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4" autoAdjust="0"/>
    <p:restoredTop sz="94660"/>
  </p:normalViewPr>
  <p:slideViewPr>
    <p:cSldViewPr snapToGrid="0">
      <p:cViewPr varScale="1">
        <p:scale>
          <a:sx n="97" d="100"/>
          <a:sy n="97" d="100"/>
        </p:scale>
        <p:origin x="6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A52BC-D2F5-44E8-A8CF-8BB4E58346C5}" type="datetimeFigureOut">
              <a:rPr lang="en-SG" smtClean="0"/>
              <a:t>25/10/2023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B6EDF-2CC1-4D37-90C0-121C2F66D90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62063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8FD1D-892A-C1CA-564C-81BF6808A3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C1F61E-096D-9D76-9229-F24660F981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845E7-3DB0-5B1D-B6C9-1FC894C88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5944-FBEC-4238-9D20-BB41B29E2E2B}" type="datetimeFigureOut">
              <a:rPr lang="en-SG" smtClean="0"/>
              <a:t>25/10/2023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2706E-BD3B-D203-7513-C19DA155E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92DE2-9C37-300B-D55B-49F491E7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F511-9FEE-47A5-A18C-B42AB04B3EE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88329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85C31-771D-4A82-49D6-1840BFD01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E5EE22-A46D-5971-CFBD-08408B063A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2AE6A-F567-C896-9936-8A8F905BB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5944-FBEC-4238-9D20-BB41B29E2E2B}" type="datetimeFigureOut">
              <a:rPr lang="en-SG" smtClean="0"/>
              <a:t>25/10/2023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F94FA-0D4B-BA29-0273-2C4E3D71A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84505-3812-6CA7-7E5E-76A334CB7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F511-9FEE-47A5-A18C-B42AB04B3EE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77671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6D39F3-2B74-450B-8E14-8BD6AB478E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221EDC-535C-2289-F6B0-5D813B9F9F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69A4C-4650-D6CC-DA32-701E138BE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5944-FBEC-4238-9D20-BB41B29E2E2B}" type="datetimeFigureOut">
              <a:rPr lang="en-SG" smtClean="0"/>
              <a:t>25/10/2023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CAE47-FFDF-A02C-6208-CE2210701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1D364-692F-98AD-097F-97C945163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F511-9FEE-47A5-A18C-B42AB04B3EE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1380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46D92-A03A-C6AF-F78D-60E3BF88B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51051-11E6-3EA3-9020-19BA70924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8A031-6FB4-12F9-AB16-905AA1974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5944-FBEC-4238-9D20-BB41B29E2E2B}" type="datetimeFigureOut">
              <a:rPr lang="en-SG" smtClean="0"/>
              <a:t>25/10/2023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DA0D7-BE55-CDD1-11E2-6A69E9682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9A833-1379-DC02-2BA6-05E4EED69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F511-9FEE-47A5-A18C-B42AB04B3EE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1325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D1284-13BE-49A2-489A-BBBB56417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D2F7AD-15B3-4556-061F-17888A115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1DC66-542A-7960-C9AF-7D9C3DD49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5944-FBEC-4238-9D20-BB41B29E2E2B}" type="datetimeFigureOut">
              <a:rPr lang="en-SG" smtClean="0"/>
              <a:t>25/10/2023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16257-BE64-276E-E4B6-D0C400475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6A4584-B422-0995-E2BF-3A7E69589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F511-9FEE-47A5-A18C-B42AB04B3EE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49414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BAF11-78D8-B57C-529F-2F6EB8E3E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88DA1-DCDF-B0E6-6EB4-A5D452EF0D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14A70A-070D-115D-7DCA-1B1D5B924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32FA5A-3124-886F-E2E9-7DF5C6898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5944-FBEC-4238-9D20-BB41B29E2E2B}" type="datetimeFigureOut">
              <a:rPr lang="en-SG" smtClean="0"/>
              <a:t>25/10/2023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B6F7B4-B2B0-5F56-3297-D85EE8045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99966A-E5FD-4A9F-E99D-7CB0F7A64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F511-9FEE-47A5-A18C-B42AB04B3EE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34403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6F32C-45B3-AB5D-779D-AD2BADEDC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1F6623-1285-2768-0C39-C0E036E52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A969AD-D927-BA5D-77AD-8673C092EF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76B4DA-1AC1-E5C1-0175-0A299D0EF2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8438E9-25AD-401B-6AAB-A7F624C518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ED9AAE-D5C6-BF73-3250-74C9CE01C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5944-FBEC-4238-9D20-BB41B29E2E2B}" type="datetimeFigureOut">
              <a:rPr lang="en-SG" smtClean="0"/>
              <a:t>25/10/2023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2B692-7905-DA8C-26DD-098716F70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7395EF-5BA8-F5A5-4153-8BC86F6E1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F511-9FEE-47A5-A18C-B42AB04B3EE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00472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D42A0-9550-101E-5F8A-26E369DF9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7CA001-4AB5-7891-E4DD-FFA4EA5C5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5944-FBEC-4238-9D20-BB41B29E2E2B}" type="datetimeFigureOut">
              <a:rPr lang="en-SG" smtClean="0"/>
              <a:t>25/10/2023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250635-0074-CD13-8BCC-871E373C7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6D54BE-A90F-C37E-6B4E-E5A1363F2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F511-9FEE-47A5-A18C-B42AB04B3EE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399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5AFD10-FF21-D470-5861-A6078AD65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5944-FBEC-4238-9D20-BB41B29E2E2B}" type="datetimeFigureOut">
              <a:rPr lang="en-SG" smtClean="0"/>
              <a:t>25/10/2023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F016A4-9170-55F5-F79D-952F8A0D3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474332-4B8C-8184-0E93-DFC7A7C8C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F511-9FEE-47A5-A18C-B42AB04B3EE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49004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D97E3-F6A2-27F7-DA4E-6EAFA4313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6DD61-C0DA-2F03-304B-4A562EFCA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C31532-68E0-4D6E-E765-1156F753F8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026199-4861-B00E-3689-862E77BC3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5944-FBEC-4238-9D20-BB41B29E2E2B}" type="datetimeFigureOut">
              <a:rPr lang="en-SG" smtClean="0"/>
              <a:t>25/10/2023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1ED1FD-A80B-4ADF-5717-99C1644CF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BEBAFA-AF5F-955F-82C9-A5A384F38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F511-9FEE-47A5-A18C-B42AB04B3EE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52919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44D04-A431-7FA0-EB70-482F57FDB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88129-84CC-4709-E632-787818D3C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272A53-1260-3B93-2C1A-86186C1C60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9EBA52-0840-5F31-E88E-3878474C1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D5944-FBEC-4238-9D20-BB41B29E2E2B}" type="datetimeFigureOut">
              <a:rPr lang="en-SG" smtClean="0"/>
              <a:t>25/10/2023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CA85EB-2B0A-1AF4-2EAE-5E6351EE6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DE0DB0-5D64-9066-FA06-DB594F7AB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7F511-9FEE-47A5-A18C-B42AB04B3EE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88365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980409-0BAC-F307-B8CE-62056F45E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AD15E3-9ED9-C17C-276F-1024ED7ACA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9A311-02BC-1A3E-17D3-020927DBA2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D5944-FBEC-4238-9D20-BB41B29E2E2B}" type="datetimeFigureOut">
              <a:rPr lang="en-SG" smtClean="0"/>
              <a:t>25/10/2023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712927-63A6-0A2B-DB22-4BACC6BD1C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174FB-444D-7790-9EC5-77524F6917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7F511-9FEE-47A5-A18C-B42AB04B3EE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97970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emf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User with solid fill">
            <a:extLst>
              <a:ext uri="{FF2B5EF4-FFF2-40B4-BE49-F238E27FC236}">
                <a16:creationId xmlns:a16="http://schemas.microsoft.com/office/drawing/2014/main" id="{7B852C4F-898E-8939-FCA4-3828A85E63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14532" y="4465309"/>
            <a:ext cx="489344" cy="489344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4B36512E-E318-3126-9C6A-EAF39C5EF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772757" y="2511352"/>
            <a:ext cx="394161" cy="260734"/>
            <a:chOff x="588263" y="4638804"/>
            <a:chExt cx="764287" cy="636198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B6773EA-9934-831F-0141-983FCE851C4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88263" y="4792832"/>
              <a:ext cx="617240" cy="482170"/>
              <a:chOff x="403572" y="3532163"/>
              <a:chExt cx="993738" cy="776280"/>
            </a:xfrm>
          </p:grpSpPr>
          <p:sp>
            <p:nvSpPr>
              <p:cNvPr id="11" name="Freeform 5">
                <a:extLst>
                  <a:ext uri="{FF2B5EF4-FFF2-40B4-BE49-F238E27FC236}">
                    <a16:creationId xmlns:a16="http://schemas.microsoft.com/office/drawing/2014/main" id="{5A409444-B3DF-154A-6BA7-95B8A3CA5E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572" y="3532163"/>
                <a:ext cx="993738" cy="776280"/>
              </a:xfrm>
              <a:custGeom>
                <a:avLst/>
                <a:gdLst>
                  <a:gd name="T0" fmla="*/ 0 w 426"/>
                  <a:gd name="T1" fmla="*/ 12 h 333"/>
                  <a:gd name="T2" fmla="*/ 0 w 426"/>
                  <a:gd name="T3" fmla="*/ 12 h 333"/>
                  <a:gd name="T4" fmla="*/ 0 w 426"/>
                  <a:gd name="T5" fmla="*/ 255 h 333"/>
                  <a:gd name="T6" fmla="*/ 12 w 426"/>
                  <a:gd name="T7" fmla="*/ 268 h 333"/>
                  <a:gd name="T8" fmla="*/ 195 w 426"/>
                  <a:gd name="T9" fmla="*/ 268 h 333"/>
                  <a:gd name="T10" fmla="*/ 195 w 426"/>
                  <a:gd name="T11" fmla="*/ 306 h 333"/>
                  <a:gd name="T12" fmla="*/ 130 w 426"/>
                  <a:gd name="T13" fmla="*/ 306 h 333"/>
                  <a:gd name="T14" fmla="*/ 130 w 426"/>
                  <a:gd name="T15" fmla="*/ 333 h 333"/>
                  <a:gd name="T16" fmla="*/ 293 w 426"/>
                  <a:gd name="T17" fmla="*/ 333 h 333"/>
                  <a:gd name="T18" fmla="*/ 293 w 426"/>
                  <a:gd name="T19" fmla="*/ 306 h 333"/>
                  <a:gd name="T20" fmla="*/ 228 w 426"/>
                  <a:gd name="T21" fmla="*/ 306 h 333"/>
                  <a:gd name="T22" fmla="*/ 228 w 426"/>
                  <a:gd name="T23" fmla="*/ 268 h 333"/>
                  <a:gd name="T24" fmla="*/ 413 w 426"/>
                  <a:gd name="T25" fmla="*/ 268 h 333"/>
                  <a:gd name="T26" fmla="*/ 426 w 426"/>
                  <a:gd name="T27" fmla="*/ 255 h 333"/>
                  <a:gd name="T28" fmla="*/ 426 w 426"/>
                  <a:gd name="T29" fmla="*/ 12 h 333"/>
                  <a:gd name="T30" fmla="*/ 413 w 426"/>
                  <a:gd name="T31" fmla="*/ 0 h 333"/>
                  <a:gd name="T32" fmla="*/ 12 w 426"/>
                  <a:gd name="T33" fmla="*/ 0 h 333"/>
                  <a:gd name="T34" fmla="*/ 0 w 426"/>
                  <a:gd name="T35" fmla="*/ 12 h 3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26" h="333">
                    <a:moveTo>
                      <a:pt x="0" y="12"/>
                    </a:moveTo>
                    <a:lnTo>
                      <a:pt x="0" y="12"/>
                    </a:lnTo>
                    <a:lnTo>
                      <a:pt x="0" y="255"/>
                    </a:lnTo>
                    <a:cubicBezTo>
                      <a:pt x="0" y="262"/>
                      <a:pt x="5" y="268"/>
                      <a:pt x="12" y="268"/>
                    </a:cubicBezTo>
                    <a:lnTo>
                      <a:pt x="195" y="268"/>
                    </a:lnTo>
                    <a:lnTo>
                      <a:pt x="195" y="306"/>
                    </a:lnTo>
                    <a:lnTo>
                      <a:pt x="130" y="306"/>
                    </a:lnTo>
                    <a:lnTo>
                      <a:pt x="130" y="333"/>
                    </a:lnTo>
                    <a:lnTo>
                      <a:pt x="293" y="333"/>
                    </a:lnTo>
                    <a:lnTo>
                      <a:pt x="293" y="306"/>
                    </a:lnTo>
                    <a:lnTo>
                      <a:pt x="228" y="306"/>
                    </a:lnTo>
                    <a:lnTo>
                      <a:pt x="228" y="268"/>
                    </a:lnTo>
                    <a:lnTo>
                      <a:pt x="413" y="268"/>
                    </a:lnTo>
                    <a:cubicBezTo>
                      <a:pt x="420" y="268"/>
                      <a:pt x="426" y="262"/>
                      <a:pt x="426" y="255"/>
                    </a:cubicBezTo>
                    <a:lnTo>
                      <a:pt x="426" y="12"/>
                    </a:lnTo>
                    <a:cubicBezTo>
                      <a:pt x="426" y="5"/>
                      <a:pt x="420" y="0"/>
                      <a:pt x="413" y="0"/>
                    </a:cubicBezTo>
                    <a:lnTo>
                      <a:pt x="12" y="0"/>
                    </a:lnTo>
                    <a:cubicBezTo>
                      <a:pt x="5" y="0"/>
                      <a:pt x="0" y="5"/>
                      <a:pt x="0" y="12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Segoe UI"/>
                  <a:ea typeface="+mn-ea"/>
                  <a:cs typeface="+mn-cs"/>
                </a:endParaRP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F5C060B4-029C-6D9B-F39A-142C9C149ADA}"/>
                  </a:ext>
                </a:extLst>
              </p:cNvPr>
              <p:cNvSpPr/>
              <p:nvPr/>
            </p:nvSpPr>
            <p:spPr bwMode="auto">
              <a:xfrm>
                <a:off x="460376" y="3587057"/>
                <a:ext cx="880132" cy="5093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32472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Segoe UI"/>
                  <a:ea typeface="Segoe UI" pitchFamily="34" charset="0"/>
                  <a:cs typeface="Segoe UI" pitchFamily="34" charset="0"/>
                </a:endParaRPr>
              </a:p>
            </p:txBody>
          </p:sp>
        </p:grp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0CB183E7-F8B4-C95A-881E-BD5DD27CF16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04411" y="4895300"/>
              <a:ext cx="187034" cy="187034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25B294F-5CE9-6F7E-C90C-59AD2B5245AB}"/>
                </a:ext>
              </a:extLst>
            </p:cNvPr>
            <p:cNvSpPr/>
            <p:nvPr/>
          </p:nvSpPr>
          <p:spPr bwMode="auto">
            <a:xfrm>
              <a:off x="1016049" y="4787787"/>
              <a:ext cx="188956" cy="188956"/>
            </a:xfrm>
            <a:prstGeom prst="rect">
              <a:avLst/>
            </a:prstGeom>
            <a:solidFill>
              <a:schemeClr val="bg1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1A6D5AB2-ED8C-E152-182D-15157111993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33124" y="4638804"/>
              <a:ext cx="319426" cy="319426"/>
            </a:xfrm>
            <a:prstGeom prst="rect">
              <a:avLst/>
            </a:prstGeom>
          </p:spPr>
        </p:pic>
      </p:grpSp>
      <p:pic>
        <p:nvPicPr>
          <p:cNvPr id="20" name="Graphic 19" descr="Server with solid fill">
            <a:extLst>
              <a:ext uri="{FF2B5EF4-FFF2-40B4-BE49-F238E27FC236}">
                <a16:creationId xmlns:a16="http://schemas.microsoft.com/office/drawing/2014/main" id="{8E8263AA-880D-0397-1C77-758B3705907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219212" y="4450976"/>
            <a:ext cx="489344" cy="489344"/>
          </a:xfrm>
          <a:prstGeom prst="rect">
            <a:avLst/>
          </a:prstGeom>
        </p:spPr>
      </p:pic>
      <p:pic>
        <p:nvPicPr>
          <p:cNvPr id="22" name="Picture 4" descr="Azure Virtual Desktop (@Azure_Desktop) / Twitter">
            <a:extLst>
              <a:ext uri="{FF2B5EF4-FFF2-40B4-BE49-F238E27FC236}">
                <a16:creationId xmlns:a16="http://schemas.microsoft.com/office/drawing/2014/main" id="{5011B91A-5C2A-D213-2C5A-CB73FD6B34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559" y="3117865"/>
            <a:ext cx="394161" cy="394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Graphic 24" descr="Laptop with solid fill">
            <a:extLst>
              <a:ext uri="{FF2B5EF4-FFF2-40B4-BE49-F238E27FC236}">
                <a16:creationId xmlns:a16="http://schemas.microsoft.com/office/drawing/2014/main" id="{4307929C-8048-B51E-700F-2FDE89E207A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976726" y="4483120"/>
            <a:ext cx="457200" cy="457200"/>
          </a:xfrm>
          <a:prstGeom prst="rect">
            <a:avLst/>
          </a:prstGeom>
        </p:spPr>
      </p:pic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E6DCA6F3-C3AC-C584-A201-F617C969FCB3}"/>
              </a:ext>
            </a:extLst>
          </p:cNvPr>
          <p:cNvSpPr/>
          <p:nvPr/>
        </p:nvSpPr>
        <p:spPr>
          <a:xfrm>
            <a:off x="6995694" y="1949355"/>
            <a:ext cx="2829636" cy="3662149"/>
          </a:xfrm>
          <a:prstGeom prst="roundRect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36" name="Picture 4" descr="Azure Virtual Desktop (@Azure_Desktop) / Twitter">
            <a:extLst>
              <a:ext uri="{FF2B5EF4-FFF2-40B4-BE49-F238E27FC236}">
                <a16:creationId xmlns:a16="http://schemas.microsoft.com/office/drawing/2014/main" id="{DA511E69-53D2-7626-4885-FE55BF4D9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757" y="3117865"/>
            <a:ext cx="363219" cy="363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522382C4-9B2A-406D-8A48-F1F69774D057}"/>
              </a:ext>
            </a:extLst>
          </p:cNvPr>
          <p:cNvSpPr txBox="1"/>
          <p:nvPr/>
        </p:nvSpPr>
        <p:spPr>
          <a:xfrm>
            <a:off x="2720454" y="1594770"/>
            <a:ext cx="1988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Geography A</a:t>
            </a:r>
            <a:endParaRPr lang="en-SG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C721279-5BAC-4D2B-802B-8DC9E5E7F3C7}"/>
              </a:ext>
            </a:extLst>
          </p:cNvPr>
          <p:cNvSpPr txBox="1"/>
          <p:nvPr/>
        </p:nvSpPr>
        <p:spPr>
          <a:xfrm>
            <a:off x="6995694" y="1597442"/>
            <a:ext cx="1988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Geography B</a:t>
            </a:r>
            <a:endParaRPr lang="en-SG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36B42C6-3683-93E9-F532-930AFB316158}"/>
              </a:ext>
            </a:extLst>
          </p:cNvPr>
          <p:cNvSpPr txBox="1"/>
          <p:nvPr/>
        </p:nvSpPr>
        <p:spPr>
          <a:xfrm>
            <a:off x="3157628" y="4920794"/>
            <a:ext cx="1988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User network</a:t>
            </a:r>
            <a:endParaRPr lang="en-SG" sz="12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B6F82ED-72CF-0AE6-CE72-886D1BE11132}"/>
              </a:ext>
            </a:extLst>
          </p:cNvPr>
          <p:cNvSpPr txBox="1"/>
          <p:nvPr/>
        </p:nvSpPr>
        <p:spPr>
          <a:xfrm>
            <a:off x="7376614" y="5786589"/>
            <a:ext cx="1988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User network</a:t>
            </a:r>
            <a:endParaRPr lang="en-SG" sz="12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67083B4-6F9C-9185-B9EE-7E8261936895}"/>
              </a:ext>
            </a:extLst>
          </p:cNvPr>
          <p:cNvSpPr txBox="1"/>
          <p:nvPr/>
        </p:nvSpPr>
        <p:spPr>
          <a:xfrm>
            <a:off x="3122316" y="2267562"/>
            <a:ext cx="1988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Azure region A</a:t>
            </a:r>
            <a:endParaRPr lang="en-SG" sz="12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FC04BA1-FF4C-B347-97AC-4F44B8B90D50}"/>
              </a:ext>
            </a:extLst>
          </p:cNvPr>
          <p:cNvSpPr txBox="1"/>
          <p:nvPr/>
        </p:nvSpPr>
        <p:spPr>
          <a:xfrm>
            <a:off x="4237538" y="3229604"/>
            <a:ext cx="1312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Virtual Desktop gateway</a:t>
            </a:r>
            <a:endParaRPr lang="en-SG" sz="1200" dirty="0"/>
          </a:p>
        </p:txBody>
      </p:sp>
      <p:pic>
        <p:nvPicPr>
          <p:cNvPr id="44" name="Graphic 43" descr="Cloud outline">
            <a:extLst>
              <a:ext uri="{FF2B5EF4-FFF2-40B4-BE49-F238E27FC236}">
                <a16:creationId xmlns:a16="http://schemas.microsoft.com/office/drawing/2014/main" id="{7B8ED63A-20C5-9824-2623-0AA91A127F3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926378" y="3678011"/>
            <a:ext cx="524301" cy="524301"/>
          </a:xfrm>
          <a:prstGeom prst="rect">
            <a:avLst/>
          </a:prstGeom>
        </p:spPr>
      </p:pic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6CD0628F-135A-EADD-C4BE-1EA2110D981D}"/>
              </a:ext>
            </a:extLst>
          </p:cNvPr>
          <p:cNvCxnSpPr>
            <a:stCxn id="5" idx="3"/>
            <a:endCxn id="25" idx="1"/>
          </p:cNvCxnSpPr>
          <p:nvPr/>
        </p:nvCxnSpPr>
        <p:spPr>
          <a:xfrm>
            <a:off x="3603876" y="4709981"/>
            <a:ext cx="372850" cy="173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84E9DA2-CAB0-97C9-6DD9-BF47CC73F4AD}"/>
              </a:ext>
            </a:extLst>
          </p:cNvPr>
          <p:cNvCxnSpPr>
            <a:cxnSpLocks/>
            <a:stCxn id="25" idx="0"/>
          </p:cNvCxnSpPr>
          <p:nvPr/>
        </p:nvCxnSpPr>
        <p:spPr>
          <a:xfrm flipH="1" flipV="1">
            <a:off x="4197626" y="4050171"/>
            <a:ext cx="7700" cy="43294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33B7317-E561-EC39-4B33-E15CFB19F82F}"/>
              </a:ext>
            </a:extLst>
          </p:cNvPr>
          <p:cNvCxnSpPr>
            <a:cxnSpLocks/>
            <a:endCxn id="22" idx="2"/>
          </p:cNvCxnSpPr>
          <p:nvPr/>
        </p:nvCxnSpPr>
        <p:spPr>
          <a:xfrm flipV="1">
            <a:off x="4151640" y="3512026"/>
            <a:ext cx="0" cy="29984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986F54E-721F-E5FB-172E-32A0A7FD4120}"/>
              </a:ext>
            </a:extLst>
          </p:cNvPr>
          <p:cNvCxnSpPr>
            <a:cxnSpLocks/>
            <a:endCxn id="11" idx="10"/>
          </p:cNvCxnSpPr>
          <p:nvPr/>
        </p:nvCxnSpPr>
        <p:spPr>
          <a:xfrm flipH="1" flipV="1">
            <a:off x="7943128" y="2756064"/>
            <a:ext cx="4543" cy="3706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2906EF92-D789-6F1D-3864-958BB3805D85}"/>
              </a:ext>
            </a:extLst>
          </p:cNvPr>
          <p:cNvSpPr txBox="1"/>
          <p:nvPr/>
        </p:nvSpPr>
        <p:spPr>
          <a:xfrm>
            <a:off x="7448343" y="2265034"/>
            <a:ext cx="1988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Azure region B</a:t>
            </a:r>
            <a:endParaRPr lang="en-SG" sz="1200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E4968960-60F9-9373-F90D-6F711290D75F}"/>
              </a:ext>
            </a:extLst>
          </p:cNvPr>
          <p:cNvSpPr txBox="1"/>
          <p:nvPr/>
        </p:nvSpPr>
        <p:spPr>
          <a:xfrm>
            <a:off x="4425533" y="3829520"/>
            <a:ext cx="10364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Internet</a:t>
            </a:r>
            <a:endParaRPr lang="en-SG" sz="1200" dirty="0"/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7BAEED80-D87F-CAB9-F30A-89C5A359055A}"/>
              </a:ext>
            </a:extLst>
          </p:cNvPr>
          <p:cNvSpPr/>
          <p:nvPr/>
        </p:nvSpPr>
        <p:spPr>
          <a:xfrm>
            <a:off x="7381893" y="4280848"/>
            <a:ext cx="2147248" cy="937656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75" name="Picture 2" descr="VPN Gateway | Microsoft Azure Mono">
            <a:extLst>
              <a:ext uri="{FF2B5EF4-FFF2-40B4-BE49-F238E27FC236}">
                <a16:creationId xmlns:a16="http://schemas.microsoft.com/office/drawing/2014/main" id="{E6609615-ED41-C273-F6B7-FF651E2404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8531" y="2837664"/>
            <a:ext cx="271080" cy="309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A1E04483-0A60-22E9-0126-3D99BF16F1BC}"/>
              </a:ext>
            </a:extLst>
          </p:cNvPr>
          <p:cNvSpPr/>
          <p:nvPr/>
        </p:nvSpPr>
        <p:spPr>
          <a:xfrm>
            <a:off x="3033018" y="2244382"/>
            <a:ext cx="2148582" cy="952130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895C4B61-20BB-C1FE-D588-96AFCF28D09D}"/>
              </a:ext>
            </a:extLst>
          </p:cNvPr>
          <p:cNvSpPr/>
          <p:nvPr/>
        </p:nvSpPr>
        <p:spPr>
          <a:xfrm>
            <a:off x="3060638" y="4327689"/>
            <a:ext cx="2148582" cy="952130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66CDAACC-8167-8E71-3C16-F102004C6275}"/>
              </a:ext>
            </a:extLst>
          </p:cNvPr>
          <p:cNvSpPr/>
          <p:nvPr/>
        </p:nvSpPr>
        <p:spPr>
          <a:xfrm>
            <a:off x="2720454" y="1936646"/>
            <a:ext cx="2829636" cy="3662149"/>
          </a:xfrm>
          <a:prstGeom prst="roundRect">
            <a:avLst/>
          </a:prstGeom>
          <a:noFill/>
          <a:ln>
            <a:solidFill>
              <a:srgbClr val="00B050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05036829-CE7E-567E-1502-42358A0C686C}"/>
              </a:ext>
            </a:extLst>
          </p:cNvPr>
          <p:cNvSpPr/>
          <p:nvPr/>
        </p:nvSpPr>
        <p:spPr>
          <a:xfrm>
            <a:off x="7376614" y="2261604"/>
            <a:ext cx="2147248" cy="934908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D4BC7D8-E63C-C470-6D84-797B0C927762}"/>
              </a:ext>
            </a:extLst>
          </p:cNvPr>
          <p:cNvSpPr txBox="1"/>
          <p:nvPr/>
        </p:nvSpPr>
        <p:spPr>
          <a:xfrm>
            <a:off x="6995694" y="1597442"/>
            <a:ext cx="1988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Geography B</a:t>
            </a:r>
            <a:endParaRPr lang="en-SG" dirty="0"/>
          </a:p>
        </p:txBody>
      </p:sp>
      <p:sp>
        <p:nvSpPr>
          <p:cNvPr id="81" name="Arrow: Left-Right 80">
            <a:extLst>
              <a:ext uri="{FF2B5EF4-FFF2-40B4-BE49-F238E27FC236}">
                <a16:creationId xmlns:a16="http://schemas.microsoft.com/office/drawing/2014/main" id="{C832DA3B-E94C-0C7B-3A73-F441C875749D}"/>
              </a:ext>
            </a:extLst>
          </p:cNvPr>
          <p:cNvSpPr/>
          <p:nvPr/>
        </p:nvSpPr>
        <p:spPr>
          <a:xfrm>
            <a:off x="5550089" y="2797793"/>
            <a:ext cx="1434003" cy="661008"/>
          </a:xfrm>
          <a:prstGeom prst="leftRightArrow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4647138-A7BE-1374-4ED7-BE568BC44010}"/>
              </a:ext>
            </a:extLst>
          </p:cNvPr>
          <p:cNvSpPr txBox="1"/>
          <p:nvPr/>
        </p:nvSpPr>
        <p:spPr>
          <a:xfrm>
            <a:off x="5577743" y="2995426"/>
            <a:ext cx="1406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Azure backbone</a:t>
            </a:r>
            <a:endParaRPr lang="en-SG" sz="1200" dirty="0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7D1275B4-61A6-194C-5F68-C405C4FA5860}"/>
              </a:ext>
            </a:extLst>
          </p:cNvPr>
          <p:cNvSpPr/>
          <p:nvPr/>
        </p:nvSpPr>
        <p:spPr>
          <a:xfrm>
            <a:off x="4085191" y="2648759"/>
            <a:ext cx="4803024" cy="2047515"/>
          </a:xfrm>
          <a:custGeom>
            <a:avLst/>
            <a:gdLst>
              <a:gd name="connsiteX0" fmla="*/ 372053 w 4770377"/>
              <a:gd name="connsiteY0" fmla="*/ 2042966 h 2042966"/>
              <a:gd name="connsiteX1" fmla="*/ 322012 w 4770377"/>
              <a:gd name="connsiteY1" fmla="*/ 619049 h 2042966"/>
              <a:gd name="connsiteX2" fmla="*/ 3834036 w 4770377"/>
              <a:gd name="connsiteY2" fmla="*/ 582655 h 2042966"/>
              <a:gd name="connsiteX3" fmla="*/ 3902274 w 4770377"/>
              <a:gd name="connsiteY3" fmla="*/ 9449 h 2042966"/>
              <a:gd name="connsiteX4" fmla="*/ 4762083 w 4770377"/>
              <a:gd name="connsiteY4" fmla="*/ 350643 h 2042966"/>
              <a:gd name="connsiteX5" fmla="*/ 4339003 w 4770377"/>
              <a:gd name="connsiteY5" fmla="*/ 1847348 h 2042966"/>
              <a:gd name="connsiteX0" fmla="*/ 261646 w 4882883"/>
              <a:gd name="connsiteY0" fmla="*/ 2047515 h 2047515"/>
              <a:gd name="connsiteX1" fmla="*/ 434518 w 4882883"/>
              <a:gd name="connsiteY1" fmla="*/ 619049 h 2047515"/>
              <a:gd name="connsiteX2" fmla="*/ 3946542 w 4882883"/>
              <a:gd name="connsiteY2" fmla="*/ 582655 h 2047515"/>
              <a:gd name="connsiteX3" fmla="*/ 4014780 w 4882883"/>
              <a:gd name="connsiteY3" fmla="*/ 9449 h 2047515"/>
              <a:gd name="connsiteX4" fmla="*/ 4874589 w 4882883"/>
              <a:gd name="connsiteY4" fmla="*/ 350643 h 2047515"/>
              <a:gd name="connsiteX5" fmla="*/ 4451509 w 4882883"/>
              <a:gd name="connsiteY5" fmla="*/ 1847348 h 2047515"/>
              <a:gd name="connsiteX0" fmla="*/ 181787 w 4803024"/>
              <a:gd name="connsiteY0" fmla="*/ 2047515 h 2047515"/>
              <a:gd name="connsiteX1" fmla="*/ 354659 w 4803024"/>
              <a:gd name="connsiteY1" fmla="*/ 619049 h 2047515"/>
              <a:gd name="connsiteX2" fmla="*/ 3866683 w 4803024"/>
              <a:gd name="connsiteY2" fmla="*/ 582655 h 2047515"/>
              <a:gd name="connsiteX3" fmla="*/ 3934921 w 4803024"/>
              <a:gd name="connsiteY3" fmla="*/ 9449 h 2047515"/>
              <a:gd name="connsiteX4" fmla="*/ 4794730 w 4803024"/>
              <a:gd name="connsiteY4" fmla="*/ 350643 h 2047515"/>
              <a:gd name="connsiteX5" fmla="*/ 4371650 w 4803024"/>
              <a:gd name="connsiteY5" fmla="*/ 1847348 h 2047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03024" h="2047515">
                <a:moveTo>
                  <a:pt x="181787" y="2047515"/>
                </a:moveTo>
                <a:cubicBezTo>
                  <a:pt x="91181" y="1443601"/>
                  <a:pt x="-259490" y="863192"/>
                  <a:pt x="354659" y="619049"/>
                </a:cubicBezTo>
                <a:cubicBezTo>
                  <a:pt x="968808" y="374906"/>
                  <a:pt x="3269973" y="684255"/>
                  <a:pt x="3866683" y="582655"/>
                </a:cubicBezTo>
                <a:cubicBezTo>
                  <a:pt x="4463393" y="481055"/>
                  <a:pt x="3780247" y="48118"/>
                  <a:pt x="3934921" y="9449"/>
                </a:cubicBezTo>
                <a:cubicBezTo>
                  <a:pt x="4089595" y="-29220"/>
                  <a:pt x="4721942" y="44326"/>
                  <a:pt x="4794730" y="350643"/>
                </a:cubicBezTo>
                <a:cubicBezTo>
                  <a:pt x="4867518" y="656959"/>
                  <a:pt x="4439130" y="1597897"/>
                  <a:pt x="4371650" y="1847348"/>
                </a:cubicBez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84" name="Parallelogram 83">
            <a:extLst>
              <a:ext uri="{FF2B5EF4-FFF2-40B4-BE49-F238E27FC236}">
                <a16:creationId xmlns:a16="http://schemas.microsoft.com/office/drawing/2014/main" id="{B85AE147-A92A-AF06-F70B-6496E1CF254C}"/>
              </a:ext>
            </a:extLst>
          </p:cNvPr>
          <p:cNvSpPr/>
          <p:nvPr/>
        </p:nvSpPr>
        <p:spPr>
          <a:xfrm>
            <a:off x="8463884" y="3214412"/>
            <a:ext cx="586854" cy="1059940"/>
          </a:xfrm>
          <a:prstGeom prst="parallelogram">
            <a:avLst/>
          </a:prstGeom>
          <a:noFill/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5430F79B-90E9-B433-3CF7-62ED9C058C09}"/>
              </a:ext>
            </a:extLst>
          </p:cNvPr>
          <p:cNvSpPr/>
          <p:nvPr/>
        </p:nvSpPr>
        <p:spPr>
          <a:xfrm>
            <a:off x="8557146" y="2611130"/>
            <a:ext cx="722891" cy="536340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6312814-4C87-56E3-BFE1-CEEAA0BE51C8}"/>
              </a:ext>
            </a:extLst>
          </p:cNvPr>
          <p:cNvSpPr txBox="1"/>
          <p:nvPr/>
        </p:nvSpPr>
        <p:spPr>
          <a:xfrm>
            <a:off x="9005648" y="3742467"/>
            <a:ext cx="13507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VPN/ExpressRoute</a:t>
            </a:r>
            <a:endParaRPr lang="en-SG" sz="1200" dirty="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73E5936E-1288-F40C-2D03-41C3CBE00C24}"/>
              </a:ext>
            </a:extLst>
          </p:cNvPr>
          <p:cNvSpPr txBox="1"/>
          <p:nvPr/>
        </p:nvSpPr>
        <p:spPr>
          <a:xfrm>
            <a:off x="8746287" y="2617963"/>
            <a:ext cx="12159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Virtual network</a:t>
            </a:r>
            <a:endParaRPr lang="en-SG" sz="1200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72E168D1-154B-20CA-E142-DB7207FC136E}"/>
              </a:ext>
            </a:extLst>
          </p:cNvPr>
          <p:cNvSpPr txBox="1"/>
          <p:nvPr/>
        </p:nvSpPr>
        <p:spPr>
          <a:xfrm>
            <a:off x="8148307" y="4941337"/>
            <a:ext cx="10364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LOB apps</a:t>
            </a:r>
            <a:endParaRPr lang="en-SG" sz="12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2B3101E-724B-7E91-66AE-D78DBACA37E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-2360" y="6039057"/>
            <a:ext cx="153162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8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7480</TotalTime>
  <Words>29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Ravishankar Nandagopalan</dc:creator>
  <cp:lastModifiedBy>Justin Piesco (AQUENT LLC)</cp:lastModifiedBy>
  <cp:revision>7</cp:revision>
  <dcterms:created xsi:type="dcterms:W3CDTF">2023-06-27T06:52:47Z</dcterms:created>
  <dcterms:modified xsi:type="dcterms:W3CDTF">2023-10-25T16:34:05Z</dcterms:modified>
</cp:coreProperties>
</file>