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 id="2147483665" r:id="rId2"/>
    <p:sldMasterId id="2147483670" r:id="rId3"/>
    <p:sldMasterId id="2147483675" r:id="rId4"/>
  </p:sldMasterIdLst>
  <p:notesMasterIdLst>
    <p:notesMasterId r:id="rId7"/>
  </p:notesMasterIdLst>
  <p:sldIdLst>
    <p:sldId id="2147483644" r:id="rId5"/>
    <p:sldId id="2147481984"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mpleted" id="{ACA3A249-B2DC-4559-B2F0-58B74F5B736B}">
          <p14:sldIdLst>
            <p14:sldId id="2147483644"/>
            <p14:sldId id="214748198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E1E20"/>
    <a:srgbClr val="181818"/>
    <a:srgbClr val="F4813A"/>
    <a:srgbClr val="E635F9"/>
    <a:srgbClr val="45ABF1"/>
    <a:srgbClr val="EA3278"/>
    <a:srgbClr val="DBEB41"/>
    <a:srgbClr val="EA56FA"/>
    <a:srgbClr val="60FA67"/>
    <a:srgbClr val="F473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8" d="100"/>
          <a:sy n="88" d="100"/>
        </p:scale>
        <p:origin x="42" y="27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notesMaster" Target="notesMasters/notesMaster1.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FCBAA8-DAF2-420C-8A56-1A6D2B78631F}" type="datetimeFigureOut">
              <a:rPr lang="en-US" smtClean="0"/>
              <a:t>12/13/2024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FC7FAB-C984-499D-8454-A7238710C7A6}" type="slidenum">
              <a:rPr lang="en-US" smtClean="0"/>
              <a:t>‹#›</a:t>
            </a:fld>
            <a:endParaRPr lang="en-US"/>
          </a:p>
        </p:txBody>
      </p:sp>
    </p:spTree>
    <p:extLst>
      <p:ext uri="{BB962C8B-B14F-4D97-AF65-F5344CB8AC3E}">
        <p14:creationId xmlns:p14="http://schemas.microsoft.com/office/powerpoint/2010/main" val="16171695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3C36E3-36D5-04F0-E0AF-FF11F8F8A4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4CA8D6-35A0-BBE7-C415-2BE9D40634CA}"/>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57EED47D-7867-6ED6-77D6-42A327A9045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4CA7E54-6F1F-C959-899C-89DE365F24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403C97-D984-4A4B-8DB6-EABD89C44A1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73668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09C508-184C-70C9-F99F-29A479880D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1C8E77-F3A0-28E2-81B4-F2CA3F3E5C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894F71-5828-05B7-44C1-3F089993F37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4D9F81C-29D2-101D-A88D-8C3ACABE2B9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A244D7-4705-4214-8910-E1E9DAC424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668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2.xml"/><Relationship Id="rId4" Type="http://schemas.openxmlformats.org/officeDocument/2006/relationships/image" Target="../media/image5.emf"/></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4.xml"/><Relationship Id="rId4" Type="http://schemas.openxmlformats.org/officeDocument/2006/relationships/image" Target="../media/image16.jpe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4.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8214" y="135761"/>
            <a:ext cx="11294953" cy="367858"/>
          </a:xfrm>
          <a:prstGeom prst="rect">
            <a:avLst/>
          </a:prstGeom>
        </p:spPr>
        <p:txBody>
          <a:bodyPr wrap="square" lIns="0" tIns="0" rIns="0" bIns="0">
            <a:spAutoFit/>
          </a:bodyPr>
          <a:lstStyle>
            <a:lvl1pPr>
              <a:lnSpc>
                <a:spcPts val="3137"/>
              </a:lnSpc>
              <a:defRPr sz="2400" strike="noStrike">
                <a:solidFill>
                  <a:schemeClr val="tx1"/>
                </a:solidFill>
              </a:defRPr>
            </a:lvl1pPr>
          </a:lstStyle>
          <a:p>
            <a:r>
              <a:rPr lang="en-US"/>
              <a:t>Title</a:t>
            </a:r>
          </a:p>
        </p:txBody>
      </p:sp>
      <p:sp>
        <p:nvSpPr>
          <p:cNvPr id="3" name="Rectangle 2">
            <a:extLst>
              <a:ext uri="{FF2B5EF4-FFF2-40B4-BE49-F238E27FC236}">
                <a16:creationId xmlns:a16="http://schemas.microsoft.com/office/drawing/2014/main" id="{0D4F92F4-A8F9-5B58-6CF2-1E90410BDD61}"/>
              </a:ext>
            </a:extLst>
          </p:cNvPr>
          <p:cNvSpPr>
            <a:spLocks/>
          </p:cNvSpPr>
          <p:nvPr userDrawn="1"/>
        </p:nvSpPr>
        <p:spPr bwMode="auto">
          <a:xfrm>
            <a:off x="448213" y="618350"/>
            <a:ext cx="2689274" cy="44828"/>
          </a:xfrm>
          <a:prstGeom prst="rect">
            <a:avLst/>
          </a:prstGeom>
          <a:gradFill>
            <a:gsLst>
              <a:gs pos="55000">
                <a:schemeClr val="accent1"/>
              </a:gs>
              <a:gs pos="10000">
                <a:schemeClr val="accent4"/>
              </a:gs>
              <a:gs pos="100000">
                <a:schemeClr val="accent2"/>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7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pic>
        <p:nvPicPr>
          <p:cNvPr id="7" name="Graphic 6">
            <a:extLst>
              <a:ext uri="{FF2B5EF4-FFF2-40B4-BE49-F238E27FC236}">
                <a16:creationId xmlns:a16="http://schemas.microsoft.com/office/drawing/2014/main" id="{F0D472E0-ADE8-15E3-D8EB-ECBF52A4211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43070" y="35972"/>
            <a:ext cx="848930" cy="330347"/>
          </a:xfrm>
          <a:prstGeom prst="rect">
            <a:avLst/>
          </a:prstGeom>
        </p:spPr>
      </p:pic>
    </p:spTree>
    <p:extLst>
      <p:ext uri="{BB962C8B-B14F-4D97-AF65-F5344CB8AC3E}">
        <p14:creationId xmlns:p14="http://schemas.microsoft.com/office/powerpoint/2010/main" val="1209157860"/>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4153496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3" name="MS logo white - EMF" descr="Microsoft logo white text version">
            <a:extLst>
              <a:ext uri="{FF2B5EF4-FFF2-40B4-BE49-F238E27FC236}">
                <a16:creationId xmlns:a16="http://schemas.microsoft.com/office/drawing/2014/main" id="{F7CD6B1F-AE52-08A4-59DD-ADA3920FEFA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7" name="TextBox 6">
            <a:extLst>
              <a:ext uri="{FF2B5EF4-FFF2-40B4-BE49-F238E27FC236}">
                <a16:creationId xmlns:a16="http://schemas.microsoft.com/office/drawing/2014/main" id="{53B4BC62-442D-D07F-D062-B23F459AF590}"/>
              </a:ext>
            </a:extLst>
          </p:cNvPr>
          <p:cNvSpPr txBox="1"/>
          <p:nvPr userDrawn="1"/>
        </p:nvSpPr>
        <p:spPr>
          <a:xfrm>
            <a:off x="584200" y="2841172"/>
            <a:ext cx="3790950" cy="1495794"/>
          </a:xfrm>
          <a:prstGeom prst="rect">
            <a:avLst/>
          </a:prstGeom>
          <a:noFill/>
        </p:spPr>
        <p:txBody>
          <a:bodyPr wrap="square" lIns="0" tIns="0" rIns="0" bIns="0" rtlCol="0">
            <a:spAutoFit/>
          </a:bodyPr>
          <a:lstStyle/>
          <a:p>
            <a:pPr algn="l">
              <a:lnSpc>
                <a:spcPct val="90000"/>
              </a:lnSpc>
            </a:pPr>
            <a:r>
              <a:rPr lang="en-US" sz="5400" b="0">
                <a:solidFill>
                  <a:schemeClr val="bg1"/>
                </a:solidFill>
                <a:latin typeface="+mj-lt"/>
              </a:rPr>
              <a:t>Microsoft Azure</a:t>
            </a:r>
          </a:p>
        </p:txBody>
      </p:sp>
    </p:spTree>
    <p:extLst>
      <p:ext uri="{BB962C8B-B14F-4D97-AF65-F5344CB8AC3E}">
        <p14:creationId xmlns:p14="http://schemas.microsoft.com/office/powerpoint/2010/main" val="3385664785"/>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Walkin">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3B4BC62-442D-D07F-D062-B23F459AF590}"/>
              </a:ext>
            </a:extLst>
          </p:cNvPr>
          <p:cNvSpPr txBox="1"/>
          <p:nvPr userDrawn="1"/>
        </p:nvSpPr>
        <p:spPr>
          <a:xfrm>
            <a:off x="584200" y="2841172"/>
            <a:ext cx="3790950" cy="1495794"/>
          </a:xfrm>
          <a:prstGeom prst="rect">
            <a:avLst/>
          </a:prstGeom>
          <a:noFill/>
        </p:spPr>
        <p:txBody>
          <a:bodyPr wrap="square" lIns="0" tIns="0" rIns="0" bIns="0" rtlCol="0">
            <a:spAutoFit/>
          </a:bodyPr>
          <a:lstStyle/>
          <a:p>
            <a:pPr algn="l">
              <a:lnSpc>
                <a:spcPct val="90000"/>
              </a:lnSpc>
            </a:pPr>
            <a:r>
              <a:rPr lang="en-US" sz="5400" b="0">
                <a:solidFill>
                  <a:schemeClr val="tx1"/>
                </a:solidFill>
                <a:latin typeface="+mj-lt"/>
              </a:rPr>
              <a:t>Microsoft Azure</a:t>
            </a:r>
          </a:p>
        </p:txBody>
      </p:sp>
      <p:pic>
        <p:nvPicPr>
          <p:cNvPr id="5" name="MS logo gray - EMF" descr="Microsoft logo, gray text version">
            <a:extLst>
              <a:ext uri="{FF2B5EF4-FFF2-40B4-BE49-F238E27FC236}">
                <a16:creationId xmlns:a16="http://schemas.microsoft.com/office/drawing/2014/main" id="{8672AF12-6140-9E72-C268-A8ED4080CAD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327106799"/>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978400" cy="1231106"/>
          </a:xfrm>
          <a:noFill/>
        </p:spPr>
        <p:txBody>
          <a:bodyPr wrap="square"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9784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C6B9E508-E424-C5B2-1415-EF47F2EDB13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3135540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978400" cy="1231106"/>
          </a:xfrm>
          <a:noFill/>
        </p:spPr>
        <p:txBody>
          <a:bodyPr wrap="square" lIns="0" tIns="0" rIns="0" bIns="0" anchor="b" anchorCtr="0">
            <a:spAutoFit/>
          </a:bodyPr>
          <a:lstStyle>
            <a:lvl1pPr>
              <a:defRPr sz="4000" spc="-50" baseline="0">
                <a:solidFill>
                  <a:schemeClr val="bg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978400" cy="246221"/>
          </a:xfrm>
          <a:noFill/>
        </p:spPr>
        <p:txBody>
          <a:bodyPr wrap="square" lIns="0" tIns="0" rIns="0" bIns="0">
            <a:spAutoFit/>
          </a:bodyPr>
          <a:lstStyle>
            <a:lvl1pPr marL="0" indent="0">
              <a:spcBef>
                <a:spcPts val="0"/>
              </a:spcBef>
              <a:buNone/>
              <a:defRPr sz="16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4" name="MS logo white - EMF" descr="Microsoft logo white text version">
            <a:extLst>
              <a:ext uri="{FF2B5EF4-FFF2-40B4-BE49-F238E27FC236}">
                <a16:creationId xmlns:a16="http://schemas.microsoft.com/office/drawing/2014/main" id="{0BB37EE3-73AC-5546-F43B-FE5420C7D02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4533166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978400" cy="1231106"/>
          </a:xfrm>
          <a:noFill/>
        </p:spPr>
        <p:txBody>
          <a:bodyPr wrap="square"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9784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BBFAAA10-F521-410E-1BB5-6D77902DD0C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4624410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Slide 3">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978400" cy="1231106"/>
          </a:xfrm>
          <a:noFill/>
        </p:spPr>
        <p:txBody>
          <a:bodyPr wrap="square"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9784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C6B9E508-E424-C5B2-1415-EF47F2EDB13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4765853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lank titl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2"/>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3B0D12AE-ADCF-1091-117F-BB03F7EC506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4845491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8CE50-46CE-0973-AC08-7477BEAD00F3}"/>
              </a:ext>
            </a:extLst>
          </p:cNvPr>
          <p:cNvSpPr>
            <a:spLocks noGrp="1"/>
          </p:cNvSpPr>
          <p:nvPr>
            <p:ph type="title"/>
          </p:nvPr>
        </p:nvSpPr>
        <p:spPr/>
        <p:txBody>
          <a:bodyPr/>
          <a:lstStyle/>
          <a:p>
            <a:r>
              <a:rPr lang="en-US"/>
              <a:t>Click to edit Master title style</a:t>
            </a:r>
          </a:p>
        </p:txBody>
      </p:sp>
      <p:sp>
        <p:nvSpPr>
          <p:cNvPr id="3" name="Text Placeholder 11">
            <a:extLst>
              <a:ext uri="{FF2B5EF4-FFF2-40B4-BE49-F238E27FC236}">
                <a16:creationId xmlns:a16="http://schemas.microsoft.com/office/drawing/2014/main" id="{03424D10-01E7-37F9-6091-2C95487D9F73}"/>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b="0">
                <a:solidFill>
                  <a:schemeClr val="tx2"/>
                </a:solidFill>
                <a:latin typeface="+mj-lt"/>
              </a:defRPr>
            </a:lvl1pPr>
          </a:lstStyle>
          <a:p>
            <a:pPr lvl="0"/>
            <a:r>
              <a:rPr lang="en-US"/>
              <a:t>Click to edit Master text styles</a:t>
            </a:r>
          </a:p>
        </p:txBody>
      </p:sp>
      <p:sp>
        <p:nvSpPr>
          <p:cNvPr id="4" name="Text Placeholder 7">
            <a:extLst>
              <a:ext uri="{FF2B5EF4-FFF2-40B4-BE49-F238E27FC236}">
                <a16:creationId xmlns:a16="http://schemas.microsoft.com/office/drawing/2014/main" id="{FDFE8ED1-0EC9-B339-1813-0B4260A0A2DA}"/>
              </a:ext>
            </a:extLst>
          </p:cNvPr>
          <p:cNvSpPr>
            <a:spLocks noGrp="1"/>
          </p:cNvSpPr>
          <p:nvPr>
            <p:ph type="body" sz="quarter" idx="14"/>
          </p:nvPr>
        </p:nvSpPr>
        <p:spPr>
          <a:xfrm>
            <a:off x="584200"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5" name="Text Placeholder 11">
            <a:extLst>
              <a:ext uri="{FF2B5EF4-FFF2-40B4-BE49-F238E27FC236}">
                <a16:creationId xmlns:a16="http://schemas.microsoft.com/office/drawing/2014/main" id="{823006D8-810A-DCBB-7E79-17F6322E2FFC}"/>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b="0">
                <a:solidFill>
                  <a:schemeClr val="tx2"/>
                </a:solidFill>
                <a:latin typeface="+mj-lt"/>
              </a:defRPr>
            </a:lvl1pPr>
          </a:lstStyle>
          <a:p>
            <a:pPr lvl="0"/>
            <a:r>
              <a:rPr lang="en-US"/>
              <a:t>Click to edit Master text styles</a:t>
            </a:r>
          </a:p>
        </p:txBody>
      </p:sp>
      <p:sp>
        <p:nvSpPr>
          <p:cNvPr id="6" name="Text Placeholder 9">
            <a:extLst>
              <a:ext uri="{FF2B5EF4-FFF2-40B4-BE49-F238E27FC236}">
                <a16:creationId xmlns:a16="http://schemas.microsoft.com/office/drawing/2014/main" id="{ADAAB847-57CB-2458-2ADA-6D7770794074}"/>
              </a:ext>
            </a:extLst>
          </p:cNvPr>
          <p:cNvSpPr>
            <a:spLocks noGrp="1"/>
          </p:cNvSpPr>
          <p:nvPr>
            <p:ph type="body" sz="quarter" idx="15"/>
          </p:nvPr>
        </p:nvSpPr>
        <p:spPr>
          <a:xfrm>
            <a:off x="3413125" y="227647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7" name="Text Placeholder 11">
            <a:extLst>
              <a:ext uri="{FF2B5EF4-FFF2-40B4-BE49-F238E27FC236}">
                <a16:creationId xmlns:a16="http://schemas.microsoft.com/office/drawing/2014/main" id="{6B655A31-FF73-73EA-1EA8-00F13891AB94}"/>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b="0">
                <a:solidFill>
                  <a:schemeClr val="tx2"/>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E819634A-80BB-C620-3C16-1EA80A7B1C18}"/>
              </a:ext>
            </a:extLst>
          </p:cNvPr>
          <p:cNvSpPr>
            <a:spLocks noGrp="1"/>
          </p:cNvSpPr>
          <p:nvPr>
            <p:ph type="body" sz="quarter" idx="19"/>
          </p:nvPr>
        </p:nvSpPr>
        <p:spPr>
          <a:xfrm>
            <a:off x="6244208"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9" name="Text Placeholder 11">
            <a:extLst>
              <a:ext uri="{FF2B5EF4-FFF2-40B4-BE49-F238E27FC236}">
                <a16:creationId xmlns:a16="http://schemas.microsoft.com/office/drawing/2014/main" id="{05E7CC6D-40F5-C58C-FC44-793B1A98AC5D}"/>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b="0">
                <a:solidFill>
                  <a:schemeClr val="tx2"/>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E6B93ED5-5CA7-C983-373E-E42D7424C7CB}"/>
              </a:ext>
            </a:extLst>
          </p:cNvPr>
          <p:cNvSpPr>
            <a:spLocks noGrp="1"/>
          </p:cNvSpPr>
          <p:nvPr>
            <p:ph type="body" sz="quarter" idx="21"/>
          </p:nvPr>
        </p:nvSpPr>
        <p:spPr>
          <a:xfrm>
            <a:off x="9073133" y="2276475"/>
            <a:ext cx="2532063" cy="1600438"/>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Tree>
    <p:extLst>
      <p:ext uri="{BB962C8B-B14F-4D97-AF65-F5344CB8AC3E}">
        <p14:creationId xmlns:p14="http://schemas.microsoft.com/office/powerpoint/2010/main" val="2352887138"/>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2190787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8524" y="274657"/>
            <a:ext cx="11294953" cy="367858"/>
          </a:xfrm>
          <a:prstGeom prst="rect">
            <a:avLst/>
          </a:prstGeom>
        </p:spPr>
        <p:txBody>
          <a:bodyPr wrap="square" lIns="0" tIns="0" rIns="0" bIns="0">
            <a:spAutoFit/>
          </a:bodyPr>
          <a:lstStyle>
            <a:lvl1pPr>
              <a:lnSpc>
                <a:spcPts val="3137"/>
              </a:lnSpc>
              <a:defRPr sz="2400" strike="noStrike">
                <a:solidFill>
                  <a:schemeClr val="tx1"/>
                </a:solidFill>
              </a:defRPr>
            </a:lvl1pPr>
          </a:lstStyle>
          <a:p>
            <a:r>
              <a:rPr lang="en-US"/>
              <a:t>Title</a:t>
            </a:r>
          </a:p>
        </p:txBody>
      </p:sp>
      <p:sp>
        <p:nvSpPr>
          <p:cNvPr id="3" name="Rectangle 2">
            <a:extLst>
              <a:ext uri="{FF2B5EF4-FFF2-40B4-BE49-F238E27FC236}">
                <a16:creationId xmlns:a16="http://schemas.microsoft.com/office/drawing/2014/main" id="{0D4F92F4-A8F9-5B58-6CF2-1E90410BDD61}"/>
              </a:ext>
            </a:extLst>
          </p:cNvPr>
          <p:cNvSpPr>
            <a:spLocks/>
          </p:cNvSpPr>
          <p:nvPr userDrawn="1"/>
        </p:nvSpPr>
        <p:spPr bwMode="auto">
          <a:xfrm>
            <a:off x="448213" y="809333"/>
            <a:ext cx="2689274" cy="44828"/>
          </a:xfrm>
          <a:prstGeom prst="rect">
            <a:avLst/>
          </a:prstGeom>
          <a:gradFill>
            <a:gsLst>
              <a:gs pos="55000">
                <a:schemeClr val="accent1"/>
              </a:gs>
              <a:gs pos="10000">
                <a:schemeClr val="accent4"/>
              </a:gs>
              <a:gs pos="100000">
                <a:schemeClr val="accent2"/>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7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pic>
        <p:nvPicPr>
          <p:cNvPr id="4" name="Graphic 3">
            <a:extLst>
              <a:ext uri="{FF2B5EF4-FFF2-40B4-BE49-F238E27FC236}">
                <a16:creationId xmlns:a16="http://schemas.microsoft.com/office/drawing/2014/main" id="{E4782825-6EF7-904E-81C9-4E91B69376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43070" y="35972"/>
            <a:ext cx="848930" cy="330347"/>
          </a:xfrm>
          <a:prstGeom prst="rect">
            <a:avLst/>
          </a:prstGeom>
        </p:spPr>
      </p:pic>
    </p:spTree>
    <p:extLst>
      <p:ext uri="{BB962C8B-B14F-4D97-AF65-F5344CB8AC3E}">
        <p14:creationId xmlns:p14="http://schemas.microsoft.com/office/powerpoint/2010/main" val="2272546529"/>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147565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0104679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714609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b="1">
                <a:solidFill>
                  <a:schemeClr val="tx2"/>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b="1">
                <a:solidFill>
                  <a:schemeClr val="tx2"/>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440158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b="1">
                <a:solidFill>
                  <a:schemeClr val="tx2"/>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b="1">
                <a:solidFill>
                  <a:schemeClr val="tx2"/>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5465169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b="1">
                <a:solidFill>
                  <a:schemeClr val="tx2"/>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b="1">
                <a:solidFill>
                  <a:schemeClr val="tx2"/>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b="1">
                <a:solidFill>
                  <a:schemeClr val="tx2"/>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1865945"/>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32">
          <p15:clr>
            <a:srgbClr val="5ACBF0"/>
          </p15:clr>
        </p15:guide>
        <p15:guide id="8" pos="4871">
          <p15:clr>
            <a:srgbClr val="5ACBF0"/>
          </p15:clr>
        </p15:guide>
        <p15:guide id="9" pos="5251">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553998"/>
          </a:xfrm>
        </p:spPr>
        <p:txBody>
          <a:bodyPr anchor="t"/>
          <a:lstStyle>
            <a:lvl1pPr marL="0" indent="0">
              <a:spcBef>
                <a:spcPts val="0"/>
              </a:spcBef>
              <a:buNone/>
              <a:defRPr sz="1800" b="1">
                <a:gradFill>
                  <a:gsLst>
                    <a:gs pos="0">
                      <a:srgbClr val="31ACBD"/>
                    </a:gs>
                    <a:gs pos="68000">
                      <a:schemeClr val="tx2"/>
                    </a:gs>
                  </a:gsLst>
                  <a:lin ang="10800000" scaled="1"/>
                </a:gra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553998"/>
          </a:xfrm>
        </p:spPr>
        <p:txBody>
          <a:bodyPr vert="horz" wrap="square" lIns="0" tIns="0" rIns="0" bIns="0" rtlCol="0" anchor="t">
            <a:spAutoFit/>
          </a:bodyPr>
          <a:lstStyle>
            <a:lvl1pPr>
              <a:defRPr lang="en-US" sz="1800" b="1">
                <a:gradFill>
                  <a:gsLst>
                    <a:gs pos="100000">
                      <a:srgbClr val="3EA89B"/>
                    </a:gs>
                    <a:gs pos="0">
                      <a:srgbClr val="225B62"/>
                    </a:gs>
                  </a:gsLst>
                  <a:lin ang="10800000" scaled="1"/>
                </a:gradFill>
                <a:latin typeface="+mj-lt"/>
              </a:defRPr>
            </a:lvl1pPr>
          </a:lstStyle>
          <a:p>
            <a:pPr marL="0" lvl="0" indent="0">
              <a:spcBef>
                <a:spcPts val="0"/>
              </a:spcBef>
              <a:buNone/>
            </a:pPr>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553998"/>
          </a:xfrm>
        </p:spPr>
        <p:txBody>
          <a:bodyPr vert="horz" wrap="square" lIns="0" tIns="0" rIns="0" bIns="0" rtlCol="0" anchor="t">
            <a:spAutoFit/>
          </a:bodyPr>
          <a:lstStyle>
            <a:lvl1pPr>
              <a:defRPr lang="en-US" sz="1800" b="1" dirty="0">
                <a:gradFill>
                  <a:gsLst>
                    <a:gs pos="0">
                      <a:srgbClr val="F4364C"/>
                    </a:gs>
                    <a:gs pos="68000">
                      <a:srgbClr val="C03BC4"/>
                    </a:gs>
                  </a:gsLst>
                  <a:lin ang="10800000" scaled="1"/>
                </a:gradFill>
                <a:latin typeface="+mj-lt"/>
              </a:defRPr>
            </a:lvl1pPr>
          </a:lstStyle>
          <a:p>
            <a:pPr marL="0" lvl="0" indent="0">
              <a:spcBef>
                <a:spcPts val="0"/>
              </a:spcBef>
              <a:buNone/>
            </a:pPr>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553998"/>
          </a:xfrm>
        </p:spPr>
        <p:txBody>
          <a:bodyPr vert="horz" wrap="square" lIns="0" tIns="0" rIns="0" bIns="0" rtlCol="0" anchor="t">
            <a:spAutoFit/>
          </a:bodyPr>
          <a:lstStyle>
            <a:lvl1pPr>
              <a:defRPr lang="en-US" sz="1800" b="1">
                <a:gradFill>
                  <a:gsLst>
                    <a:gs pos="0">
                      <a:srgbClr val="FF9318"/>
                    </a:gs>
                    <a:gs pos="44000">
                      <a:srgbClr val="FF5C39"/>
                    </a:gs>
                  </a:gsLst>
                  <a:lin ang="10800000" scaled="1"/>
                </a:gradFill>
                <a:latin typeface="+mj-lt"/>
              </a:defRPr>
            </a:lvl1pPr>
          </a:lstStyle>
          <a:p>
            <a:pPr marL="0" lvl="0" indent="0">
              <a:spcBef>
                <a:spcPts val="0"/>
              </a:spcBef>
              <a:buNone/>
            </a:pPr>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0959013"/>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b="1">
                <a:solidFill>
                  <a:schemeClr val="tx2"/>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b="1">
                <a:solidFill>
                  <a:schemeClr val="tx2"/>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b="1">
                <a:solidFill>
                  <a:schemeClr val="tx2"/>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b="1">
                <a:solidFill>
                  <a:schemeClr val="tx2"/>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b="1">
                <a:solidFill>
                  <a:schemeClr val="tx2"/>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370893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5B06793-14A9-D58B-AA6F-517D2A20C9FC}"/>
              </a:ext>
            </a:extLst>
          </p:cNvPr>
          <p:cNvGraphicFramePr>
            <a:graphicFrameLocks noChangeAspect="1"/>
          </p:cNvGraphicFramePr>
          <p:nvPr userDrawn="1">
            <p:custDataLst>
              <p:tags r:id="rId1"/>
            </p:custDataLst>
            <p:extLst>
              <p:ext uri="{D42A27DB-BD31-4B8C-83A1-F6EECF244321}">
                <p14:modId xmlns:p14="http://schemas.microsoft.com/office/powerpoint/2010/main" val="4890634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3" progId="TCLayout.ActiveDocument.1">
                  <p:embed/>
                </p:oleObj>
              </mc:Choice>
              <mc:Fallback>
                <p:oleObj name="think-cell Slide" r:id="rId3" imgW="532" imgH="533" progId="TCLayout.ActiveDocument.1">
                  <p:embed/>
                  <p:pic>
                    <p:nvPicPr>
                      <p:cNvPr id="4" name="Object 3" hidden="1">
                        <a:extLst>
                          <a:ext uri="{FF2B5EF4-FFF2-40B4-BE49-F238E27FC236}">
                            <a16:creationId xmlns:a16="http://schemas.microsoft.com/office/drawing/2014/main" id="{05B06793-14A9-D58B-AA6F-517D2A20C9F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492443"/>
          </a:xfrm>
        </p:spPr>
        <p:txBody>
          <a:bodyPr vert="horz"/>
          <a:lstStyle>
            <a:lvl1pPr>
              <a:defRPr sz="3200"/>
            </a:lvl1pPr>
          </a:lstStyle>
          <a:p>
            <a:r>
              <a:rPr lang="en-US"/>
              <a:t>Click to edit Master title style</a:t>
            </a:r>
          </a:p>
        </p:txBody>
      </p:sp>
    </p:spTree>
    <p:extLst>
      <p:ext uri="{BB962C8B-B14F-4D97-AF65-F5344CB8AC3E}">
        <p14:creationId xmlns:p14="http://schemas.microsoft.com/office/powerpoint/2010/main" val="42331813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77791277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_Title Only">
    <p:bg>
      <p:bgPr>
        <a:solidFill>
          <a:srgbClr val="18181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8214" y="135761"/>
            <a:ext cx="11294953" cy="367858"/>
          </a:xfrm>
          <a:prstGeom prst="rect">
            <a:avLst/>
          </a:prstGeom>
        </p:spPr>
        <p:txBody>
          <a:bodyPr wrap="square" lIns="0" tIns="0" rIns="0" bIns="0">
            <a:spAutoFit/>
          </a:bodyPr>
          <a:lstStyle>
            <a:lvl1pPr>
              <a:lnSpc>
                <a:spcPts val="3137"/>
              </a:lnSpc>
              <a:defRPr sz="2400" strike="noStrike">
                <a:solidFill>
                  <a:schemeClr val="tx1"/>
                </a:solidFill>
              </a:defRPr>
            </a:lvl1pPr>
          </a:lstStyle>
          <a:p>
            <a:r>
              <a:rPr lang="en-US"/>
              <a:t>Title</a:t>
            </a:r>
          </a:p>
        </p:txBody>
      </p:sp>
      <p:sp>
        <p:nvSpPr>
          <p:cNvPr id="3" name="Rectangle 2">
            <a:extLst>
              <a:ext uri="{FF2B5EF4-FFF2-40B4-BE49-F238E27FC236}">
                <a16:creationId xmlns:a16="http://schemas.microsoft.com/office/drawing/2014/main" id="{0D4F92F4-A8F9-5B58-6CF2-1E90410BDD61}"/>
              </a:ext>
            </a:extLst>
          </p:cNvPr>
          <p:cNvSpPr>
            <a:spLocks/>
          </p:cNvSpPr>
          <p:nvPr userDrawn="1"/>
        </p:nvSpPr>
        <p:spPr bwMode="auto">
          <a:xfrm>
            <a:off x="448213" y="618350"/>
            <a:ext cx="2689274" cy="44828"/>
          </a:xfrm>
          <a:prstGeom prst="rect">
            <a:avLst/>
          </a:prstGeom>
          <a:gradFill>
            <a:gsLst>
              <a:gs pos="55000">
                <a:schemeClr val="accent1"/>
              </a:gs>
              <a:gs pos="10000">
                <a:schemeClr val="accent4"/>
              </a:gs>
              <a:gs pos="100000">
                <a:schemeClr val="accent2"/>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7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pic>
        <p:nvPicPr>
          <p:cNvPr id="4" name="Graphic 3">
            <a:extLst>
              <a:ext uri="{FF2B5EF4-FFF2-40B4-BE49-F238E27FC236}">
                <a16:creationId xmlns:a16="http://schemas.microsoft.com/office/drawing/2014/main" id="{279AF299-F314-771A-3275-190CB626303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43070" y="35972"/>
            <a:ext cx="848930" cy="330347"/>
          </a:xfrm>
          <a:prstGeom prst="rect">
            <a:avLst/>
          </a:prstGeom>
        </p:spPr>
      </p:pic>
    </p:spTree>
    <p:extLst>
      <p:ext uri="{BB962C8B-B14F-4D97-AF65-F5344CB8AC3E}">
        <p14:creationId xmlns:p14="http://schemas.microsoft.com/office/powerpoint/2010/main" val="2906503656"/>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33862856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chemeClr val="bg1"/>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9048131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chemeClr val="bg1"/>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5249218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gradFill flip="none" rotWithShape="1">
            <a:gsLst>
              <a:gs pos="47706">
                <a:schemeClr val="accent1"/>
              </a:gs>
              <a:gs pos="100000">
                <a:schemeClr val="accent3"/>
              </a:gs>
              <a:gs pos="60000">
                <a:schemeClr val="accent1"/>
              </a:gs>
            </a:gsLst>
            <a:lin ang="18900000" scaled="1"/>
            <a:tileRect/>
          </a:gradFill>
        </p:spPr>
        <p:txBody>
          <a:bodyPr lIns="0" tIns="2377440" rIns="0" anchor="t" anchorCtr="0">
            <a:noAutofit/>
          </a:bodyPr>
          <a:lstStyle>
            <a:lvl1pPr marL="0" indent="0" algn="ctr">
              <a:lnSpc>
                <a:spcPct val="100000"/>
              </a:lnSpc>
              <a:buNone/>
              <a:defRPr sz="1400" b="1">
                <a:solidFill>
                  <a:schemeClr val="bg1"/>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3678001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chemeClr val="tx1"/>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9" name="TextBox 8">
            <a:extLst>
              <a:ext uri="{FF2B5EF4-FFF2-40B4-BE49-F238E27FC236}">
                <a16:creationId xmlns:a16="http://schemas.microsoft.com/office/drawing/2014/main" id="{7609554D-CD2C-F836-9A2C-88CABE57658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7754578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gradFill>
            <a:gsLst>
              <a:gs pos="100000">
                <a:schemeClr val="accent3"/>
              </a:gs>
              <a:gs pos="8000">
                <a:schemeClr val="accent1"/>
              </a:gs>
            </a:gsLst>
            <a:lin ang="18900000" scaled="1"/>
          </a:gradFill>
        </p:spPr>
        <p:txBody>
          <a:bodyPr wrap="none" bIns="1554480" anchor="ctr">
            <a:noAutofit/>
          </a:bodyPr>
          <a:lstStyle>
            <a:lvl1pPr marL="0" indent="0" algn="ctr">
              <a:buNone/>
              <a:defRPr sz="1400" b="1">
                <a:solidFill>
                  <a:schemeClr val="bg1"/>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67723127"/>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gradFill>
            <a:gsLst>
              <a:gs pos="100000">
                <a:schemeClr val="accent3"/>
              </a:gs>
              <a:gs pos="8000">
                <a:schemeClr val="accent1"/>
              </a:gs>
            </a:gsLst>
            <a:lin ang="18900000" scaled="1"/>
          </a:gradFill>
        </p:spPr>
        <p:txBody>
          <a:bodyPr wrap="none" bIns="1554480" anchor="ctr">
            <a:noAutofit/>
          </a:bodyPr>
          <a:lstStyle>
            <a:lvl1pPr marL="0" indent="0" algn="ctr">
              <a:buNone/>
              <a:defRPr sz="1400" b="1">
                <a:solidFill>
                  <a:schemeClr val="bg1"/>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77382152"/>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gradFill>
            <a:gsLst>
              <a:gs pos="100000">
                <a:schemeClr val="accent3"/>
              </a:gs>
              <a:gs pos="8000">
                <a:schemeClr val="accent1"/>
              </a:gs>
            </a:gsLst>
            <a:lin ang="18900000" scaled="1"/>
          </a:gradFill>
        </p:spPr>
        <p:txBody>
          <a:bodyPr vert="horz" wrap="square" lIns="0" tIns="1280160" rIns="0" bIns="0" rtlCol="0" anchor="t" anchorCtr="0">
            <a:noAutofit/>
          </a:bodyPr>
          <a:lstStyle>
            <a:lvl1pPr marL="0" indent="0" algn="ctr">
              <a:buNone/>
              <a:defRPr lang="en-US" sz="14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39743906"/>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gradFill>
            <a:gsLst>
              <a:gs pos="100000">
                <a:schemeClr val="accent3"/>
              </a:gs>
              <a:gs pos="8000">
                <a:schemeClr val="accent1"/>
              </a:gs>
            </a:gsLst>
            <a:lin ang="18900000" scaled="1"/>
          </a:gradFill>
        </p:spPr>
        <p:txBody>
          <a:bodyPr vert="horz" wrap="square" lIns="0" tIns="1371600" rIns="0" bIns="0" rtlCol="0" anchor="t" anchorCtr="0">
            <a:noAutofit/>
          </a:bodyPr>
          <a:lstStyle>
            <a:lvl1pPr marL="0" indent="0" algn="ctr">
              <a:buNone/>
              <a:defRPr lang="en-US" sz="14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65584917"/>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8915621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312">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Only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8212" y="448276"/>
            <a:ext cx="11295576" cy="795089"/>
          </a:xfrm>
          <a:prstGeom prst="rect">
            <a:avLst/>
          </a:prstGeom>
        </p:spPr>
        <p:txBody>
          <a:bodyPr wrap="square" lIns="0" tIns="0" rIns="0" bIns="0">
            <a:spAutoFit/>
          </a:bodyPr>
          <a:lstStyle>
            <a:lvl1pPr>
              <a:lnSpc>
                <a:spcPts val="3137"/>
              </a:lnSpc>
              <a:defRPr sz="2800" strike="noStrike">
                <a:solidFill>
                  <a:schemeClr val="tx1"/>
                </a:solidFill>
              </a:defRPr>
            </a:lvl1pPr>
          </a:lstStyle>
          <a:p>
            <a:r>
              <a:rPr lang="en-US"/>
              <a:t>Title</a:t>
            </a:r>
            <a:br>
              <a:rPr lang="en-US"/>
            </a:br>
            <a:r>
              <a:rPr lang="en-US"/>
              <a:t>2 Lines</a:t>
            </a:r>
          </a:p>
        </p:txBody>
      </p:sp>
      <p:sp>
        <p:nvSpPr>
          <p:cNvPr id="8" name="Rectangle 7">
            <a:extLst>
              <a:ext uri="{FF2B5EF4-FFF2-40B4-BE49-F238E27FC236}">
                <a16:creationId xmlns:a16="http://schemas.microsoft.com/office/drawing/2014/main" id="{21C71E06-8FA5-EADB-A560-15788137E08A}"/>
              </a:ext>
            </a:extLst>
          </p:cNvPr>
          <p:cNvSpPr>
            <a:spLocks/>
          </p:cNvSpPr>
          <p:nvPr userDrawn="1"/>
        </p:nvSpPr>
        <p:spPr bwMode="auto">
          <a:xfrm>
            <a:off x="448213" y="1477132"/>
            <a:ext cx="2689274" cy="44828"/>
          </a:xfrm>
          <a:prstGeom prst="rect">
            <a:avLst/>
          </a:prstGeom>
          <a:gradFill>
            <a:gsLst>
              <a:gs pos="55000">
                <a:schemeClr val="accent1"/>
              </a:gs>
              <a:gs pos="10000">
                <a:schemeClr val="accent4"/>
              </a:gs>
              <a:gs pos="100000">
                <a:schemeClr val="accent2"/>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7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176663509"/>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1965263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chemeClr val="bg1"/>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chemeClr val="bg1"/>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extLst>
                <a:ext uri="{96DAC541-7B7A-43D3-8B79-37D633B846F1}">
                  <asvg:svgBlip xmlns:asvg="http://schemas.microsoft.com/office/drawing/2016/SVG/main" r:embed="rId6"/>
                </a:ext>
              </a:extLst>
            </a:blip>
            <a:stretch>
              <a:fillRect/>
            </a:stretch>
          </a:blipFill>
        </p:spPr>
        <p:txBody>
          <a:bodyPr lIns="0" tIns="0" rIns="0" bIns="731520" anchor="ctr" anchorCtr="0">
            <a:noAutofit/>
          </a:bodyPr>
          <a:lstStyle>
            <a:lvl1pPr marL="0" indent="0" algn="ctr">
              <a:lnSpc>
                <a:spcPct val="100000"/>
              </a:lnSpc>
              <a:buNone/>
              <a:defRPr sz="600" b="1">
                <a:solidFill>
                  <a:schemeClr val="bg1"/>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85331258"/>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gradFill>
            <a:gsLst>
              <a:gs pos="100000">
                <a:schemeClr val="accent3"/>
              </a:gs>
              <a:gs pos="8000">
                <a:schemeClr val="accent1"/>
              </a:gs>
            </a:gsLst>
            <a:lin ang="18900000" scaled="1"/>
          </a:gradFill>
        </p:spPr>
        <p:txBody>
          <a:bodyPr lIns="0" tIns="0" rIns="0" bIns="731520" anchor="ctr" anchorCtr="0">
            <a:noAutofit/>
          </a:bodyPr>
          <a:lstStyle>
            <a:lvl1pPr marL="0" indent="0" algn="ctr">
              <a:lnSpc>
                <a:spcPct val="100000"/>
              </a:lnSpc>
              <a:buNone/>
              <a:defRPr sz="800" b="1">
                <a:solidFill>
                  <a:schemeClr val="bg1"/>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gradFill>
            <a:gsLst>
              <a:gs pos="100000">
                <a:srgbClr val="FFB900"/>
              </a:gs>
              <a:gs pos="0">
                <a:srgbClr val="FFB3BB"/>
              </a:gs>
            </a:gsLst>
            <a:lin ang="18900000" scaled="1"/>
          </a:grad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8831416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gradFill>
            <a:gsLst>
              <a:gs pos="100000">
                <a:schemeClr val="accent3"/>
              </a:gs>
              <a:gs pos="8000">
                <a:schemeClr val="accent1"/>
              </a:gs>
            </a:gsLst>
            <a:lin ang="18900000" scaled="1"/>
          </a:gradFill>
        </p:spPr>
        <p:txBody>
          <a:bodyPr lIns="0" tIns="0" rIns="0" bIns="731520" anchor="ctr" anchorCtr="0">
            <a:noAutofit/>
          </a:bodyPr>
          <a:lstStyle>
            <a:lvl1pPr marL="0" indent="0" algn="ctr">
              <a:lnSpc>
                <a:spcPct val="100000"/>
              </a:lnSpc>
              <a:buNone/>
              <a:defRPr sz="600" b="1">
                <a:solidFill>
                  <a:schemeClr val="bg1"/>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gradFill>
            <a:gsLst>
              <a:gs pos="100000">
                <a:srgbClr val="FFB900"/>
              </a:gs>
              <a:gs pos="0">
                <a:srgbClr val="FFB3BB"/>
              </a:gs>
            </a:gsLst>
            <a:lin ang="18900000" scaled="1"/>
          </a:grad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gradFill>
            <a:gsLst>
              <a:gs pos="100000">
                <a:srgbClr val="F4364C"/>
              </a:gs>
              <a:gs pos="0">
                <a:srgbClr val="8661C5"/>
              </a:gs>
            </a:gsLst>
            <a:lin ang="18900000" scaled="1"/>
          </a:gradFill>
        </p:spPr>
        <p:txBody>
          <a:bodyPr lIns="0" tIns="0" rIns="0" bIns="731520" anchor="ctr" anchorCtr="0">
            <a:noAutofit/>
          </a:bodyPr>
          <a:lstStyle>
            <a:lvl1pPr marL="0" indent="0" algn="ctr">
              <a:lnSpc>
                <a:spcPct val="100000"/>
              </a:lnSpc>
              <a:buNone/>
              <a:defRPr sz="600" b="1">
                <a:solidFill>
                  <a:schemeClr val="bg1"/>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2285867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gradFill>
            <a:gsLst>
              <a:gs pos="100000">
                <a:schemeClr val="accent3"/>
              </a:gs>
              <a:gs pos="8000">
                <a:schemeClr val="accent1"/>
              </a:gs>
            </a:gsLst>
            <a:lin ang="18900000" scaled="1"/>
          </a:gradFill>
        </p:spPr>
        <p:txBody>
          <a:bodyPr lIns="0" tIns="0" rIns="0" bIns="731520" anchor="ctr" anchorCtr="0">
            <a:noAutofit/>
          </a:bodyPr>
          <a:lstStyle>
            <a:lvl1pPr marL="0" indent="0" algn="ctr">
              <a:lnSpc>
                <a:spcPct val="100000"/>
              </a:lnSpc>
              <a:buNone/>
              <a:defRPr sz="600" b="1">
                <a:solidFill>
                  <a:schemeClr val="bg1"/>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gradFill>
            <a:gsLst>
              <a:gs pos="100000">
                <a:srgbClr val="FFB900"/>
              </a:gs>
              <a:gs pos="0">
                <a:srgbClr val="FFB3BB"/>
              </a:gs>
            </a:gsLst>
            <a:lin ang="18900000" scaled="1"/>
          </a:grad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gradFill>
            <a:gsLst>
              <a:gs pos="100000">
                <a:srgbClr val="F4364C"/>
              </a:gs>
              <a:gs pos="0">
                <a:srgbClr val="8661C5"/>
              </a:gs>
            </a:gsLst>
            <a:lin ang="18900000" scaled="1"/>
          </a:gradFill>
        </p:spPr>
        <p:txBody>
          <a:bodyPr lIns="0" tIns="0" rIns="0" bIns="731520" anchor="ctr" anchorCtr="0">
            <a:noAutofit/>
          </a:bodyPr>
          <a:lstStyle>
            <a:lvl1pPr marL="0" indent="0" algn="ctr">
              <a:lnSpc>
                <a:spcPct val="100000"/>
              </a:lnSpc>
              <a:buNone/>
              <a:defRPr sz="600" b="1">
                <a:solidFill>
                  <a:schemeClr val="bg1"/>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gradFill>
            <a:gsLst>
              <a:gs pos="0">
                <a:srgbClr val="E8E6DF"/>
              </a:gs>
              <a:gs pos="100000">
                <a:srgbClr val="FFA38B"/>
              </a:gs>
            </a:gsLst>
            <a:lin ang="18900000" scaled="1"/>
          </a:grad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6628113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gradFill>
            <a:gsLst>
              <a:gs pos="100000">
                <a:schemeClr val="accent3"/>
              </a:gs>
              <a:gs pos="8000">
                <a:schemeClr val="accent1"/>
              </a:gs>
            </a:gsLst>
            <a:lin ang="18900000" scaled="1"/>
          </a:gradFill>
        </p:spPr>
        <p:txBody>
          <a:bodyPr lIns="0" tIns="0" rIns="0" bIns="731520" anchor="ctr" anchorCtr="0">
            <a:noAutofit/>
          </a:bodyPr>
          <a:lstStyle>
            <a:lvl1pPr marL="0" indent="0" algn="ctr">
              <a:lnSpc>
                <a:spcPct val="100000"/>
              </a:lnSpc>
              <a:buNone/>
              <a:defRPr sz="600" b="1">
                <a:solidFill>
                  <a:schemeClr val="bg1"/>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gradFill>
            <a:gsLst>
              <a:gs pos="100000">
                <a:srgbClr val="FFB900"/>
              </a:gs>
              <a:gs pos="0">
                <a:srgbClr val="FFB3BB"/>
              </a:gs>
            </a:gsLst>
            <a:lin ang="18900000" scaled="1"/>
          </a:grad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gradFill>
            <a:gsLst>
              <a:gs pos="100000">
                <a:srgbClr val="F4364C"/>
              </a:gs>
              <a:gs pos="0">
                <a:srgbClr val="8661C5"/>
              </a:gs>
            </a:gsLst>
            <a:lin ang="18900000" scaled="1"/>
          </a:gradFill>
        </p:spPr>
        <p:txBody>
          <a:bodyPr lIns="0" tIns="0" rIns="0" bIns="731520" anchor="ctr" anchorCtr="0">
            <a:noAutofit/>
          </a:bodyPr>
          <a:lstStyle>
            <a:lvl1pPr marL="0" indent="0" algn="ctr">
              <a:lnSpc>
                <a:spcPct val="100000"/>
              </a:lnSpc>
              <a:buNone/>
              <a:defRPr sz="600" b="1">
                <a:solidFill>
                  <a:schemeClr val="bg1"/>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gradFill>
            <a:gsLst>
              <a:gs pos="0">
                <a:srgbClr val="E8E6DF"/>
              </a:gs>
              <a:gs pos="100000">
                <a:srgbClr val="FFA38B"/>
              </a:gs>
            </a:gsLst>
            <a:lin ang="18900000" scaled="1"/>
          </a:grad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gradFill>
            <a:gsLst>
              <a:gs pos="0">
                <a:srgbClr val="E8E6DF"/>
              </a:gs>
              <a:gs pos="100000">
                <a:srgbClr val="D4EC8E"/>
              </a:gs>
            </a:gsLst>
            <a:lin ang="18900000" scaled="1"/>
          </a:grad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1942521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gradFill>
            <a:gsLst>
              <a:gs pos="100000">
                <a:schemeClr val="accent3"/>
              </a:gs>
              <a:gs pos="8000">
                <a:schemeClr val="accent1"/>
              </a:gs>
            </a:gsLst>
            <a:lin ang="18900000" scaled="1"/>
          </a:gradFill>
        </p:spPr>
        <p:txBody>
          <a:bodyPr lIns="0" tIns="0" rIns="0" bIns="594360" anchor="ctr" anchorCtr="0">
            <a:noAutofit/>
          </a:bodyPr>
          <a:lstStyle>
            <a:lvl1pPr marL="0" indent="0" algn="ctr">
              <a:lnSpc>
                <a:spcPct val="100000"/>
              </a:lnSpc>
              <a:buNone/>
              <a:defRPr sz="600" b="1">
                <a:solidFill>
                  <a:schemeClr val="bg1"/>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gradFill>
            <a:gsLst>
              <a:gs pos="100000">
                <a:srgbClr val="FFB900"/>
              </a:gs>
              <a:gs pos="0">
                <a:srgbClr val="FFB3BB"/>
              </a:gs>
            </a:gsLst>
            <a:lin ang="18900000" scaled="1"/>
          </a:gra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gradFill>
            <a:gsLst>
              <a:gs pos="100000">
                <a:srgbClr val="F4364C"/>
              </a:gs>
              <a:gs pos="0">
                <a:srgbClr val="8661C5"/>
              </a:gs>
            </a:gsLst>
            <a:lin ang="18900000" scaled="1"/>
          </a:gradFill>
        </p:spPr>
        <p:txBody>
          <a:bodyPr lIns="0" tIns="0" rIns="0" bIns="594360" anchor="ctr" anchorCtr="0">
            <a:noAutofit/>
          </a:bodyPr>
          <a:lstStyle>
            <a:lvl1pPr marL="0" indent="0" algn="ctr">
              <a:lnSpc>
                <a:spcPct val="100000"/>
              </a:lnSpc>
              <a:buNone/>
              <a:defRPr sz="600" b="1">
                <a:solidFill>
                  <a:schemeClr val="bg1"/>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0121936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gradFill>
            <a:gsLst>
              <a:gs pos="100000">
                <a:schemeClr val="accent3"/>
              </a:gs>
              <a:gs pos="8000">
                <a:schemeClr val="accent1"/>
              </a:gs>
            </a:gsLst>
            <a:lin ang="18900000" scaled="1"/>
          </a:gradFill>
        </p:spPr>
        <p:txBody>
          <a:bodyPr lIns="0" tIns="0" rIns="0" bIns="594360" anchor="ctr" anchorCtr="0">
            <a:noAutofit/>
          </a:bodyPr>
          <a:lstStyle>
            <a:lvl1pPr marL="0" indent="0" algn="ctr">
              <a:lnSpc>
                <a:spcPct val="100000"/>
              </a:lnSpc>
              <a:buNone/>
              <a:defRPr sz="600" b="1">
                <a:solidFill>
                  <a:schemeClr val="bg1"/>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gradFill>
            <a:gsLst>
              <a:gs pos="100000">
                <a:srgbClr val="FFB900"/>
              </a:gs>
              <a:gs pos="0">
                <a:srgbClr val="FFB3BB"/>
              </a:gs>
            </a:gsLst>
            <a:lin ang="18900000" scaled="1"/>
          </a:gra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gradFill>
            <a:gsLst>
              <a:gs pos="100000">
                <a:srgbClr val="F4364C"/>
              </a:gs>
              <a:gs pos="0">
                <a:srgbClr val="8661C5"/>
              </a:gs>
            </a:gsLst>
            <a:lin ang="18900000" scaled="1"/>
          </a:gradFill>
        </p:spPr>
        <p:txBody>
          <a:bodyPr lIns="0" tIns="0" rIns="0" bIns="594360" anchor="ctr" anchorCtr="0">
            <a:noAutofit/>
          </a:bodyPr>
          <a:lstStyle>
            <a:lvl1pPr marL="0" indent="0" algn="ctr">
              <a:lnSpc>
                <a:spcPct val="100000"/>
              </a:lnSpc>
              <a:buNone/>
              <a:defRPr sz="600" b="1">
                <a:solidFill>
                  <a:schemeClr val="bg1"/>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gradFill>
            <a:gsLst>
              <a:gs pos="0">
                <a:srgbClr val="E8E6DF"/>
              </a:gs>
              <a:gs pos="100000">
                <a:srgbClr val="FFA38B"/>
              </a:gs>
            </a:gsLst>
            <a:lin ang="18900000" scaled="1"/>
          </a:gra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9810081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gradFill>
            <a:gsLst>
              <a:gs pos="100000">
                <a:schemeClr val="accent3"/>
              </a:gs>
              <a:gs pos="8000">
                <a:schemeClr val="accent1"/>
              </a:gs>
            </a:gsLst>
            <a:lin ang="18900000" scaled="1"/>
          </a:gradFill>
        </p:spPr>
        <p:txBody>
          <a:bodyPr lIns="0" tIns="0" rIns="0" bIns="594360" anchor="ctr" anchorCtr="0">
            <a:noAutofit/>
          </a:bodyPr>
          <a:lstStyle>
            <a:lvl1pPr marL="0" indent="0" algn="ctr">
              <a:lnSpc>
                <a:spcPct val="100000"/>
              </a:lnSpc>
              <a:buNone/>
              <a:defRPr sz="500" b="1">
                <a:solidFill>
                  <a:schemeClr val="bg1"/>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gradFill>
            <a:gsLst>
              <a:gs pos="100000">
                <a:srgbClr val="FFB900"/>
              </a:gs>
              <a:gs pos="0">
                <a:srgbClr val="FFB3BB"/>
              </a:gs>
            </a:gsLst>
            <a:lin ang="18900000" scaled="1"/>
          </a:grad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gradFill>
            <a:gsLst>
              <a:gs pos="100000">
                <a:srgbClr val="F4364C"/>
              </a:gs>
              <a:gs pos="0">
                <a:srgbClr val="8661C5"/>
              </a:gs>
            </a:gsLst>
            <a:lin ang="18900000" scaled="1"/>
          </a:gradFill>
        </p:spPr>
        <p:txBody>
          <a:bodyPr lIns="0" tIns="0" rIns="0" bIns="594360" anchor="ctr" anchorCtr="0">
            <a:noAutofit/>
          </a:bodyPr>
          <a:lstStyle>
            <a:lvl1pPr marL="0" indent="0" algn="ctr">
              <a:lnSpc>
                <a:spcPct val="100000"/>
              </a:lnSpc>
              <a:buNone/>
              <a:defRPr sz="500" b="1">
                <a:solidFill>
                  <a:schemeClr val="bg1"/>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gradFill>
            <a:gsLst>
              <a:gs pos="0">
                <a:srgbClr val="E8E6DF"/>
              </a:gs>
              <a:gs pos="100000">
                <a:srgbClr val="FFA38B"/>
              </a:gs>
            </a:gsLst>
            <a:lin ang="18900000" scaled="1"/>
          </a:grad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gradFill>
            <a:gsLst>
              <a:gs pos="0">
                <a:srgbClr val="E8E6DF"/>
              </a:gs>
              <a:gs pos="100000">
                <a:srgbClr val="D4EC8E"/>
              </a:gs>
            </a:gsLst>
            <a:lin ang="18900000" scaled="1"/>
          </a:grad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2454874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1"/>
            <a:ext cx="3182027" cy="3959217"/>
          </a:xfrm>
        </p:spPr>
        <p:txBody>
          <a:bodyPr anchor="t"/>
          <a:lstStyle>
            <a:lvl1pPr>
              <a:defRPr>
                <a:solidFill>
                  <a:schemeClr val="tx2"/>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132526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8214" y="135761"/>
            <a:ext cx="11294953" cy="397545"/>
          </a:xfrm>
          <a:prstGeom prst="rect">
            <a:avLst/>
          </a:prstGeom>
        </p:spPr>
        <p:txBody>
          <a:bodyPr wrap="square" lIns="0" tIns="0" rIns="0" bIns="0">
            <a:spAutoFit/>
          </a:bodyPr>
          <a:lstStyle>
            <a:lvl1pPr>
              <a:lnSpc>
                <a:spcPts val="3137"/>
              </a:lnSpc>
              <a:defRPr sz="2800" strike="noStrike">
                <a:solidFill>
                  <a:schemeClr val="tx1"/>
                </a:solidFill>
              </a:defRPr>
            </a:lvl1pPr>
          </a:lstStyle>
          <a:p>
            <a:r>
              <a:rPr lang="en-US"/>
              <a:t>Title</a:t>
            </a:r>
          </a:p>
        </p:txBody>
      </p:sp>
      <p:sp>
        <p:nvSpPr>
          <p:cNvPr id="3" name="Rectangle 2">
            <a:extLst>
              <a:ext uri="{FF2B5EF4-FFF2-40B4-BE49-F238E27FC236}">
                <a16:creationId xmlns:a16="http://schemas.microsoft.com/office/drawing/2014/main" id="{0D4F92F4-A8F9-5B58-6CF2-1E90410BDD61}"/>
              </a:ext>
            </a:extLst>
          </p:cNvPr>
          <p:cNvSpPr>
            <a:spLocks/>
          </p:cNvSpPr>
          <p:nvPr userDrawn="1"/>
        </p:nvSpPr>
        <p:spPr bwMode="auto">
          <a:xfrm>
            <a:off x="448213" y="618350"/>
            <a:ext cx="2689274" cy="44828"/>
          </a:xfrm>
          <a:prstGeom prst="rect">
            <a:avLst/>
          </a:prstGeom>
          <a:gradFill>
            <a:gsLst>
              <a:gs pos="55000">
                <a:schemeClr val="accent1"/>
              </a:gs>
              <a:gs pos="10000">
                <a:schemeClr val="accent4"/>
              </a:gs>
              <a:gs pos="100000">
                <a:schemeClr val="accent2"/>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7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180721513"/>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9636363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406569940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75663124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2"/>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58299032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2"/>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9502211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2"/>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41517940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Dem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vert="horz" wrap="square" lIns="0" tIns="0" rIns="0" bIns="0" rtlCol="0" anchor="b" anchorCtr="0">
            <a:spAutoFit/>
          </a:bodyPr>
          <a:lstStyle>
            <a:lvl1pPr>
              <a:defRPr lang="en-US" sz="4000" dirty="0"/>
            </a:lvl1pPr>
          </a:lstStyle>
          <a:p>
            <a:pPr lvl="0">
              <a:lnSpc>
                <a:spcPct val="90000"/>
              </a:lnSpc>
            </a:pPr>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42866095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vert="horz" wrap="square" lIns="0" tIns="0" rIns="0" bIns="0" rtlCol="0" anchor="b" anchorCtr="0">
            <a:spAutoFit/>
          </a:bodyPr>
          <a:lstStyle>
            <a:lvl1pPr>
              <a:defRPr lang="en-US" sz="4000" b="0" dirty="0">
                <a:latin typeface="+mj-lt"/>
              </a:defRPr>
            </a:lvl1pPr>
          </a:lstStyle>
          <a:p>
            <a:pPr lvl="0">
              <a:lnSpc>
                <a:spcPct val="90000"/>
              </a:lnSpc>
            </a:pPr>
            <a:r>
              <a:rPr lang="en-US"/>
              <a:t>Section title</a:t>
            </a:r>
          </a:p>
        </p:txBody>
      </p:sp>
    </p:spTree>
    <p:extLst>
      <p:ext uri="{BB962C8B-B14F-4D97-AF65-F5344CB8AC3E}">
        <p14:creationId xmlns:p14="http://schemas.microsoft.com/office/powerpoint/2010/main" val="39341827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_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vert="horz" wrap="square" lIns="0" tIns="0" rIns="0" bIns="0" rtlCol="0" anchor="b" anchorCtr="0">
            <a:spAutoFit/>
          </a:bodyPr>
          <a:lstStyle>
            <a:lvl1pPr>
              <a:defRPr lang="en-US" sz="4000" b="0" dirty="0">
                <a:solidFill>
                  <a:schemeClr val="bg1"/>
                </a:solidFill>
                <a:latin typeface="+mj-lt"/>
              </a:defRPr>
            </a:lvl1pPr>
          </a:lstStyle>
          <a:p>
            <a:pPr lvl="0">
              <a:lnSpc>
                <a:spcPct val="90000"/>
              </a:lnSpc>
            </a:pPr>
            <a:r>
              <a:rPr lang="en-US"/>
              <a:t>Section title</a:t>
            </a:r>
          </a:p>
        </p:txBody>
      </p:sp>
    </p:spTree>
    <p:extLst>
      <p:ext uri="{BB962C8B-B14F-4D97-AF65-F5344CB8AC3E}">
        <p14:creationId xmlns:p14="http://schemas.microsoft.com/office/powerpoint/2010/main" val="23153087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vert="horz" wrap="square" lIns="0" tIns="0" rIns="0" bIns="0" rtlCol="0" anchor="b" anchorCtr="0">
            <a:spAutoFit/>
          </a:bodyPr>
          <a:lstStyle>
            <a:lvl1pPr>
              <a:defRPr lang="en-US" sz="4000" b="0" dirty="0">
                <a:latin typeface="+mj-lt"/>
              </a:defRPr>
            </a:lvl1pPr>
          </a:lstStyle>
          <a:p>
            <a:pPr lvl="0">
              <a:lnSpc>
                <a:spcPct val="90000"/>
              </a:lnSpc>
            </a:pPr>
            <a:r>
              <a:rPr lang="en-US"/>
              <a:t>Section title</a:t>
            </a:r>
          </a:p>
        </p:txBody>
      </p:sp>
    </p:spTree>
    <p:extLst>
      <p:ext uri="{BB962C8B-B14F-4D97-AF65-F5344CB8AC3E}">
        <p14:creationId xmlns:p14="http://schemas.microsoft.com/office/powerpoint/2010/main" val="14684538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8524" y="274657"/>
            <a:ext cx="11294953" cy="397545"/>
          </a:xfrm>
          <a:prstGeom prst="rect">
            <a:avLst/>
          </a:prstGeom>
        </p:spPr>
        <p:txBody>
          <a:bodyPr wrap="square" lIns="0" tIns="0" rIns="0" bIns="0">
            <a:spAutoFit/>
          </a:bodyPr>
          <a:lstStyle>
            <a:lvl1pPr>
              <a:lnSpc>
                <a:spcPts val="3137"/>
              </a:lnSpc>
              <a:defRPr sz="2800" strike="noStrike">
                <a:solidFill>
                  <a:schemeClr val="tx1"/>
                </a:solidFill>
              </a:defRPr>
            </a:lvl1pPr>
          </a:lstStyle>
          <a:p>
            <a:r>
              <a:rPr lang="en-US"/>
              <a:t>Title</a:t>
            </a:r>
          </a:p>
        </p:txBody>
      </p:sp>
      <p:sp>
        <p:nvSpPr>
          <p:cNvPr id="3" name="Rectangle 2">
            <a:extLst>
              <a:ext uri="{FF2B5EF4-FFF2-40B4-BE49-F238E27FC236}">
                <a16:creationId xmlns:a16="http://schemas.microsoft.com/office/drawing/2014/main" id="{0D4F92F4-A8F9-5B58-6CF2-1E90410BDD61}"/>
              </a:ext>
            </a:extLst>
          </p:cNvPr>
          <p:cNvSpPr>
            <a:spLocks/>
          </p:cNvSpPr>
          <p:nvPr userDrawn="1"/>
        </p:nvSpPr>
        <p:spPr bwMode="auto">
          <a:xfrm>
            <a:off x="448213" y="809333"/>
            <a:ext cx="2689274" cy="44828"/>
          </a:xfrm>
          <a:prstGeom prst="rect">
            <a:avLst/>
          </a:prstGeom>
          <a:gradFill>
            <a:gsLst>
              <a:gs pos="55000">
                <a:schemeClr val="accent1"/>
              </a:gs>
              <a:gs pos="10000">
                <a:schemeClr val="accent4"/>
              </a:gs>
              <a:gs pos="100000">
                <a:schemeClr val="accent2"/>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7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986174619"/>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Section Title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279874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2_Section Title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5282582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Quot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0D155-47E8-D819-5FA4-748607570A1C}"/>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Picture Placeholder 9">
            <a:extLst>
              <a:ext uri="{FF2B5EF4-FFF2-40B4-BE49-F238E27FC236}">
                <a16:creationId xmlns:a16="http://schemas.microsoft.com/office/drawing/2014/main" id="{5022EE65-FBB2-C961-B89F-9DADBDB2DB30}"/>
              </a:ext>
            </a:extLst>
          </p:cNvPr>
          <p:cNvSpPr>
            <a:spLocks noGrp="1"/>
          </p:cNvSpPr>
          <p:nvPr>
            <p:ph type="pic" sz="quarter" idx="14" hasCustomPrompt="1"/>
          </p:nvPr>
        </p:nvSpPr>
        <p:spPr>
          <a:xfrm>
            <a:off x="7827263" y="2199576"/>
            <a:ext cx="3760470" cy="3760470"/>
          </a:xfrm>
          <a:prstGeom prst="rect">
            <a:avLst/>
          </a:prstGeom>
          <a:blipFill>
            <a:blip r:embed="rId2"/>
            <a:stretch>
              <a:fillRect/>
            </a:stretch>
          </a:blipFill>
          <a:effectLst>
            <a:outerShdw blurRad="215900" dist="190500" dir="2700000" sx="101000" sy="101000" algn="ctr" rotWithShape="0">
              <a:srgbClr val="000000">
                <a:alpha val="23000"/>
              </a:srgbClr>
            </a:outerShdw>
          </a:effectLst>
        </p:spPr>
        <p:txBody>
          <a:bodyPr vert="horz" wrap="square" lIns="0" tIns="0" rIns="0" bIns="0" rtlCol="0" anchor="ctr" anchorCtr="0">
            <a:normAutofit/>
          </a:bodyPr>
          <a:lstStyle>
            <a:lvl1pPr marL="228600" indent="-228600" algn="ctr">
              <a:buNone/>
              <a:defRPr lang="en-US" sz="1800" b="1">
                <a:solidFill>
                  <a:schemeClr val="tx1"/>
                </a:solidFill>
                <a:latin typeface="+mn-lt"/>
              </a:defRPr>
            </a:lvl1pPr>
          </a:lstStyle>
          <a:p>
            <a:pPr marL="228600" lvl="0" indent="-228600" algn="ctr"/>
            <a:r>
              <a:rPr lang="en-US"/>
              <a:t>Click to insert photo</a:t>
            </a:r>
          </a:p>
        </p:txBody>
      </p:sp>
      <p:sp>
        <p:nvSpPr>
          <p:cNvPr id="5" name="Text Placeholder 11">
            <a:extLst>
              <a:ext uri="{FF2B5EF4-FFF2-40B4-BE49-F238E27FC236}">
                <a16:creationId xmlns:a16="http://schemas.microsoft.com/office/drawing/2014/main" id="{4B878651-6EA0-F1DE-DDB3-D4C07A4E5942}"/>
              </a:ext>
            </a:extLst>
          </p:cNvPr>
          <p:cNvSpPr>
            <a:spLocks noGrp="1"/>
          </p:cNvSpPr>
          <p:nvPr>
            <p:ph type="body" sz="quarter" idx="17"/>
          </p:nvPr>
        </p:nvSpPr>
        <p:spPr>
          <a:xfrm>
            <a:off x="1245931" y="3206751"/>
            <a:ext cx="2706480" cy="1477328"/>
          </a:xfrm>
        </p:spPr>
        <p:txBody>
          <a:bodyPr anchor="t"/>
          <a:lstStyle>
            <a:lvl1pPr marL="0" indent="0">
              <a:spcBef>
                <a:spcPts val="0"/>
              </a:spcBef>
              <a:buNone/>
              <a:defRPr sz="3200">
                <a:solidFill>
                  <a:schemeClr val="tx1"/>
                </a:solidFill>
                <a:latin typeface="+mj-lt"/>
              </a:defRPr>
            </a:lvl1pPr>
          </a:lstStyle>
          <a:p>
            <a:pPr lvl="0"/>
            <a:r>
              <a:rPr lang="en-US"/>
              <a:t>Click to edit Master text styles</a:t>
            </a:r>
          </a:p>
        </p:txBody>
      </p:sp>
      <p:sp>
        <p:nvSpPr>
          <p:cNvPr id="10" name="Freeform: Shape 9">
            <a:extLst>
              <a:ext uri="{FF2B5EF4-FFF2-40B4-BE49-F238E27FC236}">
                <a16:creationId xmlns:a16="http://schemas.microsoft.com/office/drawing/2014/main" id="{52A3F807-DEFB-6026-D7BD-82284EB7FB76}"/>
              </a:ext>
            </a:extLst>
          </p:cNvPr>
          <p:cNvSpPr/>
          <p:nvPr/>
        </p:nvSpPr>
        <p:spPr>
          <a:xfrm>
            <a:off x="552732" y="2199576"/>
            <a:ext cx="693200" cy="604267"/>
          </a:xfrm>
          <a:custGeom>
            <a:avLst/>
            <a:gdLst>
              <a:gd name="connsiteX0" fmla="*/ 393237 w 674431"/>
              <a:gd name="connsiteY0" fmla="*/ 0 h 587906"/>
              <a:gd name="connsiteX1" fmla="*/ 616089 w 674431"/>
              <a:gd name="connsiteY1" fmla="*/ 0 h 587906"/>
              <a:gd name="connsiteX2" fmla="*/ 616151 w 674431"/>
              <a:gd name="connsiteY2" fmla="*/ 0 h 587906"/>
              <a:gd name="connsiteX3" fmla="*/ 674431 w 674431"/>
              <a:gd name="connsiteY3" fmla="*/ 58280 h 587906"/>
              <a:gd name="connsiteX4" fmla="*/ 674431 w 674431"/>
              <a:gd name="connsiteY4" fmla="*/ 221738 h 587906"/>
              <a:gd name="connsiteX5" fmla="*/ 597219 w 674431"/>
              <a:gd name="connsiteY5" fmla="*/ 471750 h 587906"/>
              <a:gd name="connsiteX6" fmla="*/ 393361 w 674431"/>
              <a:gd name="connsiteY6" fmla="*/ 587630 h 587906"/>
              <a:gd name="connsiteX7" fmla="*/ 380245 w 674431"/>
              <a:gd name="connsiteY7" fmla="*/ 577174 h 587906"/>
              <a:gd name="connsiteX8" fmla="*/ 380245 w 674431"/>
              <a:gd name="connsiteY8" fmla="*/ 489011 h 587906"/>
              <a:gd name="connsiteX9" fmla="*/ 387484 w 674431"/>
              <a:gd name="connsiteY9" fmla="*/ 478865 h 587906"/>
              <a:gd name="connsiteX10" fmla="*/ 523100 w 674431"/>
              <a:gd name="connsiteY10" fmla="*/ 363541 h 587906"/>
              <a:gd name="connsiteX11" fmla="*/ 540423 w 674431"/>
              <a:gd name="connsiteY11" fmla="*/ 283112 h 587906"/>
              <a:gd name="connsiteX12" fmla="*/ 533308 w 674431"/>
              <a:gd name="connsiteY12" fmla="*/ 276306 h 587906"/>
              <a:gd name="connsiteX13" fmla="*/ 393361 w 674431"/>
              <a:gd name="connsiteY13" fmla="*/ 276306 h 587906"/>
              <a:gd name="connsiteX14" fmla="*/ 374986 w 674431"/>
              <a:gd name="connsiteY14" fmla="*/ 257931 h 587906"/>
              <a:gd name="connsiteX15" fmla="*/ 374986 w 674431"/>
              <a:gd name="connsiteY15" fmla="*/ 18251 h 587906"/>
              <a:gd name="connsiteX16" fmla="*/ 393237 w 674431"/>
              <a:gd name="connsiteY16" fmla="*/ 0 h 587906"/>
              <a:gd name="connsiteX17" fmla="*/ 58466 w 674431"/>
              <a:gd name="connsiteY17" fmla="*/ 0 h 587906"/>
              <a:gd name="connsiteX18" fmla="*/ 281070 w 674431"/>
              <a:gd name="connsiteY18" fmla="*/ 0 h 587906"/>
              <a:gd name="connsiteX19" fmla="*/ 299445 w 674431"/>
              <a:gd name="connsiteY19" fmla="*/ 18375 h 587906"/>
              <a:gd name="connsiteX20" fmla="*/ 299445 w 674431"/>
              <a:gd name="connsiteY20" fmla="*/ 221738 h 587906"/>
              <a:gd name="connsiteX21" fmla="*/ 222233 w 674431"/>
              <a:gd name="connsiteY21" fmla="*/ 471750 h 587906"/>
              <a:gd name="connsiteX22" fmla="*/ 18375 w 674431"/>
              <a:gd name="connsiteY22" fmla="*/ 587630 h 587906"/>
              <a:gd name="connsiteX23" fmla="*/ 5259 w 674431"/>
              <a:gd name="connsiteY23" fmla="*/ 577174 h 587906"/>
              <a:gd name="connsiteX24" fmla="*/ 5259 w 674431"/>
              <a:gd name="connsiteY24" fmla="*/ 489011 h 587906"/>
              <a:gd name="connsiteX25" fmla="*/ 12497 w 674431"/>
              <a:gd name="connsiteY25" fmla="*/ 478865 h 587906"/>
              <a:gd name="connsiteX26" fmla="*/ 148114 w 674431"/>
              <a:gd name="connsiteY26" fmla="*/ 363541 h 587906"/>
              <a:gd name="connsiteX27" fmla="*/ 165437 w 674431"/>
              <a:gd name="connsiteY27" fmla="*/ 283112 h 587906"/>
              <a:gd name="connsiteX28" fmla="*/ 158322 w 674431"/>
              <a:gd name="connsiteY28" fmla="*/ 276306 h 587906"/>
              <a:gd name="connsiteX29" fmla="*/ 18375 w 674431"/>
              <a:gd name="connsiteY29" fmla="*/ 276306 h 587906"/>
              <a:gd name="connsiteX30" fmla="*/ 0 w 674431"/>
              <a:gd name="connsiteY30" fmla="*/ 257931 h 587906"/>
              <a:gd name="connsiteX31" fmla="*/ 0 w 674431"/>
              <a:gd name="connsiteY31" fmla="*/ 58466 h 587906"/>
              <a:gd name="connsiteX32" fmla="*/ 58466 w 674431"/>
              <a:gd name="connsiteY32" fmla="*/ 0 h 58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74431" h="587906">
                <a:moveTo>
                  <a:pt x="393237" y="0"/>
                </a:moveTo>
                <a:lnTo>
                  <a:pt x="616089" y="0"/>
                </a:lnTo>
                <a:lnTo>
                  <a:pt x="616151" y="0"/>
                </a:lnTo>
                <a:cubicBezTo>
                  <a:pt x="648322" y="0"/>
                  <a:pt x="674431" y="26109"/>
                  <a:pt x="674431" y="58280"/>
                </a:cubicBezTo>
                <a:lnTo>
                  <a:pt x="674431" y="221738"/>
                </a:lnTo>
                <a:cubicBezTo>
                  <a:pt x="674431" y="328152"/>
                  <a:pt x="648694" y="411490"/>
                  <a:pt x="597219" y="471750"/>
                </a:cubicBezTo>
                <a:cubicBezTo>
                  <a:pt x="548157" y="529102"/>
                  <a:pt x="480225" y="567770"/>
                  <a:pt x="393361" y="587630"/>
                </a:cubicBezTo>
                <a:cubicBezTo>
                  <a:pt x="386679" y="589177"/>
                  <a:pt x="380245" y="584042"/>
                  <a:pt x="380245" y="577174"/>
                </a:cubicBezTo>
                <a:lnTo>
                  <a:pt x="380245" y="489011"/>
                </a:lnTo>
                <a:cubicBezTo>
                  <a:pt x="380245" y="484433"/>
                  <a:pt x="383153" y="480288"/>
                  <a:pt x="387484" y="478865"/>
                </a:cubicBezTo>
                <a:cubicBezTo>
                  <a:pt x="454240" y="456778"/>
                  <a:pt x="499466" y="418295"/>
                  <a:pt x="523100" y="363541"/>
                </a:cubicBezTo>
                <a:cubicBezTo>
                  <a:pt x="535969" y="335824"/>
                  <a:pt x="541784" y="309035"/>
                  <a:pt x="540423" y="283112"/>
                </a:cubicBezTo>
                <a:cubicBezTo>
                  <a:pt x="540238" y="279276"/>
                  <a:pt x="537082" y="276306"/>
                  <a:pt x="533308" y="276306"/>
                </a:cubicBezTo>
                <a:lnTo>
                  <a:pt x="393361" y="276306"/>
                </a:lnTo>
                <a:cubicBezTo>
                  <a:pt x="383215" y="276306"/>
                  <a:pt x="374986" y="268078"/>
                  <a:pt x="374986" y="257931"/>
                </a:cubicBezTo>
                <a:lnTo>
                  <a:pt x="374986" y="18251"/>
                </a:lnTo>
                <a:cubicBezTo>
                  <a:pt x="374986" y="8167"/>
                  <a:pt x="383153" y="0"/>
                  <a:pt x="393237" y="0"/>
                </a:cubicBezTo>
                <a:close/>
                <a:moveTo>
                  <a:pt x="58466" y="0"/>
                </a:moveTo>
                <a:lnTo>
                  <a:pt x="281070" y="0"/>
                </a:lnTo>
                <a:cubicBezTo>
                  <a:pt x="291216" y="0"/>
                  <a:pt x="299445" y="8229"/>
                  <a:pt x="299445" y="18375"/>
                </a:cubicBezTo>
                <a:lnTo>
                  <a:pt x="299445" y="221738"/>
                </a:lnTo>
                <a:cubicBezTo>
                  <a:pt x="299445" y="328152"/>
                  <a:pt x="273708" y="411490"/>
                  <a:pt x="222233" y="471750"/>
                </a:cubicBezTo>
                <a:cubicBezTo>
                  <a:pt x="173171" y="529102"/>
                  <a:pt x="105239" y="567770"/>
                  <a:pt x="18375" y="587630"/>
                </a:cubicBezTo>
                <a:cubicBezTo>
                  <a:pt x="11631" y="589177"/>
                  <a:pt x="5259" y="584042"/>
                  <a:pt x="5259" y="577174"/>
                </a:cubicBezTo>
                <a:lnTo>
                  <a:pt x="5259" y="489011"/>
                </a:lnTo>
                <a:cubicBezTo>
                  <a:pt x="5259" y="484433"/>
                  <a:pt x="8167" y="480288"/>
                  <a:pt x="12497" y="478865"/>
                </a:cubicBezTo>
                <a:cubicBezTo>
                  <a:pt x="79254" y="456778"/>
                  <a:pt x="124480" y="418295"/>
                  <a:pt x="148114" y="363541"/>
                </a:cubicBezTo>
                <a:cubicBezTo>
                  <a:pt x="160983" y="335824"/>
                  <a:pt x="166798" y="309035"/>
                  <a:pt x="165437" y="283112"/>
                </a:cubicBezTo>
                <a:cubicBezTo>
                  <a:pt x="165252" y="279276"/>
                  <a:pt x="162096" y="276306"/>
                  <a:pt x="158322" y="276306"/>
                </a:cubicBezTo>
                <a:lnTo>
                  <a:pt x="18375" y="276306"/>
                </a:lnTo>
                <a:cubicBezTo>
                  <a:pt x="8229" y="276306"/>
                  <a:pt x="0" y="268078"/>
                  <a:pt x="0" y="257931"/>
                </a:cubicBezTo>
                <a:lnTo>
                  <a:pt x="0" y="58466"/>
                </a:lnTo>
                <a:cubicBezTo>
                  <a:pt x="0" y="26171"/>
                  <a:pt x="26171" y="0"/>
                  <a:pt x="58466" y="0"/>
                </a:cubicBezTo>
                <a:close/>
              </a:path>
            </a:pathLst>
          </a:custGeom>
          <a:solidFill>
            <a:schemeClr val="tx1"/>
          </a:solidFill>
          <a:ln w="6117" cap="flat">
            <a:noFill/>
            <a:prstDash val="solid"/>
            <a:miter/>
          </a:ln>
        </p:spPr>
        <p:txBody>
          <a:bodyPr rtlCol="0" anchor="ctr"/>
          <a:lstStyle/>
          <a:p>
            <a:endParaRPr lang="en-US"/>
          </a:p>
        </p:txBody>
      </p:sp>
      <p:sp>
        <p:nvSpPr>
          <p:cNvPr id="11" name="Text Placeholder 4">
            <a:extLst>
              <a:ext uri="{FF2B5EF4-FFF2-40B4-BE49-F238E27FC236}">
                <a16:creationId xmlns:a16="http://schemas.microsoft.com/office/drawing/2014/main" id="{6B8F6EDE-3287-C98A-2287-E97E9546E9E1}"/>
              </a:ext>
            </a:extLst>
          </p:cNvPr>
          <p:cNvSpPr>
            <a:spLocks noGrp="1"/>
          </p:cNvSpPr>
          <p:nvPr>
            <p:ph type="body" sz="quarter" idx="12" hasCustomPrompt="1"/>
          </p:nvPr>
        </p:nvSpPr>
        <p:spPr>
          <a:xfrm>
            <a:off x="1245931" y="4963876"/>
            <a:ext cx="270648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Quote author</a:t>
            </a:r>
          </a:p>
        </p:txBody>
      </p:sp>
    </p:spTree>
    <p:extLst>
      <p:ext uri="{BB962C8B-B14F-4D97-AF65-F5344CB8AC3E}">
        <p14:creationId xmlns:p14="http://schemas.microsoft.com/office/powerpoint/2010/main" val="241285649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creensho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E7235-22DD-1125-FF85-028A2E641445}"/>
              </a:ext>
            </a:extLst>
          </p:cNvPr>
          <p:cNvSpPr>
            <a:spLocks noGrp="1"/>
          </p:cNvSpPr>
          <p:nvPr>
            <p:ph type="title"/>
          </p:nvPr>
        </p:nvSpPr>
        <p:spPr>
          <a:xfrm>
            <a:off x="588263" y="457200"/>
            <a:ext cx="6359434" cy="553998"/>
          </a:xfrm>
        </p:spPr>
        <p:txBody>
          <a:bodyPr/>
          <a:lstStyle/>
          <a:p>
            <a:r>
              <a:rPr lang="en-US"/>
              <a:t>Click to edit Master title style</a:t>
            </a:r>
          </a:p>
        </p:txBody>
      </p:sp>
      <p:sp>
        <p:nvSpPr>
          <p:cNvPr id="3" name="Rectangle 2">
            <a:extLst>
              <a:ext uri="{FF2B5EF4-FFF2-40B4-BE49-F238E27FC236}">
                <a16:creationId xmlns:a16="http://schemas.microsoft.com/office/drawing/2014/main" id="{D565C022-5A4E-84F5-B51B-1431B6A0AE21}"/>
              </a:ext>
            </a:extLst>
          </p:cNvPr>
          <p:cNvSpPr>
            <a:spLocks/>
          </p:cNvSpPr>
          <p:nvPr userDrawn="1"/>
        </p:nvSpPr>
        <p:spPr bwMode="auto">
          <a:xfrm>
            <a:off x="7228114" y="292100"/>
            <a:ext cx="4659086" cy="6272213"/>
          </a:xfrm>
          <a:prstGeom prst="rect">
            <a:avLst/>
          </a:prstGeom>
          <a:gradFill>
            <a:gsLst>
              <a:gs pos="0">
                <a:srgbClr val="FFB3BB"/>
              </a:gs>
              <a:gs pos="100000">
                <a:srgbClr val="FFB900"/>
              </a:gs>
            </a:gsLst>
            <a:lin ang="81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6" name="Picture Placeholder 15">
            <a:extLst>
              <a:ext uri="{FF2B5EF4-FFF2-40B4-BE49-F238E27FC236}">
                <a16:creationId xmlns:a16="http://schemas.microsoft.com/office/drawing/2014/main" id="{B5068233-F46E-B659-0799-22A45E3DA223}"/>
              </a:ext>
            </a:extLst>
          </p:cNvPr>
          <p:cNvSpPr>
            <a:spLocks noGrp="1"/>
          </p:cNvSpPr>
          <p:nvPr>
            <p:ph type="pic" sz="quarter" idx="10" hasCustomPrompt="1"/>
          </p:nvPr>
        </p:nvSpPr>
        <p:spPr>
          <a:xfrm>
            <a:off x="6076380" y="1866864"/>
            <a:ext cx="5544120" cy="3124272"/>
          </a:xfrm>
          <a:blipFill>
            <a:blip r:embed="rId2"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
        <p:nvSpPr>
          <p:cNvPr id="17" name="Content Placeholder 4">
            <a:extLst>
              <a:ext uri="{FF2B5EF4-FFF2-40B4-BE49-F238E27FC236}">
                <a16:creationId xmlns:a16="http://schemas.microsoft.com/office/drawing/2014/main" id="{1020F17E-67BE-FC02-AF7B-709A3923C231}"/>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1788279"/>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creenshot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565C022-5A4E-84F5-B51B-1431B6A0AE21}"/>
              </a:ext>
            </a:extLst>
          </p:cNvPr>
          <p:cNvSpPr/>
          <p:nvPr userDrawn="1"/>
        </p:nvSpPr>
        <p:spPr bwMode="auto">
          <a:xfrm>
            <a:off x="304800" y="292100"/>
            <a:ext cx="11582400" cy="6272213"/>
          </a:xfrm>
          <a:prstGeom prst="rect">
            <a:avLst/>
          </a:prstGeom>
          <a:gradFill>
            <a:gsLst>
              <a:gs pos="64000">
                <a:srgbClr val="0D82CB"/>
              </a:gs>
              <a:gs pos="0">
                <a:srgbClr val="7FDE7B"/>
              </a:gs>
            </a:gsLst>
            <a:lin ang="81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F83E7235-22DD-1125-FF85-028A2E641445}"/>
              </a:ext>
            </a:extLst>
          </p:cNvPr>
          <p:cNvSpPr>
            <a:spLocks noGrp="1"/>
          </p:cNvSpPr>
          <p:nvPr>
            <p:ph type="title"/>
          </p:nvPr>
        </p:nvSpPr>
        <p:spPr>
          <a:xfrm>
            <a:off x="588263" y="2896801"/>
            <a:ext cx="3590037" cy="1661993"/>
          </a:xfrm>
        </p:spPr>
        <p:txBody>
          <a:bodyPr/>
          <a:lstStyle>
            <a:lvl1pPr algn="l">
              <a:defRPr>
                <a:solidFill>
                  <a:schemeClr val="tx1"/>
                </a:solidFill>
              </a:defRPr>
            </a:lvl1pPr>
          </a:lstStyle>
          <a:p>
            <a:r>
              <a:rPr lang="en-US"/>
              <a:t>Click to edit Master title style</a:t>
            </a:r>
          </a:p>
        </p:txBody>
      </p:sp>
      <p:sp>
        <p:nvSpPr>
          <p:cNvPr id="16" name="Picture Placeholder 15">
            <a:extLst>
              <a:ext uri="{FF2B5EF4-FFF2-40B4-BE49-F238E27FC236}">
                <a16:creationId xmlns:a16="http://schemas.microsoft.com/office/drawing/2014/main" id="{B5068233-F46E-B659-0799-22A45E3DA223}"/>
              </a:ext>
            </a:extLst>
          </p:cNvPr>
          <p:cNvSpPr>
            <a:spLocks noGrp="1"/>
          </p:cNvSpPr>
          <p:nvPr>
            <p:ph type="pic" sz="quarter" idx="10" hasCustomPrompt="1"/>
          </p:nvPr>
        </p:nvSpPr>
        <p:spPr>
          <a:xfrm>
            <a:off x="4461762" y="1490647"/>
            <a:ext cx="6879337" cy="3876706"/>
          </a:xfrm>
          <a:blipFill>
            <a:blip r:embed="rId2"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1097280" rIns="1097280" bIns="1097280" anchor="ctr" anchorCtr="0">
            <a:normAutofit/>
          </a:bodyPr>
          <a:lstStyle>
            <a:lvl1pPr marL="0" indent="0" algn="ctr">
              <a:buFont typeface="Arial" panose="020B0604020202020204" pitchFamily="34" charset="0"/>
              <a:buNone/>
              <a:defRPr sz="2000" b="1">
                <a:solidFill>
                  <a:schemeClr val="bg1"/>
                </a:solidFill>
              </a:defRPr>
            </a:lvl1pPr>
          </a:lstStyle>
          <a:p>
            <a:r>
              <a:rPr lang="en-US"/>
              <a:t>Drag &amp; drop your photo here or click or tap icon below to insert</a:t>
            </a:r>
          </a:p>
        </p:txBody>
      </p:sp>
    </p:spTree>
    <p:extLst>
      <p:ext uri="{BB962C8B-B14F-4D97-AF65-F5344CB8AC3E}">
        <p14:creationId xmlns:p14="http://schemas.microsoft.com/office/powerpoint/2010/main" val="279750237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hoto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B0FE6-6EE4-72F6-EE0C-E481F72F7DFB}"/>
              </a:ext>
            </a:extLst>
          </p:cNvPr>
          <p:cNvSpPr>
            <a:spLocks noGrp="1"/>
          </p:cNvSpPr>
          <p:nvPr>
            <p:ph type="title"/>
          </p:nvPr>
        </p:nvSpPr>
        <p:spPr>
          <a:xfrm>
            <a:off x="588263" y="457200"/>
            <a:ext cx="4910837" cy="1107996"/>
          </a:xfrm>
        </p:spPr>
        <p:txBody>
          <a:bodyPr/>
          <a:lstStyle>
            <a:lvl1pPr>
              <a:defRPr>
                <a:solidFill>
                  <a:schemeClr val="tx1"/>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DBEC160D-0F95-E237-7287-43174DA4A3F3}"/>
              </a:ext>
            </a:extLst>
          </p:cNvPr>
          <p:cNvSpPr>
            <a:spLocks noGrp="1"/>
          </p:cNvSpPr>
          <p:nvPr>
            <p:ph sz="quarter" idx="12"/>
          </p:nvPr>
        </p:nvSpPr>
        <p:spPr>
          <a:xfrm>
            <a:off x="584201" y="1816100"/>
            <a:ext cx="4910838" cy="204363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15">
            <a:extLst>
              <a:ext uri="{FF2B5EF4-FFF2-40B4-BE49-F238E27FC236}">
                <a16:creationId xmlns:a16="http://schemas.microsoft.com/office/drawing/2014/main" id="{90C592A4-DBC6-A7A9-63D9-5020A47499F3}"/>
              </a:ext>
            </a:extLst>
          </p:cNvPr>
          <p:cNvSpPr>
            <a:spLocks noGrp="1"/>
          </p:cNvSpPr>
          <p:nvPr>
            <p:ph type="pic" sz="quarter" idx="10" hasCustomPrompt="1"/>
          </p:nvPr>
        </p:nvSpPr>
        <p:spPr>
          <a:xfrm>
            <a:off x="6096000" y="0"/>
            <a:ext cx="6096000" cy="6858000"/>
          </a:xfrm>
          <a:blipFill>
            <a:blip r:embed="rId2"/>
            <a:stretch>
              <a:fillRect/>
            </a:stretch>
          </a:blipFill>
          <a:effectLst/>
        </p:spPr>
        <p:txBody>
          <a:bodyPr lIns="1097280" rIns="109728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403294638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hoto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B0FE6-6EE4-72F6-EE0C-E481F72F7DFB}"/>
              </a:ext>
            </a:extLst>
          </p:cNvPr>
          <p:cNvSpPr>
            <a:spLocks noGrp="1"/>
          </p:cNvSpPr>
          <p:nvPr>
            <p:ph type="title"/>
          </p:nvPr>
        </p:nvSpPr>
        <p:spPr>
          <a:xfrm>
            <a:off x="588263" y="457200"/>
            <a:ext cx="4910837" cy="1107996"/>
          </a:xfrm>
        </p:spPr>
        <p:txBody>
          <a:bodyPr/>
          <a:lstStyle>
            <a:lvl1pPr>
              <a:defRPr>
                <a:solidFill>
                  <a:schemeClr val="tx2"/>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DBEC160D-0F95-E237-7287-43174DA4A3F3}"/>
              </a:ext>
            </a:extLst>
          </p:cNvPr>
          <p:cNvSpPr>
            <a:spLocks noGrp="1"/>
          </p:cNvSpPr>
          <p:nvPr>
            <p:ph sz="quarter" idx="12"/>
          </p:nvPr>
        </p:nvSpPr>
        <p:spPr>
          <a:xfrm>
            <a:off x="584201" y="1816100"/>
            <a:ext cx="4910838" cy="161274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15">
            <a:extLst>
              <a:ext uri="{FF2B5EF4-FFF2-40B4-BE49-F238E27FC236}">
                <a16:creationId xmlns:a16="http://schemas.microsoft.com/office/drawing/2014/main" id="{830D09FD-2495-FD73-64EA-14E484039EF8}"/>
              </a:ext>
            </a:extLst>
          </p:cNvPr>
          <p:cNvSpPr>
            <a:spLocks noGrp="1"/>
          </p:cNvSpPr>
          <p:nvPr>
            <p:ph type="pic" sz="quarter" idx="10" hasCustomPrompt="1"/>
          </p:nvPr>
        </p:nvSpPr>
        <p:spPr>
          <a:xfrm>
            <a:off x="6096000" y="0"/>
            <a:ext cx="6096000" cy="6858000"/>
          </a:xfrm>
          <a:blipFill>
            <a:blip r:embed="rId2"/>
            <a:stretch>
              <a:fillRect/>
            </a:stretch>
          </a:blipFill>
          <a:effectLst/>
        </p:spPr>
        <p:txBody>
          <a:bodyPr lIns="1097280" rIns="1097280" bIns="1097280" anchor="ctr" anchorCtr="0">
            <a:normAutofit/>
          </a:bodyPr>
          <a:lstStyle>
            <a:lvl1pPr marL="0" indent="0" algn="ctr">
              <a:buFont typeface="Arial" panose="020B0604020202020204" pitchFamily="34" charset="0"/>
              <a:buNone/>
              <a:defRPr sz="2000" b="1">
                <a:solidFill>
                  <a:schemeClr val="bg1"/>
                </a:solidFill>
              </a:defRPr>
            </a:lvl1pPr>
          </a:lstStyle>
          <a:p>
            <a:r>
              <a:rPr lang="en-US"/>
              <a:t>Drag &amp; drop your photo here or click or tap icon below to insert</a:t>
            </a:r>
          </a:p>
        </p:txBody>
      </p:sp>
    </p:spTree>
    <p:extLst>
      <p:ext uri="{BB962C8B-B14F-4D97-AF65-F5344CB8AC3E}">
        <p14:creationId xmlns:p14="http://schemas.microsoft.com/office/powerpoint/2010/main" val="435198235"/>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55B182-C5FF-81E8-8156-470DF32495DC}"/>
              </a:ext>
            </a:extLst>
          </p:cNvPr>
          <p:cNvSpPr>
            <a:spLocks noGrp="1"/>
          </p:cNvSpPr>
          <p:nvPr>
            <p:ph type="title" hasCustomPrompt="1"/>
          </p:nvPr>
        </p:nvSpPr>
        <p:spPr>
          <a:xfrm>
            <a:off x="584200" y="2798286"/>
            <a:ext cx="4663440" cy="738664"/>
          </a:xfrm>
          <a:noFill/>
        </p:spPr>
        <p:txBody>
          <a:bodyPr wrap="square" lIns="0" tIns="0" rIns="0" bIns="0" anchor="b" anchorCtr="0">
            <a:spAutoFit/>
          </a:bodyPr>
          <a:lstStyle>
            <a:lvl1pPr>
              <a:defRPr sz="4800" spc="-50" baseline="0">
                <a:solidFill>
                  <a:schemeClr val="tx2"/>
                </a:solidFill>
                <a:latin typeface="+mj-lt"/>
                <a:cs typeface="Segoe UI" panose="020B0502040204020203" pitchFamily="34" charset="0"/>
              </a:defRPr>
            </a:lvl1pPr>
          </a:lstStyle>
          <a:p>
            <a:r>
              <a:rPr lang="en-US"/>
              <a:t>Thank you</a:t>
            </a:r>
          </a:p>
        </p:txBody>
      </p:sp>
      <p:sp>
        <p:nvSpPr>
          <p:cNvPr id="4" name="Text Placeholder 4">
            <a:extLst>
              <a:ext uri="{FF2B5EF4-FFF2-40B4-BE49-F238E27FC236}">
                <a16:creationId xmlns:a16="http://schemas.microsoft.com/office/drawing/2014/main" id="{BC71D650-3B87-D82E-F786-ADD5DDCE4C70}"/>
              </a:ext>
            </a:extLst>
          </p:cNvPr>
          <p:cNvSpPr>
            <a:spLocks noGrp="1"/>
          </p:cNvSpPr>
          <p:nvPr>
            <p:ph type="body" sz="quarter" idx="12" hasCustomPrompt="1"/>
          </p:nvPr>
        </p:nvSpPr>
        <p:spPr>
          <a:xfrm>
            <a:off x="584199" y="4847464"/>
            <a:ext cx="3898901" cy="246221"/>
          </a:xfrm>
          <a:noFill/>
        </p:spPr>
        <p:txBody>
          <a:bodyPr wrap="square" lIns="0" tIns="0" rIns="0" bIns="0" anchor="b" anchorCtr="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a:t>
            </a:r>
          </a:p>
        </p:txBody>
      </p:sp>
      <p:sp>
        <p:nvSpPr>
          <p:cNvPr id="5" name="Text Placeholder 4">
            <a:extLst>
              <a:ext uri="{FF2B5EF4-FFF2-40B4-BE49-F238E27FC236}">
                <a16:creationId xmlns:a16="http://schemas.microsoft.com/office/drawing/2014/main" id="{735A3663-712F-A49D-172F-24B861511350}"/>
              </a:ext>
            </a:extLst>
          </p:cNvPr>
          <p:cNvSpPr>
            <a:spLocks noGrp="1"/>
          </p:cNvSpPr>
          <p:nvPr>
            <p:ph type="body" sz="quarter" idx="13" hasCustomPrompt="1"/>
          </p:nvPr>
        </p:nvSpPr>
        <p:spPr>
          <a:xfrm>
            <a:off x="584199" y="5106140"/>
            <a:ext cx="3898901" cy="184666"/>
          </a:xfrm>
          <a:noFill/>
        </p:spPr>
        <p:txBody>
          <a:bodyPr wrap="square" lIns="0" tIns="0" rIns="0" bIns="0">
            <a:spAutoFit/>
          </a:bodyPr>
          <a:lstStyle>
            <a:lvl1pPr marL="0" indent="0">
              <a:spcBef>
                <a:spcPts val="0"/>
              </a:spcBef>
              <a:buNone/>
              <a:defRPr sz="1200" spc="0" baseline="0">
                <a:solidFill>
                  <a:schemeClr val="tx1"/>
                </a:solidFill>
                <a:latin typeface="+mn-lt"/>
                <a:cs typeface="Segoe UI" panose="020B0502040204020203" pitchFamily="34" charset="0"/>
              </a:defRPr>
            </a:lvl1pPr>
          </a:lstStyle>
          <a:p>
            <a:pPr lvl="0"/>
            <a:r>
              <a:rPr lang="en-US"/>
              <a:t>Contact information</a:t>
            </a:r>
          </a:p>
        </p:txBody>
      </p:sp>
      <p:pic>
        <p:nvPicPr>
          <p:cNvPr id="8" name="MS logo gray - EMF" descr="Microsoft logo, gray text version">
            <a:extLst>
              <a:ext uri="{FF2B5EF4-FFF2-40B4-BE49-F238E27FC236}">
                <a16:creationId xmlns:a16="http://schemas.microsoft.com/office/drawing/2014/main" id="{4B828D67-4891-FD7F-4AA2-E9E4A652519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119440560"/>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089265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Blank 2">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222245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019121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Closing logo slide">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11556535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mj-lt"/>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34916591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4"/>
            <a:ext cx="11339774" cy="1253348"/>
          </a:xfrm>
        </p:spPr>
        <p:txBody>
          <a:bodyPr wrap="square" lIns="0" tIns="0" rIns="0" bIns="0">
            <a:spAutoFit/>
          </a:bodyPr>
          <a:lstStyle>
            <a:lvl1pPr marL="0" indent="0">
              <a:lnSpc>
                <a:spcPct val="90000"/>
              </a:lnSpc>
              <a:spcBef>
                <a:spcPts val="0"/>
              </a:spcBef>
              <a:spcAft>
                <a:spcPts val="1273"/>
              </a:spcAft>
              <a:buNone/>
              <a:defRPr sz="2549" b="0" i="0">
                <a:solidFill>
                  <a:srgbClr val="000000"/>
                </a:solidFill>
                <a:latin typeface="+mn-lt"/>
              </a:defRPr>
            </a:lvl1pPr>
            <a:lvl2pPr marL="224054" indent="0">
              <a:lnSpc>
                <a:spcPct val="90000"/>
              </a:lnSpc>
              <a:spcBef>
                <a:spcPts val="0"/>
              </a:spcBef>
              <a:spcAft>
                <a:spcPts val="1273"/>
              </a:spcAft>
              <a:buNone/>
              <a:defRPr sz="1961">
                <a:solidFill>
                  <a:srgbClr val="000000"/>
                </a:solidFill>
              </a:defRPr>
            </a:lvl2pPr>
            <a:lvl3pPr marL="448107" indent="0">
              <a:spcBef>
                <a:spcPts val="0"/>
              </a:spcBef>
              <a:spcAft>
                <a:spcPts val="1273"/>
              </a:spcAft>
              <a:buNone/>
              <a:defRPr sz="1961">
                <a:solidFill>
                  <a:srgbClr val="000000"/>
                </a:solidFill>
              </a:defRPr>
            </a:lvl3pPr>
            <a:lvl4pPr marL="672161" indent="0">
              <a:spcBef>
                <a:spcPts val="0"/>
              </a:spcBef>
              <a:spcAft>
                <a:spcPts val="1273"/>
              </a:spcAft>
              <a:buNone/>
              <a:defRPr sz="1961"/>
            </a:lvl4pPr>
            <a:lvl5pPr marL="896214"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6"/>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3252593914"/>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1BF94-A3B6-7917-8FF8-DC272428F0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3FCD7A-63AB-06EB-6756-23A784C23AF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0398CC-6AF1-EEB2-72A8-4EA4F079D0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B6CC74-6E7A-0BC1-8736-ECEE33A13462}"/>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1F63F143-EF39-0566-B134-FDAA220FA90C}"/>
              </a:ext>
            </a:extLst>
          </p:cNvPr>
          <p:cNvSpPr>
            <a:spLocks noGrp="1"/>
          </p:cNvSpPr>
          <p:nvPr>
            <p:ph type="ftr" sz="quarter" idx="11"/>
          </p:nvPr>
        </p:nvSpPr>
        <p:spPr/>
        <p:txBody>
          <a:bodyPr/>
          <a:lstStyle/>
          <a:p>
            <a:r>
              <a:rPr lang="en-US"/>
              <a:t>Microsoft Confidential</a:t>
            </a:r>
          </a:p>
        </p:txBody>
      </p:sp>
      <p:sp>
        <p:nvSpPr>
          <p:cNvPr id="7" name="Slide Number Placeholder 6">
            <a:extLst>
              <a:ext uri="{FF2B5EF4-FFF2-40B4-BE49-F238E27FC236}">
                <a16:creationId xmlns:a16="http://schemas.microsoft.com/office/drawing/2014/main" id="{65F39C1E-5607-DDD6-60F0-19ADC273AE90}"/>
              </a:ext>
            </a:extLst>
          </p:cNvPr>
          <p:cNvSpPr>
            <a:spLocks noGrp="1"/>
          </p:cNvSpPr>
          <p:nvPr>
            <p:ph type="sldNum" sz="quarter" idx="12"/>
          </p:nvPr>
        </p:nvSpPr>
        <p:spPr/>
        <p:txBody>
          <a:bodyPr/>
          <a:lstStyle/>
          <a:p>
            <a:fld id="{1538DACC-BFA1-49CF-9F55-0C4E0B11F09B}" type="slidenum">
              <a:rPr lang="en-US" smtClean="0"/>
              <a:t>‹#›</a:t>
            </a:fld>
            <a:endParaRPr lang="en-US"/>
          </a:p>
        </p:txBody>
      </p:sp>
    </p:spTree>
    <p:extLst>
      <p:ext uri="{BB962C8B-B14F-4D97-AF65-F5344CB8AC3E}">
        <p14:creationId xmlns:p14="http://schemas.microsoft.com/office/powerpoint/2010/main" val="5509389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1_Title w blue b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177333-77F2-58DA-9959-D0923A1083B9}"/>
              </a:ext>
              <a:ext uri="{C183D7F6-B498-43B3-948B-1728B52AA6E4}">
                <adec:decorative xmlns:adec="http://schemas.microsoft.com/office/drawing/2017/decorative" val="1"/>
              </a:ext>
            </a:extLst>
          </p:cNvPr>
          <p:cNvSpPr/>
          <p:nvPr userDrawn="1"/>
        </p:nvSpPr>
        <p:spPr bwMode="auto">
          <a:xfrm>
            <a:off x="0" y="0"/>
            <a:ext cx="12192000" cy="1201479"/>
          </a:xfrm>
          <a:prstGeom prst="rect">
            <a:avLst/>
          </a:prstGeom>
          <a:solidFill>
            <a:schemeClr val="tx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marL="0" marR="0" lvl="0" indent="0" algn="ctr" defTabSz="913576"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a:xfrm>
            <a:off x="454169" y="431800"/>
            <a:ext cx="11293331" cy="403137"/>
          </a:xfrm>
          <a:prstGeom prst="rect">
            <a:avLst/>
          </a:prstGeom>
        </p:spPr>
        <p:txBody>
          <a:bodyPr wrap="square" lIns="0" tIns="0" rIns="0" bIns="0">
            <a:spAutoFit/>
          </a:bodyPr>
          <a:lstStyle>
            <a:lvl1pPr>
              <a:lnSpc>
                <a:spcPts val="3137"/>
              </a:lnSpc>
              <a:defRPr sz="2800" strike="noStrike">
                <a:solidFill>
                  <a:schemeClr val="bg1"/>
                </a:solidFill>
              </a:defRPr>
            </a:lvl1pPr>
          </a:lstStyle>
          <a:p>
            <a:r>
              <a:rPr lang="en-US"/>
              <a:t>Title</a:t>
            </a:r>
          </a:p>
        </p:txBody>
      </p:sp>
    </p:spTree>
    <p:extLst>
      <p:ext uri="{BB962C8B-B14F-4D97-AF65-F5344CB8AC3E}">
        <p14:creationId xmlns:p14="http://schemas.microsoft.com/office/powerpoint/2010/main" val="2475340202"/>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userDrawn="1">
  <p:cSld name="Blank_with 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351582314"/>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8214" y="135761"/>
            <a:ext cx="11294953" cy="367858"/>
          </a:xfrm>
          <a:prstGeom prst="rect">
            <a:avLst/>
          </a:prstGeom>
        </p:spPr>
        <p:txBody>
          <a:bodyPr wrap="square" lIns="0" tIns="0" rIns="0" bIns="0">
            <a:spAutoFit/>
          </a:bodyPr>
          <a:lstStyle>
            <a:lvl1pPr>
              <a:lnSpc>
                <a:spcPts val="3137"/>
              </a:lnSpc>
              <a:defRPr sz="2400" strike="noStrike">
                <a:solidFill>
                  <a:schemeClr val="tx1"/>
                </a:solidFill>
              </a:defRPr>
            </a:lvl1pPr>
          </a:lstStyle>
          <a:p>
            <a:r>
              <a:rPr lang="en-US"/>
              <a:t>Title</a:t>
            </a:r>
          </a:p>
        </p:txBody>
      </p:sp>
      <p:sp>
        <p:nvSpPr>
          <p:cNvPr id="3" name="Rectangle 2">
            <a:extLst>
              <a:ext uri="{FF2B5EF4-FFF2-40B4-BE49-F238E27FC236}">
                <a16:creationId xmlns:a16="http://schemas.microsoft.com/office/drawing/2014/main" id="{0D4F92F4-A8F9-5B58-6CF2-1E90410BDD61}"/>
              </a:ext>
            </a:extLst>
          </p:cNvPr>
          <p:cNvSpPr>
            <a:spLocks/>
          </p:cNvSpPr>
          <p:nvPr userDrawn="1"/>
        </p:nvSpPr>
        <p:spPr bwMode="auto">
          <a:xfrm>
            <a:off x="448213" y="618350"/>
            <a:ext cx="2689274" cy="44828"/>
          </a:xfrm>
          <a:prstGeom prst="rect">
            <a:avLst/>
          </a:prstGeom>
          <a:gradFill>
            <a:gsLst>
              <a:gs pos="55000">
                <a:schemeClr val="accent1"/>
              </a:gs>
              <a:gs pos="10000">
                <a:schemeClr val="accent4"/>
              </a:gs>
              <a:gs pos="100000">
                <a:schemeClr val="accent2"/>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7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pic>
        <p:nvPicPr>
          <p:cNvPr id="7" name="Graphic 6">
            <a:extLst>
              <a:ext uri="{FF2B5EF4-FFF2-40B4-BE49-F238E27FC236}">
                <a16:creationId xmlns:a16="http://schemas.microsoft.com/office/drawing/2014/main" id="{F0D472E0-ADE8-15E3-D8EB-ECBF52A4211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43070" y="35972"/>
            <a:ext cx="848930" cy="330347"/>
          </a:xfrm>
          <a:prstGeom prst="rect">
            <a:avLst/>
          </a:prstGeom>
        </p:spPr>
      </p:pic>
    </p:spTree>
    <p:extLst>
      <p:ext uri="{BB962C8B-B14F-4D97-AF65-F5344CB8AC3E}">
        <p14:creationId xmlns:p14="http://schemas.microsoft.com/office/powerpoint/2010/main" val="4047169323"/>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8524" y="274657"/>
            <a:ext cx="11294953" cy="367858"/>
          </a:xfrm>
          <a:prstGeom prst="rect">
            <a:avLst/>
          </a:prstGeom>
        </p:spPr>
        <p:txBody>
          <a:bodyPr wrap="square" lIns="0" tIns="0" rIns="0" bIns="0">
            <a:spAutoFit/>
          </a:bodyPr>
          <a:lstStyle>
            <a:lvl1pPr>
              <a:lnSpc>
                <a:spcPts val="3137"/>
              </a:lnSpc>
              <a:defRPr sz="2400" strike="noStrike">
                <a:solidFill>
                  <a:schemeClr val="tx1"/>
                </a:solidFill>
              </a:defRPr>
            </a:lvl1pPr>
          </a:lstStyle>
          <a:p>
            <a:r>
              <a:rPr lang="en-US"/>
              <a:t>Title</a:t>
            </a:r>
          </a:p>
        </p:txBody>
      </p:sp>
      <p:sp>
        <p:nvSpPr>
          <p:cNvPr id="3" name="Rectangle 2">
            <a:extLst>
              <a:ext uri="{FF2B5EF4-FFF2-40B4-BE49-F238E27FC236}">
                <a16:creationId xmlns:a16="http://schemas.microsoft.com/office/drawing/2014/main" id="{0D4F92F4-A8F9-5B58-6CF2-1E90410BDD61}"/>
              </a:ext>
            </a:extLst>
          </p:cNvPr>
          <p:cNvSpPr>
            <a:spLocks/>
          </p:cNvSpPr>
          <p:nvPr userDrawn="1"/>
        </p:nvSpPr>
        <p:spPr bwMode="auto">
          <a:xfrm>
            <a:off x="448213" y="809333"/>
            <a:ext cx="2689274" cy="44828"/>
          </a:xfrm>
          <a:prstGeom prst="rect">
            <a:avLst/>
          </a:prstGeom>
          <a:gradFill>
            <a:gsLst>
              <a:gs pos="55000">
                <a:schemeClr val="accent1"/>
              </a:gs>
              <a:gs pos="10000">
                <a:schemeClr val="accent4"/>
              </a:gs>
              <a:gs pos="100000">
                <a:schemeClr val="accent2"/>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75"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pic>
        <p:nvPicPr>
          <p:cNvPr id="4" name="Graphic 3">
            <a:extLst>
              <a:ext uri="{FF2B5EF4-FFF2-40B4-BE49-F238E27FC236}">
                <a16:creationId xmlns:a16="http://schemas.microsoft.com/office/drawing/2014/main" id="{E4782825-6EF7-904E-81C9-4E91B69376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43070" y="35972"/>
            <a:ext cx="848930" cy="330347"/>
          </a:xfrm>
          <a:prstGeom prst="rect">
            <a:avLst/>
          </a:prstGeom>
        </p:spPr>
      </p:pic>
    </p:spTree>
    <p:extLst>
      <p:ext uri="{BB962C8B-B14F-4D97-AF65-F5344CB8AC3E}">
        <p14:creationId xmlns:p14="http://schemas.microsoft.com/office/powerpoint/2010/main" val="425103790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36.xml"/><Relationship Id="rId21" Type="http://schemas.openxmlformats.org/officeDocument/2006/relationships/slideLayout" Target="../slideLayouts/slideLayout31.xml"/><Relationship Id="rId42" Type="http://schemas.openxmlformats.org/officeDocument/2006/relationships/slideLayout" Target="../slideLayouts/slideLayout52.xml"/><Relationship Id="rId47" Type="http://schemas.openxmlformats.org/officeDocument/2006/relationships/slideLayout" Target="../slideLayouts/slideLayout57.xml"/><Relationship Id="rId63" Type="http://schemas.openxmlformats.org/officeDocument/2006/relationships/slideLayout" Target="../slideLayouts/slideLayout73.xml"/><Relationship Id="rId68" Type="http://schemas.openxmlformats.org/officeDocument/2006/relationships/oleObject" Target="../embeddings/oleObject1.bin"/><Relationship Id="rId7" Type="http://schemas.openxmlformats.org/officeDocument/2006/relationships/slideLayout" Target="../slideLayouts/slideLayout17.xml"/><Relationship Id="rId71" Type="http://schemas.openxmlformats.org/officeDocument/2006/relationships/image" Target="../media/image7.svg"/><Relationship Id="rId2" Type="http://schemas.openxmlformats.org/officeDocument/2006/relationships/slideLayout" Target="../slideLayouts/slideLayout12.xml"/><Relationship Id="rId16" Type="http://schemas.openxmlformats.org/officeDocument/2006/relationships/slideLayout" Target="../slideLayouts/slideLayout26.xml"/><Relationship Id="rId29" Type="http://schemas.openxmlformats.org/officeDocument/2006/relationships/slideLayout" Target="../slideLayouts/slideLayout39.xml"/><Relationship Id="rId11" Type="http://schemas.openxmlformats.org/officeDocument/2006/relationships/slideLayout" Target="../slideLayouts/slideLayout21.xml"/><Relationship Id="rId24" Type="http://schemas.openxmlformats.org/officeDocument/2006/relationships/slideLayout" Target="../slideLayouts/slideLayout34.xml"/><Relationship Id="rId32" Type="http://schemas.openxmlformats.org/officeDocument/2006/relationships/slideLayout" Target="../slideLayouts/slideLayout42.xml"/><Relationship Id="rId37" Type="http://schemas.openxmlformats.org/officeDocument/2006/relationships/slideLayout" Target="../slideLayouts/slideLayout47.xml"/><Relationship Id="rId40" Type="http://schemas.openxmlformats.org/officeDocument/2006/relationships/slideLayout" Target="../slideLayouts/slideLayout50.xml"/><Relationship Id="rId45" Type="http://schemas.openxmlformats.org/officeDocument/2006/relationships/slideLayout" Target="../slideLayouts/slideLayout55.xml"/><Relationship Id="rId53" Type="http://schemas.openxmlformats.org/officeDocument/2006/relationships/slideLayout" Target="../slideLayouts/slideLayout63.xml"/><Relationship Id="rId58" Type="http://schemas.openxmlformats.org/officeDocument/2006/relationships/slideLayout" Target="../slideLayouts/slideLayout68.xml"/><Relationship Id="rId66" Type="http://schemas.openxmlformats.org/officeDocument/2006/relationships/theme" Target="../theme/theme4.xml"/><Relationship Id="rId5" Type="http://schemas.openxmlformats.org/officeDocument/2006/relationships/slideLayout" Target="../slideLayouts/slideLayout15.xml"/><Relationship Id="rId61" Type="http://schemas.openxmlformats.org/officeDocument/2006/relationships/slideLayout" Target="../slideLayouts/slideLayout71.xml"/><Relationship Id="rId19" Type="http://schemas.openxmlformats.org/officeDocument/2006/relationships/slideLayout" Target="../slideLayouts/slideLayout29.xml"/><Relationship Id="rId14" Type="http://schemas.openxmlformats.org/officeDocument/2006/relationships/slideLayout" Target="../slideLayouts/slideLayout24.xml"/><Relationship Id="rId22" Type="http://schemas.openxmlformats.org/officeDocument/2006/relationships/slideLayout" Target="../slideLayouts/slideLayout32.xml"/><Relationship Id="rId27" Type="http://schemas.openxmlformats.org/officeDocument/2006/relationships/slideLayout" Target="../slideLayouts/slideLayout37.xml"/><Relationship Id="rId30" Type="http://schemas.openxmlformats.org/officeDocument/2006/relationships/slideLayout" Target="../slideLayouts/slideLayout40.xml"/><Relationship Id="rId35" Type="http://schemas.openxmlformats.org/officeDocument/2006/relationships/slideLayout" Target="../slideLayouts/slideLayout45.xml"/><Relationship Id="rId43" Type="http://schemas.openxmlformats.org/officeDocument/2006/relationships/slideLayout" Target="../slideLayouts/slideLayout53.xml"/><Relationship Id="rId48" Type="http://schemas.openxmlformats.org/officeDocument/2006/relationships/slideLayout" Target="../slideLayouts/slideLayout58.xml"/><Relationship Id="rId56" Type="http://schemas.openxmlformats.org/officeDocument/2006/relationships/slideLayout" Target="../slideLayouts/slideLayout66.xml"/><Relationship Id="rId64" Type="http://schemas.openxmlformats.org/officeDocument/2006/relationships/slideLayout" Target="../slideLayouts/slideLayout74.xml"/><Relationship Id="rId69" Type="http://schemas.openxmlformats.org/officeDocument/2006/relationships/image" Target="../media/image5.emf"/><Relationship Id="rId8" Type="http://schemas.openxmlformats.org/officeDocument/2006/relationships/slideLayout" Target="../slideLayouts/slideLayout18.xml"/><Relationship Id="rId51" Type="http://schemas.openxmlformats.org/officeDocument/2006/relationships/slideLayout" Target="../slideLayouts/slideLayout61.xml"/><Relationship Id="rId3" Type="http://schemas.openxmlformats.org/officeDocument/2006/relationships/slideLayout" Target="../slideLayouts/slideLayout13.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5" Type="http://schemas.openxmlformats.org/officeDocument/2006/relationships/slideLayout" Target="../slideLayouts/slideLayout35.xml"/><Relationship Id="rId33" Type="http://schemas.openxmlformats.org/officeDocument/2006/relationships/slideLayout" Target="../slideLayouts/slideLayout43.xml"/><Relationship Id="rId38" Type="http://schemas.openxmlformats.org/officeDocument/2006/relationships/slideLayout" Target="../slideLayouts/slideLayout48.xml"/><Relationship Id="rId46" Type="http://schemas.openxmlformats.org/officeDocument/2006/relationships/slideLayout" Target="../slideLayouts/slideLayout56.xml"/><Relationship Id="rId59" Type="http://schemas.openxmlformats.org/officeDocument/2006/relationships/slideLayout" Target="../slideLayouts/slideLayout69.xml"/><Relationship Id="rId67" Type="http://schemas.openxmlformats.org/officeDocument/2006/relationships/tags" Target="../tags/tag1.xml"/><Relationship Id="rId20" Type="http://schemas.openxmlformats.org/officeDocument/2006/relationships/slideLayout" Target="../slideLayouts/slideLayout30.xml"/><Relationship Id="rId41" Type="http://schemas.openxmlformats.org/officeDocument/2006/relationships/slideLayout" Target="../slideLayouts/slideLayout51.xml"/><Relationship Id="rId54" Type="http://schemas.openxmlformats.org/officeDocument/2006/relationships/slideLayout" Target="../slideLayouts/slideLayout64.xml"/><Relationship Id="rId62" Type="http://schemas.openxmlformats.org/officeDocument/2006/relationships/slideLayout" Target="../slideLayouts/slideLayout72.xml"/><Relationship Id="rId70" Type="http://schemas.openxmlformats.org/officeDocument/2006/relationships/image" Target="../media/image6.png"/><Relationship Id="rId1" Type="http://schemas.openxmlformats.org/officeDocument/2006/relationships/slideLayout" Target="../slideLayouts/slideLayout11.xml"/><Relationship Id="rId6" Type="http://schemas.openxmlformats.org/officeDocument/2006/relationships/slideLayout" Target="../slideLayouts/slideLayout16.xml"/><Relationship Id="rId15" Type="http://schemas.openxmlformats.org/officeDocument/2006/relationships/slideLayout" Target="../slideLayouts/slideLayout25.xml"/><Relationship Id="rId23" Type="http://schemas.openxmlformats.org/officeDocument/2006/relationships/slideLayout" Target="../slideLayouts/slideLayout33.xml"/><Relationship Id="rId28" Type="http://schemas.openxmlformats.org/officeDocument/2006/relationships/slideLayout" Target="../slideLayouts/slideLayout38.xml"/><Relationship Id="rId36" Type="http://schemas.openxmlformats.org/officeDocument/2006/relationships/slideLayout" Target="../slideLayouts/slideLayout46.xml"/><Relationship Id="rId49" Type="http://schemas.openxmlformats.org/officeDocument/2006/relationships/slideLayout" Target="../slideLayouts/slideLayout59.xml"/><Relationship Id="rId57" Type="http://schemas.openxmlformats.org/officeDocument/2006/relationships/slideLayout" Target="../slideLayouts/slideLayout67.xml"/><Relationship Id="rId10" Type="http://schemas.openxmlformats.org/officeDocument/2006/relationships/slideLayout" Target="../slideLayouts/slideLayout20.xml"/><Relationship Id="rId31" Type="http://schemas.openxmlformats.org/officeDocument/2006/relationships/slideLayout" Target="../slideLayouts/slideLayout41.xml"/><Relationship Id="rId44" Type="http://schemas.openxmlformats.org/officeDocument/2006/relationships/slideLayout" Target="../slideLayouts/slideLayout54.xml"/><Relationship Id="rId52" Type="http://schemas.openxmlformats.org/officeDocument/2006/relationships/slideLayout" Target="../slideLayouts/slideLayout62.xml"/><Relationship Id="rId60" Type="http://schemas.openxmlformats.org/officeDocument/2006/relationships/slideLayout" Target="../slideLayouts/slideLayout70.xml"/><Relationship Id="rId65" Type="http://schemas.openxmlformats.org/officeDocument/2006/relationships/slideLayout" Target="../slideLayouts/slideLayout75.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39" Type="http://schemas.openxmlformats.org/officeDocument/2006/relationships/slideLayout" Target="../slideLayouts/slideLayout49.xml"/><Relationship Id="rId34" Type="http://schemas.openxmlformats.org/officeDocument/2006/relationships/slideLayout" Target="../slideLayouts/slideLayout44.xml"/><Relationship Id="rId50" Type="http://schemas.openxmlformats.org/officeDocument/2006/relationships/slideLayout" Target="../slideLayouts/slideLayout60.xml"/><Relationship Id="rId55"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5994" y="556382"/>
            <a:ext cx="11303917" cy="813819"/>
          </a:xfrm>
          <a:prstGeom prst="rect">
            <a:avLst/>
          </a:prstGeom>
        </p:spPr>
        <p:txBody>
          <a:bodyPr vert="horz" wrap="square" lIns="0" tIns="91440" rIns="146304" bIns="91440" rtlCol="0" anchor="t">
            <a:noAutofit/>
          </a:bodyPr>
          <a:lstStyle/>
          <a:p>
            <a:r>
              <a:rPr lang="en-US"/>
              <a:t>Heading Segoe UI </a:t>
            </a:r>
            <a:r>
              <a:rPr lang="en-US" err="1"/>
              <a:t>Semibold</a:t>
            </a:r>
            <a:r>
              <a:rPr lang="en-US"/>
              <a:t> 28/32</a:t>
            </a:r>
          </a:p>
        </p:txBody>
      </p:sp>
      <p:sp>
        <p:nvSpPr>
          <p:cNvPr id="4" name="Text Placeholder 3"/>
          <p:cNvSpPr>
            <a:spLocks noGrp="1"/>
          </p:cNvSpPr>
          <p:nvPr>
            <p:ph type="body" idx="1"/>
          </p:nvPr>
        </p:nvSpPr>
        <p:spPr>
          <a:xfrm>
            <a:off x="455994" y="1817560"/>
            <a:ext cx="11231768" cy="2024850"/>
          </a:xfrm>
          <a:prstGeom prst="rect">
            <a:avLst/>
          </a:prstGeom>
        </p:spPr>
        <p:txBody>
          <a:bodyPr vert="horz" wrap="square" lIns="0" tIns="91440" rIns="146304" bIns="91440" rtlCol="0">
            <a:spAutoFit/>
          </a:bodyPr>
          <a:lstStyle/>
          <a:p>
            <a:pPr lvl="1"/>
            <a:r>
              <a:rPr lang="en-US"/>
              <a:t>Large: subhead Segoe UI Regular 20/24</a:t>
            </a:r>
          </a:p>
          <a:p>
            <a:pPr lvl="1"/>
            <a:endParaRPr lang="en-US"/>
          </a:p>
          <a:p>
            <a:pPr lvl="2"/>
            <a:r>
              <a:rPr lang="en-US"/>
              <a:t>Medium: paragraph heading Segoe UI </a:t>
            </a:r>
            <a:r>
              <a:rPr lang="en-US" err="1"/>
              <a:t>Semibold</a:t>
            </a:r>
            <a:r>
              <a:rPr lang="en-US"/>
              <a:t> 14/18</a:t>
            </a:r>
          </a:p>
          <a:p>
            <a:pPr lvl="3"/>
            <a:r>
              <a:rPr lang="en-US"/>
              <a:t>Medium: paragraph body copy Segoe UI Regular 14/18</a:t>
            </a:r>
          </a:p>
          <a:p>
            <a:pPr lvl="3"/>
            <a:endParaRPr lang="en-US"/>
          </a:p>
          <a:p>
            <a:pPr lvl="4"/>
            <a:r>
              <a:rPr lang="en-US"/>
              <a:t>Small: caption heading Segoe UI Bold 10/12</a:t>
            </a:r>
          </a:p>
          <a:p>
            <a:pPr lvl="6"/>
            <a:r>
              <a:rPr lang="en-US"/>
              <a:t>Small: caption body copy Segoe UI Regular 10/12</a:t>
            </a:r>
          </a:p>
          <a:p>
            <a:pPr lvl="6"/>
            <a:endParaRPr lang="en-US"/>
          </a:p>
          <a:p>
            <a:pPr lvl="6"/>
            <a:endParaRPr lang="en-US"/>
          </a:p>
        </p:txBody>
      </p:sp>
      <p:pic>
        <p:nvPicPr>
          <p:cNvPr id="7" name="Picture 6"/>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5400000">
            <a:off x="9432278" y="2842060"/>
            <a:ext cx="6843271" cy="1164777"/>
          </a:xfrm>
          <a:prstGeom prst="rect">
            <a:avLst/>
          </a:prstGeom>
        </p:spPr>
      </p:pic>
    </p:spTree>
    <p:extLst>
      <p:ext uri="{BB962C8B-B14F-4D97-AF65-F5344CB8AC3E}">
        <p14:creationId xmlns:p14="http://schemas.microsoft.com/office/powerpoint/2010/main" val="176205245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4" r:id="rId3"/>
  </p:sldLayoutIdLst>
  <p:transition>
    <p:fade/>
  </p:transition>
  <p:hf hdr="0" dt="0"/>
  <p:txStyles>
    <p:titleStyle>
      <a:lvl1pPr algn="l" defTabSz="914440"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itchFamily="34" charset="0"/>
        </a:defRPr>
      </a:lvl1pPr>
    </p:titleStyle>
    <p:bodyStyle>
      <a:lvl1pPr marL="0" marR="0" indent="0" algn="l" defTabSz="914440" rtl="0" eaLnBrk="1" fontAlgn="auto" latinLnBrk="0" hangingPunct="1">
        <a:lnSpc>
          <a:spcPct val="100000"/>
        </a:lnSpc>
        <a:spcBef>
          <a:spcPts val="0"/>
        </a:spcBef>
        <a:spcAft>
          <a:spcPts val="0"/>
        </a:spcAft>
        <a:buClrTx/>
        <a:buSzPct val="90000"/>
        <a:buFont typeface="Wingdings" panose="05000000000000000000" pitchFamily="2" charset="2"/>
        <a:buNone/>
        <a:tabLst/>
        <a:defRPr sz="2353" kern="1200" spc="-49" baseline="0">
          <a:solidFill>
            <a:srgbClr val="000000"/>
          </a:solidFill>
          <a:latin typeface="+mj-lt"/>
          <a:ea typeface="+mn-ea"/>
          <a:cs typeface="+mn-cs"/>
        </a:defRPr>
      </a:lvl1pPr>
      <a:lvl2pPr marL="0" marR="0" indent="0" algn="l" defTabSz="914440" rtl="0" eaLnBrk="1" fontAlgn="auto" latinLnBrk="0" hangingPunct="1">
        <a:lnSpc>
          <a:spcPct val="100000"/>
        </a:lnSpc>
        <a:spcBef>
          <a:spcPts val="0"/>
        </a:spcBef>
        <a:spcAft>
          <a:spcPts val="0"/>
        </a:spcAft>
        <a:buClrTx/>
        <a:buSzPct val="90000"/>
        <a:buFontTx/>
        <a:buNone/>
        <a:tabLst/>
        <a:defRPr sz="1961" kern="1200" spc="0" baseline="0">
          <a:solidFill>
            <a:schemeClr val="tx1"/>
          </a:solidFill>
          <a:latin typeface="+mn-lt"/>
          <a:ea typeface="+mn-ea"/>
          <a:cs typeface="+mn-cs"/>
        </a:defRPr>
      </a:lvl2pPr>
      <a:lvl3pPr marL="0" marR="0" indent="0" algn="l" defTabSz="914440" rtl="0" eaLnBrk="1" fontAlgn="auto" latinLnBrk="0" hangingPunct="1">
        <a:lnSpc>
          <a:spcPct val="100000"/>
        </a:lnSpc>
        <a:spcBef>
          <a:spcPts val="0"/>
        </a:spcBef>
        <a:spcAft>
          <a:spcPts val="0"/>
        </a:spcAft>
        <a:buClrTx/>
        <a:buSzPct val="90000"/>
        <a:buFont typeface="Wingdings" panose="05000000000000000000" pitchFamily="2" charset="2"/>
        <a:buNone/>
        <a:tabLst/>
        <a:defRPr sz="1372" kern="1200" spc="0" baseline="0">
          <a:solidFill>
            <a:schemeClr val="tx1"/>
          </a:solidFill>
          <a:latin typeface="+mj-lt"/>
          <a:ea typeface="+mn-ea"/>
          <a:cs typeface="+mn-cs"/>
        </a:defRPr>
      </a:lvl3pPr>
      <a:lvl4pPr marL="0" marR="0" indent="0" algn="l" defTabSz="914440" rtl="0" eaLnBrk="1" fontAlgn="auto" latinLnBrk="0" hangingPunct="1">
        <a:lnSpc>
          <a:spcPct val="100000"/>
        </a:lnSpc>
        <a:spcBef>
          <a:spcPts val="0"/>
        </a:spcBef>
        <a:spcAft>
          <a:spcPts val="0"/>
        </a:spcAft>
        <a:buClrTx/>
        <a:buSzPct val="90000"/>
        <a:buFont typeface="Wingdings" panose="05000000000000000000" pitchFamily="2" charset="2"/>
        <a:buNone/>
        <a:tabLst/>
        <a:defRPr sz="1372" kern="1200" spc="0" baseline="0">
          <a:solidFill>
            <a:schemeClr val="tx1"/>
          </a:solidFill>
          <a:latin typeface="+mn-lt"/>
          <a:ea typeface="+mn-ea"/>
          <a:cs typeface="+mn-cs"/>
        </a:defRPr>
      </a:lvl4pPr>
      <a:lvl5pPr marL="0" marR="0" indent="0" algn="l" defTabSz="914440" rtl="0" eaLnBrk="1" fontAlgn="auto" latinLnBrk="0" hangingPunct="1">
        <a:lnSpc>
          <a:spcPct val="100000"/>
        </a:lnSpc>
        <a:spcBef>
          <a:spcPts val="0"/>
        </a:spcBef>
        <a:spcAft>
          <a:spcPts val="0"/>
        </a:spcAft>
        <a:buClrTx/>
        <a:buSzPct val="90000"/>
        <a:buFont typeface="Wingdings" panose="05000000000000000000" pitchFamily="2" charset="2"/>
        <a:buNone/>
        <a:tabLst/>
        <a:defRPr sz="980" b="1" kern="1200" spc="0" baseline="0">
          <a:solidFill>
            <a:schemeClr val="tx1"/>
          </a:solidFill>
          <a:latin typeface="+mn-lt"/>
          <a:ea typeface="+mn-ea"/>
          <a:cs typeface="+mn-cs"/>
        </a:defRPr>
      </a:lvl5pPr>
      <a:lvl6pPr marL="2286099" indent="0" algn="l" defTabSz="914440" rtl="0" eaLnBrk="1" latinLnBrk="0" hangingPunct="1">
        <a:spcBef>
          <a:spcPct val="20000"/>
        </a:spcBef>
        <a:buFont typeface="Arial" pitchFamily="34" charset="0"/>
        <a:buNone/>
        <a:defRPr sz="1961" kern="1200">
          <a:solidFill>
            <a:schemeClr val="tx1"/>
          </a:solidFill>
          <a:latin typeface="+mn-lt"/>
          <a:ea typeface="+mn-ea"/>
          <a:cs typeface="+mn-cs"/>
        </a:defRPr>
      </a:lvl6pPr>
      <a:lvl7pPr marL="0" indent="0" algn="l" defTabSz="914440" rtl="0" eaLnBrk="1" latinLnBrk="0" hangingPunct="1">
        <a:lnSpc>
          <a:spcPct val="100000"/>
        </a:lnSpc>
        <a:spcBef>
          <a:spcPts val="0"/>
        </a:spcBef>
        <a:spcAft>
          <a:spcPts val="0"/>
        </a:spcAft>
        <a:buFont typeface="Arial" pitchFamily="34" charset="0"/>
        <a:buNone/>
        <a:defRPr sz="980" kern="1200">
          <a:solidFill>
            <a:schemeClr val="tx1"/>
          </a:solidFill>
          <a:latin typeface="+mn-lt"/>
          <a:ea typeface="+mn-ea"/>
          <a:cs typeface="+mn-cs"/>
        </a:defRPr>
      </a:lvl7pPr>
      <a:lvl8pPr marL="3429151" indent="-228610" algn="l" defTabSz="914440"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372" indent="-228610" algn="l" defTabSz="914440"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440" rtl="0" eaLnBrk="1" latinLnBrk="0" hangingPunct="1">
        <a:defRPr sz="1765" kern="1200">
          <a:solidFill>
            <a:schemeClr val="tx1"/>
          </a:solidFill>
          <a:latin typeface="+mn-lt"/>
          <a:ea typeface="+mn-ea"/>
          <a:cs typeface="+mn-cs"/>
        </a:defRPr>
      </a:lvl1pPr>
      <a:lvl2pPr marL="457220" algn="l" defTabSz="914440" rtl="0" eaLnBrk="1" latinLnBrk="0" hangingPunct="1">
        <a:defRPr sz="1765" kern="1200">
          <a:solidFill>
            <a:schemeClr val="tx1"/>
          </a:solidFill>
          <a:latin typeface="+mn-lt"/>
          <a:ea typeface="+mn-ea"/>
          <a:cs typeface="+mn-cs"/>
        </a:defRPr>
      </a:lvl2pPr>
      <a:lvl3pPr marL="914440" algn="l" defTabSz="914440" rtl="0" eaLnBrk="1" latinLnBrk="0" hangingPunct="1">
        <a:defRPr sz="1765" kern="1200">
          <a:solidFill>
            <a:schemeClr val="tx1"/>
          </a:solidFill>
          <a:latin typeface="+mn-lt"/>
          <a:ea typeface="+mn-ea"/>
          <a:cs typeface="+mn-cs"/>
        </a:defRPr>
      </a:lvl3pPr>
      <a:lvl4pPr marL="1371660" algn="l" defTabSz="914440" rtl="0" eaLnBrk="1" latinLnBrk="0" hangingPunct="1">
        <a:defRPr sz="1765" kern="1200">
          <a:solidFill>
            <a:schemeClr val="tx1"/>
          </a:solidFill>
          <a:latin typeface="+mn-lt"/>
          <a:ea typeface="+mn-ea"/>
          <a:cs typeface="+mn-cs"/>
        </a:defRPr>
      </a:lvl4pPr>
      <a:lvl5pPr marL="1828880" algn="l" defTabSz="914440" rtl="0" eaLnBrk="1" latinLnBrk="0" hangingPunct="1">
        <a:defRPr sz="1765" kern="1200">
          <a:solidFill>
            <a:schemeClr val="tx1"/>
          </a:solidFill>
          <a:latin typeface="+mn-lt"/>
          <a:ea typeface="+mn-ea"/>
          <a:cs typeface="+mn-cs"/>
        </a:defRPr>
      </a:lvl5pPr>
      <a:lvl6pPr marL="2286101" algn="l" defTabSz="914440" rtl="0" eaLnBrk="1" latinLnBrk="0" hangingPunct="1">
        <a:defRPr sz="1765" kern="1200">
          <a:solidFill>
            <a:schemeClr val="tx1"/>
          </a:solidFill>
          <a:latin typeface="+mn-lt"/>
          <a:ea typeface="+mn-ea"/>
          <a:cs typeface="+mn-cs"/>
        </a:defRPr>
      </a:lvl6pPr>
      <a:lvl7pPr marL="2743321" algn="l" defTabSz="914440" rtl="0" eaLnBrk="1" latinLnBrk="0" hangingPunct="1">
        <a:defRPr sz="1765" kern="1200">
          <a:solidFill>
            <a:schemeClr val="tx1"/>
          </a:solidFill>
          <a:latin typeface="+mn-lt"/>
          <a:ea typeface="+mn-ea"/>
          <a:cs typeface="+mn-cs"/>
        </a:defRPr>
      </a:lvl7pPr>
      <a:lvl8pPr marL="3200540" algn="l" defTabSz="914440" rtl="0" eaLnBrk="1" latinLnBrk="0" hangingPunct="1">
        <a:defRPr sz="1765" kern="1200">
          <a:solidFill>
            <a:schemeClr val="tx1"/>
          </a:solidFill>
          <a:latin typeface="+mn-lt"/>
          <a:ea typeface="+mn-ea"/>
          <a:cs typeface="+mn-cs"/>
        </a:defRPr>
      </a:lvl8pPr>
      <a:lvl9pPr marL="3657761" algn="l" defTabSz="914440"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1" pos="1349">
          <p15:clr>
            <a:srgbClr val="C35EA4"/>
          </p15:clr>
        </p15:guide>
        <p15:guide id="32" pos="1528">
          <p15:clr>
            <a:srgbClr val="C35EA4"/>
          </p15:clr>
        </p15:guide>
        <p15:guide id="33" pos="2621">
          <p15:clr>
            <a:srgbClr val="C35EA4"/>
          </p15:clr>
        </p15:guide>
        <p15:guide id="34" pos="2765">
          <p15:clr>
            <a:srgbClr val="C35EA4"/>
          </p15:clr>
        </p15:guide>
        <p15:guide id="35" pos="3854">
          <p15:clr>
            <a:srgbClr val="C35EA4"/>
          </p15:clr>
        </p15:guide>
        <p15:guide id="36" pos="4003">
          <p15:clr>
            <a:srgbClr val="C35EA4"/>
          </p15:clr>
        </p15:guide>
        <p15:guide id="37" pos="5083">
          <p15:clr>
            <a:srgbClr val="C35EA4"/>
          </p15:clr>
        </p15:guide>
        <p15:guide id="38" pos="5230">
          <p15:clr>
            <a:srgbClr val="C35EA4"/>
          </p15:clr>
        </p15:guide>
        <p15:guide id="39" pos="6323">
          <p15:clr>
            <a:srgbClr val="C35EA4"/>
          </p15:clr>
        </p15:guide>
        <p15:guide id="40" pos="6469">
          <p15:clr>
            <a:srgbClr val="C35EA4"/>
          </p15:clr>
        </p15:guide>
        <p15:guide id="41" pos="269">
          <p15:clr>
            <a:srgbClr val="F26B43"/>
          </p15:clr>
        </p15:guide>
        <p15:guide id="42" pos="7565">
          <p15:clr>
            <a:srgbClr val="F26B43"/>
          </p15:clr>
        </p15:guide>
        <p15:guide id="43" orient="horz" pos="751">
          <p15:clr>
            <a:srgbClr val="5ACBF0"/>
          </p15:clr>
        </p15:guide>
        <p15:guide id="44" orient="horz" pos="1387">
          <p15:clr>
            <a:srgbClr val="5ACBF0"/>
          </p15:clr>
        </p15:guide>
        <p15:guide id="45" orient="horz" pos="605">
          <p15:clr>
            <a:srgbClr val="5ACBF0"/>
          </p15:clr>
        </p15:guide>
        <p15:guide id="46" orient="horz" pos="1514">
          <p15:clr>
            <a:srgbClr val="5ACBF0"/>
          </p15:clr>
        </p15:guide>
        <p15:guide id="47" orient="horz" pos="2130">
          <p15:clr>
            <a:srgbClr val="5ACBF0"/>
          </p15:clr>
        </p15:guide>
        <p15:guide id="48" orient="horz" pos="2299">
          <p15:clr>
            <a:srgbClr val="5ACBF0"/>
          </p15:clr>
        </p15:guide>
        <p15:guide id="49" orient="horz" pos="283">
          <p15:clr>
            <a:srgbClr val="F26B43"/>
          </p15:clr>
        </p15:guide>
        <p15:guide id="50" orient="horz" pos="4123">
          <p15:clr>
            <a:srgbClr val="F26B43"/>
          </p15:clr>
        </p15:guide>
        <p15:guide id="51" orient="horz" pos="2891">
          <p15:clr>
            <a:srgbClr val="5ACBF0"/>
          </p15:clr>
        </p15:guide>
        <p15:guide id="52" orient="horz" pos="3019">
          <p15:clr>
            <a:srgbClr val="5ACBF0"/>
          </p15:clr>
        </p15:guide>
        <p15:guide id="53" orient="horz" pos="3643">
          <p15:clr>
            <a:srgbClr val="5ACBF0"/>
          </p15:clr>
        </p15:guide>
        <p15:guide id="54" orient="horz" pos="3763">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5994" y="556382"/>
            <a:ext cx="11303917" cy="813819"/>
          </a:xfrm>
          <a:prstGeom prst="rect">
            <a:avLst/>
          </a:prstGeom>
        </p:spPr>
        <p:txBody>
          <a:bodyPr vert="horz" wrap="square" lIns="0" tIns="91440" rIns="146304" bIns="91440" rtlCol="0" anchor="t">
            <a:noAutofit/>
          </a:bodyPr>
          <a:lstStyle/>
          <a:p>
            <a:r>
              <a:rPr lang="en-US"/>
              <a:t>Heading Segoe UI </a:t>
            </a:r>
            <a:r>
              <a:rPr lang="en-US" err="1"/>
              <a:t>Semibold</a:t>
            </a:r>
            <a:r>
              <a:rPr lang="en-US"/>
              <a:t> 28/32</a:t>
            </a:r>
          </a:p>
        </p:txBody>
      </p:sp>
      <p:sp>
        <p:nvSpPr>
          <p:cNvPr id="4" name="Text Placeholder 3"/>
          <p:cNvSpPr>
            <a:spLocks noGrp="1"/>
          </p:cNvSpPr>
          <p:nvPr>
            <p:ph type="body" idx="1"/>
          </p:nvPr>
        </p:nvSpPr>
        <p:spPr>
          <a:xfrm>
            <a:off x="455994" y="1817560"/>
            <a:ext cx="11231768" cy="2024850"/>
          </a:xfrm>
          <a:prstGeom prst="rect">
            <a:avLst/>
          </a:prstGeom>
        </p:spPr>
        <p:txBody>
          <a:bodyPr vert="horz" wrap="square" lIns="0" tIns="91440" rIns="146304" bIns="91440" rtlCol="0">
            <a:spAutoFit/>
          </a:bodyPr>
          <a:lstStyle/>
          <a:p>
            <a:pPr lvl="1"/>
            <a:r>
              <a:rPr lang="en-US"/>
              <a:t>Large: subhead Segoe UI Regular 20/24</a:t>
            </a:r>
          </a:p>
          <a:p>
            <a:pPr lvl="1"/>
            <a:endParaRPr lang="en-US"/>
          </a:p>
          <a:p>
            <a:pPr lvl="2"/>
            <a:r>
              <a:rPr lang="en-US"/>
              <a:t>Medium: paragraph heading Segoe UI </a:t>
            </a:r>
            <a:r>
              <a:rPr lang="en-US" err="1"/>
              <a:t>Semibold</a:t>
            </a:r>
            <a:r>
              <a:rPr lang="en-US"/>
              <a:t> 14/18</a:t>
            </a:r>
          </a:p>
          <a:p>
            <a:pPr lvl="3"/>
            <a:r>
              <a:rPr lang="en-US"/>
              <a:t>Medium: paragraph body copy Segoe UI Regular 14/18</a:t>
            </a:r>
          </a:p>
          <a:p>
            <a:pPr lvl="3"/>
            <a:endParaRPr lang="en-US"/>
          </a:p>
          <a:p>
            <a:pPr lvl="4"/>
            <a:r>
              <a:rPr lang="en-US"/>
              <a:t>Small: caption heading Segoe UI Bold 10/12</a:t>
            </a:r>
          </a:p>
          <a:p>
            <a:pPr lvl="6"/>
            <a:r>
              <a:rPr lang="en-US"/>
              <a:t>Small: caption body copy Segoe UI Regular 10/12</a:t>
            </a:r>
          </a:p>
          <a:p>
            <a:pPr lvl="6"/>
            <a:endParaRPr lang="en-US"/>
          </a:p>
          <a:p>
            <a:pPr lvl="6"/>
            <a:endParaRPr lang="en-US"/>
          </a:p>
        </p:txBody>
      </p:sp>
      <p:pic>
        <p:nvPicPr>
          <p:cNvPr id="7" name="Picture 6"/>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5400000">
            <a:off x="9432278" y="2842060"/>
            <a:ext cx="6843271" cy="1164777"/>
          </a:xfrm>
          <a:prstGeom prst="rect">
            <a:avLst/>
          </a:prstGeom>
        </p:spPr>
      </p:pic>
    </p:spTree>
    <p:extLst>
      <p:ext uri="{BB962C8B-B14F-4D97-AF65-F5344CB8AC3E}">
        <p14:creationId xmlns:p14="http://schemas.microsoft.com/office/powerpoint/2010/main" val="639621047"/>
      </p:ext>
    </p:extLst>
  </p:cSld>
  <p:clrMap bg1="dk1" tx1="lt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Lst>
  <p:transition>
    <p:fade/>
  </p:transition>
  <p:hf hdr="0" dt="0"/>
  <p:txStyles>
    <p:titleStyle>
      <a:lvl1pPr algn="l" defTabSz="914440"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itchFamily="34" charset="0"/>
        </a:defRPr>
      </a:lvl1pPr>
    </p:titleStyle>
    <p:bodyStyle>
      <a:lvl1pPr marL="0" marR="0" indent="0" algn="l" defTabSz="914440" rtl="0" eaLnBrk="1" fontAlgn="auto" latinLnBrk="0" hangingPunct="1">
        <a:lnSpc>
          <a:spcPct val="100000"/>
        </a:lnSpc>
        <a:spcBef>
          <a:spcPts val="0"/>
        </a:spcBef>
        <a:spcAft>
          <a:spcPts val="0"/>
        </a:spcAft>
        <a:buClrTx/>
        <a:buSzPct val="90000"/>
        <a:buFont typeface="Wingdings" panose="05000000000000000000" pitchFamily="2" charset="2"/>
        <a:buNone/>
        <a:tabLst/>
        <a:defRPr sz="2353" kern="1200" spc="-49" baseline="0">
          <a:solidFill>
            <a:srgbClr val="000000"/>
          </a:solidFill>
          <a:latin typeface="+mj-lt"/>
          <a:ea typeface="+mn-ea"/>
          <a:cs typeface="+mn-cs"/>
        </a:defRPr>
      </a:lvl1pPr>
      <a:lvl2pPr marL="0" marR="0" indent="0" algn="l" defTabSz="914440" rtl="0" eaLnBrk="1" fontAlgn="auto" latinLnBrk="0" hangingPunct="1">
        <a:lnSpc>
          <a:spcPct val="100000"/>
        </a:lnSpc>
        <a:spcBef>
          <a:spcPts val="0"/>
        </a:spcBef>
        <a:spcAft>
          <a:spcPts val="0"/>
        </a:spcAft>
        <a:buClrTx/>
        <a:buSzPct val="90000"/>
        <a:buFontTx/>
        <a:buNone/>
        <a:tabLst/>
        <a:defRPr sz="1961" kern="1200" spc="0" baseline="0">
          <a:solidFill>
            <a:schemeClr val="tx1"/>
          </a:solidFill>
          <a:latin typeface="+mn-lt"/>
          <a:ea typeface="+mn-ea"/>
          <a:cs typeface="+mn-cs"/>
        </a:defRPr>
      </a:lvl2pPr>
      <a:lvl3pPr marL="0" marR="0" indent="0" algn="l" defTabSz="914440" rtl="0" eaLnBrk="1" fontAlgn="auto" latinLnBrk="0" hangingPunct="1">
        <a:lnSpc>
          <a:spcPct val="100000"/>
        </a:lnSpc>
        <a:spcBef>
          <a:spcPts val="0"/>
        </a:spcBef>
        <a:spcAft>
          <a:spcPts val="0"/>
        </a:spcAft>
        <a:buClrTx/>
        <a:buSzPct val="90000"/>
        <a:buFont typeface="Wingdings" panose="05000000000000000000" pitchFamily="2" charset="2"/>
        <a:buNone/>
        <a:tabLst/>
        <a:defRPr sz="1372" kern="1200" spc="0" baseline="0">
          <a:solidFill>
            <a:schemeClr val="tx1"/>
          </a:solidFill>
          <a:latin typeface="+mj-lt"/>
          <a:ea typeface="+mn-ea"/>
          <a:cs typeface="+mn-cs"/>
        </a:defRPr>
      </a:lvl3pPr>
      <a:lvl4pPr marL="0" marR="0" indent="0" algn="l" defTabSz="914440" rtl="0" eaLnBrk="1" fontAlgn="auto" latinLnBrk="0" hangingPunct="1">
        <a:lnSpc>
          <a:spcPct val="100000"/>
        </a:lnSpc>
        <a:spcBef>
          <a:spcPts val="0"/>
        </a:spcBef>
        <a:spcAft>
          <a:spcPts val="0"/>
        </a:spcAft>
        <a:buClrTx/>
        <a:buSzPct val="90000"/>
        <a:buFont typeface="Wingdings" panose="05000000000000000000" pitchFamily="2" charset="2"/>
        <a:buNone/>
        <a:tabLst/>
        <a:defRPr sz="1372" kern="1200" spc="0" baseline="0">
          <a:solidFill>
            <a:schemeClr val="tx1"/>
          </a:solidFill>
          <a:latin typeface="+mn-lt"/>
          <a:ea typeface="+mn-ea"/>
          <a:cs typeface="+mn-cs"/>
        </a:defRPr>
      </a:lvl4pPr>
      <a:lvl5pPr marL="0" marR="0" indent="0" algn="l" defTabSz="914440" rtl="0" eaLnBrk="1" fontAlgn="auto" latinLnBrk="0" hangingPunct="1">
        <a:lnSpc>
          <a:spcPct val="100000"/>
        </a:lnSpc>
        <a:spcBef>
          <a:spcPts val="0"/>
        </a:spcBef>
        <a:spcAft>
          <a:spcPts val="0"/>
        </a:spcAft>
        <a:buClrTx/>
        <a:buSzPct val="90000"/>
        <a:buFont typeface="Wingdings" panose="05000000000000000000" pitchFamily="2" charset="2"/>
        <a:buNone/>
        <a:tabLst/>
        <a:defRPr sz="980" b="1" kern="1200" spc="0" baseline="0">
          <a:solidFill>
            <a:schemeClr val="tx1"/>
          </a:solidFill>
          <a:latin typeface="+mn-lt"/>
          <a:ea typeface="+mn-ea"/>
          <a:cs typeface="+mn-cs"/>
        </a:defRPr>
      </a:lvl5pPr>
      <a:lvl6pPr marL="2286099" indent="0" algn="l" defTabSz="914440" rtl="0" eaLnBrk="1" latinLnBrk="0" hangingPunct="1">
        <a:spcBef>
          <a:spcPct val="20000"/>
        </a:spcBef>
        <a:buFont typeface="Arial" pitchFamily="34" charset="0"/>
        <a:buNone/>
        <a:defRPr sz="1961" kern="1200">
          <a:solidFill>
            <a:schemeClr val="tx1"/>
          </a:solidFill>
          <a:latin typeface="+mn-lt"/>
          <a:ea typeface="+mn-ea"/>
          <a:cs typeface="+mn-cs"/>
        </a:defRPr>
      </a:lvl6pPr>
      <a:lvl7pPr marL="0" indent="0" algn="l" defTabSz="914440" rtl="0" eaLnBrk="1" latinLnBrk="0" hangingPunct="1">
        <a:lnSpc>
          <a:spcPct val="100000"/>
        </a:lnSpc>
        <a:spcBef>
          <a:spcPts val="0"/>
        </a:spcBef>
        <a:spcAft>
          <a:spcPts val="0"/>
        </a:spcAft>
        <a:buFont typeface="Arial" pitchFamily="34" charset="0"/>
        <a:buNone/>
        <a:defRPr sz="980" kern="1200">
          <a:solidFill>
            <a:schemeClr val="tx1"/>
          </a:solidFill>
          <a:latin typeface="+mn-lt"/>
          <a:ea typeface="+mn-ea"/>
          <a:cs typeface="+mn-cs"/>
        </a:defRPr>
      </a:lvl7pPr>
      <a:lvl8pPr marL="3429151" indent="-228610" algn="l" defTabSz="914440"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372" indent="-228610" algn="l" defTabSz="914440"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440" rtl="0" eaLnBrk="1" latinLnBrk="0" hangingPunct="1">
        <a:defRPr sz="1765" kern="1200">
          <a:solidFill>
            <a:schemeClr val="tx1"/>
          </a:solidFill>
          <a:latin typeface="+mn-lt"/>
          <a:ea typeface="+mn-ea"/>
          <a:cs typeface="+mn-cs"/>
        </a:defRPr>
      </a:lvl1pPr>
      <a:lvl2pPr marL="457220" algn="l" defTabSz="914440" rtl="0" eaLnBrk="1" latinLnBrk="0" hangingPunct="1">
        <a:defRPr sz="1765" kern="1200">
          <a:solidFill>
            <a:schemeClr val="tx1"/>
          </a:solidFill>
          <a:latin typeface="+mn-lt"/>
          <a:ea typeface="+mn-ea"/>
          <a:cs typeface="+mn-cs"/>
        </a:defRPr>
      </a:lvl2pPr>
      <a:lvl3pPr marL="914440" algn="l" defTabSz="914440" rtl="0" eaLnBrk="1" latinLnBrk="0" hangingPunct="1">
        <a:defRPr sz="1765" kern="1200">
          <a:solidFill>
            <a:schemeClr val="tx1"/>
          </a:solidFill>
          <a:latin typeface="+mn-lt"/>
          <a:ea typeface="+mn-ea"/>
          <a:cs typeface="+mn-cs"/>
        </a:defRPr>
      </a:lvl3pPr>
      <a:lvl4pPr marL="1371660" algn="l" defTabSz="914440" rtl="0" eaLnBrk="1" latinLnBrk="0" hangingPunct="1">
        <a:defRPr sz="1765" kern="1200">
          <a:solidFill>
            <a:schemeClr val="tx1"/>
          </a:solidFill>
          <a:latin typeface="+mn-lt"/>
          <a:ea typeface="+mn-ea"/>
          <a:cs typeface="+mn-cs"/>
        </a:defRPr>
      </a:lvl4pPr>
      <a:lvl5pPr marL="1828880" algn="l" defTabSz="914440" rtl="0" eaLnBrk="1" latinLnBrk="0" hangingPunct="1">
        <a:defRPr sz="1765" kern="1200">
          <a:solidFill>
            <a:schemeClr val="tx1"/>
          </a:solidFill>
          <a:latin typeface="+mn-lt"/>
          <a:ea typeface="+mn-ea"/>
          <a:cs typeface="+mn-cs"/>
        </a:defRPr>
      </a:lvl5pPr>
      <a:lvl6pPr marL="2286101" algn="l" defTabSz="914440" rtl="0" eaLnBrk="1" latinLnBrk="0" hangingPunct="1">
        <a:defRPr sz="1765" kern="1200">
          <a:solidFill>
            <a:schemeClr val="tx1"/>
          </a:solidFill>
          <a:latin typeface="+mn-lt"/>
          <a:ea typeface="+mn-ea"/>
          <a:cs typeface="+mn-cs"/>
        </a:defRPr>
      </a:lvl6pPr>
      <a:lvl7pPr marL="2743321" algn="l" defTabSz="914440" rtl="0" eaLnBrk="1" latinLnBrk="0" hangingPunct="1">
        <a:defRPr sz="1765" kern="1200">
          <a:solidFill>
            <a:schemeClr val="tx1"/>
          </a:solidFill>
          <a:latin typeface="+mn-lt"/>
          <a:ea typeface="+mn-ea"/>
          <a:cs typeface="+mn-cs"/>
        </a:defRPr>
      </a:lvl7pPr>
      <a:lvl8pPr marL="3200540" algn="l" defTabSz="914440" rtl="0" eaLnBrk="1" latinLnBrk="0" hangingPunct="1">
        <a:defRPr sz="1765" kern="1200">
          <a:solidFill>
            <a:schemeClr val="tx1"/>
          </a:solidFill>
          <a:latin typeface="+mn-lt"/>
          <a:ea typeface="+mn-ea"/>
          <a:cs typeface="+mn-cs"/>
        </a:defRPr>
      </a:lvl8pPr>
      <a:lvl9pPr marL="3657761" algn="l" defTabSz="914440"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1" pos="1349">
          <p15:clr>
            <a:srgbClr val="C35EA4"/>
          </p15:clr>
        </p15:guide>
        <p15:guide id="32" pos="1528">
          <p15:clr>
            <a:srgbClr val="C35EA4"/>
          </p15:clr>
        </p15:guide>
        <p15:guide id="33" pos="2621">
          <p15:clr>
            <a:srgbClr val="C35EA4"/>
          </p15:clr>
        </p15:guide>
        <p15:guide id="34" pos="2765">
          <p15:clr>
            <a:srgbClr val="C35EA4"/>
          </p15:clr>
        </p15:guide>
        <p15:guide id="35" pos="3854">
          <p15:clr>
            <a:srgbClr val="C35EA4"/>
          </p15:clr>
        </p15:guide>
        <p15:guide id="36" pos="4003">
          <p15:clr>
            <a:srgbClr val="C35EA4"/>
          </p15:clr>
        </p15:guide>
        <p15:guide id="37" pos="5083">
          <p15:clr>
            <a:srgbClr val="C35EA4"/>
          </p15:clr>
        </p15:guide>
        <p15:guide id="38" pos="5230">
          <p15:clr>
            <a:srgbClr val="C35EA4"/>
          </p15:clr>
        </p15:guide>
        <p15:guide id="39" pos="6323">
          <p15:clr>
            <a:srgbClr val="C35EA4"/>
          </p15:clr>
        </p15:guide>
        <p15:guide id="40" pos="6469">
          <p15:clr>
            <a:srgbClr val="C35EA4"/>
          </p15:clr>
        </p15:guide>
        <p15:guide id="41" pos="269">
          <p15:clr>
            <a:srgbClr val="F26B43"/>
          </p15:clr>
        </p15:guide>
        <p15:guide id="42" pos="7565">
          <p15:clr>
            <a:srgbClr val="F26B43"/>
          </p15:clr>
        </p15:guide>
        <p15:guide id="43" orient="horz" pos="751">
          <p15:clr>
            <a:srgbClr val="5ACBF0"/>
          </p15:clr>
        </p15:guide>
        <p15:guide id="44" orient="horz" pos="1387">
          <p15:clr>
            <a:srgbClr val="5ACBF0"/>
          </p15:clr>
        </p15:guide>
        <p15:guide id="45" orient="horz" pos="605">
          <p15:clr>
            <a:srgbClr val="5ACBF0"/>
          </p15:clr>
        </p15:guide>
        <p15:guide id="46" orient="horz" pos="1514">
          <p15:clr>
            <a:srgbClr val="5ACBF0"/>
          </p15:clr>
        </p15:guide>
        <p15:guide id="47" orient="horz" pos="2130">
          <p15:clr>
            <a:srgbClr val="5ACBF0"/>
          </p15:clr>
        </p15:guide>
        <p15:guide id="48" orient="horz" pos="2299">
          <p15:clr>
            <a:srgbClr val="5ACBF0"/>
          </p15:clr>
        </p15:guide>
        <p15:guide id="49" orient="horz" pos="283">
          <p15:clr>
            <a:srgbClr val="F26B43"/>
          </p15:clr>
        </p15:guide>
        <p15:guide id="50" orient="horz" pos="4123">
          <p15:clr>
            <a:srgbClr val="F26B43"/>
          </p15:clr>
        </p15:guide>
        <p15:guide id="51" orient="horz" pos="2891">
          <p15:clr>
            <a:srgbClr val="5ACBF0"/>
          </p15:clr>
        </p15:guide>
        <p15:guide id="52" orient="horz" pos="3019">
          <p15:clr>
            <a:srgbClr val="5ACBF0"/>
          </p15:clr>
        </p15:guide>
        <p15:guide id="53" orient="horz" pos="3643">
          <p15:clr>
            <a:srgbClr val="5ACBF0"/>
          </p15:clr>
        </p15:guide>
        <p15:guide id="54" orient="horz" pos="3763">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5994" y="556382"/>
            <a:ext cx="11303917" cy="813819"/>
          </a:xfrm>
          <a:prstGeom prst="rect">
            <a:avLst/>
          </a:prstGeom>
        </p:spPr>
        <p:txBody>
          <a:bodyPr vert="horz" wrap="square" lIns="0" tIns="91440" rIns="146304" bIns="91440" rtlCol="0" anchor="t">
            <a:noAutofit/>
          </a:bodyPr>
          <a:lstStyle/>
          <a:p>
            <a:r>
              <a:rPr lang="en-US"/>
              <a:t>Heading Segoe UI </a:t>
            </a:r>
            <a:r>
              <a:rPr lang="en-US" err="1"/>
              <a:t>Semibold</a:t>
            </a:r>
            <a:r>
              <a:rPr lang="en-US"/>
              <a:t> 28/32</a:t>
            </a:r>
          </a:p>
        </p:txBody>
      </p:sp>
      <p:sp>
        <p:nvSpPr>
          <p:cNvPr id="4" name="Text Placeholder 3"/>
          <p:cNvSpPr>
            <a:spLocks noGrp="1"/>
          </p:cNvSpPr>
          <p:nvPr>
            <p:ph type="body" idx="1"/>
          </p:nvPr>
        </p:nvSpPr>
        <p:spPr>
          <a:xfrm>
            <a:off x="455994" y="1817560"/>
            <a:ext cx="11231768" cy="2024850"/>
          </a:xfrm>
          <a:prstGeom prst="rect">
            <a:avLst/>
          </a:prstGeom>
        </p:spPr>
        <p:txBody>
          <a:bodyPr vert="horz" wrap="square" lIns="0" tIns="91440" rIns="146304" bIns="91440" rtlCol="0">
            <a:spAutoFit/>
          </a:bodyPr>
          <a:lstStyle/>
          <a:p>
            <a:pPr lvl="1"/>
            <a:r>
              <a:rPr lang="en-US"/>
              <a:t>Large: subhead Segoe UI Regular 20/24</a:t>
            </a:r>
          </a:p>
          <a:p>
            <a:pPr lvl="1"/>
            <a:endParaRPr lang="en-US"/>
          </a:p>
          <a:p>
            <a:pPr lvl="2"/>
            <a:r>
              <a:rPr lang="en-US"/>
              <a:t>Medium: paragraph heading Segoe UI </a:t>
            </a:r>
            <a:r>
              <a:rPr lang="en-US" err="1"/>
              <a:t>Semibold</a:t>
            </a:r>
            <a:r>
              <a:rPr lang="en-US"/>
              <a:t> 14/18</a:t>
            </a:r>
          </a:p>
          <a:p>
            <a:pPr lvl="3"/>
            <a:r>
              <a:rPr lang="en-US"/>
              <a:t>Medium: paragraph body copy Segoe UI Regular 14/18</a:t>
            </a:r>
          </a:p>
          <a:p>
            <a:pPr lvl="3"/>
            <a:endParaRPr lang="en-US"/>
          </a:p>
          <a:p>
            <a:pPr lvl="4"/>
            <a:r>
              <a:rPr lang="en-US"/>
              <a:t>Small: caption heading Segoe UI Bold 10/12</a:t>
            </a:r>
          </a:p>
          <a:p>
            <a:pPr lvl="6"/>
            <a:r>
              <a:rPr lang="en-US"/>
              <a:t>Small: caption body copy Segoe UI Regular 10/12</a:t>
            </a:r>
          </a:p>
          <a:p>
            <a:pPr lvl="6"/>
            <a:endParaRPr lang="en-US"/>
          </a:p>
          <a:p>
            <a:pPr lvl="6"/>
            <a:endParaRPr lang="en-US"/>
          </a:p>
        </p:txBody>
      </p:sp>
      <p:pic>
        <p:nvPicPr>
          <p:cNvPr id="7" name="Picture 6"/>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5400000">
            <a:off x="9432278" y="2842060"/>
            <a:ext cx="6843271" cy="1164777"/>
          </a:xfrm>
          <a:prstGeom prst="rect">
            <a:avLst/>
          </a:prstGeom>
        </p:spPr>
      </p:pic>
    </p:spTree>
    <p:extLst>
      <p:ext uri="{BB962C8B-B14F-4D97-AF65-F5344CB8AC3E}">
        <p14:creationId xmlns:p14="http://schemas.microsoft.com/office/powerpoint/2010/main" val="2691530152"/>
      </p:ext>
    </p:extLst>
  </p:cSld>
  <p:clrMap bg1="dk1" tx1="lt1" bg2="dk2" tx2="lt2" accent1="accent1" accent2="accent2" accent3="accent3" accent4="accent4" accent5="accent5" accent6="accent6" hlink="hlink" folHlink="folHlink"/>
  <p:sldLayoutIdLst>
    <p:sldLayoutId id="2147483671" r:id="rId1"/>
    <p:sldLayoutId id="2147483672" r:id="rId2"/>
    <p:sldLayoutId id="2147483673" r:id="rId3"/>
  </p:sldLayoutIdLst>
  <p:transition>
    <p:fade/>
  </p:transition>
  <p:hf hdr="0" dt="0"/>
  <p:txStyles>
    <p:titleStyle>
      <a:lvl1pPr algn="l" defTabSz="914440"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itchFamily="34" charset="0"/>
        </a:defRPr>
      </a:lvl1pPr>
    </p:titleStyle>
    <p:bodyStyle>
      <a:lvl1pPr marL="0" marR="0" indent="0" algn="l" defTabSz="914440" rtl="0" eaLnBrk="1" fontAlgn="auto" latinLnBrk="0" hangingPunct="1">
        <a:lnSpc>
          <a:spcPct val="100000"/>
        </a:lnSpc>
        <a:spcBef>
          <a:spcPts val="0"/>
        </a:spcBef>
        <a:spcAft>
          <a:spcPts val="0"/>
        </a:spcAft>
        <a:buClrTx/>
        <a:buSzPct val="90000"/>
        <a:buFont typeface="Wingdings" panose="05000000000000000000" pitchFamily="2" charset="2"/>
        <a:buNone/>
        <a:tabLst/>
        <a:defRPr sz="2353" kern="1200" spc="-49" baseline="0">
          <a:solidFill>
            <a:srgbClr val="000000"/>
          </a:solidFill>
          <a:latin typeface="+mj-lt"/>
          <a:ea typeface="+mn-ea"/>
          <a:cs typeface="+mn-cs"/>
        </a:defRPr>
      </a:lvl1pPr>
      <a:lvl2pPr marL="0" marR="0" indent="0" algn="l" defTabSz="914440" rtl="0" eaLnBrk="1" fontAlgn="auto" latinLnBrk="0" hangingPunct="1">
        <a:lnSpc>
          <a:spcPct val="100000"/>
        </a:lnSpc>
        <a:spcBef>
          <a:spcPts val="0"/>
        </a:spcBef>
        <a:spcAft>
          <a:spcPts val="0"/>
        </a:spcAft>
        <a:buClrTx/>
        <a:buSzPct val="90000"/>
        <a:buFontTx/>
        <a:buNone/>
        <a:tabLst/>
        <a:defRPr sz="1961" kern="1200" spc="0" baseline="0">
          <a:solidFill>
            <a:schemeClr val="tx1"/>
          </a:solidFill>
          <a:latin typeface="+mn-lt"/>
          <a:ea typeface="+mn-ea"/>
          <a:cs typeface="+mn-cs"/>
        </a:defRPr>
      </a:lvl2pPr>
      <a:lvl3pPr marL="0" marR="0" indent="0" algn="l" defTabSz="914440" rtl="0" eaLnBrk="1" fontAlgn="auto" latinLnBrk="0" hangingPunct="1">
        <a:lnSpc>
          <a:spcPct val="100000"/>
        </a:lnSpc>
        <a:spcBef>
          <a:spcPts val="0"/>
        </a:spcBef>
        <a:spcAft>
          <a:spcPts val="0"/>
        </a:spcAft>
        <a:buClrTx/>
        <a:buSzPct val="90000"/>
        <a:buFont typeface="Wingdings" panose="05000000000000000000" pitchFamily="2" charset="2"/>
        <a:buNone/>
        <a:tabLst/>
        <a:defRPr sz="1372" kern="1200" spc="0" baseline="0">
          <a:solidFill>
            <a:schemeClr val="tx1"/>
          </a:solidFill>
          <a:latin typeface="+mj-lt"/>
          <a:ea typeface="+mn-ea"/>
          <a:cs typeface="+mn-cs"/>
        </a:defRPr>
      </a:lvl3pPr>
      <a:lvl4pPr marL="0" marR="0" indent="0" algn="l" defTabSz="914440" rtl="0" eaLnBrk="1" fontAlgn="auto" latinLnBrk="0" hangingPunct="1">
        <a:lnSpc>
          <a:spcPct val="100000"/>
        </a:lnSpc>
        <a:spcBef>
          <a:spcPts val="0"/>
        </a:spcBef>
        <a:spcAft>
          <a:spcPts val="0"/>
        </a:spcAft>
        <a:buClrTx/>
        <a:buSzPct val="90000"/>
        <a:buFont typeface="Wingdings" panose="05000000000000000000" pitchFamily="2" charset="2"/>
        <a:buNone/>
        <a:tabLst/>
        <a:defRPr sz="1372" kern="1200" spc="0" baseline="0">
          <a:solidFill>
            <a:schemeClr val="tx1"/>
          </a:solidFill>
          <a:latin typeface="+mn-lt"/>
          <a:ea typeface="+mn-ea"/>
          <a:cs typeface="+mn-cs"/>
        </a:defRPr>
      </a:lvl4pPr>
      <a:lvl5pPr marL="0" marR="0" indent="0" algn="l" defTabSz="914440" rtl="0" eaLnBrk="1" fontAlgn="auto" latinLnBrk="0" hangingPunct="1">
        <a:lnSpc>
          <a:spcPct val="100000"/>
        </a:lnSpc>
        <a:spcBef>
          <a:spcPts val="0"/>
        </a:spcBef>
        <a:spcAft>
          <a:spcPts val="0"/>
        </a:spcAft>
        <a:buClrTx/>
        <a:buSzPct val="90000"/>
        <a:buFont typeface="Wingdings" panose="05000000000000000000" pitchFamily="2" charset="2"/>
        <a:buNone/>
        <a:tabLst/>
        <a:defRPr sz="980" b="1" kern="1200" spc="0" baseline="0">
          <a:solidFill>
            <a:schemeClr val="tx1"/>
          </a:solidFill>
          <a:latin typeface="+mn-lt"/>
          <a:ea typeface="+mn-ea"/>
          <a:cs typeface="+mn-cs"/>
        </a:defRPr>
      </a:lvl5pPr>
      <a:lvl6pPr marL="2286099" indent="0" algn="l" defTabSz="914440" rtl="0" eaLnBrk="1" latinLnBrk="0" hangingPunct="1">
        <a:spcBef>
          <a:spcPct val="20000"/>
        </a:spcBef>
        <a:buFont typeface="Arial" pitchFamily="34" charset="0"/>
        <a:buNone/>
        <a:defRPr sz="1961" kern="1200">
          <a:solidFill>
            <a:schemeClr val="tx1"/>
          </a:solidFill>
          <a:latin typeface="+mn-lt"/>
          <a:ea typeface="+mn-ea"/>
          <a:cs typeface="+mn-cs"/>
        </a:defRPr>
      </a:lvl6pPr>
      <a:lvl7pPr marL="0" indent="0" algn="l" defTabSz="914440" rtl="0" eaLnBrk="1" latinLnBrk="0" hangingPunct="1">
        <a:lnSpc>
          <a:spcPct val="100000"/>
        </a:lnSpc>
        <a:spcBef>
          <a:spcPts val="0"/>
        </a:spcBef>
        <a:spcAft>
          <a:spcPts val="0"/>
        </a:spcAft>
        <a:buFont typeface="Arial" pitchFamily="34" charset="0"/>
        <a:buNone/>
        <a:defRPr sz="980" kern="1200">
          <a:solidFill>
            <a:schemeClr val="tx1"/>
          </a:solidFill>
          <a:latin typeface="+mn-lt"/>
          <a:ea typeface="+mn-ea"/>
          <a:cs typeface="+mn-cs"/>
        </a:defRPr>
      </a:lvl7pPr>
      <a:lvl8pPr marL="3429151" indent="-228610" algn="l" defTabSz="914440"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372" indent="-228610" algn="l" defTabSz="914440"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440" rtl="0" eaLnBrk="1" latinLnBrk="0" hangingPunct="1">
        <a:defRPr sz="1765" kern="1200">
          <a:solidFill>
            <a:schemeClr val="tx1"/>
          </a:solidFill>
          <a:latin typeface="+mn-lt"/>
          <a:ea typeface="+mn-ea"/>
          <a:cs typeface="+mn-cs"/>
        </a:defRPr>
      </a:lvl1pPr>
      <a:lvl2pPr marL="457220" algn="l" defTabSz="914440" rtl="0" eaLnBrk="1" latinLnBrk="0" hangingPunct="1">
        <a:defRPr sz="1765" kern="1200">
          <a:solidFill>
            <a:schemeClr val="tx1"/>
          </a:solidFill>
          <a:latin typeface="+mn-lt"/>
          <a:ea typeface="+mn-ea"/>
          <a:cs typeface="+mn-cs"/>
        </a:defRPr>
      </a:lvl2pPr>
      <a:lvl3pPr marL="914440" algn="l" defTabSz="914440" rtl="0" eaLnBrk="1" latinLnBrk="0" hangingPunct="1">
        <a:defRPr sz="1765" kern="1200">
          <a:solidFill>
            <a:schemeClr val="tx1"/>
          </a:solidFill>
          <a:latin typeface="+mn-lt"/>
          <a:ea typeface="+mn-ea"/>
          <a:cs typeface="+mn-cs"/>
        </a:defRPr>
      </a:lvl3pPr>
      <a:lvl4pPr marL="1371660" algn="l" defTabSz="914440" rtl="0" eaLnBrk="1" latinLnBrk="0" hangingPunct="1">
        <a:defRPr sz="1765" kern="1200">
          <a:solidFill>
            <a:schemeClr val="tx1"/>
          </a:solidFill>
          <a:latin typeface="+mn-lt"/>
          <a:ea typeface="+mn-ea"/>
          <a:cs typeface="+mn-cs"/>
        </a:defRPr>
      </a:lvl4pPr>
      <a:lvl5pPr marL="1828880" algn="l" defTabSz="914440" rtl="0" eaLnBrk="1" latinLnBrk="0" hangingPunct="1">
        <a:defRPr sz="1765" kern="1200">
          <a:solidFill>
            <a:schemeClr val="tx1"/>
          </a:solidFill>
          <a:latin typeface="+mn-lt"/>
          <a:ea typeface="+mn-ea"/>
          <a:cs typeface="+mn-cs"/>
        </a:defRPr>
      </a:lvl5pPr>
      <a:lvl6pPr marL="2286101" algn="l" defTabSz="914440" rtl="0" eaLnBrk="1" latinLnBrk="0" hangingPunct="1">
        <a:defRPr sz="1765" kern="1200">
          <a:solidFill>
            <a:schemeClr val="tx1"/>
          </a:solidFill>
          <a:latin typeface="+mn-lt"/>
          <a:ea typeface="+mn-ea"/>
          <a:cs typeface="+mn-cs"/>
        </a:defRPr>
      </a:lvl6pPr>
      <a:lvl7pPr marL="2743321" algn="l" defTabSz="914440" rtl="0" eaLnBrk="1" latinLnBrk="0" hangingPunct="1">
        <a:defRPr sz="1765" kern="1200">
          <a:solidFill>
            <a:schemeClr val="tx1"/>
          </a:solidFill>
          <a:latin typeface="+mn-lt"/>
          <a:ea typeface="+mn-ea"/>
          <a:cs typeface="+mn-cs"/>
        </a:defRPr>
      </a:lvl7pPr>
      <a:lvl8pPr marL="3200540" algn="l" defTabSz="914440" rtl="0" eaLnBrk="1" latinLnBrk="0" hangingPunct="1">
        <a:defRPr sz="1765" kern="1200">
          <a:solidFill>
            <a:schemeClr val="tx1"/>
          </a:solidFill>
          <a:latin typeface="+mn-lt"/>
          <a:ea typeface="+mn-ea"/>
          <a:cs typeface="+mn-cs"/>
        </a:defRPr>
      </a:lvl8pPr>
      <a:lvl9pPr marL="3657761" algn="l" defTabSz="914440"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1" pos="1349">
          <p15:clr>
            <a:srgbClr val="C35EA4"/>
          </p15:clr>
        </p15:guide>
        <p15:guide id="32" pos="1528">
          <p15:clr>
            <a:srgbClr val="C35EA4"/>
          </p15:clr>
        </p15:guide>
        <p15:guide id="33" pos="2621">
          <p15:clr>
            <a:srgbClr val="C35EA4"/>
          </p15:clr>
        </p15:guide>
        <p15:guide id="34" pos="2765">
          <p15:clr>
            <a:srgbClr val="C35EA4"/>
          </p15:clr>
        </p15:guide>
        <p15:guide id="35" pos="3854">
          <p15:clr>
            <a:srgbClr val="C35EA4"/>
          </p15:clr>
        </p15:guide>
        <p15:guide id="36" pos="4003">
          <p15:clr>
            <a:srgbClr val="C35EA4"/>
          </p15:clr>
        </p15:guide>
        <p15:guide id="37" pos="5083">
          <p15:clr>
            <a:srgbClr val="C35EA4"/>
          </p15:clr>
        </p15:guide>
        <p15:guide id="38" pos="5230">
          <p15:clr>
            <a:srgbClr val="C35EA4"/>
          </p15:clr>
        </p15:guide>
        <p15:guide id="39" pos="6323">
          <p15:clr>
            <a:srgbClr val="C35EA4"/>
          </p15:clr>
        </p15:guide>
        <p15:guide id="40" pos="6469">
          <p15:clr>
            <a:srgbClr val="C35EA4"/>
          </p15:clr>
        </p15:guide>
        <p15:guide id="41" pos="269">
          <p15:clr>
            <a:srgbClr val="F26B43"/>
          </p15:clr>
        </p15:guide>
        <p15:guide id="42" pos="7565">
          <p15:clr>
            <a:srgbClr val="F26B43"/>
          </p15:clr>
        </p15:guide>
        <p15:guide id="43" orient="horz" pos="751">
          <p15:clr>
            <a:srgbClr val="5ACBF0"/>
          </p15:clr>
        </p15:guide>
        <p15:guide id="44" orient="horz" pos="1387">
          <p15:clr>
            <a:srgbClr val="5ACBF0"/>
          </p15:clr>
        </p15:guide>
        <p15:guide id="45" orient="horz" pos="605">
          <p15:clr>
            <a:srgbClr val="5ACBF0"/>
          </p15:clr>
        </p15:guide>
        <p15:guide id="46" orient="horz" pos="1514">
          <p15:clr>
            <a:srgbClr val="5ACBF0"/>
          </p15:clr>
        </p15:guide>
        <p15:guide id="47" orient="horz" pos="2130">
          <p15:clr>
            <a:srgbClr val="5ACBF0"/>
          </p15:clr>
        </p15:guide>
        <p15:guide id="48" orient="horz" pos="2299">
          <p15:clr>
            <a:srgbClr val="5ACBF0"/>
          </p15:clr>
        </p15:guide>
        <p15:guide id="49" orient="horz" pos="283">
          <p15:clr>
            <a:srgbClr val="F26B43"/>
          </p15:clr>
        </p15:guide>
        <p15:guide id="50" orient="horz" pos="4123">
          <p15:clr>
            <a:srgbClr val="F26B43"/>
          </p15:clr>
        </p15:guide>
        <p15:guide id="51" orient="horz" pos="2891">
          <p15:clr>
            <a:srgbClr val="5ACBF0"/>
          </p15:clr>
        </p15:guide>
        <p15:guide id="52" orient="horz" pos="3019">
          <p15:clr>
            <a:srgbClr val="5ACBF0"/>
          </p15:clr>
        </p15:guide>
        <p15:guide id="53" orient="horz" pos="3643">
          <p15:clr>
            <a:srgbClr val="5ACBF0"/>
          </p15:clr>
        </p15:guide>
        <p15:guide id="54" orient="horz" pos="3763">
          <p15:clr>
            <a:srgbClr val="5ACBF0"/>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E8EFFF"/>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4A3949E4-37A7-9839-45D4-EA0E89C50AA0}"/>
              </a:ext>
            </a:extLst>
          </p:cNvPr>
          <p:cNvGraphicFramePr>
            <a:graphicFrameLocks noChangeAspect="1"/>
          </p:cNvGraphicFramePr>
          <p:nvPr userDrawn="1">
            <p:custDataLst>
              <p:tags r:id="rId67"/>
            </p:custDataLst>
            <p:extLst>
              <p:ext uri="{D42A27DB-BD31-4B8C-83A1-F6EECF244321}">
                <p14:modId xmlns:p14="http://schemas.microsoft.com/office/powerpoint/2010/main" val="21928788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8" imgW="532" imgH="533" progId="TCLayout.ActiveDocument.1">
                  <p:embed/>
                </p:oleObj>
              </mc:Choice>
              <mc:Fallback>
                <p:oleObj name="think-cell Slide" r:id="rId68" imgW="532" imgH="533" progId="TCLayout.ActiveDocument.1">
                  <p:embed/>
                  <p:pic>
                    <p:nvPicPr>
                      <p:cNvPr id="6" name="Object 5" hidden="1">
                        <a:extLst>
                          <a:ext uri="{FF2B5EF4-FFF2-40B4-BE49-F238E27FC236}">
                            <a16:creationId xmlns:a16="http://schemas.microsoft.com/office/drawing/2014/main" id="{4A3949E4-37A7-9839-45D4-EA0E89C50AA0}"/>
                          </a:ext>
                        </a:extLst>
                      </p:cNvPr>
                      <p:cNvPicPr/>
                      <p:nvPr/>
                    </p:nvPicPr>
                    <p:blipFill>
                      <a:blip r:embed="rId69"/>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588263" y="457200"/>
            <a:ext cx="11018520" cy="492443"/>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70">
            <a:extLst>
              <a:ext uri="{96DAC541-7B7A-43D3-8B79-37D633B846F1}">
                <asvg:svgBlip xmlns:asvg="http://schemas.microsoft.com/office/drawing/2016/SVG/main" r:embed="rId71"/>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229804879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 id="2147483704" r:id="rId29"/>
    <p:sldLayoutId id="2147483705" r:id="rId30"/>
    <p:sldLayoutId id="2147483706" r:id="rId31"/>
    <p:sldLayoutId id="2147483707" r:id="rId32"/>
    <p:sldLayoutId id="2147483708" r:id="rId33"/>
    <p:sldLayoutId id="2147483709" r:id="rId34"/>
    <p:sldLayoutId id="2147483710" r:id="rId35"/>
    <p:sldLayoutId id="2147483711" r:id="rId36"/>
    <p:sldLayoutId id="2147483712" r:id="rId37"/>
    <p:sldLayoutId id="2147483713" r:id="rId38"/>
    <p:sldLayoutId id="2147483714" r:id="rId39"/>
    <p:sldLayoutId id="2147483715" r:id="rId40"/>
    <p:sldLayoutId id="2147483716" r:id="rId41"/>
    <p:sldLayoutId id="2147483717" r:id="rId42"/>
    <p:sldLayoutId id="2147483718" r:id="rId43"/>
    <p:sldLayoutId id="2147483719" r:id="rId44"/>
    <p:sldLayoutId id="2147483720" r:id="rId45"/>
    <p:sldLayoutId id="2147483721" r:id="rId46"/>
    <p:sldLayoutId id="2147483722" r:id="rId47"/>
    <p:sldLayoutId id="2147483723" r:id="rId48"/>
    <p:sldLayoutId id="2147483724" r:id="rId49"/>
    <p:sldLayoutId id="2147483725" r:id="rId50"/>
    <p:sldLayoutId id="2147483726" r:id="rId51"/>
    <p:sldLayoutId id="2147483727" r:id="rId52"/>
    <p:sldLayoutId id="2147483728" r:id="rId53"/>
    <p:sldLayoutId id="2147483729" r:id="rId54"/>
    <p:sldLayoutId id="2147483730" r:id="rId55"/>
    <p:sldLayoutId id="2147483731" r:id="rId56"/>
    <p:sldLayoutId id="2147483732" r:id="rId57"/>
    <p:sldLayoutId id="2147483733" r:id="rId58"/>
    <p:sldLayoutId id="2147483734" r:id="rId59"/>
    <p:sldLayoutId id="2147483735" r:id="rId60"/>
    <p:sldLayoutId id="2147483736" r:id="rId61"/>
    <p:sldLayoutId id="2147483737" r:id="rId62"/>
    <p:sldLayoutId id="2147483738" r:id="rId63"/>
    <p:sldLayoutId id="2147483739" r:id="rId64"/>
    <p:sldLayoutId id="2147483740" r:id="rId65"/>
  </p:sldLayoutIdLst>
  <p:transition>
    <p:fade/>
  </p:transition>
  <p:hf sldNum="0" hdr="0" dt="0"/>
  <p:txStyles>
    <p:titleStyle>
      <a:lvl1pPr algn="l" defTabSz="932742" rtl="0" eaLnBrk="1" latinLnBrk="0" hangingPunct="1">
        <a:lnSpc>
          <a:spcPct val="100000"/>
        </a:lnSpc>
        <a:spcBef>
          <a:spcPct val="0"/>
        </a:spcBef>
        <a:buNone/>
        <a:defRPr lang="en-US" sz="3200" b="0" kern="1200" cap="none" spc="-50" baseline="0" dirty="0" smtClean="0">
          <a:ln w="3175">
            <a:noFill/>
          </a:ln>
          <a:solidFill>
            <a:schemeClr val="tx2"/>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13" Type="http://schemas.openxmlformats.org/officeDocument/2006/relationships/image" Target="../media/image36.svg"/><Relationship Id="rId18" Type="http://schemas.openxmlformats.org/officeDocument/2006/relationships/image" Target="../media/image41.png"/><Relationship Id="rId26" Type="http://schemas.openxmlformats.org/officeDocument/2006/relationships/image" Target="../media/image49.png"/><Relationship Id="rId39" Type="http://schemas.openxmlformats.org/officeDocument/2006/relationships/image" Target="../media/image62.png"/><Relationship Id="rId21" Type="http://schemas.openxmlformats.org/officeDocument/2006/relationships/image" Target="../media/image44.svg"/><Relationship Id="rId34" Type="http://schemas.openxmlformats.org/officeDocument/2006/relationships/image" Target="../media/image57.png"/><Relationship Id="rId42" Type="http://schemas.openxmlformats.org/officeDocument/2006/relationships/image" Target="../media/image65.svg"/><Relationship Id="rId47" Type="http://schemas.openxmlformats.org/officeDocument/2006/relationships/image" Target="../media/image70.png"/><Relationship Id="rId50" Type="http://schemas.openxmlformats.org/officeDocument/2006/relationships/image" Target="../media/image73.svg"/><Relationship Id="rId7" Type="http://schemas.openxmlformats.org/officeDocument/2006/relationships/image" Target="../media/image30.svg"/><Relationship Id="rId2" Type="http://schemas.openxmlformats.org/officeDocument/2006/relationships/notesSlide" Target="../notesSlides/notesSlide1.xml"/><Relationship Id="rId16" Type="http://schemas.openxmlformats.org/officeDocument/2006/relationships/image" Target="../media/image39.png"/><Relationship Id="rId29" Type="http://schemas.openxmlformats.org/officeDocument/2006/relationships/image" Target="../media/image52.svg"/><Relationship Id="rId11" Type="http://schemas.openxmlformats.org/officeDocument/2006/relationships/image" Target="../media/image34.svg"/><Relationship Id="rId24" Type="http://schemas.openxmlformats.org/officeDocument/2006/relationships/image" Target="../media/image47.png"/><Relationship Id="rId32" Type="http://schemas.openxmlformats.org/officeDocument/2006/relationships/image" Target="../media/image55.png"/><Relationship Id="rId37" Type="http://schemas.openxmlformats.org/officeDocument/2006/relationships/image" Target="../media/image60.svg"/><Relationship Id="rId40" Type="http://schemas.openxmlformats.org/officeDocument/2006/relationships/image" Target="../media/image63.svg"/><Relationship Id="rId45" Type="http://schemas.openxmlformats.org/officeDocument/2006/relationships/image" Target="../media/image68.png"/><Relationship Id="rId5" Type="http://schemas.openxmlformats.org/officeDocument/2006/relationships/image" Target="../media/image28.png"/><Relationship Id="rId15" Type="http://schemas.openxmlformats.org/officeDocument/2006/relationships/image" Target="../media/image38.svg"/><Relationship Id="rId23" Type="http://schemas.openxmlformats.org/officeDocument/2006/relationships/image" Target="../media/image46.svg"/><Relationship Id="rId28" Type="http://schemas.openxmlformats.org/officeDocument/2006/relationships/image" Target="../media/image51.png"/><Relationship Id="rId36" Type="http://schemas.openxmlformats.org/officeDocument/2006/relationships/image" Target="../media/image59.png"/><Relationship Id="rId49" Type="http://schemas.openxmlformats.org/officeDocument/2006/relationships/image" Target="../media/image72.png"/><Relationship Id="rId10" Type="http://schemas.openxmlformats.org/officeDocument/2006/relationships/image" Target="../media/image33.png"/><Relationship Id="rId19" Type="http://schemas.openxmlformats.org/officeDocument/2006/relationships/image" Target="../media/image42.svg"/><Relationship Id="rId31" Type="http://schemas.openxmlformats.org/officeDocument/2006/relationships/image" Target="../media/image54.svg"/><Relationship Id="rId44" Type="http://schemas.openxmlformats.org/officeDocument/2006/relationships/image" Target="../media/image67.svg"/><Relationship Id="rId52" Type="http://schemas.openxmlformats.org/officeDocument/2006/relationships/image" Target="../media/image75.svg"/><Relationship Id="rId4" Type="http://schemas.openxmlformats.org/officeDocument/2006/relationships/image" Target="../media/image27.svg"/><Relationship Id="rId9" Type="http://schemas.openxmlformats.org/officeDocument/2006/relationships/image" Target="../media/image32.svg"/><Relationship Id="rId14" Type="http://schemas.openxmlformats.org/officeDocument/2006/relationships/image" Target="../media/image37.png"/><Relationship Id="rId22" Type="http://schemas.openxmlformats.org/officeDocument/2006/relationships/image" Target="../media/image45.png"/><Relationship Id="rId27" Type="http://schemas.openxmlformats.org/officeDocument/2006/relationships/image" Target="../media/image50.svg"/><Relationship Id="rId30" Type="http://schemas.openxmlformats.org/officeDocument/2006/relationships/image" Target="../media/image53.png"/><Relationship Id="rId35" Type="http://schemas.openxmlformats.org/officeDocument/2006/relationships/image" Target="../media/image58.svg"/><Relationship Id="rId43" Type="http://schemas.openxmlformats.org/officeDocument/2006/relationships/image" Target="../media/image66.png"/><Relationship Id="rId48" Type="http://schemas.openxmlformats.org/officeDocument/2006/relationships/image" Target="../media/image71.svg"/><Relationship Id="rId8" Type="http://schemas.openxmlformats.org/officeDocument/2006/relationships/image" Target="../media/image31.png"/><Relationship Id="rId51" Type="http://schemas.openxmlformats.org/officeDocument/2006/relationships/image" Target="../media/image74.png"/><Relationship Id="rId3" Type="http://schemas.openxmlformats.org/officeDocument/2006/relationships/image" Target="../media/image26.png"/><Relationship Id="rId12" Type="http://schemas.openxmlformats.org/officeDocument/2006/relationships/image" Target="../media/image35.png"/><Relationship Id="rId17" Type="http://schemas.openxmlformats.org/officeDocument/2006/relationships/image" Target="../media/image40.svg"/><Relationship Id="rId25" Type="http://schemas.openxmlformats.org/officeDocument/2006/relationships/image" Target="../media/image48.svg"/><Relationship Id="rId33" Type="http://schemas.openxmlformats.org/officeDocument/2006/relationships/image" Target="../media/image56.svg"/><Relationship Id="rId38" Type="http://schemas.openxmlformats.org/officeDocument/2006/relationships/image" Target="../media/image61.emf"/><Relationship Id="rId46" Type="http://schemas.openxmlformats.org/officeDocument/2006/relationships/image" Target="../media/image69.svg"/><Relationship Id="rId20" Type="http://schemas.openxmlformats.org/officeDocument/2006/relationships/image" Target="../media/image43.png"/><Relationship Id="rId41" Type="http://schemas.openxmlformats.org/officeDocument/2006/relationships/image" Target="../media/image64.png"/><Relationship Id="rId1" Type="http://schemas.openxmlformats.org/officeDocument/2006/relationships/slideLayout" Target="../slideLayouts/slideLayout3.xml"/><Relationship Id="rId6" Type="http://schemas.openxmlformats.org/officeDocument/2006/relationships/image" Target="../media/image29.png"/></Relationships>
</file>

<file path=ppt/slides/_rels/slide2.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18" Type="http://schemas.openxmlformats.org/officeDocument/2006/relationships/image" Target="../media/image90.png"/><Relationship Id="rId3" Type="http://schemas.openxmlformats.org/officeDocument/2006/relationships/image" Target="../media/image76.png"/><Relationship Id="rId21" Type="http://schemas.openxmlformats.org/officeDocument/2006/relationships/image" Target="../media/image34.svg"/><Relationship Id="rId7" Type="http://schemas.microsoft.com/office/2007/relationships/hdphoto" Target="../media/hdphoto1.wdp"/><Relationship Id="rId12" Type="http://schemas.openxmlformats.org/officeDocument/2006/relationships/image" Target="../media/image84.png"/><Relationship Id="rId17" Type="http://schemas.openxmlformats.org/officeDocument/2006/relationships/image" Target="../media/image89.png"/><Relationship Id="rId2" Type="http://schemas.openxmlformats.org/officeDocument/2006/relationships/notesSlide" Target="../notesSlides/notesSlide2.xml"/><Relationship Id="rId16" Type="http://schemas.openxmlformats.org/officeDocument/2006/relationships/image" Target="../media/image88.png"/><Relationship Id="rId20" Type="http://schemas.openxmlformats.org/officeDocument/2006/relationships/image" Target="../media/image33.png"/><Relationship Id="rId1" Type="http://schemas.openxmlformats.org/officeDocument/2006/relationships/slideLayout" Target="../slideLayouts/slideLayout68.xml"/><Relationship Id="rId6" Type="http://schemas.openxmlformats.org/officeDocument/2006/relationships/image" Target="../media/image79.png"/><Relationship Id="rId11" Type="http://schemas.openxmlformats.org/officeDocument/2006/relationships/image" Target="../media/image83.png"/><Relationship Id="rId5" Type="http://schemas.openxmlformats.org/officeDocument/2006/relationships/image" Target="../media/image78.jpeg"/><Relationship Id="rId15" Type="http://schemas.openxmlformats.org/officeDocument/2006/relationships/image" Target="../media/image87.png"/><Relationship Id="rId10" Type="http://schemas.openxmlformats.org/officeDocument/2006/relationships/image" Target="../media/image82.png"/><Relationship Id="rId19" Type="http://schemas.openxmlformats.org/officeDocument/2006/relationships/image" Target="../media/image91.png"/><Relationship Id="rId4" Type="http://schemas.openxmlformats.org/officeDocument/2006/relationships/image" Target="../media/image77.jpeg"/><Relationship Id="rId9" Type="http://schemas.openxmlformats.org/officeDocument/2006/relationships/image" Target="../media/image81.png"/><Relationship Id="rId14" Type="http://schemas.openxmlformats.org/officeDocument/2006/relationships/image" Target="../media/image8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4AE49-86C6-583D-9A61-FC78F1CEBA0E}"/>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FC6DA553-8EC8-9814-EDB4-CEE186D708B8}"/>
              </a:ext>
            </a:extLst>
          </p:cNvPr>
          <p:cNvSpPr/>
          <p:nvPr/>
        </p:nvSpPr>
        <p:spPr bwMode="auto">
          <a:xfrm>
            <a:off x="0" y="0"/>
            <a:ext cx="12192000" cy="6858000"/>
          </a:xfrm>
          <a:prstGeom prst="rect">
            <a:avLst/>
          </a:prstGeom>
          <a:solidFill>
            <a:srgbClr val="1E1E2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46E0DEE6-A27C-0BDC-A21E-B7B58C3BABAE}"/>
              </a:ext>
            </a:extLst>
          </p:cNvPr>
          <p:cNvSpPr>
            <a:spLocks noGrp="1"/>
          </p:cNvSpPr>
          <p:nvPr>
            <p:ph type="title"/>
          </p:nvPr>
        </p:nvSpPr>
        <p:spPr/>
        <p:txBody>
          <a:bodyPr/>
          <a:lstStyle/>
          <a:p>
            <a:r>
              <a:rPr lang="en-US" sz="2000" dirty="0">
                <a:cs typeface="Segoe UI"/>
              </a:rPr>
              <a:t>Azure Virtual Desktop on Azure Local reference architecture</a:t>
            </a:r>
          </a:p>
        </p:txBody>
      </p:sp>
      <p:grpSp>
        <p:nvGrpSpPr>
          <p:cNvPr id="9" name="Group 8">
            <a:extLst>
              <a:ext uri="{FF2B5EF4-FFF2-40B4-BE49-F238E27FC236}">
                <a16:creationId xmlns:a16="http://schemas.microsoft.com/office/drawing/2014/main" id="{2B5FCEAB-7464-D1AD-563C-B1EBE691DFB4}"/>
              </a:ext>
            </a:extLst>
          </p:cNvPr>
          <p:cNvGrpSpPr/>
          <p:nvPr/>
        </p:nvGrpSpPr>
        <p:grpSpPr>
          <a:xfrm>
            <a:off x="182760" y="812091"/>
            <a:ext cx="11828559" cy="5970546"/>
            <a:chOff x="182760" y="799899"/>
            <a:chExt cx="11828559" cy="5970546"/>
          </a:xfrm>
        </p:grpSpPr>
        <p:sp>
          <p:nvSpPr>
            <p:cNvPr id="193" name="Rectangle: Rounded Corners 192">
              <a:extLst>
                <a:ext uri="{FF2B5EF4-FFF2-40B4-BE49-F238E27FC236}">
                  <a16:creationId xmlns:a16="http://schemas.microsoft.com/office/drawing/2014/main" id="{78E6EB34-B10B-AA04-D5A3-F8623D97B7D6}"/>
                </a:ext>
              </a:extLst>
            </p:cNvPr>
            <p:cNvSpPr/>
            <p:nvPr/>
          </p:nvSpPr>
          <p:spPr bwMode="auto">
            <a:xfrm>
              <a:off x="10586378" y="5208422"/>
              <a:ext cx="1424941" cy="1460829"/>
            </a:xfrm>
            <a:prstGeom prst="roundRect">
              <a:avLst>
                <a:gd name="adj" fmla="val 4645"/>
              </a:avLst>
            </a:prstGeom>
            <a:solidFill>
              <a:schemeClr val="bg1"/>
            </a:solidFill>
            <a:ln w="12700" cap="flat" cmpd="sng" algn="ctr">
              <a:gradFill>
                <a:gsLst>
                  <a:gs pos="0">
                    <a:srgbClr val="50E6FF">
                      <a:lumMod val="5000"/>
                      <a:lumOff val="95000"/>
                    </a:srgbClr>
                  </a:gs>
                  <a:gs pos="100000">
                    <a:srgbClr val="00B0F0"/>
                  </a:gs>
                </a:gsLst>
                <a:lin ang="2700000" scaled="0"/>
              </a:gradFill>
              <a:prstDash val="solid"/>
              <a:headEnd type="none" w="med" len="med"/>
              <a:tailEnd type="none" w="med" len="med"/>
            </a:ln>
            <a:effectLst/>
          </p:spPr>
          <p:txBody>
            <a:bodyPr rot="0" spcFirstLastPara="0" vertOverflow="overflow" horzOverflow="overflow" vert="horz" wrap="square" lIns="0" tIns="45720" rIns="0" bIns="91440" numCol="1" spcCol="0" rtlCol="0" fromWordArt="0" anchor="b" anchorCtr="0" forceAA="0" compatLnSpc="1">
              <a:prstTxWarp prst="textNoShape">
                <a:avLst/>
              </a:prstTxWarp>
              <a:noAutofit/>
            </a:body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Segoe UI Semibold (Headings)"/>
                  <a:ea typeface="+mn-ea"/>
                  <a:cs typeface="Segoe UI" pitchFamily="34" charset="0"/>
                </a:rPr>
                <a:t>NAS OR SMB </a:t>
              </a:r>
              <a:r>
                <a:rPr lang="en-US" sz="900" dirty="0">
                  <a:solidFill>
                    <a:srgbClr val="FFFFFF"/>
                  </a:solidFill>
                  <a:latin typeface="Segoe UI Semibold (Headings)"/>
                  <a:cs typeface="Segoe UI" pitchFamily="34" charset="0"/>
                </a:rPr>
                <a:t>f</a:t>
              </a:r>
              <a:r>
                <a:rPr kumimoji="0" lang="en-US" sz="900" b="0" i="0" u="none" strike="noStrike" kern="1200" cap="none" spc="0" normalizeH="0" baseline="0" noProof="0" dirty="0" err="1">
                  <a:ln>
                    <a:noFill/>
                  </a:ln>
                  <a:solidFill>
                    <a:srgbClr val="FFFFFF"/>
                  </a:solidFill>
                  <a:effectLst/>
                  <a:uLnTx/>
                  <a:uFillTx/>
                  <a:latin typeface="Segoe UI Semibold (Headings)"/>
                  <a:ea typeface="+mn-ea"/>
                  <a:cs typeface="Segoe UI" pitchFamily="34" charset="0"/>
                </a:rPr>
                <a:t>ile</a:t>
              </a:r>
              <a:r>
                <a:rPr kumimoji="0" lang="en-US" sz="900" b="0" i="0" u="none" strike="noStrike" kern="1200" cap="none" spc="0" normalizeH="0" baseline="0" noProof="0" dirty="0">
                  <a:ln>
                    <a:noFill/>
                  </a:ln>
                  <a:solidFill>
                    <a:srgbClr val="FFFFFF"/>
                  </a:solidFill>
                  <a:effectLst/>
                  <a:uLnTx/>
                  <a:uFillTx/>
                  <a:latin typeface="Segoe UI Semibold (Headings)"/>
                  <a:ea typeface="+mn-ea"/>
                  <a:cs typeface="Segoe UI" pitchFamily="34" charset="0"/>
                </a:rPr>
                <a:t> share</a:t>
              </a:r>
            </a:p>
          </p:txBody>
        </p:sp>
        <p:sp>
          <p:nvSpPr>
            <p:cNvPr id="299" name="Rectangle: Rounded Corners 298">
              <a:extLst>
                <a:ext uri="{FF2B5EF4-FFF2-40B4-BE49-F238E27FC236}">
                  <a16:creationId xmlns:a16="http://schemas.microsoft.com/office/drawing/2014/main" id="{5A8750AA-7C7E-CE60-DADE-C7C205B680A1}"/>
                </a:ext>
              </a:extLst>
            </p:cNvPr>
            <p:cNvSpPr/>
            <p:nvPr/>
          </p:nvSpPr>
          <p:spPr bwMode="auto">
            <a:xfrm>
              <a:off x="182760" y="799899"/>
              <a:ext cx="11715076" cy="398353"/>
            </a:xfrm>
            <a:prstGeom prst="roundRect">
              <a:avLst>
                <a:gd name="adj" fmla="val 4645"/>
              </a:avLst>
            </a:prstGeom>
            <a:solidFill>
              <a:schemeClr val="accent3">
                <a:lumMod val="50000"/>
              </a:schemeClr>
            </a:solidFill>
            <a:ln w="12700" cap="flat" cmpd="sng" algn="ctr">
              <a:gradFill>
                <a:gsLst>
                  <a:gs pos="0">
                    <a:srgbClr val="50E6FF">
                      <a:lumMod val="5000"/>
                      <a:lumOff val="95000"/>
                    </a:srgbClr>
                  </a:gs>
                  <a:gs pos="100000">
                    <a:srgbClr val="00B0F0"/>
                  </a:gs>
                </a:gsLst>
                <a:lin ang="2700000" scaled="0"/>
              </a:gra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FEDC3"/>
                  </a:solidFill>
                  <a:effectLst/>
                  <a:uLnTx/>
                  <a:uFillTx/>
                  <a:latin typeface="Segoe UI Semibold (Headings)"/>
                  <a:ea typeface="+mn-ea"/>
                  <a:cs typeface="Segoe UI" pitchFamily="34" charset="0"/>
                </a:rPr>
                <a:t>Control plane</a:t>
              </a:r>
              <a:br>
                <a:rPr kumimoji="0" lang="en-US" sz="1000" b="0" i="0" u="none" strike="noStrike" kern="1200" cap="none" spc="0" normalizeH="0" baseline="0" noProof="0" dirty="0">
                  <a:ln>
                    <a:noFill/>
                  </a:ln>
                  <a:solidFill>
                    <a:srgbClr val="8661C5"/>
                  </a:solidFill>
                  <a:effectLst/>
                  <a:uLnTx/>
                  <a:uFillTx/>
                  <a:latin typeface="Segoe UI Semibold (Headings)"/>
                  <a:ea typeface="+mn-ea"/>
                  <a:cs typeface="Segoe UI" pitchFamily="34" charset="0"/>
                </a:rPr>
              </a:br>
              <a:r>
                <a:rPr kumimoji="0" lang="en-US" sz="1000" b="0" i="0" u="none" strike="noStrike" kern="1200" cap="none" spc="0" normalizeH="0" baseline="0" noProof="0" dirty="0">
                  <a:ln>
                    <a:noFill/>
                  </a:ln>
                  <a:solidFill>
                    <a:srgbClr val="FFFFFF"/>
                  </a:solidFill>
                  <a:effectLst/>
                  <a:uLnTx/>
                  <a:uFillTx/>
                  <a:latin typeface="Segoe UI Semibold (Headings)"/>
                  <a:ea typeface="+mn-ea"/>
                  <a:cs typeface="Segoe UI" pitchFamily="34" charset="0"/>
                </a:rPr>
                <a:t>Azure portal, ARM and Bicep templates, Azure CLI and tools</a:t>
              </a:r>
            </a:p>
          </p:txBody>
        </p:sp>
        <p:grpSp>
          <p:nvGrpSpPr>
            <p:cNvPr id="300" name="Group 299">
              <a:extLst>
                <a:ext uri="{FF2B5EF4-FFF2-40B4-BE49-F238E27FC236}">
                  <a16:creationId xmlns:a16="http://schemas.microsoft.com/office/drawing/2014/main" id="{30FE8D45-103D-B5C3-3D68-3F2356810EEF}"/>
                </a:ext>
              </a:extLst>
            </p:cNvPr>
            <p:cNvGrpSpPr/>
            <p:nvPr/>
          </p:nvGrpSpPr>
          <p:grpSpPr>
            <a:xfrm>
              <a:off x="267384" y="812786"/>
              <a:ext cx="1077467" cy="320074"/>
              <a:chOff x="1123046" y="1027351"/>
              <a:chExt cx="1036094" cy="320074"/>
            </a:xfrm>
          </p:grpSpPr>
          <p:pic>
            <p:nvPicPr>
              <p:cNvPr id="301" name="Graphic 300">
                <a:extLst>
                  <a:ext uri="{FF2B5EF4-FFF2-40B4-BE49-F238E27FC236}">
                    <a16:creationId xmlns:a16="http://schemas.microsoft.com/office/drawing/2014/main" id="{3B775A30-E7A9-105B-04ED-DB2F80293C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84820" y="1073105"/>
                <a:ext cx="274320" cy="274320"/>
              </a:xfrm>
              <a:prstGeom prst="rect">
                <a:avLst/>
              </a:prstGeom>
            </p:spPr>
          </p:pic>
          <p:pic>
            <p:nvPicPr>
              <p:cNvPr id="302" name="Picture 301" descr="A blue and white cloud with squares and arrows&#10;&#10;Description automatically generated">
                <a:extLst>
                  <a:ext uri="{FF2B5EF4-FFF2-40B4-BE49-F238E27FC236}">
                    <a16:creationId xmlns:a16="http://schemas.microsoft.com/office/drawing/2014/main" id="{8389BC7B-69A4-98E3-0376-ABF41D84F5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3046" y="1027351"/>
                <a:ext cx="320040" cy="320040"/>
              </a:xfrm>
              <a:prstGeom prst="rect">
                <a:avLst/>
              </a:prstGeom>
            </p:spPr>
          </p:pic>
          <p:pic>
            <p:nvPicPr>
              <p:cNvPr id="303" name="Graphic 302">
                <a:extLst>
                  <a:ext uri="{FF2B5EF4-FFF2-40B4-BE49-F238E27FC236}">
                    <a16:creationId xmlns:a16="http://schemas.microsoft.com/office/drawing/2014/main" id="{0AEA6EBB-1A02-8741-F264-0E76569AAC9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09719" y="1068400"/>
                <a:ext cx="274320" cy="274320"/>
              </a:xfrm>
              <a:prstGeom prst="rect">
                <a:avLst/>
              </a:prstGeom>
            </p:spPr>
          </p:pic>
        </p:grpSp>
        <p:sp>
          <p:nvSpPr>
            <p:cNvPr id="304" name="Rectangle: Rounded Corners 303">
              <a:extLst>
                <a:ext uri="{FF2B5EF4-FFF2-40B4-BE49-F238E27FC236}">
                  <a16:creationId xmlns:a16="http://schemas.microsoft.com/office/drawing/2014/main" id="{A5DF0702-A7A4-26DB-AA30-FFC6521A31B6}"/>
                </a:ext>
              </a:extLst>
            </p:cNvPr>
            <p:cNvSpPr/>
            <p:nvPr/>
          </p:nvSpPr>
          <p:spPr bwMode="auto">
            <a:xfrm>
              <a:off x="182761" y="1260598"/>
              <a:ext cx="11715076" cy="1318741"/>
            </a:xfrm>
            <a:prstGeom prst="roundRect">
              <a:avLst>
                <a:gd name="adj" fmla="val 4645"/>
              </a:avLst>
            </a:prstGeom>
            <a:solidFill>
              <a:schemeClr val="bg2">
                <a:lumMod val="75000"/>
              </a:schemeClr>
            </a:solidFill>
            <a:ln w="12700" cap="flat" cmpd="sng" algn="ctr">
              <a:gradFill>
                <a:gsLst>
                  <a:gs pos="0">
                    <a:srgbClr val="50E6FF">
                      <a:lumMod val="5000"/>
                      <a:lumOff val="95000"/>
                    </a:srgbClr>
                  </a:gs>
                  <a:gs pos="100000">
                    <a:srgbClr val="00B0F0"/>
                  </a:gs>
                </a:gsLst>
                <a:lin ang="2700000" scaled="0"/>
              </a:gradFill>
              <a:prstDash val="solid"/>
              <a:headEnd type="none" w="med" len="med"/>
              <a:tailEnd type="none" w="med" len="med"/>
            </a:ln>
            <a:effectLst/>
          </p:spPr>
          <p:txBody>
            <a:bodyPr rot="0" spcFirstLastPara="0" vertOverflow="overflow" horzOverflow="overflow" vert="horz" wrap="square" lIns="91440" tIns="45720" rIns="91440" bIns="146304" numCol="1" spcCol="0" rtlCol="0" fromWordArt="0" anchor="t" anchorCtr="0" forceAA="0" compatLnSpc="1">
              <a:prstTxWarp prst="textNoShape">
                <a:avLst/>
              </a:prstTxWarp>
              <a:noAutofit/>
            </a:bodyPr>
            <a:lstStyle/>
            <a:p>
              <a:pPr marL="0" marR="0" lvl="0" indent="0" algn="ctr" defTabSz="932546" rtl="0" eaLnBrk="1" fontAlgn="base" latinLnBrk="0" hangingPunct="1">
                <a:lnSpc>
                  <a:spcPct val="9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Semibold"/>
                <a:ea typeface="+mn-ea"/>
                <a:cs typeface="Segoe UI" pitchFamily="34" charset="0"/>
              </a:endParaRPr>
            </a:p>
          </p:txBody>
        </p:sp>
        <p:sp>
          <p:nvSpPr>
            <p:cNvPr id="305" name="Rectangle: Rounded Corners 304">
              <a:extLst>
                <a:ext uri="{FF2B5EF4-FFF2-40B4-BE49-F238E27FC236}">
                  <a16:creationId xmlns:a16="http://schemas.microsoft.com/office/drawing/2014/main" id="{06177B67-B56E-25F8-9410-08E7EF45771D}"/>
                </a:ext>
              </a:extLst>
            </p:cNvPr>
            <p:cNvSpPr/>
            <p:nvPr/>
          </p:nvSpPr>
          <p:spPr bwMode="auto">
            <a:xfrm>
              <a:off x="4269196" y="1331392"/>
              <a:ext cx="1591056" cy="518435"/>
            </a:xfrm>
            <a:prstGeom prst="roundRect">
              <a:avLst>
                <a:gd name="adj" fmla="val 4645"/>
              </a:avLst>
            </a:prstGeom>
            <a:solidFill>
              <a:schemeClr val="accent3">
                <a:lumMod val="50000"/>
              </a:schemeClr>
            </a:solidFill>
            <a:ln w="12700" cap="flat" cmpd="sng" algn="ctr">
              <a:gradFill>
                <a:gsLst>
                  <a:gs pos="0">
                    <a:srgbClr val="50E6FF">
                      <a:lumMod val="5000"/>
                      <a:lumOff val="95000"/>
                    </a:srgbClr>
                  </a:gs>
                  <a:gs pos="100000">
                    <a:srgbClr val="00B0F0"/>
                  </a:gs>
                </a:gsLst>
                <a:lin ang="2700000" scaled="0"/>
              </a:gradFill>
              <a:prstDash val="solid"/>
              <a:headEnd type="none" w="med" len="med"/>
              <a:tailEnd type="none" w="med" len="med"/>
            </a:ln>
            <a:effectLst/>
          </p:spPr>
          <p:txBody>
            <a:bodyPr rot="0" spcFirstLastPara="0" vertOverflow="overflow" horzOverflow="overflow" vert="horz" wrap="square" lIns="91440" tIns="45720" rIns="91440" bIns="9144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Headings)"/>
                  <a:ea typeface="+mn-ea"/>
                  <a:cs typeface="Segoe UI" pitchFamily="34" charset="0"/>
                </a:rPr>
                <a:t>Azure Site Recovery</a:t>
              </a:r>
            </a:p>
          </p:txBody>
        </p:sp>
        <p:sp>
          <p:nvSpPr>
            <p:cNvPr id="306" name="Rectangle: Rounded Corners 305">
              <a:extLst>
                <a:ext uri="{FF2B5EF4-FFF2-40B4-BE49-F238E27FC236}">
                  <a16:creationId xmlns:a16="http://schemas.microsoft.com/office/drawing/2014/main" id="{1620A563-0211-DC12-C140-BD62DED0C757}"/>
                </a:ext>
              </a:extLst>
            </p:cNvPr>
            <p:cNvSpPr/>
            <p:nvPr/>
          </p:nvSpPr>
          <p:spPr bwMode="auto">
            <a:xfrm>
              <a:off x="5915618" y="1328796"/>
              <a:ext cx="1591056" cy="518435"/>
            </a:xfrm>
            <a:prstGeom prst="roundRect">
              <a:avLst>
                <a:gd name="adj" fmla="val 4645"/>
              </a:avLst>
            </a:prstGeom>
            <a:solidFill>
              <a:schemeClr val="accent3">
                <a:lumMod val="50000"/>
              </a:schemeClr>
            </a:solidFill>
            <a:ln w="12700" cap="flat" cmpd="sng" algn="ctr">
              <a:gradFill>
                <a:gsLst>
                  <a:gs pos="0">
                    <a:srgbClr val="50E6FF">
                      <a:lumMod val="5000"/>
                      <a:lumOff val="95000"/>
                    </a:srgbClr>
                  </a:gs>
                  <a:gs pos="100000">
                    <a:srgbClr val="00B0F0"/>
                  </a:gs>
                </a:gsLst>
                <a:lin ang="2700000" scaled="0"/>
              </a:gradFill>
              <a:prstDash val="solid"/>
              <a:headEnd type="none" w="med" len="med"/>
              <a:tailEnd type="none" w="med" len="med"/>
            </a:ln>
            <a:effectLst/>
          </p:spPr>
          <p:txBody>
            <a:bodyPr rot="0" spcFirstLastPara="0" vertOverflow="overflow" horzOverflow="overflow" vert="horz" wrap="square" lIns="91440" tIns="45720" rIns="91440" bIns="9144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Headings)"/>
                  <a:ea typeface="+mn-ea"/>
                  <a:cs typeface="Segoe UI" pitchFamily="34" charset="0"/>
                </a:rPr>
                <a:t>Azure Backup</a:t>
              </a:r>
            </a:p>
          </p:txBody>
        </p:sp>
        <p:sp>
          <p:nvSpPr>
            <p:cNvPr id="307" name="Rectangle: Rounded Corners 306">
              <a:extLst>
                <a:ext uri="{FF2B5EF4-FFF2-40B4-BE49-F238E27FC236}">
                  <a16:creationId xmlns:a16="http://schemas.microsoft.com/office/drawing/2014/main" id="{50943601-08C1-74BE-3DB7-4AE1A741B80D}"/>
                </a:ext>
              </a:extLst>
            </p:cNvPr>
            <p:cNvSpPr/>
            <p:nvPr/>
          </p:nvSpPr>
          <p:spPr bwMode="auto">
            <a:xfrm>
              <a:off x="7562040" y="1328796"/>
              <a:ext cx="1591056" cy="518435"/>
            </a:xfrm>
            <a:prstGeom prst="roundRect">
              <a:avLst>
                <a:gd name="adj" fmla="val 4645"/>
              </a:avLst>
            </a:prstGeom>
            <a:solidFill>
              <a:schemeClr val="accent3">
                <a:lumMod val="50000"/>
              </a:schemeClr>
            </a:solidFill>
            <a:ln w="12700" cap="flat" cmpd="sng" algn="ctr">
              <a:gradFill>
                <a:gsLst>
                  <a:gs pos="0">
                    <a:srgbClr val="50E6FF">
                      <a:lumMod val="5000"/>
                      <a:lumOff val="95000"/>
                    </a:srgbClr>
                  </a:gs>
                  <a:gs pos="100000">
                    <a:srgbClr val="00B0F0"/>
                  </a:gs>
                </a:gsLst>
                <a:lin ang="2700000" scaled="0"/>
              </a:gradFill>
              <a:prstDash val="solid"/>
              <a:headEnd type="none" w="med" len="med"/>
              <a:tailEnd type="none" w="med" len="med"/>
            </a:ln>
            <a:effectLst/>
          </p:spPr>
          <p:txBody>
            <a:bodyPr rot="0" spcFirstLastPara="0" vertOverflow="overflow" horzOverflow="overflow" vert="horz" wrap="square" lIns="91440" tIns="45720" rIns="91440" bIns="9144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Headings)"/>
                  <a:ea typeface="+mn-ea"/>
                  <a:cs typeface="Segoe UI" pitchFamily="34" charset="0"/>
                </a:rPr>
                <a:t>Azure File Sync</a:t>
              </a:r>
            </a:p>
          </p:txBody>
        </p:sp>
        <p:sp>
          <p:nvSpPr>
            <p:cNvPr id="308" name="Rectangle: Rounded Corners 307">
              <a:extLst>
                <a:ext uri="{FF2B5EF4-FFF2-40B4-BE49-F238E27FC236}">
                  <a16:creationId xmlns:a16="http://schemas.microsoft.com/office/drawing/2014/main" id="{257AFB67-A14D-711D-2CBE-BC4FF1DB19FD}"/>
                </a:ext>
              </a:extLst>
            </p:cNvPr>
            <p:cNvSpPr/>
            <p:nvPr/>
          </p:nvSpPr>
          <p:spPr bwMode="auto">
            <a:xfrm>
              <a:off x="9208462" y="1328796"/>
              <a:ext cx="1591056" cy="518435"/>
            </a:xfrm>
            <a:prstGeom prst="roundRect">
              <a:avLst>
                <a:gd name="adj" fmla="val 4645"/>
              </a:avLst>
            </a:prstGeom>
            <a:solidFill>
              <a:schemeClr val="accent3">
                <a:lumMod val="50000"/>
              </a:schemeClr>
            </a:solidFill>
            <a:ln w="12700" cap="flat" cmpd="sng" algn="ctr">
              <a:gradFill>
                <a:gsLst>
                  <a:gs pos="0">
                    <a:srgbClr val="50E6FF">
                      <a:lumMod val="5000"/>
                      <a:lumOff val="95000"/>
                    </a:srgbClr>
                  </a:gs>
                  <a:gs pos="100000">
                    <a:srgbClr val="00B0F0"/>
                  </a:gs>
                </a:gsLst>
                <a:lin ang="2700000" scaled="0"/>
              </a:gradFill>
              <a:prstDash val="solid"/>
              <a:headEnd type="none" w="med" len="med"/>
              <a:tailEnd type="none" w="med" len="med"/>
            </a:ln>
            <a:effectLst/>
          </p:spPr>
          <p:txBody>
            <a:bodyPr rot="0" spcFirstLastPara="0" vertOverflow="overflow" horzOverflow="overflow" vert="horz" wrap="square" lIns="91440" tIns="45720" rIns="91440" bIns="9144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Headings)"/>
                  <a:ea typeface="+mn-ea"/>
                  <a:cs typeface="Segoe UI" pitchFamily="34" charset="0"/>
                </a:rPr>
                <a:t>Azure Update Manager</a:t>
              </a:r>
            </a:p>
          </p:txBody>
        </p:sp>
        <p:sp>
          <p:nvSpPr>
            <p:cNvPr id="309" name="Rectangle: Rounded Corners 308">
              <a:extLst>
                <a:ext uri="{FF2B5EF4-FFF2-40B4-BE49-F238E27FC236}">
                  <a16:creationId xmlns:a16="http://schemas.microsoft.com/office/drawing/2014/main" id="{5FCA541F-9831-C5DC-717A-60387390FA05}"/>
                </a:ext>
              </a:extLst>
            </p:cNvPr>
            <p:cNvSpPr/>
            <p:nvPr/>
          </p:nvSpPr>
          <p:spPr bwMode="auto">
            <a:xfrm>
              <a:off x="4269196" y="1883228"/>
              <a:ext cx="1591056" cy="518097"/>
            </a:xfrm>
            <a:prstGeom prst="roundRect">
              <a:avLst>
                <a:gd name="adj" fmla="val 4645"/>
              </a:avLst>
            </a:prstGeom>
            <a:solidFill>
              <a:schemeClr val="accent3">
                <a:lumMod val="50000"/>
              </a:schemeClr>
            </a:solidFill>
            <a:ln w="12700" cap="flat" cmpd="sng" algn="ctr">
              <a:gradFill>
                <a:gsLst>
                  <a:gs pos="0">
                    <a:srgbClr val="50E6FF">
                      <a:lumMod val="5000"/>
                      <a:lumOff val="95000"/>
                    </a:srgbClr>
                  </a:gs>
                  <a:gs pos="100000">
                    <a:srgbClr val="00B0F0"/>
                  </a:gs>
                </a:gsLst>
                <a:lin ang="2700000" scaled="0"/>
              </a:gradFill>
              <a:prstDash val="solid"/>
              <a:headEnd type="none" w="med" len="med"/>
              <a:tailEnd type="none" w="med" len="med"/>
            </a:ln>
            <a:effectLst/>
          </p:spPr>
          <p:txBody>
            <a:bodyPr rot="0" spcFirstLastPara="0" vertOverflow="overflow" horzOverflow="overflow" vert="horz" wrap="square" lIns="91440" tIns="45720" rIns="91440" bIns="9144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Headings)"/>
                  <a:ea typeface="+mn-ea"/>
                  <a:cs typeface="Segoe UI" pitchFamily="34" charset="0"/>
                </a:rPr>
                <a:t>Azure Policy</a:t>
              </a:r>
            </a:p>
          </p:txBody>
        </p:sp>
        <p:sp>
          <p:nvSpPr>
            <p:cNvPr id="310" name="Rectangle: Rounded Corners 309">
              <a:extLst>
                <a:ext uri="{FF2B5EF4-FFF2-40B4-BE49-F238E27FC236}">
                  <a16:creationId xmlns:a16="http://schemas.microsoft.com/office/drawing/2014/main" id="{9533E9AE-BDD2-2B70-20F2-20C742484CA5}"/>
                </a:ext>
              </a:extLst>
            </p:cNvPr>
            <p:cNvSpPr/>
            <p:nvPr/>
          </p:nvSpPr>
          <p:spPr bwMode="auto">
            <a:xfrm>
              <a:off x="5915618" y="1880633"/>
              <a:ext cx="1591056" cy="520692"/>
            </a:xfrm>
            <a:prstGeom prst="roundRect">
              <a:avLst>
                <a:gd name="adj" fmla="val 4645"/>
              </a:avLst>
            </a:prstGeom>
            <a:solidFill>
              <a:schemeClr val="accent3">
                <a:lumMod val="50000"/>
              </a:schemeClr>
            </a:solidFill>
            <a:ln w="12700" cap="flat" cmpd="sng" algn="ctr">
              <a:gradFill>
                <a:gsLst>
                  <a:gs pos="0">
                    <a:srgbClr val="50E6FF">
                      <a:lumMod val="5000"/>
                      <a:lumOff val="95000"/>
                    </a:srgbClr>
                  </a:gs>
                  <a:gs pos="100000">
                    <a:srgbClr val="00B0F0"/>
                  </a:gs>
                </a:gsLst>
                <a:lin ang="2700000" scaled="0"/>
              </a:gradFill>
              <a:prstDash val="solid"/>
              <a:headEnd type="none" w="med" len="med"/>
              <a:tailEnd type="none" w="med" len="med"/>
            </a:ln>
            <a:effectLst/>
          </p:spPr>
          <p:txBody>
            <a:bodyPr rot="0" spcFirstLastPara="0" vertOverflow="overflow" horzOverflow="overflow" vert="horz" wrap="square" lIns="91440" tIns="45720" rIns="91440" bIns="9144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Headings)"/>
                  <a:ea typeface="+mn-ea"/>
                  <a:cs typeface="Segoe UI" pitchFamily="34" charset="0"/>
                </a:rPr>
                <a:t>Azure Monitor</a:t>
              </a:r>
            </a:p>
          </p:txBody>
        </p:sp>
        <p:sp>
          <p:nvSpPr>
            <p:cNvPr id="311" name="Rectangle: Rounded Corners 310">
              <a:extLst>
                <a:ext uri="{FF2B5EF4-FFF2-40B4-BE49-F238E27FC236}">
                  <a16:creationId xmlns:a16="http://schemas.microsoft.com/office/drawing/2014/main" id="{3C689A6D-8293-7B92-DA62-2D937ABFFE64}"/>
                </a:ext>
              </a:extLst>
            </p:cNvPr>
            <p:cNvSpPr/>
            <p:nvPr/>
          </p:nvSpPr>
          <p:spPr bwMode="auto">
            <a:xfrm>
              <a:off x="7562040" y="1880633"/>
              <a:ext cx="1591056" cy="520692"/>
            </a:xfrm>
            <a:prstGeom prst="roundRect">
              <a:avLst>
                <a:gd name="adj" fmla="val 4645"/>
              </a:avLst>
            </a:prstGeom>
            <a:solidFill>
              <a:schemeClr val="accent3">
                <a:lumMod val="50000"/>
              </a:schemeClr>
            </a:solidFill>
            <a:ln w="12700" cap="flat" cmpd="sng" algn="ctr">
              <a:gradFill>
                <a:gsLst>
                  <a:gs pos="0">
                    <a:srgbClr val="50E6FF">
                      <a:lumMod val="5000"/>
                      <a:lumOff val="95000"/>
                    </a:srgbClr>
                  </a:gs>
                  <a:gs pos="100000">
                    <a:srgbClr val="00B0F0"/>
                  </a:gs>
                </a:gsLst>
                <a:lin ang="2700000" scaled="0"/>
              </a:gradFill>
              <a:prstDash val="solid"/>
              <a:headEnd type="none" w="med" len="med"/>
              <a:tailEnd type="none" w="med" len="med"/>
            </a:ln>
            <a:effectLst/>
          </p:spPr>
          <p:txBody>
            <a:bodyPr rot="0" spcFirstLastPara="0" vertOverflow="overflow" horzOverflow="overflow" vert="horz" wrap="square" lIns="91440" tIns="45720" rIns="91440" bIns="9144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Headings)"/>
                  <a:ea typeface="+mn-ea"/>
                  <a:cs typeface="Segoe UI" pitchFamily="34" charset="0"/>
                </a:rPr>
                <a:t>Azure Key Vault</a:t>
              </a:r>
            </a:p>
          </p:txBody>
        </p:sp>
        <p:sp>
          <p:nvSpPr>
            <p:cNvPr id="312" name="Rectangle: Rounded Corners 311">
              <a:extLst>
                <a:ext uri="{FF2B5EF4-FFF2-40B4-BE49-F238E27FC236}">
                  <a16:creationId xmlns:a16="http://schemas.microsoft.com/office/drawing/2014/main" id="{D1F25C7E-4492-73C3-A353-EF9168B307E2}"/>
                </a:ext>
              </a:extLst>
            </p:cNvPr>
            <p:cNvSpPr/>
            <p:nvPr/>
          </p:nvSpPr>
          <p:spPr bwMode="auto">
            <a:xfrm>
              <a:off x="9208462" y="1880633"/>
              <a:ext cx="1591056" cy="520692"/>
            </a:xfrm>
            <a:prstGeom prst="roundRect">
              <a:avLst>
                <a:gd name="adj" fmla="val 4645"/>
              </a:avLst>
            </a:prstGeom>
            <a:solidFill>
              <a:schemeClr val="accent3">
                <a:lumMod val="50000"/>
              </a:schemeClr>
            </a:solidFill>
            <a:ln w="12700" cap="flat" cmpd="sng" algn="ctr">
              <a:gradFill>
                <a:gsLst>
                  <a:gs pos="0">
                    <a:srgbClr val="50E6FF">
                      <a:lumMod val="5000"/>
                      <a:lumOff val="95000"/>
                    </a:srgbClr>
                  </a:gs>
                  <a:gs pos="100000">
                    <a:srgbClr val="00B0F0"/>
                  </a:gs>
                </a:gsLst>
                <a:lin ang="2700000" scaled="0"/>
              </a:gradFill>
              <a:prstDash val="solid"/>
              <a:headEnd type="none" w="med" len="med"/>
              <a:tailEnd type="none" w="med" len="med"/>
            </a:ln>
            <a:effectLst/>
          </p:spPr>
          <p:txBody>
            <a:bodyPr rot="0" spcFirstLastPara="0" vertOverflow="overflow" horzOverflow="overflow" vert="horz" wrap="square" lIns="91440" tIns="45720" rIns="91440" bIns="9144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Headings)"/>
                  <a:ea typeface="+mn-ea"/>
                  <a:cs typeface="Segoe UI" pitchFamily="34" charset="0"/>
                </a:rPr>
                <a:t>Microsoft Defender for Cloud</a:t>
              </a:r>
            </a:p>
          </p:txBody>
        </p:sp>
        <p:grpSp>
          <p:nvGrpSpPr>
            <p:cNvPr id="313" name="Group 312">
              <a:extLst>
                <a:ext uri="{FF2B5EF4-FFF2-40B4-BE49-F238E27FC236}">
                  <a16:creationId xmlns:a16="http://schemas.microsoft.com/office/drawing/2014/main" id="{50703117-A762-9233-B7B5-243F360ACA6B}"/>
                </a:ext>
              </a:extLst>
            </p:cNvPr>
            <p:cNvGrpSpPr/>
            <p:nvPr/>
          </p:nvGrpSpPr>
          <p:grpSpPr>
            <a:xfrm>
              <a:off x="10858162" y="1325195"/>
              <a:ext cx="940224" cy="1072683"/>
              <a:chOff x="9297604" y="1506832"/>
              <a:chExt cx="940224" cy="1072683"/>
            </a:xfrm>
          </p:grpSpPr>
          <p:sp>
            <p:nvSpPr>
              <p:cNvPr id="314" name="Rectangle: Rounded Corners 313">
                <a:extLst>
                  <a:ext uri="{FF2B5EF4-FFF2-40B4-BE49-F238E27FC236}">
                    <a16:creationId xmlns:a16="http://schemas.microsoft.com/office/drawing/2014/main" id="{65743747-975C-DC5B-A8E3-35EE7D379B50}"/>
                  </a:ext>
                </a:extLst>
              </p:cNvPr>
              <p:cNvSpPr/>
              <p:nvPr/>
            </p:nvSpPr>
            <p:spPr bwMode="auto">
              <a:xfrm>
                <a:off x="9297604" y="1506832"/>
                <a:ext cx="940224" cy="1072683"/>
              </a:xfrm>
              <a:prstGeom prst="roundRect">
                <a:avLst>
                  <a:gd name="adj" fmla="val 4645"/>
                </a:avLst>
              </a:prstGeom>
              <a:solidFill>
                <a:schemeClr val="accent3">
                  <a:lumMod val="50000"/>
                </a:schemeClr>
              </a:solidFill>
              <a:ln w="12700" cap="flat" cmpd="sng" algn="ctr">
                <a:gradFill>
                  <a:gsLst>
                    <a:gs pos="0">
                      <a:srgbClr val="50E6FF">
                        <a:lumMod val="5000"/>
                        <a:lumOff val="95000"/>
                      </a:srgbClr>
                    </a:gs>
                    <a:gs pos="100000">
                      <a:srgbClr val="00B0F0"/>
                    </a:gs>
                  </a:gsLst>
                  <a:lin ang="2700000" scaled="0"/>
                </a:gradFill>
                <a:prstDash val="solid"/>
                <a:headEnd type="none" w="med" len="med"/>
                <a:tailEnd type="none" w="med" len="med"/>
              </a:ln>
              <a:effectLst/>
            </p:spPr>
            <p:txBody>
              <a:bodyPr rot="0" spcFirstLastPara="0" vertOverflow="overflow" horzOverflow="overflow" vert="horz" wrap="square" lIns="91440" tIns="45720" rIns="91440" bIns="91440" numCol="1" spcCol="0" rtlCol="0" fromWordArt="0" anchor="t" anchorCtr="0" forceAA="0" compatLnSpc="1">
                <a:prstTxWarp prst="textNoShape">
                  <a:avLst/>
                </a:prstTxWarp>
                <a:noAutofit/>
              </a:body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Segoe UI Semibold (Headings)"/>
                    <a:ea typeface="+mn-ea"/>
                    <a:cs typeface="Segoe UI" pitchFamily="34" charset="0"/>
                  </a:rPr>
                  <a:t>Other Azure services integration via Azure Arc</a:t>
                </a:r>
              </a:p>
            </p:txBody>
          </p:sp>
          <p:pic>
            <p:nvPicPr>
              <p:cNvPr id="315" name="Graphic 314" descr="Azure arc icon">
                <a:extLst>
                  <a:ext uri="{FF2B5EF4-FFF2-40B4-BE49-F238E27FC236}">
                    <a16:creationId xmlns:a16="http://schemas.microsoft.com/office/drawing/2014/main" id="{199474A5-FD41-E3B1-DF88-010D471E0C1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584836" y="2099091"/>
                <a:ext cx="365760" cy="365760"/>
              </a:xfrm>
              <a:prstGeom prst="rect">
                <a:avLst/>
              </a:prstGeom>
              <a:effectLst>
                <a:outerShdw blurRad="571500" algn="tl" rotWithShape="0">
                  <a:srgbClr val="0078D4">
                    <a:alpha val="70000"/>
                  </a:srgbClr>
                </a:outerShdw>
              </a:effectLst>
            </p:spPr>
          </p:pic>
        </p:grpSp>
        <p:grpSp>
          <p:nvGrpSpPr>
            <p:cNvPr id="316" name="Group 315">
              <a:extLst>
                <a:ext uri="{FF2B5EF4-FFF2-40B4-BE49-F238E27FC236}">
                  <a16:creationId xmlns:a16="http://schemas.microsoft.com/office/drawing/2014/main" id="{EC21B095-AF91-22B7-217A-EAAC1CF55500}"/>
                </a:ext>
              </a:extLst>
            </p:cNvPr>
            <p:cNvGrpSpPr/>
            <p:nvPr/>
          </p:nvGrpSpPr>
          <p:grpSpPr>
            <a:xfrm>
              <a:off x="1042145" y="1325195"/>
              <a:ext cx="940224" cy="1072683"/>
              <a:chOff x="1681159" y="1506832"/>
              <a:chExt cx="940224" cy="1072683"/>
            </a:xfrm>
          </p:grpSpPr>
          <p:sp>
            <p:nvSpPr>
              <p:cNvPr id="317" name="Rectangle: Rounded Corners 316">
                <a:extLst>
                  <a:ext uri="{FF2B5EF4-FFF2-40B4-BE49-F238E27FC236}">
                    <a16:creationId xmlns:a16="http://schemas.microsoft.com/office/drawing/2014/main" id="{086E63E9-846A-2FA6-4BE2-667140F1BA7A}"/>
                  </a:ext>
                </a:extLst>
              </p:cNvPr>
              <p:cNvSpPr/>
              <p:nvPr/>
            </p:nvSpPr>
            <p:spPr bwMode="auto">
              <a:xfrm>
                <a:off x="1681159" y="1506832"/>
                <a:ext cx="940224" cy="1072683"/>
              </a:xfrm>
              <a:prstGeom prst="roundRect">
                <a:avLst>
                  <a:gd name="adj" fmla="val 4645"/>
                </a:avLst>
              </a:prstGeom>
              <a:solidFill>
                <a:schemeClr val="bg1"/>
              </a:solidFill>
              <a:ln w="12700" cap="flat" cmpd="sng" algn="ctr">
                <a:gradFill>
                  <a:gsLst>
                    <a:gs pos="0">
                      <a:srgbClr val="50E6FF">
                        <a:lumMod val="5000"/>
                        <a:lumOff val="95000"/>
                      </a:srgbClr>
                    </a:gs>
                    <a:gs pos="100000">
                      <a:srgbClr val="00B0F0"/>
                    </a:gs>
                  </a:gsLst>
                  <a:lin ang="2700000" scaled="0"/>
                </a:gradFill>
                <a:prstDash val="solid"/>
                <a:headEnd type="none" w="med" len="med"/>
                <a:tailEnd type="none" w="med" len="med"/>
              </a:ln>
              <a:effectLst/>
            </p:spPr>
            <p:txBody>
              <a:bodyPr rot="0" spcFirstLastPara="0" vertOverflow="overflow" horzOverflow="overflow" vert="horz" wrap="square" lIns="91440" tIns="45720" rIns="91440" bIns="91440" numCol="1" spcCol="0" rtlCol="0" fromWordArt="0" anchor="t" anchorCtr="0" forceAA="0" compatLnSpc="1">
                <a:prstTxWarp prst="textNoShape">
                  <a:avLst/>
                </a:prstTxWarp>
                <a:noAutofit/>
              </a:body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Headings)"/>
                    <a:ea typeface="+mn-ea"/>
                    <a:cs typeface="Segoe UI" pitchFamily="34" charset="0"/>
                  </a:rPr>
                  <a:t>Microsoft </a:t>
                </a:r>
              </a:p>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Semibold (Headings)"/>
                    <a:ea typeface="+mn-ea"/>
                    <a:cs typeface="Segoe UI" pitchFamily="34" charset="0"/>
                  </a:rPr>
                  <a:t>Entra ID</a:t>
                </a:r>
              </a:p>
            </p:txBody>
          </p:sp>
          <p:pic>
            <p:nvPicPr>
              <p:cNvPr id="318" name="Graphic 317">
                <a:extLst>
                  <a:ext uri="{FF2B5EF4-FFF2-40B4-BE49-F238E27FC236}">
                    <a16:creationId xmlns:a16="http://schemas.microsoft.com/office/drawing/2014/main" id="{28F259D2-B513-5E49-DC10-CFF30F3D716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923988" y="1927737"/>
                <a:ext cx="457200" cy="457200"/>
              </a:xfrm>
              <a:prstGeom prst="rect">
                <a:avLst/>
              </a:prstGeom>
            </p:spPr>
          </p:pic>
        </p:grpSp>
        <p:pic>
          <p:nvPicPr>
            <p:cNvPr id="319" name="Graphic 318">
              <a:extLst>
                <a:ext uri="{FF2B5EF4-FFF2-40B4-BE49-F238E27FC236}">
                  <a16:creationId xmlns:a16="http://schemas.microsoft.com/office/drawing/2014/main" id="{2C4AD6C3-A27A-CDB9-4154-53377C27C9C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926367" y="1531871"/>
              <a:ext cx="274320" cy="274320"/>
            </a:xfrm>
            <a:prstGeom prst="rect">
              <a:avLst/>
            </a:prstGeom>
          </p:spPr>
        </p:pic>
        <p:pic>
          <p:nvPicPr>
            <p:cNvPr id="320" name="Graphic 319">
              <a:extLst>
                <a:ext uri="{FF2B5EF4-FFF2-40B4-BE49-F238E27FC236}">
                  <a16:creationId xmlns:a16="http://schemas.microsoft.com/office/drawing/2014/main" id="{31C54B07-835E-9CAF-4091-3F6CD49C061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926367" y="2091037"/>
              <a:ext cx="274320" cy="274320"/>
            </a:xfrm>
            <a:prstGeom prst="rect">
              <a:avLst/>
            </a:prstGeom>
          </p:spPr>
        </p:pic>
        <p:pic>
          <p:nvPicPr>
            <p:cNvPr id="321" name="Graphic 320">
              <a:extLst>
                <a:ext uri="{FF2B5EF4-FFF2-40B4-BE49-F238E27FC236}">
                  <a16:creationId xmlns:a16="http://schemas.microsoft.com/office/drawing/2014/main" id="{C07B35F4-B87F-EF70-422C-D224DF39B00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572789" y="1531871"/>
              <a:ext cx="274320" cy="274320"/>
            </a:xfrm>
            <a:prstGeom prst="rect">
              <a:avLst/>
            </a:prstGeom>
          </p:spPr>
        </p:pic>
        <p:pic>
          <p:nvPicPr>
            <p:cNvPr id="322" name="Graphic 321">
              <a:extLst>
                <a:ext uri="{FF2B5EF4-FFF2-40B4-BE49-F238E27FC236}">
                  <a16:creationId xmlns:a16="http://schemas.microsoft.com/office/drawing/2014/main" id="{8DD6A52E-162E-D3D9-DC92-116709FE58E4}"/>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567821" y="2094187"/>
              <a:ext cx="274320" cy="274320"/>
            </a:xfrm>
            <a:prstGeom prst="rect">
              <a:avLst/>
            </a:prstGeom>
          </p:spPr>
        </p:pic>
        <p:pic>
          <p:nvPicPr>
            <p:cNvPr id="323" name="Graphic 322">
              <a:extLst>
                <a:ext uri="{FF2B5EF4-FFF2-40B4-BE49-F238E27FC236}">
                  <a16:creationId xmlns:a16="http://schemas.microsoft.com/office/drawing/2014/main" id="{499A5302-E485-1389-87B2-19D51C448004}"/>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220408" y="1531871"/>
              <a:ext cx="274320" cy="274320"/>
            </a:xfrm>
            <a:prstGeom prst="rect">
              <a:avLst/>
            </a:prstGeom>
          </p:spPr>
        </p:pic>
        <p:pic>
          <p:nvPicPr>
            <p:cNvPr id="324" name="Graphic 323">
              <a:extLst>
                <a:ext uri="{FF2B5EF4-FFF2-40B4-BE49-F238E27FC236}">
                  <a16:creationId xmlns:a16="http://schemas.microsoft.com/office/drawing/2014/main" id="{98A15851-AF0D-76F7-8C34-9C314CF89F12}"/>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8216466" y="2086837"/>
              <a:ext cx="274320" cy="274320"/>
            </a:xfrm>
            <a:prstGeom prst="rect">
              <a:avLst/>
            </a:prstGeom>
          </p:spPr>
        </p:pic>
        <p:pic>
          <p:nvPicPr>
            <p:cNvPr id="325" name="Graphic 324">
              <a:extLst>
                <a:ext uri="{FF2B5EF4-FFF2-40B4-BE49-F238E27FC236}">
                  <a16:creationId xmlns:a16="http://schemas.microsoft.com/office/drawing/2014/main" id="{81A442A6-C66A-AFC3-4B67-74BC8C8F1CF7}"/>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9866830" y="1524583"/>
              <a:ext cx="274320" cy="274320"/>
            </a:xfrm>
            <a:prstGeom prst="rect">
              <a:avLst/>
            </a:prstGeom>
          </p:spPr>
        </p:pic>
        <p:pic>
          <p:nvPicPr>
            <p:cNvPr id="326" name="Graphic 325">
              <a:extLst>
                <a:ext uri="{FF2B5EF4-FFF2-40B4-BE49-F238E27FC236}">
                  <a16:creationId xmlns:a16="http://schemas.microsoft.com/office/drawing/2014/main" id="{8ED5A825-ADA7-97BC-A58C-836B85102C0E}"/>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9866830" y="2086837"/>
              <a:ext cx="274320" cy="274320"/>
            </a:xfrm>
            <a:prstGeom prst="rect">
              <a:avLst/>
            </a:prstGeom>
          </p:spPr>
        </p:pic>
        <p:pic>
          <p:nvPicPr>
            <p:cNvPr id="327" name="Graphic 326">
              <a:extLst>
                <a:ext uri="{FF2B5EF4-FFF2-40B4-BE49-F238E27FC236}">
                  <a16:creationId xmlns:a16="http://schemas.microsoft.com/office/drawing/2014/main" id="{8B4FDE17-4FD8-E921-8881-A9FA9B46A81F}"/>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332881" y="1618631"/>
              <a:ext cx="457200" cy="457200"/>
            </a:xfrm>
            <a:prstGeom prst="rect">
              <a:avLst/>
            </a:prstGeom>
          </p:spPr>
        </p:pic>
        <p:sp>
          <p:nvSpPr>
            <p:cNvPr id="114" name="Rectangle: Rounded Corners 113">
              <a:extLst>
                <a:ext uri="{FF2B5EF4-FFF2-40B4-BE49-F238E27FC236}">
                  <a16:creationId xmlns:a16="http://schemas.microsoft.com/office/drawing/2014/main" id="{B7F25E55-33A0-D1D2-34A8-AF1CDC973147}"/>
                </a:ext>
              </a:extLst>
            </p:cNvPr>
            <p:cNvSpPr/>
            <p:nvPr/>
          </p:nvSpPr>
          <p:spPr bwMode="auto">
            <a:xfrm>
              <a:off x="3250347" y="1325195"/>
              <a:ext cx="940224" cy="1072683"/>
            </a:xfrm>
            <a:prstGeom prst="roundRect">
              <a:avLst>
                <a:gd name="adj" fmla="val 4645"/>
              </a:avLst>
            </a:prstGeom>
            <a:solidFill>
              <a:schemeClr val="bg1"/>
            </a:solidFill>
            <a:ln w="12700" cap="flat" cmpd="sng" algn="ctr">
              <a:gradFill>
                <a:gsLst>
                  <a:gs pos="0">
                    <a:srgbClr val="50E6FF">
                      <a:lumMod val="5000"/>
                      <a:lumOff val="95000"/>
                    </a:srgbClr>
                  </a:gs>
                  <a:gs pos="100000">
                    <a:srgbClr val="00B0F0"/>
                  </a:gs>
                </a:gsLst>
                <a:lin ang="2700000" scaled="0"/>
              </a:gradFill>
              <a:prstDash val="solid"/>
              <a:headEnd type="none" w="med" len="med"/>
              <a:tailEnd type="none" w="med" len="med"/>
            </a:ln>
            <a:effectLst/>
          </p:spPr>
          <p:txBody>
            <a:bodyPr rot="0" spcFirstLastPara="0" vertOverflow="overflow" horzOverflow="overflow" vert="horz" wrap="square" lIns="91440" tIns="45720" rIns="91440" bIns="91440" numCol="1" spcCol="0" rtlCol="0" fromWordArt="0" anchor="t" anchorCtr="0" forceAA="0" compatLnSpc="1">
              <a:prstTxWarp prst="textNoShape">
                <a:avLst/>
              </a:prstTxWarp>
              <a:noAutofit/>
            </a:body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Segoe UI Semibold (Headings)"/>
                  <a:ea typeface="+mn-ea"/>
                  <a:cs typeface="Segoe UI" pitchFamily="34" charset="0"/>
                </a:rPr>
                <a:t>Azure Virtual Desktop</a:t>
              </a:r>
            </a:p>
          </p:txBody>
        </p:sp>
        <p:pic>
          <p:nvPicPr>
            <p:cNvPr id="5" name="Graphic 4">
              <a:extLst>
                <a:ext uri="{FF2B5EF4-FFF2-40B4-BE49-F238E27FC236}">
                  <a16:creationId xmlns:a16="http://schemas.microsoft.com/office/drawing/2014/main" id="{FB817B00-B4F5-6119-D794-01DE08B5A999}"/>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3491859" y="1746100"/>
              <a:ext cx="457200" cy="457200"/>
            </a:xfrm>
            <a:prstGeom prst="rect">
              <a:avLst/>
            </a:prstGeom>
          </p:spPr>
        </p:pic>
        <p:cxnSp>
          <p:nvCxnSpPr>
            <p:cNvPr id="117" name="Straight Arrow Connector 116">
              <a:extLst>
                <a:ext uri="{FF2B5EF4-FFF2-40B4-BE49-F238E27FC236}">
                  <a16:creationId xmlns:a16="http://schemas.microsoft.com/office/drawing/2014/main" id="{1E8405E5-D64A-96FB-598E-F5257051DEEC}"/>
                </a:ext>
              </a:extLst>
            </p:cNvPr>
            <p:cNvCxnSpPr>
              <a:cxnSpLocks/>
              <a:stCxn id="317" idx="3"/>
              <a:endCxn id="114" idx="1"/>
            </p:cNvCxnSpPr>
            <p:nvPr/>
          </p:nvCxnSpPr>
          <p:spPr>
            <a:xfrm>
              <a:off x="1982369" y="1861537"/>
              <a:ext cx="1267978" cy="0"/>
            </a:xfrm>
            <a:prstGeom prst="straightConnector1">
              <a:avLst/>
            </a:prstGeom>
            <a:ln w="12700">
              <a:solidFill>
                <a:srgbClr val="F86CB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2" name="TextBox 121">
              <a:extLst>
                <a:ext uri="{FF2B5EF4-FFF2-40B4-BE49-F238E27FC236}">
                  <a16:creationId xmlns:a16="http://schemas.microsoft.com/office/drawing/2014/main" id="{FA9F7E0E-D929-C7EE-4411-94B9EA69864F}"/>
                </a:ext>
              </a:extLst>
            </p:cNvPr>
            <p:cNvSpPr txBox="1"/>
            <p:nvPr/>
          </p:nvSpPr>
          <p:spPr>
            <a:xfrm>
              <a:off x="1971687" y="1321408"/>
              <a:ext cx="1289342" cy="507831"/>
            </a:xfrm>
            <a:prstGeom prst="rect">
              <a:avLst/>
            </a:prstGeom>
            <a:noFill/>
          </p:spPr>
          <p:txBody>
            <a:bodyPr wrap="square" anchor="ctr">
              <a:spAutoFit/>
            </a:bodyPr>
            <a:lstStyle>
              <a:defPPr>
                <a:defRPr lang="en-US"/>
              </a:defPPr>
              <a:lvl1pPr marR="0" lvl="0" indent="0" algn="ctr" defTabSz="914341" fontAlgn="auto">
                <a:lnSpc>
                  <a:spcPct val="100000"/>
                </a:lnSpc>
                <a:spcBef>
                  <a:spcPts val="0"/>
                </a:spcBef>
                <a:spcAft>
                  <a:spcPts val="0"/>
                </a:spcAft>
                <a:buClrTx/>
                <a:buSzTx/>
                <a:buFontTx/>
                <a:buNone/>
                <a:tabLst/>
                <a:defRPr kumimoji="0" sz="900" b="0" i="0" u="none" strike="noStrike" cap="none" spc="0" normalizeH="0" baseline="0">
                  <a:ln>
                    <a:noFill/>
                  </a:ln>
                  <a:solidFill>
                    <a:srgbClr val="FFFFFF"/>
                  </a:solidFill>
                  <a:effectLst/>
                  <a:uLnTx/>
                  <a:uFillTx/>
                  <a:latin typeface="Segoe UI Semibold"/>
                </a:defRPr>
              </a:lvl1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86CB2"/>
                  </a:solidFill>
                  <a:effectLst/>
                  <a:uLnTx/>
                  <a:uFillTx/>
                  <a:latin typeface="Segoe UI Semibold"/>
                  <a:ea typeface="+mn-ea"/>
                  <a:cs typeface="+mn-cs"/>
                </a:rPr>
                <a:t>User authentication and token exchange during sign in</a:t>
              </a:r>
            </a:p>
          </p:txBody>
        </p:sp>
        <p:sp>
          <p:nvSpPr>
            <p:cNvPr id="150" name="Rectangle: Rounded Corners 149">
              <a:extLst>
                <a:ext uri="{FF2B5EF4-FFF2-40B4-BE49-F238E27FC236}">
                  <a16:creationId xmlns:a16="http://schemas.microsoft.com/office/drawing/2014/main" id="{E8076F6B-1DDC-AEFA-A109-7654CCBEF6EA}"/>
                </a:ext>
              </a:extLst>
            </p:cNvPr>
            <p:cNvSpPr/>
            <p:nvPr/>
          </p:nvSpPr>
          <p:spPr bwMode="auto">
            <a:xfrm>
              <a:off x="182760" y="4050558"/>
              <a:ext cx="10353820" cy="2719887"/>
            </a:xfrm>
            <a:prstGeom prst="roundRect">
              <a:avLst>
                <a:gd name="adj" fmla="val 1697"/>
              </a:avLst>
            </a:prstGeom>
            <a:solidFill>
              <a:schemeClr val="bg2">
                <a:lumMod val="50000"/>
              </a:schemeClr>
            </a:solidFill>
            <a:ln w="12700" cap="flat" cmpd="sng" algn="ctr">
              <a:gradFill>
                <a:gsLst>
                  <a:gs pos="0">
                    <a:srgbClr val="50E6FF">
                      <a:lumMod val="5000"/>
                      <a:lumOff val="95000"/>
                    </a:srgbClr>
                  </a:gs>
                  <a:gs pos="100000">
                    <a:srgbClr val="0FEDC3"/>
                  </a:gs>
                </a:gsLst>
                <a:lin ang="2700000" scaled="0"/>
              </a:gradFill>
              <a:prstDash val="solid"/>
              <a:headEnd type="none" w="med" len="med"/>
              <a:tailEnd type="none" w="med" len="med"/>
            </a:ln>
            <a:effectLst/>
          </p:spPr>
          <p:txBody>
            <a:bodyPr rot="0" spcFirstLastPara="0" vertOverflow="overflow" horzOverflow="overflow" vert="horz" wrap="square" lIns="91440" tIns="45720" rIns="91440" bIns="146304" numCol="1" spcCol="0" rtlCol="0" fromWordArt="0" anchor="t" anchorCtr="0" forceAA="0" compatLnSpc="1">
              <a:prstTxWarp prst="textNoShape">
                <a:avLst/>
              </a:prstTxWarp>
              <a:noAutofit/>
            </a:bodyPr>
            <a:lstStyle/>
            <a:p>
              <a:pPr marL="0" marR="0" lvl="0" indent="0" algn="ctr" defTabSz="932546" rtl="0" eaLnBrk="1" fontAlgn="base" latinLnBrk="0" hangingPunct="1">
                <a:lnSpc>
                  <a:spcPct val="9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Semibold"/>
                <a:ea typeface="+mn-ea"/>
                <a:cs typeface="Segoe UI" pitchFamily="34" charset="0"/>
              </a:endParaRPr>
            </a:p>
          </p:txBody>
        </p:sp>
        <p:sp>
          <p:nvSpPr>
            <p:cNvPr id="151" name="Rectangle: Rounded Corners 150">
              <a:extLst>
                <a:ext uri="{FF2B5EF4-FFF2-40B4-BE49-F238E27FC236}">
                  <a16:creationId xmlns:a16="http://schemas.microsoft.com/office/drawing/2014/main" id="{644C55C4-70BA-9802-6401-8703DE364819}"/>
                </a:ext>
              </a:extLst>
            </p:cNvPr>
            <p:cNvSpPr/>
            <p:nvPr/>
          </p:nvSpPr>
          <p:spPr bwMode="auto">
            <a:xfrm>
              <a:off x="1353420" y="5542400"/>
              <a:ext cx="9021796" cy="1129381"/>
            </a:xfrm>
            <a:prstGeom prst="roundRect">
              <a:avLst>
                <a:gd name="adj" fmla="val 4645"/>
              </a:avLst>
            </a:prstGeom>
            <a:solidFill>
              <a:srgbClr val="097165"/>
            </a:solidFill>
            <a:ln w="12700" cap="flat" cmpd="sng" algn="ctr">
              <a:gradFill>
                <a:gsLst>
                  <a:gs pos="0">
                    <a:srgbClr val="50E6FF">
                      <a:lumMod val="5000"/>
                      <a:lumOff val="95000"/>
                    </a:srgbClr>
                  </a:gs>
                  <a:gs pos="100000">
                    <a:srgbClr val="0FEDC3"/>
                  </a:gs>
                </a:gsLst>
                <a:lin ang="2700000" scaled="0"/>
              </a:gradFill>
              <a:prstDash val="solid"/>
              <a:headEnd type="none" w="med" len="med"/>
              <a:tailEnd type="none" w="med" len="med"/>
            </a:ln>
            <a:effectLst/>
          </p:spPr>
          <p:txBody>
            <a:bodyPr rot="0" spcFirstLastPara="0" vertOverflow="overflow" horzOverflow="overflow" vert="horz" wrap="square" lIns="182880" tIns="146304" rIns="182880" bIns="45720" numCol="1" spcCol="0" rtlCol="0" fromWordArt="0" anchor="b" anchorCtr="0" forceAA="0" compatLnSpc="1">
              <a:prstTxWarp prst="textNoShape">
                <a:avLst/>
              </a:prstTxWarp>
              <a:noAutofit/>
            </a:body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Segoe UI Semibold (Headings)"/>
                  <a:ea typeface="+mn-ea"/>
                  <a:cs typeface="Segoe UI" pitchFamily="34" charset="0"/>
                </a:rPr>
                <a:t>Azure Local version releases</a:t>
              </a:r>
              <a:endParaRPr kumimoji="0" lang="en-US" sz="1000" b="0" i="1" u="none" strike="noStrike" kern="1200" cap="none" spc="0" normalizeH="0" baseline="0" noProof="0">
                <a:ln>
                  <a:noFill/>
                </a:ln>
                <a:solidFill>
                  <a:srgbClr val="FFFFFF"/>
                </a:solidFill>
                <a:effectLst/>
                <a:uLnTx/>
                <a:uFillTx/>
                <a:latin typeface="Segoe UI Semibold (Headings)"/>
                <a:ea typeface="+mn-ea"/>
                <a:cs typeface="Segoe UI" pitchFamily="34" charset="0"/>
              </a:endParaRPr>
            </a:p>
          </p:txBody>
        </p:sp>
        <p:sp>
          <p:nvSpPr>
            <p:cNvPr id="152" name="Rectangle: Rounded Corners 151">
              <a:extLst>
                <a:ext uri="{FF2B5EF4-FFF2-40B4-BE49-F238E27FC236}">
                  <a16:creationId xmlns:a16="http://schemas.microsoft.com/office/drawing/2014/main" id="{5BD90E5E-E9AB-166D-6B35-D76CE6BF5AC0}"/>
                </a:ext>
              </a:extLst>
            </p:cNvPr>
            <p:cNvSpPr/>
            <p:nvPr/>
          </p:nvSpPr>
          <p:spPr bwMode="auto">
            <a:xfrm>
              <a:off x="1353421" y="4214497"/>
              <a:ext cx="1221108" cy="1244928"/>
            </a:xfrm>
            <a:prstGeom prst="roundRect">
              <a:avLst>
                <a:gd name="adj" fmla="val 4645"/>
              </a:avLst>
            </a:prstGeom>
            <a:solidFill>
              <a:srgbClr val="031F1C"/>
            </a:solidFill>
            <a:ln w="12700" cap="flat" cmpd="sng" algn="ctr">
              <a:gradFill>
                <a:gsLst>
                  <a:gs pos="0">
                    <a:srgbClr val="50E6FF">
                      <a:lumMod val="5000"/>
                      <a:lumOff val="95000"/>
                    </a:srgbClr>
                  </a:gs>
                  <a:gs pos="100000">
                    <a:srgbClr val="0FEDC3"/>
                  </a:gs>
                </a:gsLst>
                <a:lin ang="2700000" scaled="0"/>
              </a:gradFill>
              <a:prstDash val="solid"/>
              <a:headEnd type="none" w="med" len="med"/>
              <a:tailEnd type="none" w="med" len="med"/>
            </a:ln>
            <a:effectLst/>
          </p:spPr>
          <p:txBody>
            <a:bodyPr rot="0" spcFirstLastPara="0" vertOverflow="overflow" horzOverflow="overflow" vert="horz" wrap="square" lIns="91440" tIns="91440" rIns="91440" bIns="4572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Segoe UI Semibold (Headings)"/>
                  <a:ea typeface="+mn-ea"/>
                  <a:cs typeface="Segoe UI" pitchFamily="34" charset="0"/>
                </a:rPr>
                <a:t>Azure Arc VMs</a:t>
              </a:r>
            </a:p>
          </p:txBody>
        </p:sp>
        <p:grpSp>
          <p:nvGrpSpPr>
            <p:cNvPr id="157" name="Group 156">
              <a:extLst>
                <a:ext uri="{FF2B5EF4-FFF2-40B4-BE49-F238E27FC236}">
                  <a16:creationId xmlns:a16="http://schemas.microsoft.com/office/drawing/2014/main" id="{23C61F27-7A4F-3973-C435-4BA23889E55B}"/>
                </a:ext>
              </a:extLst>
            </p:cNvPr>
            <p:cNvGrpSpPr/>
            <p:nvPr/>
          </p:nvGrpSpPr>
          <p:grpSpPr>
            <a:xfrm>
              <a:off x="223452" y="4954780"/>
              <a:ext cx="1037378" cy="913778"/>
              <a:chOff x="476568" y="3333504"/>
              <a:chExt cx="1037378" cy="913778"/>
            </a:xfrm>
          </p:grpSpPr>
          <p:pic>
            <p:nvPicPr>
              <p:cNvPr id="158" name="Graphic 157">
                <a:extLst>
                  <a:ext uri="{FF2B5EF4-FFF2-40B4-BE49-F238E27FC236}">
                    <a16:creationId xmlns:a16="http://schemas.microsoft.com/office/drawing/2014/main" id="{6E269782-64E9-CE39-9E07-A95CE088DDEB}"/>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787212" y="3333504"/>
                <a:ext cx="439962" cy="429444"/>
              </a:xfrm>
              <a:prstGeom prst="rect">
                <a:avLst/>
              </a:prstGeom>
              <a:effectLst/>
            </p:spPr>
          </p:pic>
          <p:sp>
            <p:nvSpPr>
              <p:cNvPr id="159" name="TextBox 158">
                <a:extLst>
                  <a:ext uri="{FF2B5EF4-FFF2-40B4-BE49-F238E27FC236}">
                    <a16:creationId xmlns:a16="http://schemas.microsoft.com/office/drawing/2014/main" id="{3145A9E6-CF2C-24FB-F3E8-41332E48CBE1}"/>
                  </a:ext>
                </a:extLst>
              </p:cNvPr>
              <p:cNvSpPr txBox="1"/>
              <p:nvPr/>
            </p:nvSpPr>
            <p:spPr>
              <a:xfrm>
                <a:off x="476568" y="3754839"/>
                <a:ext cx="1037378" cy="492443"/>
              </a:xfrm>
              <a:prstGeom prst="rect">
                <a:avLst/>
              </a:prstGeom>
              <a:noFill/>
            </p:spPr>
            <p:txBody>
              <a:bodyPr wrap="square" lIns="0" tIns="91440" rIns="0" bIns="91440">
                <a:spAutoFit/>
              </a:body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Segoe UI Semibold (Headings)"/>
                    <a:ea typeface="+mn-ea"/>
                    <a:cs typeface="Segoe UI" pitchFamily="34" charset="0"/>
                  </a:rPr>
                  <a:t>Azure Local instance</a:t>
                </a:r>
              </a:p>
            </p:txBody>
          </p:sp>
        </p:grpSp>
        <p:grpSp>
          <p:nvGrpSpPr>
            <p:cNvPr id="160" name="Group 159">
              <a:extLst>
                <a:ext uri="{FF2B5EF4-FFF2-40B4-BE49-F238E27FC236}">
                  <a16:creationId xmlns:a16="http://schemas.microsoft.com/office/drawing/2014/main" id="{442DB13A-2DF4-3F6C-4C46-2FE5D7516112}"/>
                </a:ext>
              </a:extLst>
            </p:cNvPr>
            <p:cNvGrpSpPr/>
            <p:nvPr/>
          </p:nvGrpSpPr>
          <p:grpSpPr>
            <a:xfrm>
              <a:off x="1460890" y="5638073"/>
              <a:ext cx="8797976" cy="788872"/>
              <a:chOff x="1520592" y="3615814"/>
              <a:chExt cx="8797976" cy="788872"/>
            </a:xfrm>
          </p:grpSpPr>
          <p:sp>
            <p:nvSpPr>
              <p:cNvPr id="161" name="Rectangle: Rounded Corners 160">
                <a:extLst>
                  <a:ext uri="{FF2B5EF4-FFF2-40B4-BE49-F238E27FC236}">
                    <a16:creationId xmlns:a16="http://schemas.microsoft.com/office/drawing/2014/main" id="{D48EC73F-2294-5C6C-29CE-CAC01C254B70}"/>
                  </a:ext>
                </a:extLst>
              </p:cNvPr>
              <p:cNvSpPr/>
              <p:nvPr/>
            </p:nvSpPr>
            <p:spPr bwMode="auto">
              <a:xfrm>
                <a:off x="1520592" y="3615814"/>
                <a:ext cx="2680867" cy="788872"/>
              </a:xfrm>
              <a:prstGeom prst="roundRect">
                <a:avLst>
                  <a:gd name="adj" fmla="val 4645"/>
                </a:avLst>
              </a:prstGeom>
              <a:solidFill>
                <a:srgbClr val="031F1C"/>
              </a:solidFill>
              <a:ln w="12700" cap="flat" cmpd="sng" algn="ctr">
                <a:gradFill>
                  <a:gsLst>
                    <a:gs pos="0">
                      <a:srgbClr val="50E6FF">
                        <a:lumMod val="5000"/>
                        <a:lumOff val="95000"/>
                      </a:srgbClr>
                    </a:gs>
                    <a:gs pos="100000">
                      <a:srgbClr val="00B0F0"/>
                    </a:gs>
                  </a:gsLst>
                  <a:lin ang="2700000" scaled="0"/>
                </a:gradFill>
                <a:prstDash val="solid"/>
                <a:headEnd type="none" w="med" len="med"/>
                <a:tailEnd type="none" w="med" len="med"/>
              </a:ln>
              <a:effectLst/>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Segoe UI Semibold (Headings)"/>
                    <a:ea typeface="+mn-ea"/>
                    <a:cs typeface="Segoe UI" pitchFamily="34" charset="0"/>
                  </a:rPr>
                  <a:t>Hyper-V</a:t>
                </a:r>
              </a:p>
            </p:txBody>
          </p:sp>
          <p:sp>
            <p:nvSpPr>
              <p:cNvPr id="162" name="Rectangle: Rounded Corners 161">
                <a:extLst>
                  <a:ext uri="{FF2B5EF4-FFF2-40B4-BE49-F238E27FC236}">
                    <a16:creationId xmlns:a16="http://schemas.microsoft.com/office/drawing/2014/main" id="{95B8DA2D-9043-C372-3381-F3181B71123D}"/>
                  </a:ext>
                </a:extLst>
              </p:cNvPr>
              <p:cNvSpPr/>
              <p:nvPr/>
            </p:nvSpPr>
            <p:spPr bwMode="auto">
              <a:xfrm>
                <a:off x="4311151" y="3615814"/>
                <a:ext cx="1831515" cy="788871"/>
              </a:xfrm>
              <a:prstGeom prst="roundRect">
                <a:avLst>
                  <a:gd name="adj" fmla="val 4645"/>
                </a:avLst>
              </a:prstGeom>
              <a:solidFill>
                <a:srgbClr val="031F1C"/>
              </a:solidFill>
              <a:ln w="12700" cap="flat" cmpd="sng" algn="ctr">
                <a:gradFill>
                  <a:gsLst>
                    <a:gs pos="0">
                      <a:srgbClr val="50E6FF">
                        <a:lumMod val="5000"/>
                        <a:lumOff val="95000"/>
                      </a:srgbClr>
                    </a:gs>
                    <a:gs pos="100000">
                      <a:srgbClr val="00B0F0"/>
                    </a:gs>
                  </a:gsLst>
                  <a:lin ang="2700000" scaled="0"/>
                </a:gradFill>
                <a:prstDash val="solid"/>
                <a:headEnd type="none" w="med" len="med"/>
                <a:tailEnd type="none" w="med" len="med"/>
              </a:ln>
              <a:effectLst/>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Semibold (Headings)"/>
                    <a:ea typeface="+mn-ea"/>
                    <a:cs typeface="Segoe UI" pitchFamily="34" charset="0"/>
                  </a:rPr>
                  <a:t>Azure Arc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Semibold (Headings)"/>
                    <a:ea typeface="+mn-ea"/>
                    <a:cs typeface="Segoe UI" pitchFamily="34" charset="0"/>
                  </a:rPr>
                  <a:t>Resource Bridge</a:t>
                </a:r>
              </a:p>
            </p:txBody>
          </p:sp>
          <p:grpSp>
            <p:nvGrpSpPr>
              <p:cNvPr id="163" name="Group 162">
                <a:extLst>
                  <a:ext uri="{FF2B5EF4-FFF2-40B4-BE49-F238E27FC236}">
                    <a16:creationId xmlns:a16="http://schemas.microsoft.com/office/drawing/2014/main" id="{59C3ECEF-DD9B-98F8-C26A-1A39D1D77815}"/>
                  </a:ext>
                </a:extLst>
              </p:cNvPr>
              <p:cNvGrpSpPr/>
              <p:nvPr/>
            </p:nvGrpSpPr>
            <p:grpSpPr>
              <a:xfrm>
                <a:off x="6211214" y="3615814"/>
                <a:ext cx="4107354" cy="788871"/>
                <a:chOff x="6463641" y="3615813"/>
                <a:chExt cx="4107354" cy="788871"/>
              </a:xfrm>
            </p:grpSpPr>
            <p:sp>
              <p:nvSpPr>
                <p:cNvPr id="166" name="Rectangle: Rounded Corners 165">
                  <a:extLst>
                    <a:ext uri="{FF2B5EF4-FFF2-40B4-BE49-F238E27FC236}">
                      <a16:creationId xmlns:a16="http://schemas.microsoft.com/office/drawing/2014/main" id="{9A80EA85-DAD2-A55B-25DE-B12DE0E78BC1}"/>
                    </a:ext>
                  </a:extLst>
                </p:cNvPr>
                <p:cNvSpPr/>
                <p:nvPr/>
              </p:nvSpPr>
              <p:spPr bwMode="auto">
                <a:xfrm>
                  <a:off x="6463641" y="3615813"/>
                  <a:ext cx="4107354" cy="788871"/>
                </a:xfrm>
                <a:prstGeom prst="roundRect">
                  <a:avLst>
                    <a:gd name="adj" fmla="val 4645"/>
                  </a:avLst>
                </a:prstGeom>
                <a:solidFill>
                  <a:schemeClr val="bg1"/>
                </a:solidFill>
                <a:ln w="12700" cap="flat" cmpd="sng" algn="ctr">
                  <a:gradFill>
                    <a:gsLst>
                      <a:gs pos="0">
                        <a:srgbClr val="50E6FF">
                          <a:lumMod val="5000"/>
                          <a:lumOff val="95000"/>
                        </a:srgbClr>
                      </a:gs>
                      <a:gs pos="100000">
                        <a:srgbClr val="00B0F0"/>
                      </a:gs>
                    </a:gsLst>
                    <a:lin ang="2700000" scaled="0"/>
                  </a:gradFill>
                  <a:prstDash val="solid"/>
                  <a:headEnd type="none" w="med" len="med"/>
                  <a:tailEnd type="none" w="med" len="med"/>
                </a:ln>
                <a:effectLst/>
              </p:spPr>
              <p:txBody>
                <a:bodyPr rot="0" spcFirstLastPara="0" vertOverflow="overflow" horzOverflow="overflow" vert="horz" wrap="square" lIns="91440" tIns="91440" rIns="365760" bIns="9144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Segoe UI Semibold (Headings)"/>
                      <a:ea typeface="+mn-ea"/>
                      <a:cs typeface="Segoe UI" pitchFamily="34" charset="0"/>
                    </a:rPr>
                    <a:t>Storage Spaces Direct (S2D)</a:t>
                  </a:r>
                </a:p>
              </p:txBody>
            </p:sp>
            <p:pic>
              <p:nvPicPr>
                <p:cNvPr id="167" name="Graphic 166">
                  <a:extLst>
                    <a:ext uri="{FF2B5EF4-FFF2-40B4-BE49-F238E27FC236}">
                      <a16:creationId xmlns:a16="http://schemas.microsoft.com/office/drawing/2014/main" id="{F39F7A1F-5571-4958-2722-8155CA0C28E3}"/>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6564773" y="3783490"/>
                  <a:ext cx="418510" cy="457200"/>
                </a:xfrm>
                <a:prstGeom prst="rect">
                  <a:avLst/>
                </a:prstGeom>
                <a:effectLst/>
              </p:spPr>
            </p:pic>
            <p:grpSp>
              <p:nvGrpSpPr>
                <p:cNvPr id="168" name="Group 167">
                  <a:extLst>
                    <a:ext uri="{FF2B5EF4-FFF2-40B4-BE49-F238E27FC236}">
                      <a16:creationId xmlns:a16="http://schemas.microsoft.com/office/drawing/2014/main" id="{39A0448C-A230-68A0-F18B-D38C059D1791}"/>
                    </a:ext>
                  </a:extLst>
                </p:cNvPr>
                <p:cNvGrpSpPr/>
                <p:nvPr/>
              </p:nvGrpSpPr>
              <p:grpSpPr>
                <a:xfrm>
                  <a:off x="9447905" y="3734121"/>
                  <a:ext cx="957598" cy="590115"/>
                  <a:chOff x="4851187" y="5523470"/>
                  <a:chExt cx="957598" cy="590115"/>
                </a:xfrm>
              </p:grpSpPr>
              <p:sp>
                <p:nvSpPr>
                  <p:cNvPr id="169" name="Rectangle: Rounded Corners 168">
                    <a:extLst>
                      <a:ext uri="{FF2B5EF4-FFF2-40B4-BE49-F238E27FC236}">
                        <a16:creationId xmlns:a16="http://schemas.microsoft.com/office/drawing/2014/main" id="{FD8F80F1-9B72-FC4D-F768-A8E8B5238039}"/>
                      </a:ext>
                    </a:extLst>
                  </p:cNvPr>
                  <p:cNvSpPr/>
                  <p:nvPr/>
                </p:nvSpPr>
                <p:spPr bwMode="auto">
                  <a:xfrm>
                    <a:off x="4851187" y="5523470"/>
                    <a:ext cx="957598" cy="590115"/>
                  </a:xfrm>
                  <a:prstGeom prst="roundRect">
                    <a:avLst>
                      <a:gd name="adj" fmla="val 4645"/>
                    </a:avLst>
                  </a:prstGeom>
                  <a:solidFill>
                    <a:schemeClr val="bg1"/>
                  </a:solidFill>
                  <a:ln w="12700" cap="flat" cmpd="sng" algn="ctr">
                    <a:solidFill>
                      <a:srgbClr val="FFC000"/>
                    </a:solidFill>
                    <a:prstDash val="solid"/>
                    <a:headEnd type="none" w="med" len="med"/>
                    <a:tailEnd type="none" w="med" len="med"/>
                  </a:ln>
                  <a:effectLst/>
                </p:spPr>
                <p:txBody>
                  <a:bodyPr rot="0" spcFirstLastPara="0" vertOverflow="overflow" horzOverflow="overflow" vert="horz" wrap="square" lIns="91440" tIns="45720" rIns="91440" bIns="9144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Segoe UI Semibold (Headings)"/>
                        <a:ea typeface="+mn-ea"/>
                        <a:cs typeface="Segoe UI" pitchFamily="34" charset="0"/>
                      </a:rPr>
                      <a:t>User profiles</a:t>
                    </a:r>
                  </a:p>
                </p:txBody>
              </p:sp>
              <p:grpSp>
                <p:nvGrpSpPr>
                  <p:cNvPr id="170" name="Group 169">
                    <a:extLst>
                      <a:ext uri="{FF2B5EF4-FFF2-40B4-BE49-F238E27FC236}">
                        <a16:creationId xmlns:a16="http://schemas.microsoft.com/office/drawing/2014/main" id="{96095915-E73E-9097-0B6A-93D47A39306D}"/>
                      </a:ext>
                    </a:extLst>
                  </p:cNvPr>
                  <p:cNvGrpSpPr/>
                  <p:nvPr/>
                </p:nvGrpSpPr>
                <p:grpSpPr>
                  <a:xfrm>
                    <a:off x="5020867" y="5748843"/>
                    <a:ext cx="618238" cy="274320"/>
                    <a:chOff x="4986068" y="5748843"/>
                    <a:chExt cx="618238" cy="274320"/>
                  </a:xfrm>
                </p:grpSpPr>
                <p:pic>
                  <p:nvPicPr>
                    <p:cNvPr id="171" name="Graphic 170">
                      <a:extLst>
                        <a:ext uri="{FF2B5EF4-FFF2-40B4-BE49-F238E27FC236}">
                          <a16:creationId xmlns:a16="http://schemas.microsoft.com/office/drawing/2014/main" id="{24F44A53-E25D-BA22-DD1D-86741B5FFF1D}"/>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4986068" y="5748843"/>
                      <a:ext cx="274320" cy="274320"/>
                    </a:xfrm>
                    <a:prstGeom prst="rect">
                      <a:avLst/>
                    </a:prstGeom>
                  </p:spPr>
                </p:pic>
                <p:pic>
                  <p:nvPicPr>
                    <p:cNvPr id="172" name="Graphic 171">
                      <a:extLst>
                        <a:ext uri="{FF2B5EF4-FFF2-40B4-BE49-F238E27FC236}">
                          <a16:creationId xmlns:a16="http://schemas.microsoft.com/office/drawing/2014/main" id="{6812D6D6-473C-2D7E-7C13-4D1BB8AD6695}"/>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5329986" y="5748843"/>
                      <a:ext cx="274320" cy="274320"/>
                    </a:xfrm>
                    <a:prstGeom prst="rect">
                      <a:avLst/>
                    </a:prstGeom>
                  </p:spPr>
                </p:pic>
              </p:grpSp>
            </p:grpSp>
          </p:grpSp>
          <p:pic>
            <p:nvPicPr>
              <p:cNvPr id="164" name="Picture 163">
                <a:extLst>
                  <a:ext uri="{FF2B5EF4-FFF2-40B4-BE49-F238E27FC236}">
                    <a16:creationId xmlns:a16="http://schemas.microsoft.com/office/drawing/2014/main" id="{E4FEC70F-C494-8672-905C-469E255BCF2F}"/>
                  </a:ext>
                </a:extLst>
              </p:cNvPr>
              <p:cNvPicPr>
                <a:picLocks noChangeAspect="1"/>
              </p:cNvPicPr>
              <p:nvPr/>
            </p:nvPicPr>
            <p:blipFill>
              <a:blip r:embed="rId38"/>
              <a:stretch>
                <a:fillRect/>
              </a:stretch>
            </p:blipFill>
            <p:spPr>
              <a:xfrm>
                <a:off x="4371139" y="3824120"/>
                <a:ext cx="300446" cy="365760"/>
              </a:xfrm>
              <a:prstGeom prst="rect">
                <a:avLst/>
              </a:prstGeom>
            </p:spPr>
          </p:pic>
          <p:pic>
            <p:nvPicPr>
              <p:cNvPr id="165" name="Graphic 164">
                <a:extLst>
                  <a:ext uri="{FF2B5EF4-FFF2-40B4-BE49-F238E27FC236}">
                    <a16:creationId xmlns:a16="http://schemas.microsoft.com/office/drawing/2014/main" id="{4F99828B-6BB7-4E23-A18B-BCE367C86CC7}"/>
                  </a:ext>
                </a:extLst>
              </p:cNvPr>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1640867" y="3789170"/>
                <a:ext cx="418510" cy="457200"/>
              </a:xfrm>
              <a:prstGeom prst="rect">
                <a:avLst/>
              </a:prstGeom>
              <a:effectLst/>
            </p:spPr>
          </p:pic>
        </p:grpSp>
        <p:grpSp>
          <p:nvGrpSpPr>
            <p:cNvPr id="173" name="Group 172">
              <a:extLst>
                <a:ext uri="{FF2B5EF4-FFF2-40B4-BE49-F238E27FC236}">
                  <a16:creationId xmlns:a16="http://schemas.microsoft.com/office/drawing/2014/main" id="{EAD2BE28-CEEA-6B9B-4780-60BCF4F1AFC0}"/>
                </a:ext>
              </a:extLst>
            </p:cNvPr>
            <p:cNvGrpSpPr/>
            <p:nvPr/>
          </p:nvGrpSpPr>
          <p:grpSpPr>
            <a:xfrm>
              <a:off x="2714656" y="4217023"/>
              <a:ext cx="5755640" cy="1244929"/>
              <a:chOff x="2215712" y="2359402"/>
              <a:chExt cx="5755640" cy="1244929"/>
            </a:xfrm>
          </p:grpSpPr>
          <p:grpSp>
            <p:nvGrpSpPr>
              <p:cNvPr id="174" name="Group 173">
                <a:extLst>
                  <a:ext uri="{FF2B5EF4-FFF2-40B4-BE49-F238E27FC236}">
                    <a16:creationId xmlns:a16="http://schemas.microsoft.com/office/drawing/2014/main" id="{AF65391C-0B95-69DD-2D4F-8287F195130E}"/>
                  </a:ext>
                </a:extLst>
              </p:cNvPr>
              <p:cNvGrpSpPr/>
              <p:nvPr/>
            </p:nvGrpSpPr>
            <p:grpSpPr>
              <a:xfrm>
                <a:off x="2215712" y="2359402"/>
                <a:ext cx="5755640" cy="1244929"/>
                <a:chOff x="-4239995" y="3009400"/>
                <a:chExt cx="5755640" cy="1244929"/>
              </a:xfrm>
            </p:grpSpPr>
            <p:sp>
              <p:nvSpPr>
                <p:cNvPr id="181" name="Rectangle: Rounded Corners 180">
                  <a:extLst>
                    <a:ext uri="{FF2B5EF4-FFF2-40B4-BE49-F238E27FC236}">
                      <a16:creationId xmlns:a16="http://schemas.microsoft.com/office/drawing/2014/main" id="{9F637A82-5683-901A-21CC-C06BA0AD44A4}"/>
                    </a:ext>
                  </a:extLst>
                </p:cNvPr>
                <p:cNvSpPr/>
                <p:nvPr/>
              </p:nvSpPr>
              <p:spPr bwMode="auto">
                <a:xfrm>
                  <a:off x="-4239995" y="3009400"/>
                  <a:ext cx="5755640" cy="1244929"/>
                </a:xfrm>
                <a:prstGeom prst="roundRect">
                  <a:avLst>
                    <a:gd name="adj" fmla="val 4645"/>
                  </a:avLst>
                </a:prstGeom>
                <a:solidFill>
                  <a:schemeClr val="bg1"/>
                </a:solidFill>
                <a:ln w="12700" cap="flat" cmpd="sng" algn="ctr">
                  <a:gradFill>
                    <a:gsLst>
                      <a:gs pos="0">
                        <a:srgbClr val="50E6FF">
                          <a:lumMod val="5000"/>
                          <a:lumOff val="95000"/>
                        </a:srgbClr>
                      </a:gs>
                      <a:gs pos="100000">
                        <a:srgbClr val="0FEDC3"/>
                      </a:gs>
                    </a:gsLst>
                    <a:lin ang="2700000" scaled="0"/>
                  </a:gradFill>
                  <a:prstDash val="solid"/>
                  <a:headEnd type="none" w="med" len="med"/>
                  <a:tailEnd type="none" w="med" len="med"/>
                </a:ln>
                <a:effectLst/>
              </p:spPr>
              <p:txBody>
                <a:bodyPr rot="0" spcFirstLastPara="0" vertOverflow="overflow" horzOverflow="overflow" vert="horz" wrap="square" lIns="91440" tIns="91440" rIns="91440" bIns="45720" numCol="1" spcCol="0" rtlCol="0" fromWordArt="0" anchor="b" anchorCtr="0" forceAA="0" compatLnSpc="1">
                  <a:prstTxWarp prst="textNoShape">
                    <a:avLst/>
                  </a:prstTxWarp>
                  <a:noAutofit/>
                </a:body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Segoe UI Semibold (Headings)"/>
                      <a:ea typeface="+mn-ea"/>
                      <a:cs typeface="Segoe UI" pitchFamily="34" charset="0"/>
                    </a:rPr>
                    <a:t>Azure Virtual Desktop </a:t>
                  </a:r>
                  <a:r>
                    <a:rPr kumimoji="0" lang="en-US" sz="950" b="0" i="0" u="none" strike="noStrike" kern="1200" cap="none" spc="0" normalizeH="0" baseline="0" noProof="0">
                      <a:ln>
                        <a:noFill/>
                      </a:ln>
                      <a:solidFill>
                        <a:srgbClr val="FFFFFF"/>
                      </a:solidFill>
                      <a:effectLst/>
                      <a:uLnTx/>
                      <a:uFillTx/>
                      <a:latin typeface="Segoe UI Semibold (Headings)"/>
                      <a:ea typeface="+mn-ea"/>
                      <a:cs typeface="Segoe UI" pitchFamily="34" charset="0"/>
                    </a:rPr>
                    <a:t>(session hosts)</a:t>
                  </a:r>
                </a:p>
              </p:txBody>
            </p:sp>
            <p:pic>
              <p:nvPicPr>
                <p:cNvPr id="182" name="Graphic 181">
                  <a:extLst>
                    <a:ext uri="{FF2B5EF4-FFF2-40B4-BE49-F238E27FC236}">
                      <a16:creationId xmlns:a16="http://schemas.microsoft.com/office/drawing/2014/main" id="{E2A10DFE-B7B2-1C34-061F-F856641C5F9A}"/>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1545055" y="3662344"/>
                  <a:ext cx="365760" cy="357016"/>
                </a:xfrm>
                <a:prstGeom prst="rect">
                  <a:avLst/>
                </a:prstGeom>
                <a:effectLst/>
              </p:spPr>
            </p:pic>
          </p:grpSp>
          <p:grpSp>
            <p:nvGrpSpPr>
              <p:cNvPr id="175" name="Group 174">
                <a:extLst>
                  <a:ext uri="{FF2B5EF4-FFF2-40B4-BE49-F238E27FC236}">
                    <a16:creationId xmlns:a16="http://schemas.microsoft.com/office/drawing/2014/main" id="{E181404E-6305-E80F-4498-997C312FE6F2}"/>
                  </a:ext>
                </a:extLst>
              </p:cNvPr>
              <p:cNvGrpSpPr/>
              <p:nvPr/>
            </p:nvGrpSpPr>
            <p:grpSpPr>
              <a:xfrm>
                <a:off x="2303381" y="2517746"/>
                <a:ext cx="5579392" cy="442790"/>
                <a:chOff x="2123440" y="3222273"/>
                <a:chExt cx="5579392" cy="442790"/>
              </a:xfrm>
            </p:grpSpPr>
            <p:grpSp>
              <p:nvGrpSpPr>
                <p:cNvPr id="176" name="Group 175">
                  <a:extLst>
                    <a:ext uri="{FF2B5EF4-FFF2-40B4-BE49-F238E27FC236}">
                      <a16:creationId xmlns:a16="http://schemas.microsoft.com/office/drawing/2014/main" id="{DD4277DA-F59E-311C-7D6B-75528C2425E7}"/>
                    </a:ext>
                  </a:extLst>
                </p:cNvPr>
                <p:cNvGrpSpPr/>
                <p:nvPr/>
              </p:nvGrpSpPr>
              <p:grpSpPr>
                <a:xfrm>
                  <a:off x="4941344" y="3222273"/>
                  <a:ext cx="2761488" cy="442789"/>
                  <a:chOff x="4900704" y="3222274"/>
                  <a:chExt cx="2761488" cy="442789"/>
                </a:xfrm>
              </p:grpSpPr>
              <p:sp>
                <p:nvSpPr>
                  <p:cNvPr id="179" name="Rectangle: Rounded Corners 178">
                    <a:extLst>
                      <a:ext uri="{FF2B5EF4-FFF2-40B4-BE49-F238E27FC236}">
                        <a16:creationId xmlns:a16="http://schemas.microsoft.com/office/drawing/2014/main" id="{BF9BE222-FCB8-4751-CA82-CF1D64B0CD73}"/>
                      </a:ext>
                    </a:extLst>
                  </p:cNvPr>
                  <p:cNvSpPr/>
                  <p:nvPr/>
                </p:nvSpPr>
                <p:spPr bwMode="auto">
                  <a:xfrm>
                    <a:off x="4900704" y="3222274"/>
                    <a:ext cx="2761488" cy="442789"/>
                  </a:xfrm>
                  <a:prstGeom prst="roundRect">
                    <a:avLst>
                      <a:gd name="adj" fmla="val 4645"/>
                    </a:avLst>
                  </a:prstGeom>
                  <a:solidFill>
                    <a:schemeClr val="bg1"/>
                  </a:solidFill>
                  <a:ln w="12700" cap="flat" cmpd="sng" algn="ctr">
                    <a:gradFill>
                      <a:gsLst>
                        <a:gs pos="0">
                          <a:srgbClr val="50E6FF">
                            <a:lumMod val="5000"/>
                            <a:lumOff val="95000"/>
                          </a:srgbClr>
                        </a:gs>
                        <a:gs pos="100000">
                          <a:srgbClr val="0FEDC3"/>
                        </a:gs>
                      </a:gsLst>
                      <a:lin ang="2700000" scaled="0"/>
                    </a:gradFill>
                    <a:prstDash val="solid"/>
                    <a:headEnd type="none" w="med" len="med"/>
                    <a:tailEnd type="none" w="med" len="med"/>
                  </a:ln>
                  <a:effectLst/>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Segoe UI Semibold (Headings)"/>
                        <a:ea typeface="+mn-ea"/>
                        <a:cs typeface="Segoe UI" pitchFamily="34" charset="0"/>
                      </a:rPr>
                      <a:t>Azure Arc agent</a:t>
                    </a:r>
                    <a:endParaRPr kumimoji="0" lang="en-US" sz="950" b="0" i="0" u="none" strike="noStrike" kern="1200" cap="none" spc="0" normalizeH="0" baseline="0" noProof="0">
                      <a:ln>
                        <a:noFill/>
                      </a:ln>
                      <a:solidFill>
                        <a:srgbClr val="FFFFFF"/>
                      </a:solidFill>
                      <a:effectLst/>
                      <a:uLnTx/>
                      <a:uFillTx/>
                      <a:latin typeface="Segoe UI Semibold (Headings)"/>
                      <a:ea typeface="+mn-ea"/>
                      <a:cs typeface="Segoe UI" pitchFamily="34" charset="0"/>
                    </a:endParaRPr>
                  </a:p>
                </p:txBody>
              </p:sp>
              <p:pic>
                <p:nvPicPr>
                  <p:cNvPr id="180" name="Graphic 179" descr="Azure arc icon">
                    <a:extLst>
                      <a:ext uri="{FF2B5EF4-FFF2-40B4-BE49-F238E27FC236}">
                        <a16:creationId xmlns:a16="http://schemas.microsoft.com/office/drawing/2014/main" id="{E33EC42F-CF40-CBE2-9445-59550523F66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031471" y="3260788"/>
                    <a:ext cx="365760" cy="365760"/>
                  </a:xfrm>
                  <a:prstGeom prst="rect">
                    <a:avLst/>
                  </a:prstGeom>
                  <a:effectLst>
                    <a:outerShdw blurRad="571500" algn="tl" rotWithShape="0">
                      <a:srgbClr val="0078D4">
                        <a:alpha val="70000"/>
                      </a:srgbClr>
                    </a:outerShdw>
                  </a:effectLst>
                </p:spPr>
              </p:pic>
            </p:grpSp>
            <p:sp>
              <p:nvSpPr>
                <p:cNvPr id="177" name="Rectangle: Rounded Corners 176">
                  <a:extLst>
                    <a:ext uri="{FF2B5EF4-FFF2-40B4-BE49-F238E27FC236}">
                      <a16:creationId xmlns:a16="http://schemas.microsoft.com/office/drawing/2014/main" id="{56CDB45E-6C2F-51A7-B74B-8B55DF417451}"/>
                    </a:ext>
                  </a:extLst>
                </p:cNvPr>
                <p:cNvSpPr/>
                <p:nvPr/>
              </p:nvSpPr>
              <p:spPr bwMode="auto">
                <a:xfrm>
                  <a:off x="2123440" y="3222274"/>
                  <a:ext cx="2756865" cy="442789"/>
                </a:xfrm>
                <a:prstGeom prst="roundRect">
                  <a:avLst>
                    <a:gd name="adj" fmla="val 4645"/>
                  </a:avLst>
                </a:prstGeom>
                <a:solidFill>
                  <a:schemeClr val="bg1"/>
                </a:solidFill>
                <a:ln w="12700" cap="flat" cmpd="sng" algn="ctr">
                  <a:gradFill>
                    <a:gsLst>
                      <a:gs pos="0">
                        <a:srgbClr val="50E6FF">
                          <a:lumMod val="5000"/>
                          <a:lumOff val="95000"/>
                        </a:srgbClr>
                      </a:gs>
                      <a:gs pos="100000">
                        <a:srgbClr val="0FEDC3"/>
                      </a:gs>
                    </a:gsLst>
                    <a:lin ang="2700000" scaled="0"/>
                  </a:gradFill>
                  <a:prstDash val="solid"/>
                  <a:headEnd type="none" w="med" len="med"/>
                  <a:tailEnd type="none" w="med" len="med"/>
                </a:ln>
                <a:effectLst/>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Segoe UI Semibold (Headings)"/>
                      <a:ea typeface="+mn-ea"/>
                      <a:cs typeface="Segoe UI" pitchFamily="34" charset="0"/>
                    </a:rPr>
                    <a:t>Azure Virtual Desktop agent</a:t>
                  </a:r>
                  <a:endParaRPr kumimoji="0" lang="en-US" sz="950" b="0" i="0" u="none" strike="noStrike" kern="1200" cap="none" spc="0" normalizeH="0" baseline="0" noProof="0">
                    <a:ln>
                      <a:noFill/>
                    </a:ln>
                    <a:solidFill>
                      <a:srgbClr val="FFFFFF"/>
                    </a:solidFill>
                    <a:effectLst/>
                    <a:uLnTx/>
                    <a:uFillTx/>
                    <a:latin typeface="Segoe UI Semibold (Headings)"/>
                    <a:ea typeface="+mn-ea"/>
                    <a:cs typeface="Segoe UI" pitchFamily="34" charset="0"/>
                  </a:endParaRPr>
                </a:p>
              </p:txBody>
            </p:sp>
            <p:pic>
              <p:nvPicPr>
                <p:cNvPr id="178" name="Graphic 177">
                  <a:extLst>
                    <a:ext uri="{FF2B5EF4-FFF2-40B4-BE49-F238E27FC236}">
                      <a16:creationId xmlns:a16="http://schemas.microsoft.com/office/drawing/2014/main" id="{B7E50F85-96E5-3BB7-932B-82864494AFF0}"/>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2187761" y="3306507"/>
                  <a:ext cx="281039" cy="274320"/>
                </a:xfrm>
                <a:prstGeom prst="rect">
                  <a:avLst/>
                </a:prstGeom>
                <a:effectLst/>
              </p:spPr>
            </p:pic>
          </p:grpSp>
        </p:grpSp>
        <p:grpSp>
          <p:nvGrpSpPr>
            <p:cNvPr id="28" name="Group 27">
              <a:extLst>
                <a:ext uri="{FF2B5EF4-FFF2-40B4-BE49-F238E27FC236}">
                  <a16:creationId xmlns:a16="http://schemas.microsoft.com/office/drawing/2014/main" id="{33CC6DF5-DBD3-B244-701E-F1C122BCE350}"/>
                </a:ext>
              </a:extLst>
            </p:cNvPr>
            <p:cNvGrpSpPr/>
            <p:nvPr/>
          </p:nvGrpSpPr>
          <p:grpSpPr>
            <a:xfrm>
              <a:off x="1498457" y="4331101"/>
              <a:ext cx="946460" cy="859810"/>
              <a:chOff x="1578420" y="4325272"/>
              <a:chExt cx="946460" cy="859810"/>
            </a:xfrm>
          </p:grpSpPr>
          <p:grpSp>
            <p:nvGrpSpPr>
              <p:cNvPr id="153" name="Group 152">
                <a:extLst>
                  <a:ext uri="{FF2B5EF4-FFF2-40B4-BE49-F238E27FC236}">
                    <a16:creationId xmlns:a16="http://schemas.microsoft.com/office/drawing/2014/main" id="{9C2E0EF7-31E9-6AD4-B79E-E7A4528B847C}"/>
                  </a:ext>
                </a:extLst>
              </p:cNvPr>
              <p:cNvGrpSpPr/>
              <p:nvPr/>
            </p:nvGrpSpPr>
            <p:grpSpPr>
              <a:xfrm>
                <a:off x="1578420" y="4828066"/>
                <a:ext cx="946460" cy="357016"/>
                <a:chOff x="-1497433" y="3836379"/>
                <a:chExt cx="946460" cy="357016"/>
              </a:xfrm>
            </p:grpSpPr>
            <p:pic>
              <p:nvPicPr>
                <p:cNvPr id="154" name="Graphic 153">
                  <a:extLst>
                    <a:ext uri="{FF2B5EF4-FFF2-40B4-BE49-F238E27FC236}">
                      <a16:creationId xmlns:a16="http://schemas.microsoft.com/office/drawing/2014/main" id="{F8FE152D-E82E-A543-7DC0-E0F39B418AD3}"/>
                    </a:ext>
                  </a:extLst>
                </p:cNvPr>
                <p:cNvPicPr>
                  <a:picLocks noChangeAspect="1"/>
                </p:cNvPicPr>
                <p:nvPr/>
              </p:nvPicPr>
              <p:blipFill>
                <a:blip r:embed="rId41">
                  <a:extLst>
                    <a:ext uri="{28A0092B-C50C-407E-A947-70E740481C1C}">
                      <a14:useLocalDpi xmlns:a14="http://schemas.microsoft.com/office/drawing/2010/main" val="0"/>
                    </a:ext>
                    <a:ext uri="{96DAC541-7B7A-43D3-8B79-37D633B846F1}">
                      <asvg:svgBlip xmlns:asvg="http://schemas.microsoft.com/office/drawing/2016/SVG/main" r:embed="rId42"/>
                    </a:ext>
                  </a:extLst>
                </a:blip>
                <a:stretch>
                  <a:fillRect/>
                </a:stretch>
              </p:blipFill>
              <p:spPr>
                <a:xfrm>
                  <a:off x="-1497433" y="3836379"/>
                  <a:ext cx="365760" cy="357016"/>
                </a:xfrm>
                <a:prstGeom prst="rect">
                  <a:avLst/>
                </a:prstGeom>
                <a:effectLst/>
              </p:spPr>
            </p:pic>
            <p:pic>
              <p:nvPicPr>
                <p:cNvPr id="155" name="Graphic 154">
                  <a:extLst>
                    <a:ext uri="{FF2B5EF4-FFF2-40B4-BE49-F238E27FC236}">
                      <a16:creationId xmlns:a16="http://schemas.microsoft.com/office/drawing/2014/main" id="{15CA0B03-0078-241C-6DD8-CF9D92AF2230}"/>
                    </a:ext>
                  </a:extLst>
                </p:cNvPr>
                <p:cNvPicPr>
                  <a:picLocks noChangeAspect="1"/>
                </p:cNvPicPr>
                <p:nvPr/>
              </p:nvPicPr>
              <p:blipFill>
                <a:blip r:embed="rId41">
                  <a:extLst>
                    <a:ext uri="{28A0092B-C50C-407E-A947-70E740481C1C}">
                      <a14:useLocalDpi xmlns:a14="http://schemas.microsoft.com/office/drawing/2010/main" val="0"/>
                    </a:ext>
                    <a:ext uri="{96DAC541-7B7A-43D3-8B79-37D633B846F1}">
                      <asvg:svgBlip xmlns:asvg="http://schemas.microsoft.com/office/drawing/2016/SVG/main" r:embed="rId42"/>
                    </a:ext>
                  </a:extLst>
                </a:blip>
                <a:stretch>
                  <a:fillRect/>
                </a:stretch>
              </p:blipFill>
              <p:spPr>
                <a:xfrm>
                  <a:off x="-916733" y="3836379"/>
                  <a:ext cx="365760" cy="357016"/>
                </a:xfrm>
                <a:prstGeom prst="rect">
                  <a:avLst/>
                </a:prstGeom>
                <a:effectLst/>
              </p:spPr>
            </p:pic>
          </p:grpSp>
          <p:grpSp>
            <p:nvGrpSpPr>
              <p:cNvPr id="183" name="Group 182">
                <a:extLst>
                  <a:ext uri="{FF2B5EF4-FFF2-40B4-BE49-F238E27FC236}">
                    <a16:creationId xmlns:a16="http://schemas.microsoft.com/office/drawing/2014/main" id="{5A0F2AAA-A96A-3383-894C-78AF664589A2}"/>
                  </a:ext>
                </a:extLst>
              </p:cNvPr>
              <p:cNvGrpSpPr/>
              <p:nvPr/>
            </p:nvGrpSpPr>
            <p:grpSpPr>
              <a:xfrm>
                <a:off x="1578420" y="4325272"/>
                <a:ext cx="946460" cy="357016"/>
                <a:chOff x="-1497433" y="3836379"/>
                <a:chExt cx="946460" cy="357016"/>
              </a:xfrm>
            </p:grpSpPr>
            <p:pic>
              <p:nvPicPr>
                <p:cNvPr id="184" name="Graphic 183">
                  <a:extLst>
                    <a:ext uri="{FF2B5EF4-FFF2-40B4-BE49-F238E27FC236}">
                      <a16:creationId xmlns:a16="http://schemas.microsoft.com/office/drawing/2014/main" id="{E2910925-E3F5-F631-8CF7-B068B6367123}"/>
                    </a:ext>
                  </a:extLst>
                </p:cNvPr>
                <p:cNvPicPr>
                  <a:picLocks noChangeAspect="1"/>
                </p:cNvPicPr>
                <p:nvPr/>
              </p:nvPicPr>
              <p:blipFill>
                <a:blip r:embed="rId41">
                  <a:extLst>
                    <a:ext uri="{28A0092B-C50C-407E-A947-70E740481C1C}">
                      <a14:useLocalDpi xmlns:a14="http://schemas.microsoft.com/office/drawing/2010/main" val="0"/>
                    </a:ext>
                    <a:ext uri="{96DAC541-7B7A-43D3-8B79-37D633B846F1}">
                      <asvg:svgBlip xmlns:asvg="http://schemas.microsoft.com/office/drawing/2016/SVG/main" r:embed="rId42"/>
                    </a:ext>
                  </a:extLst>
                </a:blip>
                <a:stretch>
                  <a:fillRect/>
                </a:stretch>
              </p:blipFill>
              <p:spPr>
                <a:xfrm>
                  <a:off x="-1497433" y="3836379"/>
                  <a:ext cx="365760" cy="357016"/>
                </a:xfrm>
                <a:prstGeom prst="rect">
                  <a:avLst/>
                </a:prstGeom>
                <a:effectLst/>
              </p:spPr>
            </p:pic>
            <p:pic>
              <p:nvPicPr>
                <p:cNvPr id="185" name="Graphic 184">
                  <a:extLst>
                    <a:ext uri="{FF2B5EF4-FFF2-40B4-BE49-F238E27FC236}">
                      <a16:creationId xmlns:a16="http://schemas.microsoft.com/office/drawing/2014/main" id="{B3C2C994-E729-355D-4DE3-7DF7F24EBFC7}"/>
                    </a:ext>
                  </a:extLst>
                </p:cNvPr>
                <p:cNvPicPr>
                  <a:picLocks noChangeAspect="1"/>
                </p:cNvPicPr>
                <p:nvPr/>
              </p:nvPicPr>
              <p:blipFill>
                <a:blip r:embed="rId41">
                  <a:extLst>
                    <a:ext uri="{28A0092B-C50C-407E-A947-70E740481C1C}">
                      <a14:useLocalDpi xmlns:a14="http://schemas.microsoft.com/office/drawing/2010/main" val="0"/>
                    </a:ext>
                    <a:ext uri="{96DAC541-7B7A-43D3-8B79-37D633B846F1}">
                      <asvg:svgBlip xmlns:asvg="http://schemas.microsoft.com/office/drawing/2016/SVG/main" r:embed="rId42"/>
                    </a:ext>
                  </a:extLst>
                </a:blip>
                <a:stretch>
                  <a:fillRect/>
                </a:stretch>
              </p:blipFill>
              <p:spPr>
                <a:xfrm>
                  <a:off x="-916733" y="3836379"/>
                  <a:ext cx="365760" cy="357016"/>
                </a:xfrm>
                <a:prstGeom prst="rect">
                  <a:avLst/>
                </a:prstGeom>
                <a:effectLst/>
              </p:spPr>
            </p:pic>
          </p:grpSp>
        </p:grpSp>
        <p:sp>
          <p:nvSpPr>
            <p:cNvPr id="188" name="Rectangle: Rounded Corners 187">
              <a:extLst>
                <a:ext uri="{FF2B5EF4-FFF2-40B4-BE49-F238E27FC236}">
                  <a16:creationId xmlns:a16="http://schemas.microsoft.com/office/drawing/2014/main" id="{27A2E482-2BA5-F464-F595-BBF81AC72861}"/>
                </a:ext>
              </a:extLst>
            </p:cNvPr>
            <p:cNvSpPr/>
            <p:nvPr/>
          </p:nvSpPr>
          <p:spPr bwMode="auto">
            <a:xfrm>
              <a:off x="10820049" y="5439144"/>
              <a:ext cx="957598" cy="590115"/>
            </a:xfrm>
            <a:prstGeom prst="roundRect">
              <a:avLst>
                <a:gd name="adj" fmla="val 4645"/>
              </a:avLst>
            </a:prstGeom>
            <a:solidFill>
              <a:schemeClr val="bg1"/>
            </a:solidFill>
            <a:ln w="12700" cap="flat" cmpd="sng" algn="ctr">
              <a:solidFill>
                <a:srgbClr val="FFC000"/>
              </a:solidFill>
              <a:prstDash val="solid"/>
              <a:headEnd type="none" w="med" len="med"/>
              <a:tailEnd type="none" w="med" len="med"/>
            </a:ln>
            <a:effectLst/>
          </p:spPr>
          <p:txBody>
            <a:bodyPr rot="0" spcFirstLastPara="0" vertOverflow="overflow" horzOverflow="overflow" vert="horz" wrap="square" lIns="91440" tIns="45720" rIns="91440" bIns="9144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Segoe UI Semibold (Headings)"/>
                  <a:ea typeface="+mn-ea"/>
                  <a:cs typeface="Segoe UI" pitchFamily="34" charset="0"/>
                </a:rPr>
                <a:t>User profiles</a:t>
              </a:r>
            </a:p>
          </p:txBody>
        </p:sp>
        <p:pic>
          <p:nvPicPr>
            <p:cNvPr id="189" name="Graphic 188">
              <a:extLst>
                <a:ext uri="{FF2B5EF4-FFF2-40B4-BE49-F238E27FC236}">
                  <a16:creationId xmlns:a16="http://schemas.microsoft.com/office/drawing/2014/main" id="{ED91B587-CAC3-C870-75CE-4225998B64CF}"/>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10989729" y="5664517"/>
              <a:ext cx="274320" cy="274320"/>
            </a:xfrm>
            <a:prstGeom prst="rect">
              <a:avLst/>
            </a:prstGeom>
          </p:spPr>
        </p:pic>
        <p:pic>
          <p:nvPicPr>
            <p:cNvPr id="190" name="Graphic 189">
              <a:extLst>
                <a:ext uri="{FF2B5EF4-FFF2-40B4-BE49-F238E27FC236}">
                  <a16:creationId xmlns:a16="http://schemas.microsoft.com/office/drawing/2014/main" id="{7CE782B5-52B6-71CB-C851-728E4770285A}"/>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11333647" y="5664517"/>
              <a:ext cx="274320" cy="274320"/>
            </a:xfrm>
            <a:prstGeom prst="rect">
              <a:avLst/>
            </a:prstGeom>
          </p:spPr>
        </p:pic>
        <p:pic>
          <p:nvPicPr>
            <p:cNvPr id="16" name="Graphic 15">
              <a:extLst>
                <a:ext uri="{FF2B5EF4-FFF2-40B4-BE49-F238E27FC236}">
                  <a16:creationId xmlns:a16="http://schemas.microsoft.com/office/drawing/2014/main" id="{05AF1076-CD77-9452-56B4-B12E0FE15364}"/>
                </a:ext>
              </a:extLst>
            </p:cNvPr>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11113269" y="6071752"/>
              <a:ext cx="365760" cy="365760"/>
            </a:xfrm>
            <a:prstGeom prst="rect">
              <a:avLst/>
            </a:prstGeom>
          </p:spPr>
        </p:pic>
        <p:cxnSp>
          <p:nvCxnSpPr>
            <p:cNvPr id="194" name="Connector: Elbow 193">
              <a:extLst>
                <a:ext uri="{FF2B5EF4-FFF2-40B4-BE49-F238E27FC236}">
                  <a16:creationId xmlns:a16="http://schemas.microsoft.com/office/drawing/2014/main" id="{1BD1AE05-3A80-187F-9E67-0301630D0DFB}"/>
                </a:ext>
              </a:extLst>
            </p:cNvPr>
            <p:cNvCxnSpPr>
              <a:cxnSpLocks/>
              <a:endCxn id="188" idx="1"/>
            </p:cNvCxnSpPr>
            <p:nvPr/>
          </p:nvCxnSpPr>
          <p:spPr>
            <a:xfrm>
              <a:off x="8490786" y="4273373"/>
              <a:ext cx="2329263" cy="1460829"/>
            </a:xfrm>
            <a:prstGeom prst="bentConnector3">
              <a:avLst>
                <a:gd name="adj1" fmla="val 83369"/>
              </a:avLst>
            </a:prstGeom>
            <a:ln w="12700">
              <a:solidFill>
                <a:srgbClr val="FFC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8" name="Connector: Elbow 197">
              <a:extLst>
                <a:ext uri="{FF2B5EF4-FFF2-40B4-BE49-F238E27FC236}">
                  <a16:creationId xmlns:a16="http://schemas.microsoft.com/office/drawing/2014/main" id="{721935DA-D2ED-BCEB-A7E7-EE131A60DB9D}"/>
                </a:ext>
              </a:extLst>
            </p:cNvPr>
            <p:cNvCxnSpPr>
              <a:cxnSpLocks/>
              <a:endCxn id="169" idx="0"/>
            </p:cNvCxnSpPr>
            <p:nvPr/>
          </p:nvCxnSpPr>
          <p:spPr>
            <a:xfrm>
              <a:off x="8470297" y="5253633"/>
              <a:ext cx="1144278" cy="502748"/>
            </a:xfrm>
            <a:prstGeom prst="bentConnector2">
              <a:avLst/>
            </a:prstGeom>
            <a:ln w="12700">
              <a:solidFill>
                <a:srgbClr val="FFC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7" name="TextBox 206">
              <a:extLst>
                <a:ext uri="{FF2B5EF4-FFF2-40B4-BE49-F238E27FC236}">
                  <a16:creationId xmlns:a16="http://schemas.microsoft.com/office/drawing/2014/main" id="{E3436C3E-8545-8E9B-F90C-16591D65F508}"/>
                </a:ext>
              </a:extLst>
            </p:cNvPr>
            <p:cNvSpPr txBox="1"/>
            <p:nvPr/>
          </p:nvSpPr>
          <p:spPr>
            <a:xfrm>
              <a:off x="8381716" y="4309176"/>
              <a:ext cx="2154863" cy="923330"/>
            </a:xfrm>
            <a:prstGeom prst="rect">
              <a:avLst/>
            </a:prstGeom>
            <a:noFill/>
          </p:spPr>
          <p:txBody>
            <a:bodyPr wrap="square" anchor="ctr">
              <a:spAutoFit/>
            </a:bodyPr>
            <a:lstStyle>
              <a:defPPr>
                <a:defRPr lang="en-US"/>
              </a:defPPr>
              <a:lvl1pPr marR="0" lvl="0" indent="0" algn="ctr" defTabSz="914341" fontAlgn="auto">
                <a:lnSpc>
                  <a:spcPct val="100000"/>
                </a:lnSpc>
                <a:spcBef>
                  <a:spcPts val="0"/>
                </a:spcBef>
                <a:spcAft>
                  <a:spcPts val="0"/>
                </a:spcAft>
                <a:buClrTx/>
                <a:buSzTx/>
                <a:buFontTx/>
                <a:buNone/>
                <a:tabLst/>
                <a:defRPr kumimoji="0" sz="900" b="0" i="0" u="none" strike="noStrike" cap="none" spc="0" normalizeH="0" baseline="0">
                  <a:ln>
                    <a:noFill/>
                  </a:ln>
                  <a:solidFill>
                    <a:srgbClr val="FFFFFF"/>
                  </a:solidFill>
                  <a:effectLst/>
                  <a:uLnTx/>
                  <a:uFillTx/>
                  <a:latin typeface="Segoe UI Semibold"/>
                </a:defRPr>
              </a:lvl1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C000"/>
                  </a:solidFill>
                  <a:effectLst/>
                  <a:uLnTx/>
                  <a:uFillTx/>
                  <a:latin typeface="Segoe UI Semibold"/>
                  <a:ea typeface="+mn-ea"/>
                  <a:cs typeface="+mn-cs"/>
                </a:rPr>
                <a:t>User profile storage location:</a:t>
              </a:r>
              <a:br>
                <a:rPr kumimoji="0" lang="en-US" sz="900" b="0" i="0" u="none" strike="noStrike" kern="1200" cap="none" spc="0" normalizeH="0" baseline="0" noProof="0" dirty="0">
                  <a:ln>
                    <a:noFill/>
                  </a:ln>
                  <a:solidFill>
                    <a:srgbClr val="FFC000"/>
                  </a:solidFill>
                  <a:effectLst/>
                  <a:uLnTx/>
                  <a:uFillTx/>
                  <a:latin typeface="Segoe UI Semibold"/>
                  <a:ea typeface="+mn-ea"/>
                  <a:cs typeface="+mn-cs"/>
                </a:rPr>
              </a:br>
              <a:endParaRPr kumimoji="0" lang="en-US" sz="900" b="0" i="0" u="none" strike="noStrike" kern="1200" cap="none" spc="0" normalizeH="0" baseline="0" noProof="0" dirty="0">
                <a:ln>
                  <a:noFill/>
                </a:ln>
                <a:solidFill>
                  <a:srgbClr val="FFC000"/>
                </a:solidFill>
                <a:effectLst/>
                <a:uLnTx/>
                <a:uFillTx/>
                <a:latin typeface="Segoe UI Semibold"/>
                <a:ea typeface="+mn-ea"/>
                <a:cs typeface="+mn-cs"/>
              </a:endParaRPr>
            </a:p>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C000"/>
                  </a:solidFill>
                  <a:effectLst/>
                  <a:uLnTx/>
                  <a:uFillTx/>
                  <a:latin typeface="Segoe UI Semibold"/>
                  <a:ea typeface="+mn-ea"/>
                  <a:cs typeface="+mn-cs"/>
                </a:rPr>
                <a:t>Dedicated NAS or SMB file share storage (preferred option)</a:t>
              </a:r>
              <a:br>
                <a:rPr kumimoji="0" lang="en-US" sz="900" b="0" i="0" u="none" strike="noStrike" kern="1200" cap="none" spc="0" normalizeH="0" baseline="0" noProof="0" dirty="0">
                  <a:ln>
                    <a:noFill/>
                  </a:ln>
                  <a:solidFill>
                    <a:srgbClr val="FFC000"/>
                  </a:solidFill>
                  <a:effectLst/>
                  <a:uLnTx/>
                  <a:uFillTx/>
                  <a:latin typeface="Segoe UI Semibold"/>
                  <a:ea typeface="+mn-ea"/>
                  <a:cs typeface="+mn-cs"/>
                </a:rPr>
              </a:br>
              <a:r>
                <a:rPr kumimoji="0" lang="en-US" sz="900" b="0" i="0" u="none" strike="noStrike" kern="1200" cap="none" spc="0" normalizeH="0" baseline="0" noProof="0" dirty="0">
                  <a:ln>
                    <a:noFill/>
                  </a:ln>
                  <a:solidFill>
                    <a:srgbClr val="FFC000"/>
                  </a:solidFill>
                  <a:effectLst/>
                  <a:uLnTx/>
                  <a:uFillTx/>
                  <a:latin typeface="Segoe UI Semibold"/>
                  <a:ea typeface="+mn-ea"/>
                  <a:cs typeface="+mn-cs"/>
                </a:rPr>
                <a:t>OR</a:t>
              </a:r>
            </a:p>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C000"/>
                  </a:solidFill>
                  <a:effectLst/>
                  <a:uLnTx/>
                  <a:uFillTx/>
                  <a:latin typeface="Segoe UI Semibold"/>
                  <a:ea typeface="+mn-ea"/>
                  <a:cs typeface="+mn-cs"/>
                </a:rPr>
                <a:t>S2D pool on Azure Local instance</a:t>
              </a:r>
            </a:p>
          </p:txBody>
        </p:sp>
        <p:grpSp>
          <p:nvGrpSpPr>
            <p:cNvPr id="6" name="Group 5">
              <a:extLst>
                <a:ext uri="{FF2B5EF4-FFF2-40B4-BE49-F238E27FC236}">
                  <a16:creationId xmlns:a16="http://schemas.microsoft.com/office/drawing/2014/main" id="{F5603508-26CF-0407-E92A-73B7187B4ECC}"/>
                </a:ext>
              </a:extLst>
            </p:cNvPr>
            <p:cNvGrpSpPr/>
            <p:nvPr/>
          </p:nvGrpSpPr>
          <p:grpSpPr>
            <a:xfrm>
              <a:off x="569124" y="3235161"/>
              <a:ext cx="1863122" cy="726572"/>
              <a:chOff x="3546156" y="3173507"/>
              <a:chExt cx="1863122" cy="726572"/>
            </a:xfrm>
          </p:grpSpPr>
          <p:sp>
            <p:nvSpPr>
              <p:cNvPr id="4" name="Rectangle: Rounded Corners 3">
                <a:extLst>
                  <a:ext uri="{FF2B5EF4-FFF2-40B4-BE49-F238E27FC236}">
                    <a16:creationId xmlns:a16="http://schemas.microsoft.com/office/drawing/2014/main" id="{94B19D0C-6156-1A38-0161-DAD8E417087D}"/>
                  </a:ext>
                </a:extLst>
              </p:cNvPr>
              <p:cNvSpPr/>
              <p:nvPr/>
            </p:nvSpPr>
            <p:spPr bwMode="auto">
              <a:xfrm>
                <a:off x="3546156" y="3173507"/>
                <a:ext cx="1863122" cy="726572"/>
              </a:xfrm>
              <a:prstGeom prst="roundRect">
                <a:avLst>
                  <a:gd name="adj" fmla="val 4645"/>
                </a:avLst>
              </a:prstGeom>
              <a:solidFill>
                <a:schemeClr val="bg1"/>
              </a:solidFill>
              <a:ln w="12700" cap="flat" cmpd="sng" algn="ctr">
                <a:gradFill>
                  <a:gsLst>
                    <a:gs pos="0">
                      <a:srgbClr val="50E6FF">
                        <a:lumMod val="5000"/>
                        <a:lumOff val="95000"/>
                      </a:srgbClr>
                    </a:gs>
                    <a:gs pos="100000">
                      <a:srgbClr val="00B0F0"/>
                    </a:gs>
                  </a:gsLst>
                  <a:lin ang="2700000" scaled="0"/>
                </a:gradFill>
                <a:prstDash val="solid"/>
                <a:headEnd type="none" w="med" len="med"/>
                <a:tailEnd type="none" w="med" len="med"/>
              </a:ln>
              <a:effectLst/>
            </p:spPr>
            <p:txBody>
              <a:bodyPr rot="0" spcFirstLastPara="0" vertOverflow="overflow" horzOverflow="overflow" vert="horz" wrap="square" lIns="0" tIns="45720" rIns="0" bIns="91440" numCol="1" spcCol="0" rtlCol="0" fromWordArt="0" anchor="b" anchorCtr="0" forceAA="0" compatLnSpc="1">
                <a:prstTxWarp prst="textNoShape">
                  <a:avLst/>
                </a:prstTxWarp>
                <a:noAutofit/>
              </a:body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Segoe UI Semibold"/>
                    <a:ea typeface="+mn-ea"/>
                    <a:cs typeface="Segoe UI" pitchFamily="34" charset="0"/>
                  </a:rPr>
                  <a:t>Active Directory Domain Services</a:t>
                </a:r>
                <a:endParaRPr kumimoji="0" lang="en-US" sz="900" b="0" i="0" u="none" strike="noStrike" kern="1200" cap="none" spc="0" normalizeH="0" baseline="0" noProof="0" dirty="0">
                  <a:ln>
                    <a:noFill/>
                  </a:ln>
                  <a:solidFill>
                    <a:srgbClr val="FFFFFF"/>
                  </a:solidFill>
                  <a:effectLst/>
                  <a:uLnTx/>
                  <a:uFillTx/>
                  <a:latin typeface="Segoe UI Semibold (Headings)"/>
                  <a:ea typeface="+mn-ea"/>
                  <a:cs typeface="Segoe UI" pitchFamily="34" charset="0"/>
                </a:endParaRPr>
              </a:p>
            </p:txBody>
          </p:sp>
          <p:pic>
            <p:nvPicPr>
              <p:cNvPr id="3" name="Graphic 2">
                <a:extLst>
                  <a:ext uri="{FF2B5EF4-FFF2-40B4-BE49-F238E27FC236}">
                    <a16:creationId xmlns:a16="http://schemas.microsoft.com/office/drawing/2014/main" id="{92AD3F8F-A28A-0F01-FAAA-FE76E2C8685F}"/>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4307726" y="3224042"/>
                <a:ext cx="365760" cy="365760"/>
              </a:xfrm>
              <a:prstGeom prst="rect">
                <a:avLst/>
              </a:prstGeom>
            </p:spPr>
          </p:pic>
        </p:grpSp>
        <p:sp>
          <p:nvSpPr>
            <p:cNvPr id="7" name="TextBox 6">
              <a:extLst>
                <a:ext uri="{FF2B5EF4-FFF2-40B4-BE49-F238E27FC236}">
                  <a16:creationId xmlns:a16="http://schemas.microsoft.com/office/drawing/2014/main" id="{AE84AE75-2BCF-1A8D-B0E0-51E97B5CF0F4}"/>
                </a:ext>
              </a:extLst>
            </p:cNvPr>
            <p:cNvSpPr txBox="1"/>
            <p:nvPr/>
          </p:nvSpPr>
          <p:spPr>
            <a:xfrm>
              <a:off x="2492428" y="3574803"/>
              <a:ext cx="2907024" cy="323165"/>
            </a:xfrm>
            <a:prstGeom prst="rect">
              <a:avLst/>
            </a:prstGeom>
            <a:noFill/>
          </p:spPr>
          <p:txBody>
            <a:bodyPr wrap="square" tIns="91440" bIns="91440" anchor="ctr">
              <a:spAutoFit/>
            </a:bodyPr>
            <a:lstStyle>
              <a:defPPr>
                <a:defRPr lang="en-US"/>
              </a:defPPr>
              <a:lvl1pPr marR="0" lvl="0" indent="0" algn="ctr" defTabSz="914341" fontAlgn="auto">
                <a:lnSpc>
                  <a:spcPct val="100000"/>
                </a:lnSpc>
                <a:spcBef>
                  <a:spcPts val="0"/>
                </a:spcBef>
                <a:spcAft>
                  <a:spcPts val="0"/>
                </a:spcAft>
                <a:buClrTx/>
                <a:buSzTx/>
                <a:buFontTx/>
                <a:buNone/>
                <a:tabLst/>
                <a:defRPr kumimoji="0" sz="900" b="0" i="0" u="none" strike="noStrike" cap="none" spc="0" normalizeH="0" baseline="0">
                  <a:ln>
                    <a:noFill/>
                  </a:ln>
                  <a:solidFill>
                    <a:srgbClr val="80DC24"/>
                  </a:solidFill>
                  <a:effectLst/>
                  <a:uLnTx/>
                  <a:uFillTx/>
                  <a:latin typeface="Segoe UI Semibold"/>
                </a:defRPr>
              </a:lvl1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86CB2"/>
                  </a:solidFill>
                  <a:effectLst/>
                  <a:uLnTx/>
                  <a:uFillTx/>
                  <a:latin typeface="Segoe UI Semibold"/>
                  <a:ea typeface="+mn-ea"/>
                  <a:cs typeface="+mn-cs"/>
                </a:rPr>
                <a:t>User credential validation, group policy application</a:t>
              </a:r>
            </a:p>
          </p:txBody>
        </p:sp>
        <p:cxnSp>
          <p:nvCxnSpPr>
            <p:cNvPr id="8" name="Connector: Elbow 7">
              <a:extLst>
                <a:ext uri="{FF2B5EF4-FFF2-40B4-BE49-F238E27FC236}">
                  <a16:creationId xmlns:a16="http://schemas.microsoft.com/office/drawing/2014/main" id="{FEC2404B-C424-7B79-0840-D46AA1F55044}"/>
                </a:ext>
              </a:extLst>
            </p:cNvPr>
            <p:cNvCxnSpPr>
              <a:cxnSpLocks/>
              <a:stCxn id="4" idx="3"/>
            </p:cNvCxnSpPr>
            <p:nvPr/>
          </p:nvCxnSpPr>
          <p:spPr>
            <a:xfrm>
              <a:off x="2432246" y="3598447"/>
              <a:ext cx="2977350" cy="616050"/>
            </a:xfrm>
            <a:prstGeom prst="bentConnector3">
              <a:avLst>
                <a:gd name="adj1" fmla="val 99907"/>
              </a:avLst>
            </a:prstGeom>
            <a:ln w="12700">
              <a:solidFill>
                <a:srgbClr val="F86CB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796A1B1-2EBB-5F86-943E-564FA2551F31}"/>
                </a:ext>
              </a:extLst>
            </p:cNvPr>
            <p:cNvSpPr txBox="1"/>
            <p:nvPr/>
          </p:nvSpPr>
          <p:spPr>
            <a:xfrm>
              <a:off x="1431360" y="2539739"/>
              <a:ext cx="2141607" cy="738664"/>
            </a:xfrm>
            <a:prstGeom prst="rect">
              <a:avLst/>
            </a:prstGeom>
            <a:noFill/>
          </p:spPr>
          <p:txBody>
            <a:bodyPr wrap="square" tIns="91440" bIns="91440" anchor="ctr">
              <a:spAutoFit/>
            </a:bodyPr>
            <a:lstStyle>
              <a:defPPr>
                <a:defRPr lang="en-US"/>
              </a:defPPr>
              <a:lvl1pPr marR="0" lvl="0" indent="0" algn="ctr" defTabSz="914341" fontAlgn="auto">
                <a:lnSpc>
                  <a:spcPct val="100000"/>
                </a:lnSpc>
                <a:spcBef>
                  <a:spcPts val="0"/>
                </a:spcBef>
                <a:spcAft>
                  <a:spcPts val="0"/>
                </a:spcAft>
                <a:buClrTx/>
                <a:buSzTx/>
                <a:buFontTx/>
                <a:buNone/>
                <a:tabLst/>
                <a:defRPr kumimoji="0" sz="900" b="0" i="0" u="none" strike="noStrike" cap="none" spc="0" normalizeH="0" baseline="0">
                  <a:ln>
                    <a:noFill/>
                  </a:ln>
                  <a:effectLst/>
                  <a:uLnTx/>
                  <a:uFillTx/>
                  <a:latin typeface="Segoe UI Semibold"/>
                </a:defRPr>
              </a:lvl1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86CB2"/>
                  </a:solidFill>
                  <a:effectLst/>
                  <a:uLnTx/>
                  <a:uFillTx/>
                  <a:latin typeface="Segoe UI Semibold"/>
                  <a:ea typeface="+mn-ea"/>
                  <a:cs typeface="+mn-cs"/>
                </a:rPr>
                <a:t>Hybrid identity synchronization between on-premises AD DS and cloud-based Microsoft Entra ID for local authentication and cloud access</a:t>
              </a:r>
            </a:p>
          </p:txBody>
        </p:sp>
        <p:cxnSp>
          <p:nvCxnSpPr>
            <p:cNvPr id="12" name="Straight Arrow Connector 11">
              <a:extLst>
                <a:ext uri="{FF2B5EF4-FFF2-40B4-BE49-F238E27FC236}">
                  <a16:creationId xmlns:a16="http://schemas.microsoft.com/office/drawing/2014/main" id="{6066D4AA-F2BB-1224-4F01-486398C17851}"/>
                </a:ext>
              </a:extLst>
            </p:cNvPr>
            <p:cNvCxnSpPr>
              <a:cxnSpLocks/>
              <a:stCxn id="4" idx="0"/>
              <a:endCxn id="317" idx="2"/>
            </p:cNvCxnSpPr>
            <p:nvPr/>
          </p:nvCxnSpPr>
          <p:spPr>
            <a:xfrm flipV="1">
              <a:off x="1500685" y="2397878"/>
              <a:ext cx="11572" cy="837283"/>
            </a:xfrm>
            <a:prstGeom prst="straightConnector1">
              <a:avLst/>
            </a:prstGeom>
            <a:ln w="12700">
              <a:solidFill>
                <a:srgbClr val="F86CB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5AA166A-5D84-9B34-5BA8-549B73FB8140}"/>
                </a:ext>
              </a:extLst>
            </p:cNvPr>
            <p:cNvSpPr txBox="1"/>
            <p:nvPr/>
          </p:nvSpPr>
          <p:spPr>
            <a:xfrm>
              <a:off x="3676246" y="2943470"/>
              <a:ext cx="3277905" cy="461665"/>
            </a:xfrm>
            <a:prstGeom prst="rect">
              <a:avLst/>
            </a:prstGeom>
            <a:noFill/>
          </p:spPr>
          <p:txBody>
            <a:bodyPr wrap="square" tIns="91440" bIns="91440" anchor="ctr">
              <a:spAutoFit/>
            </a:bodyPr>
            <a:lstStyle>
              <a:defPPr>
                <a:defRPr lang="en-US"/>
              </a:defPPr>
              <a:lvl1pPr marR="0" lvl="0" indent="0" algn="ctr" defTabSz="914341" fontAlgn="auto">
                <a:lnSpc>
                  <a:spcPct val="100000"/>
                </a:lnSpc>
                <a:spcBef>
                  <a:spcPts val="0"/>
                </a:spcBef>
                <a:spcAft>
                  <a:spcPts val="0"/>
                </a:spcAft>
                <a:buClrTx/>
                <a:buSzTx/>
                <a:buFontTx/>
                <a:buNone/>
                <a:tabLst/>
                <a:defRPr kumimoji="0" sz="900" b="0" i="0" u="none" strike="noStrike" cap="none" spc="0" normalizeH="0" baseline="0">
                  <a:ln>
                    <a:noFill/>
                  </a:ln>
                  <a:effectLst/>
                  <a:uLnTx/>
                  <a:uFillTx/>
                  <a:latin typeface="Segoe UI Semibold"/>
                </a:defRPr>
              </a:lvl1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0E6FF">
                      <a:lumMod val="75000"/>
                    </a:srgbClr>
                  </a:solidFill>
                  <a:effectLst/>
                  <a:uLnTx/>
                  <a:uFillTx/>
                  <a:latin typeface="Segoe UI Semibold"/>
                  <a:ea typeface="+mn-ea"/>
                  <a:cs typeface="+mn-cs"/>
                </a:rPr>
                <a:t>Azure Virtual Desktop agent connects to Azure, handling session brokering, user sessions, metering, and diagnostics</a:t>
              </a:r>
            </a:p>
          </p:txBody>
        </p:sp>
        <p:cxnSp>
          <p:nvCxnSpPr>
            <p:cNvPr id="17" name="Connector: Elbow 16">
              <a:extLst>
                <a:ext uri="{FF2B5EF4-FFF2-40B4-BE49-F238E27FC236}">
                  <a16:creationId xmlns:a16="http://schemas.microsoft.com/office/drawing/2014/main" id="{B77C7FAE-611A-E90D-F54B-E3154674CE5A}"/>
                </a:ext>
              </a:extLst>
            </p:cNvPr>
            <p:cNvCxnSpPr>
              <a:cxnSpLocks/>
              <a:stCxn id="114" idx="2"/>
              <a:endCxn id="181" idx="0"/>
            </p:cNvCxnSpPr>
            <p:nvPr/>
          </p:nvCxnSpPr>
          <p:spPr>
            <a:xfrm rot="16200000" flipH="1">
              <a:off x="3746895" y="2371441"/>
              <a:ext cx="1819145" cy="1872017"/>
            </a:xfrm>
            <a:prstGeom prst="bentConnector3">
              <a:avLst>
                <a:gd name="adj1" fmla="val 57037"/>
              </a:avLst>
            </a:prstGeom>
            <a:ln w="12700">
              <a:solidFill>
                <a:schemeClr val="accent2">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D6960620-DFA5-8A8B-5405-80333E522504}"/>
                </a:ext>
              </a:extLst>
            </p:cNvPr>
            <p:cNvGrpSpPr/>
            <p:nvPr/>
          </p:nvGrpSpPr>
          <p:grpSpPr>
            <a:xfrm>
              <a:off x="7778622" y="2678920"/>
              <a:ext cx="1863122" cy="1216691"/>
              <a:chOff x="6666875" y="2598603"/>
              <a:chExt cx="1863122" cy="1216691"/>
            </a:xfrm>
          </p:grpSpPr>
          <p:sp>
            <p:nvSpPr>
              <p:cNvPr id="23" name="Rectangle: Rounded Corners 22">
                <a:extLst>
                  <a:ext uri="{FF2B5EF4-FFF2-40B4-BE49-F238E27FC236}">
                    <a16:creationId xmlns:a16="http://schemas.microsoft.com/office/drawing/2014/main" id="{AD992E29-89CF-953C-7155-443657FC714D}"/>
                  </a:ext>
                </a:extLst>
              </p:cNvPr>
              <p:cNvSpPr/>
              <p:nvPr/>
            </p:nvSpPr>
            <p:spPr bwMode="auto">
              <a:xfrm>
                <a:off x="6666875" y="2598603"/>
                <a:ext cx="1863122" cy="1216691"/>
              </a:xfrm>
              <a:prstGeom prst="roundRect">
                <a:avLst>
                  <a:gd name="adj" fmla="val 4645"/>
                </a:avLst>
              </a:prstGeom>
              <a:solidFill>
                <a:schemeClr val="bg1"/>
              </a:solidFill>
              <a:ln w="12700" cap="flat" cmpd="sng" algn="ctr">
                <a:gradFill>
                  <a:gsLst>
                    <a:gs pos="0">
                      <a:srgbClr val="50E6FF">
                        <a:lumMod val="5000"/>
                        <a:lumOff val="95000"/>
                      </a:srgbClr>
                    </a:gs>
                    <a:gs pos="100000">
                      <a:srgbClr val="00B0F0"/>
                    </a:gs>
                  </a:gsLst>
                  <a:lin ang="2700000" scaled="0"/>
                </a:gradFill>
                <a:prstDash val="solid"/>
                <a:headEnd type="none" w="med" len="med"/>
                <a:tailEnd type="none" w="med" len="med"/>
              </a:ln>
              <a:effectLst/>
            </p:spPr>
            <p:txBody>
              <a:bodyPr rot="0" spcFirstLastPara="0" vertOverflow="overflow" horzOverflow="overflow" vert="horz" wrap="square" lIns="0" tIns="45720" rIns="0" bIns="91440" numCol="1" spcCol="0" rtlCol="0" fromWordArt="0" anchor="b" anchorCtr="0" forceAA="0" compatLnSpc="1">
                <a:prstTxWarp prst="textNoShape">
                  <a:avLst/>
                </a:prstTxWarp>
                <a:noAutofit/>
              </a:body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Segoe UI Semibold"/>
                    <a:ea typeface="+mn-ea"/>
                    <a:cs typeface="Segoe UI" pitchFamily="34" charset="0"/>
                  </a:rPr>
                  <a:t>User devices</a:t>
                </a:r>
                <a:endParaRPr kumimoji="0" lang="en-US" sz="1000" b="0" i="0" u="none" strike="noStrike" kern="1200" cap="none" spc="0" normalizeH="0" baseline="0" noProof="0">
                  <a:ln>
                    <a:noFill/>
                  </a:ln>
                  <a:solidFill>
                    <a:srgbClr val="FFFFFF"/>
                  </a:solidFill>
                  <a:effectLst/>
                  <a:uLnTx/>
                  <a:uFillTx/>
                  <a:latin typeface="Segoe UI Semibold (Headings)"/>
                  <a:ea typeface="+mn-ea"/>
                  <a:cs typeface="Segoe UI" pitchFamily="34" charset="0"/>
                </a:endParaRPr>
              </a:p>
            </p:txBody>
          </p:sp>
          <p:pic>
            <p:nvPicPr>
              <p:cNvPr id="25" name="Graphic 24">
                <a:extLst>
                  <a:ext uri="{FF2B5EF4-FFF2-40B4-BE49-F238E27FC236}">
                    <a16:creationId xmlns:a16="http://schemas.microsoft.com/office/drawing/2014/main" id="{6CFE2313-3143-5FF8-542E-560BE7B44BF9}"/>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8091597" y="3425038"/>
                <a:ext cx="365760" cy="365760"/>
              </a:xfrm>
              <a:prstGeom prst="rect">
                <a:avLst/>
              </a:prstGeom>
            </p:spPr>
          </p:pic>
          <p:grpSp>
            <p:nvGrpSpPr>
              <p:cNvPr id="30" name="Group 29">
                <a:extLst>
                  <a:ext uri="{FF2B5EF4-FFF2-40B4-BE49-F238E27FC236}">
                    <a16:creationId xmlns:a16="http://schemas.microsoft.com/office/drawing/2014/main" id="{D833F290-196C-43BF-F728-3B8A24633EE6}"/>
                  </a:ext>
                </a:extLst>
              </p:cNvPr>
              <p:cNvGrpSpPr/>
              <p:nvPr/>
            </p:nvGrpSpPr>
            <p:grpSpPr>
              <a:xfrm>
                <a:off x="6744937" y="2702097"/>
                <a:ext cx="1712420" cy="716877"/>
                <a:chOff x="9465068" y="3024648"/>
                <a:chExt cx="1712420" cy="716877"/>
              </a:xfrm>
            </p:grpSpPr>
            <p:sp>
              <p:nvSpPr>
                <p:cNvPr id="29" name="Rectangle: Rounded Corners 28">
                  <a:extLst>
                    <a:ext uri="{FF2B5EF4-FFF2-40B4-BE49-F238E27FC236}">
                      <a16:creationId xmlns:a16="http://schemas.microsoft.com/office/drawing/2014/main" id="{6EFBA86F-B111-576B-B5FA-1A9DE4791B8E}"/>
                    </a:ext>
                  </a:extLst>
                </p:cNvPr>
                <p:cNvSpPr/>
                <p:nvPr/>
              </p:nvSpPr>
              <p:spPr bwMode="auto">
                <a:xfrm>
                  <a:off x="9465068" y="3024648"/>
                  <a:ext cx="1712420" cy="716877"/>
                </a:xfrm>
                <a:prstGeom prst="roundRect">
                  <a:avLst>
                    <a:gd name="adj" fmla="val 4645"/>
                  </a:avLst>
                </a:prstGeom>
                <a:solidFill>
                  <a:schemeClr val="bg1"/>
                </a:solidFill>
                <a:ln w="12700" cap="flat" cmpd="sng" algn="ctr">
                  <a:gradFill>
                    <a:gsLst>
                      <a:gs pos="0">
                        <a:srgbClr val="50E6FF">
                          <a:lumMod val="5000"/>
                          <a:lumOff val="95000"/>
                        </a:srgbClr>
                      </a:gs>
                      <a:gs pos="100000">
                        <a:srgbClr val="00B0F0"/>
                      </a:gs>
                    </a:gsLst>
                    <a:lin ang="2700000" scaled="0"/>
                  </a:gradFill>
                  <a:prstDash val="solid"/>
                  <a:headEnd type="none" w="med" len="med"/>
                  <a:tailEnd type="none" w="med" len="med"/>
                </a:ln>
                <a:effectLst/>
              </p:spPr>
              <p:txBody>
                <a:bodyPr rot="0" spcFirstLastPara="0" vertOverflow="overflow" horzOverflow="overflow" vert="horz" wrap="square" lIns="0" tIns="91440" rIns="0" bIns="91440" numCol="1" spcCol="0" rtlCol="0" fromWordArt="0" anchor="b" anchorCtr="0" forceAA="0" compatLnSpc="1">
                  <a:prstTxWarp prst="textNoShape">
                    <a:avLst/>
                  </a:prstTxWarp>
                  <a:noAutofit/>
                </a:body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Segoe UI Semibold"/>
                      <a:ea typeface="+mn-ea"/>
                      <a:cs typeface="Segoe UI" pitchFamily="34" charset="0"/>
                    </a:rPr>
                    <a:t>Azure Virtual Desktop client</a:t>
                  </a:r>
                  <a:endParaRPr kumimoji="0" lang="en-US" sz="1000" b="0" i="0" u="none" strike="noStrike" kern="1200" cap="none" spc="0" normalizeH="0" baseline="0" noProof="0" dirty="0">
                    <a:ln>
                      <a:noFill/>
                    </a:ln>
                    <a:solidFill>
                      <a:srgbClr val="FFFFFF"/>
                    </a:solidFill>
                    <a:effectLst/>
                    <a:uLnTx/>
                    <a:uFillTx/>
                    <a:latin typeface="Segoe UI Semibold (Headings)"/>
                    <a:ea typeface="+mn-ea"/>
                    <a:cs typeface="Segoe UI" pitchFamily="34" charset="0"/>
                  </a:endParaRPr>
                </a:p>
              </p:txBody>
            </p:sp>
            <p:pic>
              <p:nvPicPr>
                <p:cNvPr id="27" name="Graphic 26">
                  <a:extLst>
                    <a:ext uri="{FF2B5EF4-FFF2-40B4-BE49-F238E27FC236}">
                      <a16:creationId xmlns:a16="http://schemas.microsoft.com/office/drawing/2014/main" id="{2E7FA028-1F6F-1E9D-C5A9-F4792E5D1D3F}"/>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10135687" y="3074267"/>
                  <a:ext cx="365760" cy="365760"/>
                </a:xfrm>
                <a:prstGeom prst="rect">
                  <a:avLst/>
                </a:prstGeom>
              </p:spPr>
            </p:pic>
          </p:grpSp>
          <p:pic>
            <p:nvPicPr>
              <p:cNvPr id="22" name="Graphic 21">
                <a:extLst>
                  <a:ext uri="{FF2B5EF4-FFF2-40B4-BE49-F238E27FC236}">
                    <a16:creationId xmlns:a16="http://schemas.microsoft.com/office/drawing/2014/main" id="{DD5AEC26-7E2A-D88B-1042-3A5B223FABBD}"/>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6737856" y="3433080"/>
                <a:ext cx="365760" cy="365760"/>
              </a:xfrm>
              <a:prstGeom prst="rect">
                <a:avLst/>
              </a:prstGeom>
            </p:spPr>
          </p:pic>
        </p:grpSp>
        <p:cxnSp>
          <p:nvCxnSpPr>
            <p:cNvPr id="32" name="Connector: Elbow 31">
              <a:extLst>
                <a:ext uri="{FF2B5EF4-FFF2-40B4-BE49-F238E27FC236}">
                  <a16:creationId xmlns:a16="http://schemas.microsoft.com/office/drawing/2014/main" id="{53E43A1F-78CC-D02C-A3AF-EE736D0313A2}"/>
                </a:ext>
              </a:extLst>
            </p:cNvPr>
            <p:cNvCxnSpPr>
              <a:cxnSpLocks/>
            </p:cNvCxnSpPr>
            <p:nvPr/>
          </p:nvCxnSpPr>
          <p:spPr>
            <a:xfrm>
              <a:off x="3985012" y="2400404"/>
              <a:ext cx="3793610" cy="538934"/>
            </a:xfrm>
            <a:prstGeom prst="bentConnector3">
              <a:avLst>
                <a:gd name="adj1" fmla="val 18"/>
              </a:avLst>
            </a:prstGeom>
            <a:ln w="12700">
              <a:solidFill>
                <a:srgbClr val="F4813A"/>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283401BE-FD97-7EE8-210A-A78B142FFA50}"/>
                </a:ext>
              </a:extLst>
            </p:cNvPr>
            <p:cNvSpPr txBox="1"/>
            <p:nvPr/>
          </p:nvSpPr>
          <p:spPr>
            <a:xfrm>
              <a:off x="3941768" y="2628607"/>
              <a:ext cx="3836853" cy="323165"/>
            </a:xfrm>
            <a:prstGeom prst="rect">
              <a:avLst/>
            </a:prstGeom>
            <a:noFill/>
          </p:spPr>
          <p:txBody>
            <a:bodyPr wrap="square" tIns="91440" bIns="91440" anchor="ctr">
              <a:spAutoFit/>
            </a:bodyPr>
            <a:lstStyle>
              <a:defPPr>
                <a:defRPr lang="en-US"/>
              </a:defPPr>
              <a:lvl1pPr marR="0" lvl="0" indent="0" algn="ctr" defTabSz="914341" fontAlgn="auto">
                <a:lnSpc>
                  <a:spcPct val="100000"/>
                </a:lnSpc>
                <a:spcBef>
                  <a:spcPts val="0"/>
                </a:spcBef>
                <a:spcAft>
                  <a:spcPts val="0"/>
                </a:spcAft>
                <a:buClrTx/>
                <a:buSzTx/>
                <a:buFontTx/>
                <a:buNone/>
                <a:tabLst/>
                <a:defRPr kumimoji="0" sz="900" b="0" i="0" u="none" strike="noStrike" cap="none" spc="0" normalizeH="0" baseline="0">
                  <a:ln>
                    <a:noFill/>
                  </a:ln>
                  <a:effectLst/>
                  <a:uLnTx/>
                  <a:uFillTx/>
                  <a:latin typeface="Segoe UI Semibold"/>
                </a:defRPr>
              </a:lvl1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4813A"/>
                  </a:solidFill>
                  <a:effectLst/>
                  <a:uLnTx/>
                  <a:uFillTx/>
                  <a:latin typeface="Segoe UI Semibold"/>
                  <a:ea typeface="+mn-ea"/>
                  <a:cs typeface="+mn-cs"/>
                </a:rPr>
                <a:t>Session initiation to Virtual Desktop in Azure from user’s device</a:t>
              </a:r>
            </a:p>
          </p:txBody>
        </p:sp>
        <p:sp>
          <p:nvSpPr>
            <p:cNvPr id="43" name="TextBox 42">
              <a:extLst>
                <a:ext uri="{FF2B5EF4-FFF2-40B4-BE49-F238E27FC236}">
                  <a16:creationId xmlns:a16="http://schemas.microsoft.com/office/drawing/2014/main" id="{0C86D65C-95D0-2276-3A3A-770867912091}"/>
                </a:ext>
              </a:extLst>
            </p:cNvPr>
            <p:cNvSpPr txBox="1"/>
            <p:nvPr/>
          </p:nvSpPr>
          <p:spPr>
            <a:xfrm>
              <a:off x="5979260" y="3408041"/>
              <a:ext cx="1552706" cy="461665"/>
            </a:xfrm>
            <a:prstGeom prst="rect">
              <a:avLst/>
            </a:prstGeom>
            <a:noFill/>
          </p:spPr>
          <p:txBody>
            <a:bodyPr wrap="square" tIns="91440" bIns="91440" anchor="ctr">
              <a:spAutoFit/>
            </a:bodyPr>
            <a:lstStyle>
              <a:defPPr>
                <a:defRPr lang="en-US"/>
              </a:defPPr>
              <a:lvl1pPr marR="0" lvl="0" indent="0" algn="ctr" defTabSz="914341" fontAlgn="auto">
                <a:lnSpc>
                  <a:spcPct val="100000"/>
                </a:lnSpc>
                <a:spcBef>
                  <a:spcPts val="0"/>
                </a:spcBef>
                <a:spcAft>
                  <a:spcPts val="0"/>
                </a:spcAft>
                <a:buClrTx/>
                <a:buSzTx/>
                <a:buFontTx/>
                <a:buNone/>
                <a:tabLst/>
                <a:defRPr kumimoji="0" sz="900" b="0" i="0" u="none" strike="noStrike" cap="none" spc="0" normalizeH="0" baseline="0">
                  <a:ln>
                    <a:noFill/>
                  </a:ln>
                  <a:effectLst/>
                  <a:uLnTx/>
                  <a:uFillTx/>
                  <a:latin typeface="Segoe UI Semibold"/>
                </a:defRPr>
              </a:lvl1p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4813A"/>
                  </a:solidFill>
                  <a:effectLst/>
                  <a:uLnTx/>
                  <a:uFillTx/>
                  <a:latin typeface="Segoe UI Semibold"/>
                  <a:ea typeface="+mn-ea"/>
                  <a:cs typeface="+mn-cs"/>
                </a:rPr>
                <a:t>RDP </a:t>
              </a:r>
              <a:r>
                <a:rPr kumimoji="0" lang="en-US" sz="900" b="0" i="0" u="none" strike="noStrike" kern="1200" cap="none" spc="0" normalizeH="0" baseline="0" noProof="0" dirty="0" err="1">
                  <a:ln>
                    <a:noFill/>
                  </a:ln>
                  <a:solidFill>
                    <a:srgbClr val="F4813A"/>
                  </a:solidFill>
                  <a:effectLst/>
                  <a:uLnTx/>
                  <a:uFillTx/>
                  <a:latin typeface="Segoe UI Semibold"/>
                  <a:ea typeface="+mn-ea"/>
                  <a:cs typeface="+mn-cs"/>
                </a:rPr>
                <a:t>Shortpath</a:t>
              </a:r>
              <a:r>
                <a:rPr kumimoji="0" lang="en-US" sz="900" b="0" i="0" u="none" strike="noStrike" kern="1200" cap="none" spc="0" normalizeH="0" baseline="0" noProof="0" dirty="0">
                  <a:ln>
                    <a:noFill/>
                  </a:ln>
                  <a:solidFill>
                    <a:srgbClr val="F4813A"/>
                  </a:solidFill>
                  <a:effectLst/>
                  <a:uLnTx/>
                  <a:uFillTx/>
                  <a:latin typeface="Segoe UI Semibold"/>
                  <a:ea typeface="+mn-ea"/>
                  <a:cs typeface="+mn-cs"/>
                </a:rPr>
                <a:t> (with VPN) or </a:t>
              </a:r>
              <a:r>
                <a:rPr lang="en-US" dirty="0">
                  <a:solidFill>
                    <a:srgbClr val="F4813A"/>
                  </a:solidFill>
                </a:rPr>
                <a:t>d</a:t>
              </a:r>
              <a:r>
                <a:rPr kumimoji="0" lang="en-US" sz="900" b="0" i="0" u="none" strike="noStrike" kern="1200" cap="none" spc="0" normalizeH="0" baseline="0" noProof="0" dirty="0" err="1">
                  <a:ln>
                    <a:noFill/>
                  </a:ln>
                  <a:solidFill>
                    <a:srgbClr val="F4813A"/>
                  </a:solidFill>
                  <a:effectLst/>
                  <a:uLnTx/>
                  <a:uFillTx/>
                  <a:latin typeface="Segoe UI Semibold"/>
                  <a:ea typeface="+mn-ea"/>
                  <a:cs typeface="+mn-cs"/>
                </a:rPr>
                <a:t>irect</a:t>
              </a:r>
              <a:r>
                <a:rPr kumimoji="0" lang="en-US" sz="900" b="0" i="0" u="none" strike="noStrike" kern="1200" cap="none" spc="0" normalizeH="0" baseline="0" noProof="0" dirty="0">
                  <a:ln>
                    <a:noFill/>
                  </a:ln>
                  <a:solidFill>
                    <a:srgbClr val="F4813A"/>
                  </a:solidFill>
                  <a:effectLst/>
                  <a:uLnTx/>
                  <a:uFillTx/>
                  <a:latin typeface="Segoe UI Semibold"/>
                  <a:ea typeface="+mn-ea"/>
                  <a:cs typeface="+mn-cs"/>
                </a:rPr>
                <a:t> UDP connection</a:t>
              </a:r>
            </a:p>
          </p:txBody>
        </p:sp>
        <p:cxnSp>
          <p:nvCxnSpPr>
            <p:cNvPr id="44" name="Connector: Elbow 43">
              <a:extLst>
                <a:ext uri="{FF2B5EF4-FFF2-40B4-BE49-F238E27FC236}">
                  <a16:creationId xmlns:a16="http://schemas.microsoft.com/office/drawing/2014/main" id="{CB548338-8D7D-6062-329A-8DBDCB9FBCD9}"/>
                </a:ext>
              </a:extLst>
            </p:cNvPr>
            <p:cNvCxnSpPr>
              <a:cxnSpLocks/>
            </p:cNvCxnSpPr>
            <p:nvPr/>
          </p:nvCxnSpPr>
          <p:spPr>
            <a:xfrm flipV="1">
              <a:off x="5783319" y="3429387"/>
              <a:ext cx="1995303" cy="776118"/>
            </a:xfrm>
            <a:prstGeom prst="bentConnector3">
              <a:avLst>
                <a:gd name="adj1" fmla="val -28"/>
              </a:avLst>
            </a:prstGeom>
            <a:ln w="12700">
              <a:solidFill>
                <a:srgbClr val="F4813A"/>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04F26515-746F-9CF7-FB89-0476D423AAD6}"/>
                </a:ext>
              </a:extLst>
            </p:cNvPr>
            <p:cNvSpPr txBox="1"/>
            <p:nvPr/>
          </p:nvSpPr>
          <p:spPr>
            <a:xfrm>
              <a:off x="9759754" y="3142050"/>
              <a:ext cx="1521698" cy="877163"/>
            </a:xfrm>
            <a:prstGeom prst="rect">
              <a:avLst/>
            </a:prstGeom>
            <a:noFill/>
          </p:spPr>
          <p:txBody>
            <a:bodyPr wrap="square" tIns="91440" bIns="91440" anchor="ctr">
              <a:spAutoFit/>
            </a:bodyPr>
            <a:lstStyle>
              <a:defPPr>
                <a:defRPr lang="en-US"/>
              </a:defPPr>
              <a:lvl1pPr marR="0" lvl="0" indent="0" algn="ctr" defTabSz="914341" fontAlgn="auto">
                <a:lnSpc>
                  <a:spcPct val="100000"/>
                </a:lnSpc>
                <a:spcBef>
                  <a:spcPts val="0"/>
                </a:spcBef>
                <a:spcAft>
                  <a:spcPts val="0"/>
                </a:spcAft>
                <a:buClrTx/>
                <a:buSzTx/>
                <a:buFontTx/>
                <a:buNone/>
                <a:tabLst/>
                <a:defRPr kumimoji="0" sz="900" b="0" i="0" u="none" strike="noStrike" cap="none" spc="0" normalizeH="0" baseline="0">
                  <a:ln>
                    <a:noFill/>
                  </a:ln>
                  <a:solidFill>
                    <a:srgbClr val="DBEB41"/>
                  </a:solidFill>
                  <a:effectLst/>
                  <a:uLnTx/>
                  <a:uFillTx/>
                  <a:latin typeface="Segoe UI Semibold"/>
                </a:defRPr>
              </a:lvl1pPr>
            </a:lstStyle>
            <a:p>
              <a:pPr marL="0" marR="0" lvl="0" indent="0" algn="ctr" defTabSz="914341" rtl="0" eaLnBrk="1" fontAlgn="auto" latinLnBrk="0" hangingPunct="1">
                <a:lnSpc>
                  <a:spcPct val="100000"/>
                </a:lnSpc>
                <a:spcBef>
                  <a:spcPts val="0"/>
                </a:spcBef>
                <a:spcAft>
                  <a:spcPts val="0"/>
                </a:spcAft>
                <a:buClrTx/>
                <a:buSzTx/>
                <a:buFontTx/>
                <a:buNone/>
                <a:tabLst/>
                <a:defRPr/>
              </a:pPr>
              <a:r>
                <a:rPr lang="en-US" dirty="0">
                  <a:solidFill>
                    <a:srgbClr val="FFFFFF"/>
                  </a:solidFill>
                </a:rPr>
                <a:t>Azure </a:t>
              </a:r>
              <a:r>
                <a:rPr kumimoji="0" lang="en-US" sz="900" b="0" i="0" u="none" strike="noStrike" kern="1200" cap="none" spc="0" normalizeH="0" baseline="0" noProof="0" dirty="0">
                  <a:ln>
                    <a:noFill/>
                  </a:ln>
                  <a:solidFill>
                    <a:srgbClr val="FFFFFF"/>
                  </a:solidFill>
                  <a:effectLst/>
                  <a:uLnTx/>
                  <a:uFillTx/>
                  <a:latin typeface="Segoe UI Semibold"/>
                  <a:ea typeface="+mn-ea"/>
                  <a:cs typeface="+mn-cs"/>
                </a:rPr>
                <a:t>Arc agent integration for extra governance, monitoring, and lifecycle management</a:t>
              </a:r>
            </a:p>
          </p:txBody>
        </p:sp>
        <p:cxnSp>
          <p:nvCxnSpPr>
            <p:cNvPr id="57" name="Connector: Elbow 56">
              <a:extLst>
                <a:ext uri="{FF2B5EF4-FFF2-40B4-BE49-F238E27FC236}">
                  <a16:creationId xmlns:a16="http://schemas.microsoft.com/office/drawing/2014/main" id="{0261A547-C150-1ACB-609F-046C7BF717C6}"/>
                </a:ext>
              </a:extLst>
            </p:cNvPr>
            <p:cNvCxnSpPr>
              <a:cxnSpLocks/>
              <a:stCxn id="179" idx="0"/>
              <a:endCxn id="314" idx="2"/>
            </p:cNvCxnSpPr>
            <p:nvPr/>
          </p:nvCxnSpPr>
          <p:spPr>
            <a:xfrm rot="5400000" flipH="1" flipV="1">
              <a:off x="8175879" y="1222973"/>
              <a:ext cx="1977489" cy="4327301"/>
            </a:xfrm>
            <a:prstGeom prst="bentConnector3">
              <a:avLst>
                <a:gd name="adj1" fmla="val 19790"/>
              </a:avLst>
            </a:prstGeom>
            <a:ln w="127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0" name="Flowchart: Connector 9">
            <a:extLst>
              <a:ext uri="{FF2B5EF4-FFF2-40B4-BE49-F238E27FC236}">
                <a16:creationId xmlns:a16="http://schemas.microsoft.com/office/drawing/2014/main" id="{20176594-F1C2-10C7-BFE8-ED95A3D382F8}"/>
              </a:ext>
            </a:extLst>
          </p:cNvPr>
          <p:cNvSpPr/>
          <p:nvPr/>
        </p:nvSpPr>
        <p:spPr bwMode="auto">
          <a:xfrm>
            <a:off x="7433296" y="2936956"/>
            <a:ext cx="274320" cy="274320"/>
          </a:xfrm>
          <a:prstGeom prst="flowChartConnector">
            <a:avLst/>
          </a:prstGeom>
          <a:solidFill>
            <a:schemeClr val="accent4">
              <a:lumMod val="75000"/>
            </a:schemeClr>
          </a:solidFill>
          <a:ln w="12700" cap="flat" cmpd="sng" algn="ctr">
            <a:gradFill>
              <a:gsLst>
                <a:gs pos="0">
                  <a:srgbClr val="50E6FF">
                    <a:lumMod val="5000"/>
                    <a:lumOff val="95000"/>
                  </a:srgbClr>
                </a:gs>
                <a:gs pos="100000">
                  <a:srgbClr val="00B0F0"/>
                </a:gs>
              </a:gsLst>
              <a:lin ang="2700000" scaled="0"/>
            </a:gra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546" rtl="0" eaLnBrk="1" fontAlgn="base" latinLnBrk="0" hangingPunct="1">
              <a:lnSpc>
                <a:spcPct val="90000"/>
              </a:lnSpc>
              <a:spcBef>
                <a:spcPct val="0"/>
              </a:spcBef>
              <a:spcAft>
                <a:spcPct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Segoe UI Semibold"/>
                <a:ea typeface="+mn-ea"/>
                <a:cs typeface="Segoe UI" pitchFamily="34" charset="0"/>
              </a:rPr>
              <a:t>1</a:t>
            </a:r>
          </a:p>
        </p:txBody>
      </p:sp>
      <p:sp>
        <p:nvSpPr>
          <p:cNvPr id="13" name="Flowchart: Connector 12">
            <a:extLst>
              <a:ext uri="{FF2B5EF4-FFF2-40B4-BE49-F238E27FC236}">
                <a16:creationId xmlns:a16="http://schemas.microsoft.com/office/drawing/2014/main" id="{12CB8456-0B96-3E25-5989-15D3B086751F}"/>
              </a:ext>
            </a:extLst>
          </p:cNvPr>
          <p:cNvSpPr/>
          <p:nvPr/>
        </p:nvSpPr>
        <p:spPr bwMode="auto">
          <a:xfrm>
            <a:off x="2479198" y="1969219"/>
            <a:ext cx="274320" cy="274320"/>
          </a:xfrm>
          <a:prstGeom prst="flowChartConnector">
            <a:avLst/>
          </a:prstGeom>
          <a:solidFill>
            <a:schemeClr val="accent4">
              <a:lumMod val="75000"/>
            </a:schemeClr>
          </a:solidFill>
          <a:ln w="12700" cap="flat" cmpd="sng" algn="ctr">
            <a:gradFill>
              <a:gsLst>
                <a:gs pos="0">
                  <a:srgbClr val="50E6FF">
                    <a:lumMod val="5000"/>
                    <a:lumOff val="95000"/>
                  </a:srgbClr>
                </a:gs>
                <a:gs pos="100000">
                  <a:srgbClr val="00B0F0"/>
                </a:gs>
              </a:gsLst>
              <a:lin ang="2700000" scaled="0"/>
            </a:gra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546" rtl="0" eaLnBrk="1" fontAlgn="base" latinLnBrk="0" hangingPunct="1">
              <a:lnSpc>
                <a:spcPct val="90000"/>
              </a:lnSpc>
              <a:spcBef>
                <a:spcPct val="0"/>
              </a:spcBef>
              <a:spcAft>
                <a:spcPct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Segoe UI Semibold"/>
                <a:ea typeface="+mn-ea"/>
                <a:cs typeface="Segoe UI" pitchFamily="34" charset="0"/>
              </a:rPr>
              <a:t>2</a:t>
            </a:r>
          </a:p>
        </p:txBody>
      </p:sp>
      <p:sp>
        <p:nvSpPr>
          <p:cNvPr id="14" name="Flowchart: Connector 13">
            <a:extLst>
              <a:ext uri="{FF2B5EF4-FFF2-40B4-BE49-F238E27FC236}">
                <a16:creationId xmlns:a16="http://schemas.microsoft.com/office/drawing/2014/main" id="{3CC5F3D8-7DCC-0A55-1FEE-176302FC03B3}"/>
              </a:ext>
            </a:extLst>
          </p:cNvPr>
          <p:cNvSpPr/>
          <p:nvPr/>
        </p:nvSpPr>
        <p:spPr bwMode="auto">
          <a:xfrm>
            <a:off x="3578416" y="2699503"/>
            <a:ext cx="274320" cy="274320"/>
          </a:xfrm>
          <a:prstGeom prst="flowChartConnector">
            <a:avLst/>
          </a:prstGeom>
          <a:solidFill>
            <a:schemeClr val="accent4">
              <a:lumMod val="75000"/>
            </a:schemeClr>
          </a:solidFill>
          <a:ln w="12700" cap="flat" cmpd="sng" algn="ctr">
            <a:gradFill>
              <a:gsLst>
                <a:gs pos="0">
                  <a:srgbClr val="50E6FF">
                    <a:lumMod val="5000"/>
                    <a:lumOff val="95000"/>
                  </a:srgbClr>
                </a:gs>
                <a:gs pos="100000">
                  <a:srgbClr val="00B0F0"/>
                </a:gs>
              </a:gsLst>
              <a:lin ang="2700000" scaled="0"/>
            </a:gra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546" rtl="0" eaLnBrk="1" fontAlgn="base" latinLnBrk="0" hangingPunct="1">
              <a:lnSpc>
                <a:spcPct val="90000"/>
              </a:lnSpc>
              <a:spcBef>
                <a:spcPct val="0"/>
              </a:spcBef>
              <a:spcAft>
                <a:spcPct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Segoe UI Semibold"/>
                <a:ea typeface="+mn-ea"/>
                <a:cs typeface="Segoe UI" pitchFamily="34" charset="0"/>
              </a:rPr>
              <a:t>3</a:t>
            </a:r>
          </a:p>
        </p:txBody>
      </p:sp>
      <p:sp>
        <p:nvSpPr>
          <p:cNvPr id="18" name="Flowchart: Connector 17">
            <a:extLst>
              <a:ext uri="{FF2B5EF4-FFF2-40B4-BE49-F238E27FC236}">
                <a16:creationId xmlns:a16="http://schemas.microsoft.com/office/drawing/2014/main" id="{D0BD68EA-CCC5-1F2B-7199-D53313555B78}"/>
              </a:ext>
            </a:extLst>
          </p:cNvPr>
          <p:cNvSpPr/>
          <p:nvPr/>
        </p:nvSpPr>
        <p:spPr bwMode="auto">
          <a:xfrm>
            <a:off x="11186263" y="2691112"/>
            <a:ext cx="274320" cy="274320"/>
          </a:xfrm>
          <a:prstGeom prst="flowChartConnector">
            <a:avLst/>
          </a:prstGeom>
          <a:solidFill>
            <a:schemeClr val="accent4">
              <a:lumMod val="75000"/>
            </a:schemeClr>
          </a:solidFill>
          <a:ln w="12700" cap="flat" cmpd="sng" algn="ctr">
            <a:gradFill>
              <a:gsLst>
                <a:gs pos="0">
                  <a:srgbClr val="50E6FF">
                    <a:lumMod val="5000"/>
                    <a:lumOff val="95000"/>
                  </a:srgbClr>
                </a:gs>
                <a:gs pos="100000">
                  <a:srgbClr val="00B0F0"/>
                </a:gs>
              </a:gsLst>
              <a:lin ang="2700000" scaled="0"/>
            </a:gra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546" rtl="0" eaLnBrk="1" fontAlgn="base" latinLnBrk="0" hangingPunct="1">
              <a:lnSpc>
                <a:spcPct val="90000"/>
              </a:lnSpc>
              <a:spcBef>
                <a:spcPct val="0"/>
              </a:spcBef>
              <a:spcAft>
                <a:spcPct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Segoe UI Semibold"/>
                <a:ea typeface="+mn-ea"/>
                <a:cs typeface="Segoe UI" pitchFamily="34" charset="0"/>
              </a:rPr>
              <a:t>4</a:t>
            </a:r>
          </a:p>
        </p:txBody>
      </p:sp>
      <p:sp>
        <p:nvSpPr>
          <p:cNvPr id="19" name="Flowchart: Connector 18">
            <a:extLst>
              <a:ext uri="{FF2B5EF4-FFF2-40B4-BE49-F238E27FC236}">
                <a16:creationId xmlns:a16="http://schemas.microsoft.com/office/drawing/2014/main" id="{8FFC4CBB-1110-CA16-818D-75D0AF900094}"/>
              </a:ext>
            </a:extLst>
          </p:cNvPr>
          <p:cNvSpPr/>
          <p:nvPr/>
        </p:nvSpPr>
        <p:spPr bwMode="auto">
          <a:xfrm>
            <a:off x="9681894" y="5375945"/>
            <a:ext cx="274320" cy="274320"/>
          </a:xfrm>
          <a:prstGeom prst="flowChartConnector">
            <a:avLst/>
          </a:prstGeom>
          <a:solidFill>
            <a:schemeClr val="accent4">
              <a:lumMod val="75000"/>
            </a:schemeClr>
          </a:solidFill>
          <a:ln w="12700" cap="flat" cmpd="sng" algn="ctr">
            <a:gradFill>
              <a:gsLst>
                <a:gs pos="0">
                  <a:srgbClr val="50E6FF">
                    <a:lumMod val="5000"/>
                    <a:lumOff val="95000"/>
                  </a:srgbClr>
                </a:gs>
                <a:gs pos="100000">
                  <a:srgbClr val="00B0F0"/>
                </a:gs>
              </a:gsLst>
              <a:lin ang="2700000" scaled="0"/>
            </a:gra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546" rtl="0" eaLnBrk="1" fontAlgn="base" latinLnBrk="0" hangingPunct="1">
              <a:lnSpc>
                <a:spcPct val="90000"/>
              </a:lnSpc>
              <a:spcBef>
                <a:spcPct val="0"/>
              </a:spcBef>
              <a:spcAft>
                <a:spcPct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Segoe UI Semibold"/>
                <a:ea typeface="+mn-ea"/>
                <a:cs typeface="Segoe UI" pitchFamily="34" charset="0"/>
              </a:rPr>
              <a:t>5</a:t>
            </a:r>
          </a:p>
        </p:txBody>
      </p:sp>
      <p:sp>
        <p:nvSpPr>
          <p:cNvPr id="20" name="Rectangle 19">
            <a:extLst>
              <a:ext uri="{FF2B5EF4-FFF2-40B4-BE49-F238E27FC236}">
                <a16:creationId xmlns:a16="http://schemas.microsoft.com/office/drawing/2014/main" id="{34BAACAC-3B5F-86E4-E1B4-4CC774CAF1F6}"/>
              </a:ext>
            </a:extLst>
          </p:cNvPr>
          <p:cNvSpPr/>
          <p:nvPr/>
        </p:nvSpPr>
        <p:spPr bwMode="auto">
          <a:xfrm>
            <a:off x="11296149" y="57873"/>
            <a:ext cx="895851" cy="289368"/>
          </a:xfrm>
          <a:prstGeom prst="rect">
            <a:avLst/>
          </a:prstGeom>
          <a:solidFill>
            <a:srgbClr val="1E1E2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407214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81818"/>
        </a:solidFill>
        <a:effectLst/>
      </p:bgPr>
    </p:bg>
    <p:spTree>
      <p:nvGrpSpPr>
        <p:cNvPr id="1" name="">
          <a:extLst>
            <a:ext uri="{FF2B5EF4-FFF2-40B4-BE49-F238E27FC236}">
              <a16:creationId xmlns:a16="http://schemas.microsoft.com/office/drawing/2014/main" id="{20D8AC24-B5EF-B0F9-32D4-776CFCCAEB3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D3E9CDB-28AA-717F-C142-88BE85236F8C}"/>
              </a:ext>
            </a:extLst>
          </p:cNvPr>
          <p:cNvSpPr/>
          <p:nvPr/>
        </p:nvSpPr>
        <p:spPr bwMode="auto">
          <a:xfrm>
            <a:off x="2211043" y="721859"/>
            <a:ext cx="9016779" cy="5716656"/>
          </a:xfrm>
          <a:prstGeom prst="rect">
            <a:avLst/>
          </a:prstGeom>
          <a:solidFill>
            <a:srgbClr val="18181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49" name="Rectangle: Rounded Corners 48">
            <a:extLst>
              <a:ext uri="{FF2B5EF4-FFF2-40B4-BE49-F238E27FC236}">
                <a16:creationId xmlns:a16="http://schemas.microsoft.com/office/drawing/2014/main" id="{E9346A7C-62FC-5050-DD33-AF6D26813654}"/>
              </a:ext>
              <a:ext uri="{C183D7F6-B498-43B3-948B-1728B52AA6E4}">
                <adec:decorative xmlns:adec="http://schemas.microsoft.com/office/drawing/2017/decorative" val="1"/>
              </a:ext>
            </a:extLst>
          </p:cNvPr>
          <p:cNvSpPr>
            <a:spLocks/>
          </p:cNvSpPr>
          <p:nvPr/>
        </p:nvSpPr>
        <p:spPr bwMode="auto">
          <a:xfrm>
            <a:off x="2723398" y="3030279"/>
            <a:ext cx="6537132" cy="3103820"/>
          </a:xfrm>
          <a:prstGeom prst="roundRect">
            <a:avLst>
              <a:gd name="adj" fmla="val 0"/>
            </a:avLst>
          </a:prstGeom>
          <a:noFill/>
          <a:ln>
            <a:solidFill>
              <a:schemeClr val="bg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endParaRPr kumimoji="0" lang="en-GB" sz="2000" b="0" i="0" u="none" strike="noStrike" kern="1200" cap="none" spc="0" normalizeH="0" baseline="0" noProof="0">
              <a:ln>
                <a:noFill/>
              </a:ln>
              <a:solidFill>
                <a:srgbClr val="000000"/>
              </a:solidFill>
              <a:effectLst/>
              <a:uLnTx/>
              <a:uFillTx/>
              <a:latin typeface="Segoe UI Semibold"/>
              <a:ea typeface="+mn-ea"/>
              <a:cs typeface="Segoe UI" pitchFamily="34" charset="0"/>
            </a:endParaRPr>
          </a:p>
        </p:txBody>
      </p:sp>
      <p:grpSp>
        <p:nvGrpSpPr>
          <p:cNvPr id="71" name="Group 70" descr="Example diagram of end user deploying Azure Virtual Desktop for Azure Stack HCI. By enabling the Azure Virtual Desktop service managed by Microsoft, the end user will have full control to run their subscription on Windows 11 and Windows 10 Enterprise, Windows Server 2016, Windows 11 and Windows 10 Enterprise multi-session, or remote apps. The end user can find the right balance and choose what workloads to manage locally via Azure Stack HCI or remotely - through Microsoft via Microsoft Azure.">
            <a:extLst>
              <a:ext uri="{FF2B5EF4-FFF2-40B4-BE49-F238E27FC236}">
                <a16:creationId xmlns:a16="http://schemas.microsoft.com/office/drawing/2014/main" id="{45343C38-07C1-BFB5-79BD-67C8A236E5C6}"/>
              </a:ext>
            </a:extLst>
          </p:cNvPr>
          <p:cNvGrpSpPr/>
          <p:nvPr/>
        </p:nvGrpSpPr>
        <p:grpSpPr>
          <a:xfrm>
            <a:off x="5602459" y="1060654"/>
            <a:ext cx="788209" cy="569836"/>
            <a:chOff x="6982733" y="1857568"/>
            <a:chExt cx="788209" cy="569836"/>
          </a:xfrm>
        </p:grpSpPr>
        <p:grpSp>
          <p:nvGrpSpPr>
            <p:cNvPr id="37" name="Group 36">
              <a:extLst>
                <a:ext uri="{FF2B5EF4-FFF2-40B4-BE49-F238E27FC236}">
                  <a16:creationId xmlns:a16="http://schemas.microsoft.com/office/drawing/2014/main" id="{287968CC-7AB5-133E-1A13-6FFCA1A1787E}"/>
                </a:ext>
              </a:extLst>
            </p:cNvPr>
            <p:cNvGrpSpPr/>
            <p:nvPr/>
          </p:nvGrpSpPr>
          <p:grpSpPr>
            <a:xfrm>
              <a:off x="7203455" y="1857568"/>
              <a:ext cx="346765" cy="346765"/>
              <a:chOff x="11105707" y="4889304"/>
              <a:chExt cx="735319" cy="735319"/>
            </a:xfrm>
            <a:effectLst>
              <a:outerShdw blurRad="63500" sx="102000" sy="102000" algn="ctr" rotWithShape="0">
                <a:prstClr val="black">
                  <a:alpha val="40000"/>
                </a:prstClr>
              </a:outerShdw>
            </a:effectLst>
          </p:grpSpPr>
          <p:sp>
            <p:nvSpPr>
              <p:cNvPr id="36" name="Oval 35">
                <a:extLst>
                  <a:ext uri="{FF2B5EF4-FFF2-40B4-BE49-F238E27FC236}">
                    <a16:creationId xmlns:a16="http://schemas.microsoft.com/office/drawing/2014/main" id="{7BE7EDBF-E1F1-EE85-FEB0-D73C889C90B7}"/>
                  </a:ext>
                </a:extLst>
              </p:cNvPr>
              <p:cNvSpPr/>
              <p:nvPr/>
            </p:nvSpPr>
            <p:spPr bwMode="auto">
              <a:xfrm>
                <a:off x="11105707" y="4889304"/>
                <a:ext cx="735319" cy="735319"/>
              </a:xfrm>
              <a:prstGeom prst="ellipse">
                <a:avLst/>
              </a:prstGeom>
              <a:solidFill>
                <a:schemeClr val="bg1"/>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Text"/>
                  <a:ea typeface="Segoe UI" pitchFamily="34" charset="0"/>
                  <a:cs typeface="Segoe UI" pitchFamily="34" charset="0"/>
                </a:endParaRPr>
              </a:p>
            </p:txBody>
          </p:sp>
          <p:pic>
            <p:nvPicPr>
              <p:cNvPr id="35" name="Picture 2">
                <a:extLst>
                  <a:ext uri="{FF2B5EF4-FFF2-40B4-BE49-F238E27FC236}">
                    <a16:creationId xmlns:a16="http://schemas.microsoft.com/office/drawing/2014/main" id="{2B5E0588-E0BC-EC8A-7675-0FA6A468E403}"/>
                  </a:ext>
                </a:extLst>
              </p:cNvPr>
              <p:cNvPicPr>
                <a:picLocks noChangeAspect="1"/>
              </p:cNvPicPr>
              <p:nvPr/>
            </p:nvPicPr>
            <p:blipFill>
              <a:blip r:embed="rId3"/>
              <a:srcRect/>
              <a:stretch/>
            </p:blipFill>
            <p:spPr>
              <a:xfrm>
                <a:off x="11226292" y="5054873"/>
                <a:ext cx="494147" cy="568679"/>
              </a:xfrm>
              <a:prstGeom prst="rect">
                <a:avLst/>
              </a:prstGeom>
            </p:spPr>
          </p:pic>
        </p:grpSp>
        <p:sp>
          <p:nvSpPr>
            <p:cNvPr id="38" name="TextBox 37">
              <a:extLst>
                <a:ext uri="{FF2B5EF4-FFF2-40B4-BE49-F238E27FC236}">
                  <a16:creationId xmlns:a16="http://schemas.microsoft.com/office/drawing/2014/main" id="{22BB1878-01FB-0A82-047B-81B8469D0FA3}"/>
                </a:ext>
              </a:extLst>
            </p:cNvPr>
            <p:cNvSpPr txBox="1"/>
            <p:nvPr/>
          </p:nvSpPr>
          <p:spPr>
            <a:xfrm>
              <a:off x="6982733" y="2273516"/>
              <a:ext cx="788209"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Segoe Sans Text Semibold"/>
                  <a:ea typeface="+mn-ea"/>
                  <a:cs typeface="+mn-cs"/>
                </a:rPr>
                <a:t>End user</a:t>
              </a:r>
            </a:p>
          </p:txBody>
        </p:sp>
      </p:grpSp>
      <p:grpSp>
        <p:nvGrpSpPr>
          <p:cNvPr id="22" name="Group 21" descr="Diagram depicting how Azure Virtual Desktop service - inclusive of web access, diagnostics, gateway, management, brokering system and load balancing is managed by Microsoft.">
            <a:extLst>
              <a:ext uri="{FF2B5EF4-FFF2-40B4-BE49-F238E27FC236}">
                <a16:creationId xmlns:a16="http://schemas.microsoft.com/office/drawing/2014/main" id="{5A8599E4-F537-2D1C-8F6B-9AC5928A75DF}"/>
              </a:ext>
            </a:extLst>
          </p:cNvPr>
          <p:cNvGrpSpPr/>
          <p:nvPr/>
        </p:nvGrpSpPr>
        <p:grpSpPr>
          <a:xfrm>
            <a:off x="2823508" y="1780967"/>
            <a:ext cx="6317134" cy="978208"/>
            <a:chOff x="4203782" y="1881508"/>
            <a:chExt cx="6317134" cy="1431236"/>
          </a:xfrm>
        </p:grpSpPr>
        <p:sp>
          <p:nvSpPr>
            <p:cNvPr id="9" name="Rectangle: Rounded Corners 8">
              <a:extLst>
                <a:ext uri="{FF2B5EF4-FFF2-40B4-BE49-F238E27FC236}">
                  <a16:creationId xmlns:a16="http://schemas.microsoft.com/office/drawing/2014/main" id="{1642639B-EE4F-40AF-EBB9-A376A4ACB261}"/>
                </a:ext>
                <a:ext uri="{C183D7F6-B498-43B3-948B-1728B52AA6E4}">
                  <adec:decorative xmlns:adec="http://schemas.microsoft.com/office/drawing/2017/decorative" val="1"/>
                </a:ext>
              </a:extLst>
            </p:cNvPr>
            <p:cNvSpPr>
              <a:spLocks/>
            </p:cNvSpPr>
            <p:nvPr/>
          </p:nvSpPr>
          <p:spPr bwMode="auto">
            <a:xfrm>
              <a:off x="4232758" y="1882906"/>
              <a:ext cx="6288158" cy="1429838"/>
            </a:xfrm>
            <a:prstGeom prst="roundRect">
              <a:avLst>
                <a:gd name="adj" fmla="val 0"/>
              </a:avLst>
            </a:prstGeom>
            <a:solidFill>
              <a:schemeClr val="tx1"/>
            </a:solidFill>
            <a:ln w="12700">
              <a:solidFill>
                <a:schemeClr val="bg1"/>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GB" sz="2000" b="0" i="0" u="none" strike="noStrike" kern="1200" cap="none" spc="0" normalizeH="0" baseline="0" noProof="0">
                <a:ln>
                  <a:noFill/>
                </a:ln>
                <a:solidFill>
                  <a:srgbClr val="000000"/>
                </a:solidFill>
                <a:effectLst/>
                <a:uLnTx/>
                <a:uFillTx/>
                <a:latin typeface="Segoe UI Semibold"/>
                <a:ea typeface="+mn-ea"/>
                <a:cs typeface="Segoe UI" pitchFamily="34" charset="0"/>
              </a:endParaRPr>
            </a:p>
          </p:txBody>
        </p:sp>
        <p:sp>
          <p:nvSpPr>
            <p:cNvPr id="16" name="Rectangle: Rounded Corners 15">
              <a:extLst>
                <a:ext uri="{FF2B5EF4-FFF2-40B4-BE49-F238E27FC236}">
                  <a16:creationId xmlns:a16="http://schemas.microsoft.com/office/drawing/2014/main" id="{0E4B7757-8329-3311-F3A6-D96122F97BC2}"/>
                </a:ext>
                <a:ext uri="{C183D7F6-B498-43B3-948B-1728B52AA6E4}">
                  <adec:decorative xmlns:adec="http://schemas.microsoft.com/office/drawing/2017/decorative" val="1"/>
                </a:ext>
              </a:extLst>
            </p:cNvPr>
            <p:cNvSpPr/>
            <p:nvPr/>
          </p:nvSpPr>
          <p:spPr bwMode="auto">
            <a:xfrm>
              <a:off x="4232758" y="1881508"/>
              <a:ext cx="6288158" cy="419044"/>
            </a:xfrm>
            <a:prstGeom prst="roundRect">
              <a:avLst>
                <a:gd name="adj" fmla="val 0"/>
              </a:avLst>
            </a:prstGeom>
            <a:solidFill>
              <a:schemeClr val="tx1"/>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36000" rIns="180000" bIns="149217" numCol="1" spcCol="0" rtlCol="0" fromWordArt="0" anchor="ctr" anchorCtr="0" forceAA="0" compatLnSpc="1">
              <a:prstTxWarp prst="textNoShape">
                <a:avLst/>
              </a:prstTxWarp>
              <a:noAutofit/>
            </a:bodyPr>
            <a:lstStyle/>
            <a:p>
              <a:pPr marL="0" marR="0" lvl="0" indent="0" algn="ctr" defTabSz="932384" rtl="0" eaLnBrk="1" fontAlgn="auto" latinLnBrk="0" hangingPunct="1">
                <a:lnSpc>
                  <a:spcPct val="100000"/>
                </a:lnSpc>
                <a:spcBef>
                  <a:spcPts val="0"/>
                </a:spcBef>
                <a:spcAft>
                  <a:spcPts val="0"/>
                </a:spcAft>
                <a:buClrTx/>
                <a:buSzPct val="90000"/>
                <a:buFontTx/>
                <a:buNone/>
                <a:tabLst/>
                <a:defRPr/>
              </a:pPr>
              <a:endParaRPr kumimoji="0" lang="en-US" sz="1400" b="0" i="0" u="none" strike="noStrike" kern="1200" cap="none" spc="0" normalizeH="0" baseline="0" noProof="0">
                <a:ln>
                  <a:noFill/>
                </a:ln>
                <a:solidFill>
                  <a:srgbClr val="0C85CE"/>
                </a:solidFill>
                <a:effectLst/>
                <a:uLnTx/>
                <a:uFillTx/>
                <a:latin typeface="Segoe Sans Text Semibold"/>
                <a:ea typeface="+mn-ea"/>
                <a:cs typeface="Segoe UI" panose="020B0502040204020203" pitchFamily="34" charset="0"/>
              </a:endParaRPr>
            </a:p>
          </p:txBody>
        </p:sp>
        <p:sp>
          <p:nvSpPr>
            <p:cNvPr id="21" name="TextBox 20" descr="Diagram depicting how Azure Virtual Desktop service - inclusive of web access, diagnostics, gateway, management, brokering system and load balancing is managed by Microsoft.">
              <a:extLst>
                <a:ext uri="{FF2B5EF4-FFF2-40B4-BE49-F238E27FC236}">
                  <a16:creationId xmlns:a16="http://schemas.microsoft.com/office/drawing/2014/main" id="{A634033F-D658-2ABB-92CF-DABA8A5ED48E}"/>
                </a:ext>
                <a:ext uri="{C183D7F6-B498-43B3-948B-1728B52AA6E4}">
                  <adec:decorative xmlns:adec="http://schemas.microsoft.com/office/drawing/2017/decorative" val="0"/>
                </a:ext>
              </a:extLst>
            </p:cNvPr>
            <p:cNvSpPr txBox="1"/>
            <p:nvPr/>
          </p:nvSpPr>
          <p:spPr>
            <a:xfrm>
              <a:off x="4203782" y="1881805"/>
              <a:ext cx="6310818" cy="405283"/>
            </a:xfrm>
            <a:prstGeom prst="rect">
              <a:avLst/>
            </a:prstGeom>
            <a:noFill/>
            <a:ln>
              <a:noFill/>
            </a:ln>
          </p:spPr>
          <p:txBody>
            <a:bodyPr wrap="square" anchor="ctr">
              <a:spAutoFit/>
            </a:bodyPr>
            <a:lstStyle/>
            <a:p>
              <a:pPr marL="0" marR="0" lvl="0" indent="0" algn="ctr" defTabSz="932384" rtl="0" eaLnBrk="1" fontAlgn="auto" latinLnBrk="0" hangingPunct="1">
                <a:lnSpc>
                  <a:spcPct val="100000"/>
                </a:lnSpc>
                <a:spcBef>
                  <a:spcPts val="0"/>
                </a:spcBef>
                <a:spcAft>
                  <a:spcPts val="0"/>
                </a:spcAft>
                <a:buClrTx/>
                <a:buSzPct val="90000"/>
                <a:buFontTx/>
                <a:buNone/>
                <a:tabLst/>
                <a:defRPr/>
              </a:pPr>
              <a:r>
                <a:rPr kumimoji="0" lang="en-US" sz="1200" b="0" i="0" u="none" strike="noStrike" kern="1200" cap="none" spc="0" normalizeH="0" baseline="0" noProof="0" dirty="0">
                  <a:ln>
                    <a:noFill/>
                  </a:ln>
                  <a:solidFill>
                    <a:schemeClr val="bg1"/>
                  </a:solidFill>
                  <a:effectLst/>
                  <a:uLnTx/>
                  <a:uFillTx/>
                  <a:latin typeface="Segoe Sans Text Semibold"/>
                  <a:ea typeface="+mn-ea"/>
                  <a:cs typeface="Segoe UI" panose="020B0502040204020203" pitchFamily="34" charset="0"/>
                </a:rPr>
                <a:t>Azure Virtual Desktop service managed by Microsoft</a:t>
              </a:r>
            </a:p>
          </p:txBody>
        </p:sp>
      </p:grpSp>
      <p:grpSp>
        <p:nvGrpSpPr>
          <p:cNvPr id="23" name="Group 22" descr="Diagram showing how you're in control of your  Azure Virtual Desktop for Azure Stack HCI subscription, wether you're running on Windows 11 Enterprise, Windows 10 Enterprise, Windows Server 2016 and newer, Windows 11 Enterprise and Windows 10 Enterprise Multi-session, or a remote app.">
            <a:extLst>
              <a:ext uri="{FF2B5EF4-FFF2-40B4-BE49-F238E27FC236}">
                <a16:creationId xmlns:a16="http://schemas.microsoft.com/office/drawing/2014/main" id="{0F29AD4B-D2FF-A812-3121-F3B4B5479079}"/>
              </a:ext>
            </a:extLst>
          </p:cNvPr>
          <p:cNvGrpSpPr/>
          <p:nvPr/>
        </p:nvGrpSpPr>
        <p:grpSpPr>
          <a:xfrm>
            <a:off x="2852484" y="3137542"/>
            <a:ext cx="6288158" cy="977253"/>
            <a:chOff x="4232758" y="1882905"/>
            <a:chExt cx="6288158" cy="1429839"/>
          </a:xfrm>
          <a:solidFill>
            <a:schemeClr val="tx1"/>
          </a:solidFill>
        </p:grpSpPr>
        <p:sp>
          <p:nvSpPr>
            <p:cNvPr id="24" name="Rectangle: Rounded Corners 23">
              <a:extLst>
                <a:ext uri="{FF2B5EF4-FFF2-40B4-BE49-F238E27FC236}">
                  <a16:creationId xmlns:a16="http://schemas.microsoft.com/office/drawing/2014/main" id="{214F7843-870D-73A4-1144-BF8E1E66578F}"/>
                </a:ext>
                <a:ext uri="{C183D7F6-B498-43B3-948B-1728B52AA6E4}">
                  <adec:decorative xmlns:adec="http://schemas.microsoft.com/office/drawing/2017/decorative" val="1"/>
                </a:ext>
              </a:extLst>
            </p:cNvPr>
            <p:cNvSpPr>
              <a:spLocks/>
            </p:cNvSpPr>
            <p:nvPr/>
          </p:nvSpPr>
          <p:spPr bwMode="auto">
            <a:xfrm>
              <a:off x="4232758" y="1882906"/>
              <a:ext cx="6288158" cy="1429838"/>
            </a:xfrm>
            <a:prstGeom prst="roundRect">
              <a:avLst>
                <a:gd name="adj" fmla="val 0"/>
              </a:avLst>
            </a:prstGeom>
            <a:grpFill/>
            <a:ln w="12700">
              <a:solidFill>
                <a:schemeClr val="bg1"/>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endParaRPr kumimoji="0" lang="en-GB" sz="2000" b="0" i="0" u="none" strike="noStrike" kern="1200" cap="none" spc="0" normalizeH="0" baseline="0" noProof="0">
                <a:ln>
                  <a:noFill/>
                </a:ln>
                <a:solidFill>
                  <a:srgbClr val="000000"/>
                </a:solidFill>
                <a:effectLst/>
                <a:uLnTx/>
                <a:uFillTx/>
                <a:latin typeface="Segoe UI Semibold"/>
                <a:ea typeface="+mn-ea"/>
                <a:cs typeface="Segoe UI" pitchFamily="34" charset="0"/>
              </a:endParaRPr>
            </a:p>
          </p:txBody>
        </p:sp>
        <p:sp>
          <p:nvSpPr>
            <p:cNvPr id="25" name="Rectangle: Rounded Corners 24">
              <a:extLst>
                <a:ext uri="{FF2B5EF4-FFF2-40B4-BE49-F238E27FC236}">
                  <a16:creationId xmlns:a16="http://schemas.microsoft.com/office/drawing/2014/main" id="{66E724F3-F27D-F329-4E05-758A71A2E600}"/>
                </a:ext>
                <a:ext uri="{C183D7F6-B498-43B3-948B-1728B52AA6E4}">
                  <adec:decorative xmlns:adec="http://schemas.microsoft.com/office/drawing/2017/decorative" val="1"/>
                </a:ext>
              </a:extLst>
            </p:cNvPr>
            <p:cNvSpPr/>
            <p:nvPr/>
          </p:nvSpPr>
          <p:spPr bwMode="auto">
            <a:xfrm>
              <a:off x="4232758" y="1882905"/>
              <a:ext cx="6288158" cy="419044"/>
            </a:xfrm>
            <a:prstGeom prst="roundRect">
              <a:avLst>
                <a:gd name="adj" fmla="val 0"/>
              </a:avLst>
            </a:prstGeom>
            <a:grp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36000" rIns="180000" bIns="149217" numCol="1" spcCol="0" rtlCol="0" fromWordArt="0" anchor="ctr" anchorCtr="0" forceAA="0" compatLnSpc="1">
              <a:prstTxWarp prst="textNoShape">
                <a:avLst/>
              </a:prstTxWarp>
              <a:noAutofit/>
            </a:bodyPr>
            <a:lstStyle/>
            <a:p>
              <a:pPr marL="0" marR="0" lvl="0" indent="0" algn="ctr" defTabSz="932384" rtl="0" eaLnBrk="1" fontAlgn="auto" latinLnBrk="0" hangingPunct="1">
                <a:lnSpc>
                  <a:spcPct val="100000"/>
                </a:lnSpc>
                <a:spcBef>
                  <a:spcPts val="0"/>
                </a:spcBef>
                <a:spcAft>
                  <a:spcPts val="0"/>
                </a:spcAft>
                <a:buClrTx/>
                <a:buSzPct val="90000"/>
                <a:buFontTx/>
                <a:buNone/>
                <a:tabLst/>
                <a:defRPr/>
              </a:pPr>
              <a:endParaRPr kumimoji="0" lang="en-US" sz="1400" b="0" i="0" u="none" strike="noStrike" kern="1200" cap="none" spc="0" normalizeH="0" baseline="0" noProof="0">
                <a:ln>
                  <a:noFill/>
                </a:ln>
                <a:solidFill>
                  <a:srgbClr val="0C85CE"/>
                </a:solidFill>
                <a:effectLst/>
                <a:uLnTx/>
                <a:uFillTx/>
                <a:latin typeface="Segoe Sans Text Semibold"/>
                <a:ea typeface="+mn-ea"/>
                <a:cs typeface="Segoe UI" panose="020B0502040204020203" pitchFamily="34" charset="0"/>
              </a:endParaRPr>
            </a:p>
          </p:txBody>
        </p:sp>
        <p:sp>
          <p:nvSpPr>
            <p:cNvPr id="26" name="TextBox 25" descr="Diagram showing how you're in control of your  Azure Virtual Desktop for Azure Stack HCI subscription, wether you're running on Windows 11 Enterprise, Windows 10 Enterprise, Windows Server 2016 and newer, Windows 11 Enterprise and Windows 10 Enterprise Multi-session, or a remote app.">
              <a:extLst>
                <a:ext uri="{FF2B5EF4-FFF2-40B4-BE49-F238E27FC236}">
                  <a16:creationId xmlns:a16="http://schemas.microsoft.com/office/drawing/2014/main" id="{48AB1C32-2218-3523-65F1-D5213AB5C043}"/>
                </a:ext>
              </a:extLst>
            </p:cNvPr>
            <p:cNvSpPr txBox="1"/>
            <p:nvPr/>
          </p:nvSpPr>
          <p:spPr>
            <a:xfrm>
              <a:off x="4308930" y="1889786"/>
              <a:ext cx="5971424" cy="405283"/>
            </a:xfrm>
            <a:prstGeom prst="rect">
              <a:avLst/>
            </a:prstGeom>
            <a:noFill/>
            <a:ln>
              <a:noFill/>
            </a:ln>
          </p:spPr>
          <p:txBody>
            <a:bodyPr wrap="square" anchor="ctr">
              <a:spAutoFit/>
            </a:bodyPr>
            <a:lstStyle/>
            <a:p>
              <a:pPr marL="0" marR="0" lvl="0" indent="0" algn="ctr" defTabSz="932384" rtl="0" eaLnBrk="1" fontAlgn="auto" latinLnBrk="0" hangingPunct="1">
                <a:lnSpc>
                  <a:spcPct val="100000"/>
                </a:lnSpc>
                <a:spcBef>
                  <a:spcPts val="0"/>
                </a:spcBef>
                <a:spcAft>
                  <a:spcPts val="0"/>
                </a:spcAft>
                <a:buClrTx/>
                <a:buSzPct val="90000"/>
                <a:buFontTx/>
                <a:buNone/>
                <a:tabLst/>
                <a:defRPr/>
              </a:pPr>
              <a:r>
                <a:rPr kumimoji="0" lang="en-US" sz="1200" b="0" i="0" u="none" strike="noStrike" kern="1200" cap="none" spc="0" normalizeH="0" baseline="0" noProof="0" dirty="0">
                  <a:ln>
                    <a:noFill/>
                  </a:ln>
                  <a:solidFill>
                    <a:schemeClr val="bg1"/>
                  </a:solidFill>
                  <a:effectLst/>
                  <a:uLnTx/>
                  <a:uFillTx/>
                  <a:latin typeface="Segoe Sans Text Semibold"/>
                  <a:ea typeface="+mn-ea"/>
                  <a:cs typeface="Segoe UI" panose="020B0502040204020203" pitchFamily="34" charset="0"/>
                </a:rPr>
                <a:t>Your subscription - your control</a:t>
              </a:r>
            </a:p>
          </p:txBody>
        </p:sp>
      </p:grpSp>
      <p:grpSp>
        <p:nvGrpSpPr>
          <p:cNvPr id="27" name="Group 26" descr="Diagram of Azure Virtual Desktop for Azure Stack HCI subscription - demonstrating that Microsoft manages compute, storage, and networking via Microsoft Azure. ">
            <a:extLst>
              <a:ext uri="{FF2B5EF4-FFF2-40B4-BE49-F238E27FC236}">
                <a16:creationId xmlns:a16="http://schemas.microsoft.com/office/drawing/2014/main" id="{02B22652-E593-77A2-0074-B259ED6D676F}"/>
              </a:ext>
            </a:extLst>
          </p:cNvPr>
          <p:cNvGrpSpPr/>
          <p:nvPr/>
        </p:nvGrpSpPr>
        <p:grpSpPr>
          <a:xfrm>
            <a:off x="2852484" y="4329419"/>
            <a:ext cx="3140921" cy="1210319"/>
            <a:chOff x="4232758" y="1870300"/>
            <a:chExt cx="6288158" cy="1680974"/>
          </a:xfrm>
          <a:solidFill>
            <a:schemeClr val="tx1"/>
          </a:solidFill>
        </p:grpSpPr>
        <p:sp>
          <p:nvSpPr>
            <p:cNvPr id="28" name="Rectangle: Rounded Corners 27">
              <a:extLst>
                <a:ext uri="{FF2B5EF4-FFF2-40B4-BE49-F238E27FC236}">
                  <a16:creationId xmlns:a16="http://schemas.microsoft.com/office/drawing/2014/main" id="{5A7CE4BB-96E4-9DCD-D0BC-AC0B1F59FCAC}"/>
                </a:ext>
                <a:ext uri="{C183D7F6-B498-43B3-948B-1728B52AA6E4}">
                  <adec:decorative xmlns:adec="http://schemas.microsoft.com/office/drawing/2017/decorative" val="1"/>
                </a:ext>
              </a:extLst>
            </p:cNvPr>
            <p:cNvSpPr>
              <a:spLocks/>
            </p:cNvSpPr>
            <p:nvPr/>
          </p:nvSpPr>
          <p:spPr bwMode="auto">
            <a:xfrm>
              <a:off x="4232758" y="1882905"/>
              <a:ext cx="6288158" cy="1668369"/>
            </a:xfrm>
            <a:prstGeom prst="roundRect">
              <a:avLst>
                <a:gd name="adj" fmla="val 0"/>
              </a:avLst>
            </a:prstGeom>
            <a:grpFill/>
            <a:ln w="12700">
              <a:solidFill>
                <a:schemeClr val="bg1"/>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endParaRPr kumimoji="0" lang="en-GB" sz="2000" b="0" i="0" u="none" strike="noStrike" kern="1200" cap="none" spc="0" normalizeH="0" baseline="0" noProof="0">
                <a:ln>
                  <a:noFill/>
                </a:ln>
                <a:solidFill>
                  <a:srgbClr val="000000"/>
                </a:solidFill>
                <a:effectLst/>
                <a:uLnTx/>
                <a:uFillTx/>
                <a:latin typeface="Segoe UI Semibold"/>
                <a:ea typeface="+mn-ea"/>
                <a:cs typeface="Segoe UI" pitchFamily="34" charset="0"/>
              </a:endParaRPr>
            </a:p>
          </p:txBody>
        </p:sp>
        <p:sp>
          <p:nvSpPr>
            <p:cNvPr id="29" name="Rectangle: Rounded Corners 28">
              <a:extLst>
                <a:ext uri="{FF2B5EF4-FFF2-40B4-BE49-F238E27FC236}">
                  <a16:creationId xmlns:a16="http://schemas.microsoft.com/office/drawing/2014/main" id="{D5E99781-888D-E33D-19B7-F58BFECE0A70}"/>
                </a:ext>
                <a:ext uri="{C183D7F6-B498-43B3-948B-1728B52AA6E4}">
                  <adec:decorative xmlns:adec="http://schemas.microsoft.com/office/drawing/2017/decorative" val="1"/>
                </a:ext>
              </a:extLst>
            </p:cNvPr>
            <p:cNvSpPr/>
            <p:nvPr/>
          </p:nvSpPr>
          <p:spPr bwMode="auto">
            <a:xfrm>
              <a:off x="4232758" y="1882905"/>
              <a:ext cx="6288158" cy="419044"/>
            </a:xfrm>
            <a:prstGeom prst="roundRect">
              <a:avLst>
                <a:gd name="adj" fmla="val 0"/>
              </a:avLst>
            </a:prstGeom>
            <a:grp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36000" rIns="180000" bIns="149217" numCol="1" spcCol="0" rtlCol="0" fromWordArt="0" anchor="ctr" anchorCtr="0" forceAA="0" compatLnSpc="1">
              <a:prstTxWarp prst="textNoShape">
                <a:avLst/>
              </a:prstTxWarp>
              <a:noAutofit/>
            </a:bodyPr>
            <a:lstStyle/>
            <a:p>
              <a:pPr marL="0" marR="0" lvl="0" indent="0" algn="ctr" defTabSz="932384" rtl="0" eaLnBrk="1" fontAlgn="auto" latinLnBrk="0" hangingPunct="1">
                <a:lnSpc>
                  <a:spcPct val="100000"/>
                </a:lnSpc>
                <a:spcBef>
                  <a:spcPts val="0"/>
                </a:spcBef>
                <a:spcAft>
                  <a:spcPts val="0"/>
                </a:spcAft>
                <a:buClrTx/>
                <a:buSzPct val="90000"/>
                <a:buFontTx/>
                <a:buNone/>
                <a:tabLst/>
                <a:defRPr/>
              </a:pPr>
              <a:endParaRPr kumimoji="0" lang="en-US" sz="1400" b="0" i="0" u="none" strike="noStrike" kern="1200" cap="none" spc="0" normalizeH="0" baseline="0" noProof="0">
                <a:ln>
                  <a:noFill/>
                </a:ln>
                <a:solidFill>
                  <a:srgbClr val="0C85CE"/>
                </a:solidFill>
                <a:effectLst/>
                <a:uLnTx/>
                <a:uFillTx/>
                <a:latin typeface="Segoe Sans Text Semibold"/>
                <a:ea typeface="+mn-ea"/>
                <a:cs typeface="Segoe UI" panose="020B0502040204020203" pitchFamily="34" charset="0"/>
              </a:endParaRPr>
            </a:p>
          </p:txBody>
        </p:sp>
        <p:sp>
          <p:nvSpPr>
            <p:cNvPr id="30" name="TextBox 29" descr="Diagram of Azure Virtual Desktop for Azure Stack HCI subscription - demonstrating that Microsoft manages compute, storage, and networking via Microsoft Azure. ">
              <a:extLst>
                <a:ext uri="{FF2B5EF4-FFF2-40B4-BE49-F238E27FC236}">
                  <a16:creationId xmlns:a16="http://schemas.microsoft.com/office/drawing/2014/main" id="{BA5CB03D-D829-9CF3-14E5-B07ED56E0870}"/>
                </a:ext>
              </a:extLst>
            </p:cNvPr>
            <p:cNvSpPr txBox="1"/>
            <p:nvPr/>
          </p:nvSpPr>
          <p:spPr>
            <a:xfrm>
              <a:off x="4519230" y="1870300"/>
              <a:ext cx="5971424" cy="405283"/>
            </a:xfrm>
            <a:prstGeom prst="rect">
              <a:avLst/>
            </a:prstGeom>
            <a:noFill/>
            <a:ln>
              <a:noFill/>
            </a:ln>
          </p:spPr>
          <p:txBody>
            <a:bodyPr wrap="square" anchor="ctr">
              <a:spAutoFit/>
            </a:bodyPr>
            <a:lstStyle/>
            <a:p>
              <a:pPr marL="0" marR="0" lvl="0" indent="0" algn="l" defTabSz="932384" rtl="0" eaLnBrk="1" fontAlgn="auto" latinLnBrk="0" hangingPunct="1">
                <a:lnSpc>
                  <a:spcPct val="100000"/>
                </a:lnSpc>
                <a:spcBef>
                  <a:spcPts val="0"/>
                </a:spcBef>
                <a:spcAft>
                  <a:spcPts val="0"/>
                </a:spcAft>
                <a:buClrTx/>
                <a:buSzPct val="90000"/>
                <a:buFontTx/>
                <a:buNone/>
                <a:tabLst/>
                <a:defRPr/>
              </a:pPr>
              <a:r>
                <a:rPr kumimoji="0" lang="en-US" sz="1200" b="0" i="0" u="none" strike="noStrike" kern="1200" cap="none" spc="0" normalizeH="0" baseline="0" noProof="0">
                  <a:ln>
                    <a:noFill/>
                  </a:ln>
                  <a:solidFill>
                    <a:schemeClr val="bg1"/>
                  </a:solidFill>
                  <a:effectLst/>
                  <a:uLnTx/>
                  <a:uFillTx/>
                  <a:latin typeface="Segoe Sans Text Semibold"/>
                  <a:ea typeface="+mn-ea"/>
                  <a:cs typeface="Segoe UI" panose="020B0502040204020203" pitchFamily="34" charset="0"/>
                </a:rPr>
                <a:t>Managed by Microsoft (Azure hosted)</a:t>
              </a:r>
            </a:p>
          </p:txBody>
        </p:sp>
      </p:grpSp>
      <p:grpSp>
        <p:nvGrpSpPr>
          <p:cNvPr id="31" name="Group 30" descr="Diagram of Azure Virtual Desktop for Azure Stack HCI subscription - demonstrating that customers manage compute, storage, and software defined networking via an Azure Stack HCI cluster and four hosts.  ">
            <a:extLst>
              <a:ext uri="{FF2B5EF4-FFF2-40B4-BE49-F238E27FC236}">
                <a16:creationId xmlns:a16="http://schemas.microsoft.com/office/drawing/2014/main" id="{E9545081-8A0D-D613-7EF6-287732C9FCCE}"/>
              </a:ext>
            </a:extLst>
          </p:cNvPr>
          <p:cNvGrpSpPr/>
          <p:nvPr/>
        </p:nvGrpSpPr>
        <p:grpSpPr>
          <a:xfrm>
            <a:off x="6113079" y="4325008"/>
            <a:ext cx="3021247" cy="1214731"/>
            <a:chOff x="4232758" y="1863846"/>
            <a:chExt cx="6288158" cy="1687428"/>
          </a:xfrm>
          <a:solidFill>
            <a:schemeClr val="tx1"/>
          </a:solidFill>
        </p:grpSpPr>
        <p:sp>
          <p:nvSpPr>
            <p:cNvPr id="32" name="Rectangle: Rounded Corners 31">
              <a:extLst>
                <a:ext uri="{FF2B5EF4-FFF2-40B4-BE49-F238E27FC236}">
                  <a16:creationId xmlns:a16="http://schemas.microsoft.com/office/drawing/2014/main" id="{32E133FE-82A6-9D30-7B6B-4ADACF68E625}"/>
                </a:ext>
                <a:ext uri="{C183D7F6-B498-43B3-948B-1728B52AA6E4}">
                  <adec:decorative xmlns:adec="http://schemas.microsoft.com/office/drawing/2017/decorative" val="1"/>
                </a:ext>
              </a:extLst>
            </p:cNvPr>
            <p:cNvSpPr>
              <a:spLocks/>
            </p:cNvSpPr>
            <p:nvPr/>
          </p:nvSpPr>
          <p:spPr bwMode="auto">
            <a:xfrm>
              <a:off x="4232758" y="1882905"/>
              <a:ext cx="6288158" cy="1668369"/>
            </a:xfrm>
            <a:prstGeom prst="roundRect">
              <a:avLst>
                <a:gd name="adj" fmla="val 0"/>
              </a:avLst>
            </a:prstGeom>
            <a:grpFill/>
            <a:ln w="12700">
              <a:solidFill>
                <a:schemeClr val="bg1"/>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endParaRPr kumimoji="0" lang="en-GB" sz="2000" b="0" i="0" u="none" strike="noStrike" kern="1200" cap="none" spc="0" normalizeH="0" baseline="0" noProof="0">
                <a:ln>
                  <a:noFill/>
                </a:ln>
                <a:solidFill>
                  <a:srgbClr val="000000"/>
                </a:solidFill>
                <a:effectLst/>
                <a:uLnTx/>
                <a:uFillTx/>
                <a:latin typeface="Segoe UI Semibold"/>
                <a:ea typeface="+mn-ea"/>
                <a:cs typeface="Segoe UI" pitchFamily="34" charset="0"/>
              </a:endParaRPr>
            </a:p>
          </p:txBody>
        </p:sp>
        <p:sp>
          <p:nvSpPr>
            <p:cNvPr id="33" name="Rectangle: Rounded Corners 32">
              <a:extLst>
                <a:ext uri="{FF2B5EF4-FFF2-40B4-BE49-F238E27FC236}">
                  <a16:creationId xmlns:a16="http://schemas.microsoft.com/office/drawing/2014/main" id="{F5B4969E-88A9-62CB-CFE8-5C68DC06F050}"/>
                </a:ext>
                <a:ext uri="{C183D7F6-B498-43B3-948B-1728B52AA6E4}">
                  <adec:decorative xmlns:adec="http://schemas.microsoft.com/office/drawing/2017/decorative" val="1"/>
                </a:ext>
              </a:extLst>
            </p:cNvPr>
            <p:cNvSpPr/>
            <p:nvPr/>
          </p:nvSpPr>
          <p:spPr bwMode="auto">
            <a:xfrm>
              <a:off x="4232758" y="1882905"/>
              <a:ext cx="6288158" cy="419044"/>
            </a:xfrm>
            <a:prstGeom prst="roundRect">
              <a:avLst>
                <a:gd name="adj" fmla="val 0"/>
              </a:avLst>
            </a:prstGeom>
            <a:grp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36000" rIns="180000" bIns="149217" numCol="1" spcCol="0" rtlCol="0" fromWordArt="0" anchor="ctr" anchorCtr="0" forceAA="0" compatLnSpc="1">
              <a:prstTxWarp prst="textNoShape">
                <a:avLst/>
              </a:prstTxWarp>
              <a:noAutofit/>
            </a:bodyPr>
            <a:lstStyle/>
            <a:p>
              <a:pPr marL="0" marR="0" lvl="0" indent="0" algn="ctr" defTabSz="932384" rtl="0" eaLnBrk="1" fontAlgn="auto" latinLnBrk="0" hangingPunct="1">
                <a:lnSpc>
                  <a:spcPct val="100000"/>
                </a:lnSpc>
                <a:spcBef>
                  <a:spcPts val="0"/>
                </a:spcBef>
                <a:spcAft>
                  <a:spcPts val="0"/>
                </a:spcAft>
                <a:buClrTx/>
                <a:buSzPct val="90000"/>
                <a:buFontTx/>
                <a:buNone/>
                <a:tabLst/>
                <a:defRPr/>
              </a:pPr>
              <a:endParaRPr kumimoji="0" lang="en-US" sz="1400" b="0" i="0" u="none" strike="noStrike" kern="1200" cap="none" spc="0" normalizeH="0" baseline="0" noProof="0">
                <a:ln>
                  <a:noFill/>
                </a:ln>
                <a:solidFill>
                  <a:srgbClr val="0C85CE"/>
                </a:solidFill>
                <a:effectLst/>
                <a:uLnTx/>
                <a:uFillTx/>
                <a:latin typeface="Segoe Sans Text Semibold"/>
                <a:ea typeface="+mn-ea"/>
                <a:cs typeface="Segoe UI" panose="020B0502040204020203" pitchFamily="34" charset="0"/>
              </a:endParaRPr>
            </a:p>
          </p:txBody>
        </p:sp>
        <p:sp>
          <p:nvSpPr>
            <p:cNvPr id="34" name="TextBox 33" descr="Diagram of Azure Virtual Desktop for Azure Stack HCI subscription - demonstrating that customers manage compute, storage, and software defined networking via Azure Arc and a local Azure Stack HCI cluster.  ">
              <a:extLst>
                <a:ext uri="{FF2B5EF4-FFF2-40B4-BE49-F238E27FC236}">
                  <a16:creationId xmlns:a16="http://schemas.microsoft.com/office/drawing/2014/main" id="{C5AB23DE-6707-6317-A0F5-AA170FF7E7D1}"/>
                </a:ext>
              </a:extLst>
            </p:cNvPr>
            <p:cNvSpPr txBox="1"/>
            <p:nvPr/>
          </p:nvSpPr>
          <p:spPr>
            <a:xfrm>
              <a:off x="4475296" y="1863846"/>
              <a:ext cx="5835877" cy="405283"/>
            </a:xfrm>
            <a:prstGeom prst="rect">
              <a:avLst/>
            </a:prstGeom>
            <a:noFill/>
            <a:ln>
              <a:noFill/>
            </a:ln>
          </p:spPr>
          <p:txBody>
            <a:bodyPr wrap="square" lIns="91440" tIns="45720" rIns="91440" bIns="45720" anchor="ctr">
              <a:spAutoFit/>
            </a:bodyPr>
            <a:lstStyle/>
            <a:p>
              <a:pPr marL="0" marR="0" lvl="0" indent="0" algn="l" defTabSz="932384" rtl="0" eaLnBrk="1" fontAlgn="auto" latinLnBrk="0" hangingPunct="1">
                <a:lnSpc>
                  <a:spcPct val="100000"/>
                </a:lnSpc>
                <a:spcBef>
                  <a:spcPts val="0"/>
                </a:spcBef>
                <a:spcAft>
                  <a:spcPts val="0"/>
                </a:spcAft>
                <a:buClrTx/>
                <a:buSzPct val="90000"/>
                <a:buFontTx/>
                <a:buNone/>
                <a:tabLst/>
                <a:defRPr/>
              </a:pPr>
              <a:r>
                <a:rPr kumimoji="0" lang="en-US" sz="1200" b="0" i="0" u="none" strike="noStrike" kern="1200" cap="none" spc="0" normalizeH="0" baseline="0" noProof="0">
                  <a:ln>
                    <a:noFill/>
                  </a:ln>
                  <a:solidFill>
                    <a:schemeClr val="bg1"/>
                  </a:solidFill>
                  <a:effectLst/>
                  <a:uLnTx/>
                  <a:uFillTx/>
                  <a:latin typeface="Segoe Sans Text Semibold"/>
                  <a:ea typeface="+mn-ea"/>
                  <a:cs typeface="Segoe UI"/>
                </a:rPr>
                <a:t>Managed by customer (Azure Local)</a:t>
              </a:r>
            </a:p>
          </p:txBody>
        </p:sp>
      </p:grpSp>
      <p:graphicFrame>
        <p:nvGraphicFramePr>
          <p:cNvPr id="50" name="Table 49">
            <a:extLst>
              <a:ext uri="{FF2B5EF4-FFF2-40B4-BE49-F238E27FC236}">
                <a16:creationId xmlns:a16="http://schemas.microsoft.com/office/drawing/2014/main" id="{A7416245-3A54-B204-DB8A-4DE97219948A}"/>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676179588"/>
              </p:ext>
            </p:extLst>
          </p:nvPr>
        </p:nvGraphicFramePr>
        <p:xfrm>
          <a:off x="2995576" y="4740387"/>
          <a:ext cx="2877669" cy="660424"/>
        </p:xfrm>
        <a:graphic>
          <a:graphicData uri="http://schemas.openxmlformats.org/drawingml/2006/table">
            <a:tbl>
              <a:tblPr firstRow="1" bandRow="1">
                <a:tableStyleId>{5C22544A-7EE6-4342-B048-85BDC9FD1C3A}</a:tableStyleId>
              </a:tblPr>
              <a:tblGrid>
                <a:gridCol w="959223">
                  <a:extLst>
                    <a:ext uri="{9D8B030D-6E8A-4147-A177-3AD203B41FA5}">
                      <a16:colId xmlns:a16="http://schemas.microsoft.com/office/drawing/2014/main" val="3312551440"/>
                    </a:ext>
                  </a:extLst>
                </a:gridCol>
                <a:gridCol w="959223">
                  <a:extLst>
                    <a:ext uri="{9D8B030D-6E8A-4147-A177-3AD203B41FA5}">
                      <a16:colId xmlns:a16="http://schemas.microsoft.com/office/drawing/2014/main" val="2254350994"/>
                    </a:ext>
                  </a:extLst>
                </a:gridCol>
                <a:gridCol w="959223">
                  <a:extLst>
                    <a:ext uri="{9D8B030D-6E8A-4147-A177-3AD203B41FA5}">
                      <a16:colId xmlns:a16="http://schemas.microsoft.com/office/drawing/2014/main" val="968319489"/>
                    </a:ext>
                  </a:extLst>
                </a:gridCol>
              </a:tblGrid>
              <a:tr h="660424">
                <a:tc>
                  <a:txBody>
                    <a:bodyPr/>
                    <a:lstStyle/>
                    <a:p>
                      <a:pPr algn="ctr"/>
                      <a:r>
                        <a:rPr lang="en-US" sz="800" b="0">
                          <a:solidFill>
                            <a:schemeClr val="bg1"/>
                          </a:solidFill>
                        </a:rPr>
                        <a:t>Compute</a:t>
                      </a:r>
                      <a:br>
                        <a:rPr lang="en-US" sz="800" b="0">
                          <a:solidFill>
                            <a:schemeClr val="bg1"/>
                          </a:solidFill>
                        </a:rPr>
                      </a:br>
                      <a:endParaRPr lang="en-US" sz="800" b="0">
                        <a:solidFill>
                          <a:schemeClr val="bg1"/>
                        </a:solidFill>
                      </a:endParaRP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800" b="0">
                          <a:solidFill>
                            <a:schemeClr val="bg1"/>
                          </a:solidFill>
                        </a:rPr>
                        <a:t>Storage</a:t>
                      </a:r>
                      <a:br>
                        <a:rPr lang="en-US" sz="800" b="0">
                          <a:solidFill>
                            <a:schemeClr val="bg1"/>
                          </a:solidFill>
                        </a:rPr>
                      </a:br>
                      <a:endParaRPr lang="en-US" sz="800" b="0">
                        <a:solidFill>
                          <a:schemeClr val="bg1"/>
                        </a:solidFill>
                      </a:endParaRP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800" b="0">
                          <a:solidFill>
                            <a:schemeClr val="bg1"/>
                          </a:solidFill>
                        </a:rPr>
                        <a:t>Networking</a:t>
                      </a:r>
                      <a:br>
                        <a:rPr lang="en-US" sz="800" b="0">
                          <a:solidFill>
                            <a:schemeClr val="bg1"/>
                          </a:solidFill>
                        </a:rPr>
                      </a:br>
                      <a:endParaRPr lang="en-US" sz="800" b="0">
                        <a:solidFill>
                          <a:schemeClr val="bg1"/>
                        </a:solidFill>
                      </a:endParaRP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135860567"/>
                  </a:ext>
                </a:extLst>
              </a:tr>
            </a:tbl>
          </a:graphicData>
        </a:graphic>
      </p:graphicFrame>
      <p:graphicFrame>
        <p:nvGraphicFramePr>
          <p:cNvPr id="52" name="Table 51">
            <a:extLst>
              <a:ext uri="{FF2B5EF4-FFF2-40B4-BE49-F238E27FC236}">
                <a16:creationId xmlns:a16="http://schemas.microsoft.com/office/drawing/2014/main" id="{32C91EEE-5F71-DE09-0FA8-10F470A1FF90}"/>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776252428"/>
              </p:ext>
            </p:extLst>
          </p:nvPr>
        </p:nvGraphicFramePr>
        <p:xfrm>
          <a:off x="2931187" y="3499483"/>
          <a:ext cx="6130752" cy="546716"/>
        </p:xfrm>
        <a:graphic>
          <a:graphicData uri="http://schemas.openxmlformats.org/drawingml/2006/table">
            <a:tbl>
              <a:tblPr firstRow="1" bandRow="1">
                <a:tableStyleId>{5C22544A-7EE6-4342-B048-85BDC9FD1C3A}</a:tableStyleId>
              </a:tblPr>
              <a:tblGrid>
                <a:gridCol w="1532688">
                  <a:extLst>
                    <a:ext uri="{9D8B030D-6E8A-4147-A177-3AD203B41FA5}">
                      <a16:colId xmlns:a16="http://schemas.microsoft.com/office/drawing/2014/main" val="3312551440"/>
                    </a:ext>
                  </a:extLst>
                </a:gridCol>
                <a:gridCol w="1532688">
                  <a:extLst>
                    <a:ext uri="{9D8B030D-6E8A-4147-A177-3AD203B41FA5}">
                      <a16:colId xmlns:a16="http://schemas.microsoft.com/office/drawing/2014/main" val="2254350994"/>
                    </a:ext>
                  </a:extLst>
                </a:gridCol>
                <a:gridCol w="1532688">
                  <a:extLst>
                    <a:ext uri="{9D8B030D-6E8A-4147-A177-3AD203B41FA5}">
                      <a16:colId xmlns:a16="http://schemas.microsoft.com/office/drawing/2014/main" val="968319489"/>
                    </a:ext>
                  </a:extLst>
                </a:gridCol>
                <a:gridCol w="1532688">
                  <a:extLst>
                    <a:ext uri="{9D8B030D-6E8A-4147-A177-3AD203B41FA5}">
                      <a16:colId xmlns:a16="http://schemas.microsoft.com/office/drawing/2014/main" val="1638797556"/>
                    </a:ext>
                  </a:extLst>
                </a:gridCol>
              </a:tblGrid>
              <a:tr h="546716">
                <a:tc>
                  <a:txBody>
                    <a:bodyPr/>
                    <a:lstStyle/>
                    <a:p>
                      <a:pPr algn="ctr"/>
                      <a:r>
                        <a:rPr lang="en-US" sz="800" b="0">
                          <a:solidFill>
                            <a:schemeClr val="bg1"/>
                          </a:solidFill>
                        </a:rPr>
                        <a:t>Windows 11 Enterprise/</a:t>
                      </a:r>
                      <a:br>
                        <a:rPr lang="en-US" sz="800" b="0">
                          <a:solidFill>
                            <a:schemeClr val="bg1"/>
                          </a:solidFill>
                        </a:rPr>
                      </a:br>
                      <a:r>
                        <a:rPr lang="en-US" sz="800" b="0">
                          <a:solidFill>
                            <a:schemeClr val="bg1"/>
                          </a:solidFill>
                        </a:rPr>
                        <a:t>Windows 10 Enterprise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800" b="0">
                          <a:solidFill>
                            <a:schemeClr val="bg1"/>
                          </a:solidFill>
                        </a:rPr>
                        <a:t>Windows Server 2016</a:t>
                      </a:r>
                      <a:br>
                        <a:rPr lang="en-US" sz="800" b="0">
                          <a:solidFill>
                            <a:schemeClr val="bg1"/>
                          </a:solidFill>
                        </a:rPr>
                      </a:br>
                      <a:r>
                        <a:rPr lang="en-US" sz="800" b="0">
                          <a:solidFill>
                            <a:schemeClr val="bg1"/>
                          </a:solidFill>
                        </a:rPr>
                        <a:t>and newer</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800" b="0" dirty="0">
                          <a:solidFill>
                            <a:schemeClr val="bg1"/>
                          </a:solidFill>
                        </a:rPr>
                        <a:t>Windows 11 Enterprise/</a:t>
                      </a:r>
                      <a:br>
                        <a:rPr lang="en-US" sz="800" b="0" dirty="0">
                          <a:solidFill>
                            <a:schemeClr val="bg1"/>
                          </a:solidFill>
                        </a:rPr>
                      </a:br>
                      <a:r>
                        <a:rPr lang="en-US" sz="800" b="0" dirty="0">
                          <a:solidFill>
                            <a:schemeClr val="bg1"/>
                          </a:solidFill>
                        </a:rPr>
                        <a:t>Windows 10 Enterprise </a:t>
                      </a:r>
                      <a:br>
                        <a:rPr lang="en-US" sz="800" b="0" dirty="0">
                          <a:solidFill>
                            <a:schemeClr val="bg1"/>
                          </a:solidFill>
                        </a:rPr>
                      </a:br>
                      <a:r>
                        <a:rPr lang="en-US" sz="800" b="0" dirty="0">
                          <a:solidFill>
                            <a:schemeClr val="bg1"/>
                          </a:solidFill>
                        </a:rPr>
                        <a:t>multi-session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800" b="0" dirty="0">
                          <a:solidFill>
                            <a:schemeClr val="bg1"/>
                          </a:solidFill>
                        </a:rPr>
                        <a:t>Remote app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135860567"/>
                  </a:ext>
                </a:extLst>
              </a:tr>
            </a:tbl>
          </a:graphicData>
        </a:graphic>
      </p:graphicFrame>
      <p:graphicFrame>
        <p:nvGraphicFramePr>
          <p:cNvPr id="51" name="Table 50">
            <a:extLst>
              <a:ext uri="{FF2B5EF4-FFF2-40B4-BE49-F238E27FC236}">
                <a16:creationId xmlns:a16="http://schemas.microsoft.com/office/drawing/2014/main" id="{38B6616C-7284-D93B-8805-FA5690E2CF2F}"/>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085735681"/>
              </p:ext>
            </p:extLst>
          </p:nvPr>
        </p:nvGraphicFramePr>
        <p:xfrm>
          <a:off x="6215913" y="4740215"/>
          <a:ext cx="2843874" cy="660424"/>
        </p:xfrm>
        <a:graphic>
          <a:graphicData uri="http://schemas.openxmlformats.org/drawingml/2006/table">
            <a:tbl>
              <a:tblPr firstRow="1" bandRow="1">
                <a:tableStyleId>{5C22544A-7EE6-4342-B048-85BDC9FD1C3A}</a:tableStyleId>
              </a:tblPr>
              <a:tblGrid>
                <a:gridCol w="947958">
                  <a:extLst>
                    <a:ext uri="{9D8B030D-6E8A-4147-A177-3AD203B41FA5}">
                      <a16:colId xmlns:a16="http://schemas.microsoft.com/office/drawing/2014/main" val="3312551440"/>
                    </a:ext>
                  </a:extLst>
                </a:gridCol>
                <a:gridCol w="877634">
                  <a:extLst>
                    <a:ext uri="{9D8B030D-6E8A-4147-A177-3AD203B41FA5}">
                      <a16:colId xmlns:a16="http://schemas.microsoft.com/office/drawing/2014/main" val="2254350994"/>
                    </a:ext>
                  </a:extLst>
                </a:gridCol>
                <a:gridCol w="1018282">
                  <a:extLst>
                    <a:ext uri="{9D8B030D-6E8A-4147-A177-3AD203B41FA5}">
                      <a16:colId xmlns:a16="http://schemas.microsoft.com/office/drawing/2014/main" val="968319489"/>
                    </a:ext>
                  </a:extLst>
                </a:gridCol>
              </a:tblGrid>
              <a:tr h="660424">
                <a:tc>
                  <a:txBody>
                    <a:bodyPr/>
                    <a:lstStyle/>
                    <a:p>
                      <a:pPr algn="ctr"/>
                      <a:r>
                        <a:rPr lang="en-US" sz="800" b="0">
                          <a:solidFill>
                            <a:schemeClr val="bg1"/>
                          </a:solidFill>
                        </a:rPr>
                        <a:t>Compute</a:t>
                      </a:r>
                      <a:br>
                        <a:rPr lang="en-US" sz="800" b="0">
                          <a:solidFill>
                            <a:schemeClr val="bg1"/>
                          </a:solidFill>
                        </a:rPr>
                      </a:br>
                      <a:endParaRPr lang="en-US" sz="800" b="0">
                        <a:solidFill>
                          <a:schemeClr val="bg1"/>
                        </a:solidFill>
                      </a:endParaRP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800" b="0">
                          <a:solidFill>
                            <a:schemeClr val="bg1"/>
                          </a:solidFill>
                        </a:rPr>
                        <a:t>Storage</a:t>
                      </a:r>
                      <a:br>
                        <a:rPr lang="en-US" sz="800" b="0">
                          <a:solidFill>
                            <a:schemeClr val="bg1"/>
                          </a:solidFill>
                        </a:rPr>
                      </a:br>
                      <a:endParaRPr lang="en-US" sz="800" b="0">
                        <a:solidFill>
                          <a:schemeClr val="bg1"/>
                        </a:solidFill>
                      </a:endParaRP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800" b="0">
                          <a:solidFill>
                            <a:schemeClr val="bg1"/>
                          </a:solidFill>
                        </a:rPr>
                        <a:t>Software-defined</a:t>
                      </a:r>
                      <a:br>
                        <a:rPr lang="en-US" sz="800" b="0">
                          <a:solidFill>
                            <a:schemeClr val="bg1"/>
                          </a:solidFill>
                        </a:rPr>
                      </a:br>
                      <a:r>
                        <a:rPr lang="en-US" sz="800" b="0">
                          <a:solidFill>
                            <a:schemeClr val="bg1"/>
                          </a:solidFill>
                        </a:rPr>
                        <a:t>networking</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135860567"/>
                  </a:ext>
                </a:extLst>
              </a:tr>
            </a:tbl>
          </a:graphicData>
        </a:graphic>
      </p:graphicFrame>
      <p:grpSp>
        <p:nvGrpSpPr>
          <p:cNvPr id="19" name="Group 18">
            <a:extLst>
              <a:ext uri="{FF2B5EF4-FFF2-40B4-BE49-F238E27FC236}">
                <a16:creationId xmlns:a16="http://schemas.microsoft.com/office/drawing/2014/main" id="{12608ECE-F664-2FBD-E6F8-A52514BD5CA4}"/>
              </a:ext>
              <a:ext uri="{C183D7F6-B498-43B3-948B-1728B52AA6E4}">
                <adec:decorative xmlns:adec="http://schemas.microsoft.com/office/drawing/2017/decorative" val="1"/>
              </a:ext>
            </a:extLst>
          </p:cNvPr>
          <p:cNvGrpSpPr/>
          <p:nvPr/>
        </p:nvGrpSpPr>
        <p:grpSpPr>
          <a:xfrm>
            <a:off x="9360896" y="2095987"/>
            <a:ext cx="959847" cy="515310"/>
            <a:chOff x="9921532" y="2709318"/>
            <a:chExt cx="959847" cy="515310"/>
          </a:xfrm>
        </p:grpSpPr>
        <p:sp>
          <p:nvSpPr>
            <p:cNvPr id="59" name="Oval 58">
              <a:extLst>
                <a:ext uri="{FF2B5EF4-FFF2-40B4-BE49-F238E27FC236}">
                  <a16:creationId xmlns:a16="http://schemas.microsoft.com/office/drawing/2014/main" id="{D4A664A4-7DF0-CA76-F106-BCA0B5C41D42}"/>
                </a:ext>
              </a:extLst>
            </p:cNvPr>
            <p:cNvSpPr/>
            <p:nvPr/>
          </p:nvSpPr>
          <p:spPr bwMode="auto">
            <a:xfrm>
              <a:off x="10221489" y="2709318"/>
              <a:ext cx="359932" cy="359932"/>
            </a:xfrm>
            <a:prstGeom prst="ellipse">
              <a:avLst/>
            </a:prstGeom>
            <a:solidFill>
              <a:schemeClr val="bg1"/>
            </a:solidFill>
            <a:ln>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err="1">
                <a:ln>
                  <a:noFill/>
                </a:ln>
                <a:solidFill>
                  <a:srgbClr val="FFFFFF"/>
                </a:solidFill>
                <a:effectLst/>
                <a:uLnTx/>
                <a:uFillTx/>
                <a:latin typeface="Segoe Sans Text"/>
                <a:ea typeface="Segoe UI" pitchFamily="34" charset="0"/>
                <a:cs typeface="Segoe UI" pitchFamily="34" charset="0"/>
              </a:endParaRPr>
            </a:p>
          </p:txBody>
        </p:sp>
        <p:sp>
          <p:nvSpPr>
            <p:cNvPr id="61" name="TextBox 60">
              <a:extLst>
                <a:ext uri="{FF2B5EF4-FFF2-40B4-BE49-F238E27FC236}">
                  <a16:creationId xmlns:a16="http://schemas.microsoft.com/office/drawing/2014/main" id="{A4CDB4AF-51D2-C566-FFAC-26AAE96014D7}"/>
                </a:ext>
              </a:extLst>
            </p:cNvPr>
            <p:cNvSpPr txBox="1"/>
            <p:nvPr/>
          </p:nvSpPr>
          <p:spPr>
            <a:xfrm>
              <a:off x="9921532" y="3101517"/>
              <a:ext cx="959847"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bg1"/>
                  </a:solidFill>
                  <a:effectLst/>
                  <a:uLnTx/>
                  <a:uFillTx/>
                  <a:latin typeface="Segoe Sans Text Semibold"/>
                  <a:ea typeface="+mn-ea"/>
                  <a:cs typeface="+mn-cs"/>
                </a:rPr>
                <a:t>Microsoft Entra ID</a:t>
              </a:r>
            </a:p>
          </p:txBody>
        </p:sp>
      </p:grpSp>
      <p:graphicFrame>
        <p:nvGraphicFramePr>
          <p:cNvPr id="53" name="Table 52" descr="Diagram depicting how Azure Virtual Desktop service - inclusive of web access, diagnostics, gateway, management, brokering system and load balancing is managed by Microsoft.">
            <a:extLst>
              <a:ext uri="{FF2B5EF4-FFF2-40B4-BE49-F238E27FC236}">
                <a16:creationId xmlns:a16="http://schemas.microsoft.com/office/drawing/2014/main" id="{4604465A-8B4B-AAA0-59FA-D29A8A9F93E6}"/>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534039607"/>
              </p:ext>
            </p:extLst>
          </p:nvPr>
        </p:nvGraphicFramePr>
        <p:xfrm>
          <a:off x="2890530" y="2113962"/>
          <a:ext cx="6130752" cy="582997"/>
        </p:xfrm>
        <a:graphic>
          <a:graphicData uri="http://schemas.openxmlformats.org/drawingml/2006/table">
            <a:tbl>
              <a:tblPr firstRow="1" bandRow="1">
                <a:tableStyleId>{5C22544A-7EE6-4342-B048-85BDC9FD1C3A}</a:tableStyleId>
              </a:tblPr>
              <a:tblGrid>
                <a:gridCol w="1021792">
                  <a:extLst>
                    <a:ext uri="{9D8B030D-6E8A-4147-A177-3AD203B41FA5}">
                      <a16:colId xmlns:a16="http://schemas.microsoft.com/office/drawing/2014/main" val="3312551440"/>
                    </a:ext>
                  </a:extLst>
                </a:gridCol>
                <a:gridCol w="1021792">
                  <a:extLst>
                    <a:ext uri="{9D8B030D-6E8A-4147-A177-3AD203B41FA5}">
                      <a16:colId xmlns:a16="http://schemas.microsoft.com/office/drawing/2014/main" val="2254350994"/>
                    </a:ext>
                  </a:extLst>
                </a:gridCol>
                <a:gridCol w="1021792">
                  <a:extLst>
                    <a:ext uri="{9D8B030D-6E8A-4147-A177-3AD203B41FA5}">
                      <a16:colId xmlns:a16="http://schemas.microsoft.com/office/drawing/2014/main" val="968319489"/>
                    </a:ext>
                  </a:extLst>
                </a:gridCol>
                <a:gridCol w="1021792">
                  <a:extLst>
                    <a:ext uri="{9D8B030D-6E8A-4147-A177-3AD203B41FA5}">
                      <a16:colId xmlns:a16="http://schemas.microsoft.com/office/drawing/2014/main" val="2027127996"/>
                    </a:ext>
                  </a:extLst>
                </a:gridCol>
                <a:gridCol w="1021792">
                  <a:extLst>
                    <a:ext uri="{9D8B030D-6E8A-4147-A177-3AD203B41FA5}">
                      <a16:colId xmlns:a16="http://schemas.microsoft.com/office/drawing/2014/main" val="3263253709"/>
                    </a:ext>
                  </a:extLst>
                </a:gridCol>
                <a:gridCol w="1021792">
                  <a:extLst>
                    <a:ext uri="{9D8B030D-6E8A-4147-A177-3AD203B41FA5}">
                      <a16:colId xmlns:a16="http://schemas.microsoft.com/office/drawing/2014/main" val="2078225623"/>
                    </a:ext>
                  </a:extLst>
                </a:gridCol>
              </a:tblGrid>
              <a:tr h="582997">
                <a:tc>
                  <a:txBody>
                    <a:bodyPr/>
                    <a:lstStyle/>
                    <a:p>
                      <a:pPr algn="ctr"/>
                      <a:r>
                        <a:rPr lang="en-US" sz="800" b="0">
                          <a:solidFill>
                            <a:schemeClr val="bg1"/>
                          </a:solidFill>
                        </a:rPr>
                        <a:t>Web access</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dirty="0">
                          <a:solidFill>
                            <a:schemeClr val="bg1"/>
                          </a:solidFill>
                        </a:rPr>
                        <a:t>Diagnostics</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a:solidFill>
                            <a:schemeClr val="bg1"/>
                          </a:solidFill>
                        </a:rPr>
                        <a:t>Gateway</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a:solidFill>
                            <a:schemeClr val="bg1"/>
                          </a:solidFill>
                        </a:rPr>
                        <a:t>Management</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a:solidFill>
                            <a:schemeClr val="bg1"/>
                          </a:solidFill>
                        </a:rPr>
                        <a:t>Broker</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dirty="0">
                          <a:solidFill>
                            <a:schemeClr val="bg1"/>
                          </a:solidFill>
                        </a:rPr>
                        <a:t>Load balancing</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35860567"/>
                  </a:ext>
                </a:extLst>
              </a:tr>
            </a:tbl>
          </a:graphicData>
        </a:graphic>
      </p:graphicFrame>
      <p:grpSp>
        <p:nvGrpSpPr>
          <p:cNvPr id="12" name="Group 11">
            <a:extLst>
              <a:ext uri="{FF2B5EF4-FFF2-40B4-BE49-F238E27FC236}">
                <a16:creationId xmlns:a16="http://schemas.microsoft.com/office/drawing/2014/main" id="{3D3DCC8D-2FBA-382C-A2E7-FE2D2315890D}"/>
              </a:ext>
              <a:ext uri="{C183D7F6-B498-43B3-948B-1728B52AA6E4}">
                <adec:decorative xmlns:adec="http://schemas.microsoft.com/office/drawing/2017/decorative" val="1"/>
              </a:ext>
            </a:extLst>
          </p:cNvPr>
          <p:cNvGrpSpPr/>
          <p:nvPr/>
        </p:nvGrpSpPr>
        <p:grpSpPr>
          <a:xfrm>
            <a:off x="9313443" y="2989682"/>
            <a:ext cx="1802321" cy="515310"/>
            <a:chOff x="6977747" y="3446882"/>
            <a:chExt cx="1802321" cy="515310"/>
          </a:xfrm>
        </p:grpSpPr>
        <p:grpSp>
          <p:nvGrpSpPr>
            <p:cNvPr id="55" name="Group 54">
              <a:extLst>
                <a:ext uri="{FF2B5EF4-FFF2-40B4-BE49-F238E27FC236}">
                  <a16:creationId xmlns:a16="http://schemas.microsoft.com/office/drawing/2014/main" id="{6CADB422-B57F-D095-1C46-2509B4A1F495}"/>
                </a:ext>
              </a:extLst>
            </p:cNvPr>
            <p:cNvGrpSpPr/>
            <p:nvPr/>
          </p:nvGrpSpPr>
          <p:grpSpPr>
            <a:xfrm>
              <a:off x="6977747" y="3446882"/>
              <a:ext cx="959847" cy="515310"/>
              <a:chOff x="9929832" y="3575133"/>
              <a:chExt cx="959847" cy="515310"/>
            </a:xfrm>
          </p:grpSpPr>
          <p:sp>
            <p:nvSpPr>
              <p:cNvPr id="75" name="TextBox 74">
                <a:extLst>
                  <a:ext uri="{FF2B5EF4-FFF2-40B4-BE49-F238E27FC236}">
                    <a16:creationId xmlns:a16="http://schemas.microsoft.com/office/drawing/2014/main" id="{124AE8D3-2699-358B-61CE-A4B14CA9C17D}"/>
                  </a:ext>
                </a:extLst>
              </p:cNvPr>
              <p:cNvSpPr txBox="1"/>
              <p:nvPr/>
            </p:nvSpPr>
            <p:spPr>
              <a:xfrm>
                <a:off x="9929832" y="3967332"/>
                <a:ext cx="959847"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bg1"/>
                    </a:solidFill>
                    <a:effectLst/>
                    <a:uLnTx/>
                    <a:uFillTx/>
                    <a:latin typeface="Segoe Sans Text Semibold"/>
                    <a:ea typeface="+mn-ea"/>
                    <a:cs typeface="+mn-cs"/>
                  </a:rPr>
                  <a:t>Microsoft Office</a:t>
                </a:r>
              </a:p>
            </p:txBody>
          </p:sp>
          <p:grpSp>
            <p:nvGrpSpPr>
              <p:cNvPr id="47" name="Group 46">
                <a:extLst>
                  <a:ext uri="{FF2B5EF4-FFF2-40B4-BE49-F238E27FC236}">
                    <a16:creationId xmlns:a16="http://schemas.microsoft.com/office/drawing/2014/main" id="{AB33F5A2-6AFE-934A-5D8A-45F1E9B09074}"/>
                  </a:ext>
                </a:extLst>
              </p:cNvPr>
              <p:cNvGrpSpPr/>
              <p:nvPr/>
            </p:nvGrpSpPr>
            <p:grpSpPr>
              <a:xfrm>
                <a:off x="10229789" y="3575133"/>
                <a:ext cx="359932" cy="359932"/>
                <a:chOff x="10229789" y="3497074"/>
                <a:chExt cx="359932" cy="359932"/>
              </a:xfrm>
              <a:effectLst>
                <a:outerShdw blurRad="63500" sx="102000" sy="102000" algn="ctr" rotWithShape="0">
                  <a:prstClr val="black">
                    <a:alpha val="40000"/>
                  </a:prstClr>
                </a:outerShdw>
              </a:effectLst>
            </p:grpSpPr>
            <p:sp>
              <p:nvSpPr>
                <p:cNvPr id="76" name="Oval 75">
                  <a:extLst>
                    <a:ext uri="{FF2B5EF4-FFF2-40B4-BE49-F238E27FC236}">
                      <a16:creationId xmlns:a16="http://schemas.microsoft.com/office/drawing/2014/main" id="{2CEFDFF2-64D7-4B2C-2A3C-5A2FB640A560}"/>
                    </a:ext>
                  </a:extLst>
                </p:cNvPr>
                <p:cNvSpPr/>
                <p:nvPr/>
              </p:nvSpPr>
              <p:spPr bwMode="auto">
                <a:xfrm>
                  <a:off x="10229789" y="3497074"/>
                  <a:ext cx="359932" cy="359932"/>
                </a:xfrm>
                <a:prstGeom prst="ellipse">
                  <a:avLst/>
                </a:prstGeom>
                <a:solidFill>
                  <a:schemeClr val="bg1"/>
                </a:solidFill>
                <a:ln>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err="1">
                    <a:ln>
                      <a:noFill/>
                    </a:ln>
                    <a:solidFill>
                      <a:srgbClr val="FFFFFF"/>
                    </a:solidFill>
                    <a:effectLst/>
                    <a:uLnTx/>
                    <a:uFillTx/>
                    <a:latin typeface="Segoe Sans Text"/>
                    <a:ea typeface="Segoe UI" pitchFamily="34" charset="0"/>
                    <a:cs typeface="Segoe UI" pitchFamily="34" charset="0"/>
                  </a:endParaRPr>
                </a:p>
              </p:txBody>
            </p:sp>
            <p:pic>
              <p:nvPicPr>
                <p:cNvPr id="83" name="Picture 6" descr="Microsoft Office 365 logo">
                  <a:extLst>
                    <a:ext uri="{FF2B5EF4-FFF2-40B4-BE49-F238E27FC236}">
                      <a16:creationId xmlns:a16="http://schemas.microsoft.com/office/drawing/2014/main" id="{11344B9F-311A-C869-27AA-58364CAD0B56}"/>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297097" y="3559091"/>
                  <a:ext cx="225315" cy="225315"/>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56" name="Group 55">
              <a:extLst>
                <a:ext uri="{FF2B5EF4-FFF2-40B4-BE49-F238E27FC236}">
                  <a16:creationId xmlns:a16="http://schemas.microsoft.com/office/drawing/2014/main" id="{CF9DE13B-AEDE-A914-3C85-9D5F9D0E4E39}"/>
                </a:ext>
              </a:extLst>
            </p:cNvPr>
            <p:cNvGrpSpPr/>
            <p:nvPr/>
          </p:nvGrpSpPr>
          <p:grpSpPr>
            <a:xfrm>
              <a:off x="7820221" y="3446882"/>
              <a:ext cx="959847" cy="515310"/>
              <a:chOff x="10850370" y="3575133"/>
              <a:chExt cx="959847" cy="515310"/>
            </a:xfrm>
          </p:grpSpPr>
          <p:sp>
            <p:nvSpPr>
              <p:cNvPr id="80" name="TextBox 79">
                <a:extLst>
                  <a:ext uri="{FF2B5EF4-FFF2-40B4-BE49-F238E27FC236}">
                    <a16:creationId xmlns:a16="http://schemas.microsoft.com/office/drawing/2014/main" id="{AD609AD5-2990-5D2D-7DE4-82CD5E5FC2A8}"/>
                  </a:ext>
                </a:extLst>
              </p:cNvPr>
              <p:cNvSpPr txBox="1"/>
              <p:nvPr/>
            </p:nvSpPr>
            <p:spPr>
              <a:xfrm>
                <a:off x="10850370" y="3967332"/>
                <a:ext cx="959847"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bg1"/>
                    </a:solidFill>
                    <a:effectLst/>
                    <a:uLnTx/>
                    <a:uFillTx/>
                    <a:latin typeface="Segoe Sans Text Semibold"/>
                    <a:ea typeface="+mn-ea"/>
                    <a:cs typeface="+mn-cs"/>
                  </a:rPr>
                  <a:t>Microsoft Teams</a:t>
                </a:r>
              </a:p>
            </p:txBody>
          </p:sp>
          <p:grpSp>
            <p:nvGrpSpPr>
              <p:cNvPr id="46" name="Group 45">
                <a:extLst>
                  <a:ext uri="{FF2B5EF4-FFF2-40B4-BE49-F238E27FC236}">
                    <a16:creationId xmlns:a16="http://schemas.microsoft.com/office/drawing/2014/main" id="{4E9A2B6B-294C-35DA-1C4E-AF4E8934B12A}"/>
                  </a:ext>
                </a:extLst>
              </p:cNvPr>
              <p:cNvGrpSpPr/>
              <p:nvPr/>
            </p:nvGrpSpPr>
            <p:grpSpPr>
              <a:xfrm>
                <a:off x="11150327" y="3575133"/>
                <a:ext cx="374558" cy="359932"/>
                <a:chOff x="11150327" y="3497074"/>
                <a:chExt cx="374558" cy="359932"/>
              </a:xfrm>
              <a:effectLst>
                <a:outerShdw blurRad="63500" sx="102000" sy="102000" algn="ctr" rotWithShape="0">
                  <a:prstClr val="black">
                    <a:alpha val="40000"/>
                  </a:prstClr>
                </a:outerShdw>
              </a:effectLst>
            </p:grpSpPr>
            <p:sp>
              <p:nvSpPr>
                <p:cNvPr id="81" name="Oval 80">
                  <a:extLst>
                    <a:ext uri="{FF2B5EF4-FFF2-40B4-BE49-F238E27FC236}">
                      <a16:creationId xmlns:a16="http://schemas.microsoft.com/office/drawing/2014/main" id="{7A3E0706-9D5C-7C48-9397-EFF120F6F37B}"/>
                    </a:ext>
                  </a:extLst>
                </p:cNvPr>
                <p:cNvSpPr/>
                <p:nvPr/>
              </p:nvSpPr>
              <p:spPr bwMode="auto">
                <a:xfrm>
                  <a:off x="11150327" y="3497074"/>
                  <a:ext cx="359932" cy="359932"/>
                </a:xfrm>
                <a:prstGeom prst="ellipse">
                  <a:avLst/>
                </a:prstGeom>
                <a:solidFill>
                  <a:schemeClr val="bg1"/>
                </a:solidFill>
                <a:ln>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err="1">
                    <a:ln>
                      <a:noFill/>
                    </a:ln>
                    <a:solidFill>
                      <a:srgbClr val="FFFFFF"/>
                    </a:solidFill>
                    <a:effectLst/>
                    <a:uLnTx/>
                    <a:uFillTx/>
                    <a:latin typeface="Segoe Sans Text"/>
                    <a:ea typeface="Segoe UI" pitchFamily="34" charset="0"/>
                    <a:cs typeface="Segoe UI" pitchFamily="34" charset="0"/>
                  </a:endParaRPr>
                </a:p>
              </p:txBody>
            </p:sp>
            <p:pic>
              <p:nvPicPr>
                <p:cNvPr id="84" name="Picture 10" descr="Microsoft Teams logo">
                  <a:extLst>
                    <a:ext uri="{FF2B5EF4-FFF2-40B4-BE49-F238E27FC236}">
                      <a16:creationId xmlns:a16="http://schemas.microsoft.com/office/drawing/2014/main" id="{D75ABDC1-0637-1349-073C-F1397F886373}"/>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50327" y="3579057"/>
                  <a:ext cx="374558" cy="209753"/>
                </a:xfrm>
                <a:prstGeom prst="rect">
                  <a:avLst/>
                </a:prstGeom>
                <a:noFill/>
                <a:extLst>
                  <a:ext uri="{909E8E84-426E-40DD-AFC4-6F175D3DCCD1}">
                    <a14:hiddenFill xmlns:a14="http://schemas.microsoft.com/office/drawing/2010/main">
                      <a:solidFill>
                        <a:srgbClr val="FFFFFF"/>
                      </a:solidFill>
                    </a14:hiddenFill>
                  </a:ext>
                </a:extLst>
              </p:spPr>
            </p:pic>
          </p:grpSp>
        </p:grpSp>
      </p:grpSp>
      <p:grpSp>
        <p:nvGrpSpPr>
          <p:cNvPr id="6" name="Group 5">
            <a:extLst>
              <a:ext uri="{FF2B5EF4-FFF2-40B4-BE49-F238E27FC236}">
                <a16:creationId xmlns:a16="http://schemas.microsoft.com/office/drawing/2014/main" id="{178B8B19-8F97-228B-2461-2B3E5B35C7B7}"/>
              </a:ext>
              <a:ext uri="{C183D7F6-B498-43B3-948B-1728B52AA6E4}">
                <adec:decorative xmlns:adec="http://schemas.microsoft.com/office/drawing/2017/decorative" val="1"/>
              </a:ext>
            </a:extLst>
          </p:cNvPr>
          <p:cNvGrpSpPr/>
          <p:nvPr/>
        </p:nvGrpSpPr>
        <p:grpSpPr>
          <a:xfrm>
            <a:off x="3278512" y="2149449"/>
            <a:ext cx="5416129" cy="365025"/>
            <a:chOff x="942816" y="2606649"/>
            <a:chExt cx="5416129" cy="365025"/>
          </a:xfrm>
        </p:grpSpPr>
        <p:pic>
          <p:nvPicPr>
            <p:cNvPr id="104" name="Picture 3">
              <a:extLst>
                <a:ext uri="{FF2B5EF4-FFF2-40B4-BE49-F238E27FC236}">
                  <a16:creationId xmlns:a16="http://schemas.microsoft.com/office/drawing/2014/main" id="{A8AFC90D-6C7E-75D4-ED0D-21207C89E2BD}"/>
                </a:ext>
              </a:extLst>
            </p:cNvPr>
            <p:cNvPicPr>
              <a:picLocks noChangeAspect="1"/>
            </p:cNvPicPr>
            <p:nvPr/>
          </p:nvPicPr>
          <p:blipFill>
            <a:blip r:embed="rId6">
              <a:duotone>
                <a:schemeClr val="accent1">
                  <a:shade val="45000"/>
                  <a:satMod val="135000"/>
                </a:schemeClr>
                <a:prstClr val="white"/>
              </a:duotone>
              <a:extLst>
                <a:ext uri="{BEBA8EAE-BF5A-486C-A8C5-ECC9F3942E4B}">
                  <a14:imgProps xmlns:a14="http://schemas.microsoft.com/office/drawing/2010/main">
                    <a14:imgLayer r:embed="rId7">
                      <a14:imgEffect>
                        <a14:colorTemperature colorTemp="8800"/>
                      </a14:imgEffect>
                    </a14:imgLayer>
                  </a14:imgProps>
                </a:ext>
              </a:extLst>
            </a:blip>
            <a:srcRect/>
            <a:stretch/>
          </p:blipFill>
          <p:spPr>
            <a:xfrm>
              <a:off x="942816" y="2665518"/>
              <a:ext cx="362678" cy="247506"/>
            </a:xfrm>
            <a:prstGeom prst="rect">
              <a:avLst/>
            </a:prstGeom>
          </p:spPr>
        </p:pic>
        <p:pic>
          <p:nvPicPr>
            <p:cNvPr id="105" name="Picture 2">
              <a:extLst>
                <a:ext uri="{FF2B5EF4-FFF2-40B4-BE49-F238E27FC236}">
                  <a16:creationId xmlns:a16="http://schemas.microsoft.com/office/drawing/2014/main" id="{784159A1-4AD8-41CE-38EE-748F2EF254CE}"/>
                </a:ext>
              </a:extLst>
            </p:cNvPr>
            <p:cNvPicPr>
              <a:picLocks noChangeAspect="1"/>
            </p:cNvPicPr>
            <p:nvPr/>
          </p:nvPicPr>
          <p:blipFill>
            <a:blip r:embed="rId8">
              <a:duotone>
                <a:prstClr val="black"/>
                <a:schemeClr val="accent3">
                  <a:tint val="45000"/>
                  <a:satMod val="400000"/>
                </a:schemeClr>
              </a:duotone>
            </a:blip>
            <a:srcRect/>
            <a:stretch/>
          </p:blipFill>
          <p:spPr>
            <a:xfrm>
              <a:off x="1949169" y="2658664"/>
              <a:ext cx="316753" cy="313010"/>
            </a:xfrm>
            <a:prstGeom prst="rect">
              <a:avLst/>
            </a:prstGeom>
          </p:spPr>
        </p:pic>
        <p:pic>
          <p:nvPicPr>
            <p:cNvPr id="106" name="Picture 1">
              <a:extLst>
                <a:ext uri="{FF2B5EF4-FFF2-40B4-BE49-F238E27FC236}">
                  <a16:creationId xmlns:a16="http://schemas.microsoft.com/office/drawing/2014/main" id="{D30C4644-69D8-0E3E-5DDE-884A026C5015}"/>
                </a:ext>
              </a:extLst>
            </p:cNvPr>
            <p:cNvPicPr>
              <a:picLocks noChangeAspect="1"/>
            </p:cNvPicPr>
            <p:nvPr/>
          </p:nvPicPr>
          <p:blipFill>
            <a:blip r:embed="rId9"/>
            <a:srcRect/>
            <a:stretch/>
          </p:blipFill>
          <p:spPr>
            <a:xfrm>
              <a:off x="3951297" y="2606649"/>
              <a:ext cx="326089" cy="351833"/>
            </a:xfrm>
            <a:prstGeom prst="rect">
              <a:avLst/>
            </a:prstGeom>
          </p:spPr>
        </p:pic>
        <p:pic>
          <p:nvPicPr>
            <p:cNvPr id="107" name="Picture 4">
              <a:extLst>
                <a:ext uri="{FF2B5EF4-FFF2-40B4-BE49-F238E27FC236}">
                  <a16:creationId xmlns:a16="http://schemas.microsoft.com/office/drawing/2014/main" id="{3366F9E8-3F06-2EFB-3BDB-CBFF0E144EB8}"/>
                </a:ext>
              </a:extLst>
            </p:cNvPr>
            <p:cNvPicPr>
              <a:picLocks noChangeAspect="1"/>
            </p:cNvPicPr>
            <p:nvPr/>
          </p:nvPicPr>
          <p:blipFill>
            <a:blip r:embed="rId10"/>
            <a:srcRect/>
            <a:stretch/>
          </p:blipFill>
          <p:spPr>
            <a:xfrm>
              <a:off x="3005257" y="2675204"/>
              <a:ext cx="261506" cy="258618"/>
            </a:xfrm>
            <a:prstGeom prst="rect">
              <a:avLst/>
            </a:prstGeom>
          </p:spPr>
        </p:pic>
        <p:pic>
          <p:nvPicPr>
            <p:cNvPr id="108" name="Picture 6">
              <a:extLst>
                <a:ext uri="{FF2B5EF4-FFF2-40B4-BE49-F238E27FC236}">
                  <a16:creationId xmlns:a16="http://schemas.microsoft.com/office/drawing/2014/main" id="{2E185E3E-F6E0-C469-6B03-A73EF0C1F100}"/>
                </a:ext>
              </a:extLst>
            </p:cNvPr>
            <p:cNvPicPr>
              <a:picLocks noChangeAspect="1"/>
            </p:cNvPicPr>
            <p:nvPr/>
          </p:nvPicPr>
          <p:blipFill>
            <a:blip r:embed="rId11"/>
            <a:srcRect/>
            <a:stretch/>
          </p:blipFill>
          <p:spPr>
            <a:xfrm>
              <a:off x="5015284" y="2611913"/>
              <a:ext cx="215896" cy="336827"/>
            </a:xfrm>
            <a:prstGeom prst="rect">
              <a:avLst/>
            </a:prstGeom>
          </p:spPr>
        </p:pic>
        <p:pic>
          <p:nvPicPr>
            <p:cNvPr id="109" name="Picture 3">
              <a:extLst>
                <a:ext uri="{FF2B5EF4-FFF2-40B4-BE49-F238E27FC236}">
                  <a16:creationId xmlns:a16="http://schemas.microsoft.com/office/drawing/2014/main" id="{21516F65-D956-7FA9-10AE-2B82CB4F6CC0}"/>
                </a:ext>
              </a:extLst>
            </p:cNvPr>
            <p:cNvPicPr>
              <a:picLocks noChangeAspect="1"/>
            </p:cNvPicPr>
            <p:nvPr/>
          </p:nvPicPr>
          <p:blipFill>
            <a:blip r:embed="rId12">
              <a:duotone>
                <a:prstClr val="black"/>
                <a:schemeClr val="accent3">
                  <a:tint val="45000"/>
                  <a:satMod val="400000"/>
                </a:schemeClr>
              </a:duotone>
            </a:blip>
            <a:srcRect/>
            <a:stretch/>
          </p:blipFill>
          <p:spPr>
            <a:xfrm>
              <a:off x="6052221" y="2640630"/>
              <a:ext cx="306724" cy="302649"/>
            </a:xfrm>
            <a:prstGeom prst="rect">
              <a:avLst/>
            </a:prstGeom>
          </p:spPr>
        </p:pic>
      </p:grpSp>
      <p:grpSp>
        <p:nvGrpSpPr>
          <p:cNvPr id="8" name="Group 7">
            <a:extLst>
              <a:ext uri="{FF2B5EF4-FFF2-40B4-BE49-F238E27FC236}">
                <a16:creationId xmlns:a16="http://schemas.microsoft.com/office/drawing/2014/main" id="{1EE43E26-FDFF-B953-9A90-5B2EA87D9838}"/>
              </a:ext>
              <a:ext uri="{C183D7F6-B498-43B3-948B-1728B52AA6E4}">
                <adec:decorative xmlns:adec="http://schemas.microsoft.com/office/drawing/2017/decorative" val="1"/>
              </a:ext>
            </a:extLst>
          </p:cNvPr>
          <p:cNvGrpSpPr/>
          <p:nvPr/>
        </p:nvGrpSpPr>
        <p:grpSpPr>
          <a:xfrm>
            <a:off x="3320861" y="4735788"/>
            <a:ext cx="2275191" cy="362690"/>
            <a:chOff x="985165" y="5154888"/>
            <a:chExt cx="2275191" cy="362690"/>
          </a:xfrm>
        </p:grpSpPr>
        <p:pic>
          <p:nvPicPr>
            <p:cNvPr id="110" name="Picture 4">
              <a:extLst>
                <a:ext uri="{FF2B5EF4-FFF2-40B4-BE49-F238E27FC236}">
                  <a16:creationId xmlns:a16="http://schemas.microsoft.com/office/drawing/2014/main" id="{D7E0BD57-C8C8-418D-1D1F-F4AEF76E9B67}"/>
                </a:ext>
              </a:extLst>
            </p:cNvPr>
            <p:cNvPicPr>
              <a:picLocks noChangeAspect="1"/>
            </p:cNvPicPr>
            <p:nvPr/>
          </p:nvPicPr>
          <p:blipFill>
            <a:blip r:embed="rId13">
              <a:duotone>
                <a:prstClr val="black"/>
                <a:schemeClr val="accent3">
                  <a:tint val="45000"/>
                  <a:satMod val="400000"/>
                </a:schemeClr>
              </a:duotone>
            </a:blip>
            <a:srcRect/>
            <a:stretch/>
          </p:blipFill>
          <p:spPr>
            <a:xfrm>
              <a:off x="985165" y="5195852"/>
              <a:ext cx="312969" cy="312969"/>
            </a:xfrm>
            <a:prstGeom prst="rect">
              <a:avLst/>
            </a:prstGeom>
          </p:spPr>
        </p:pic>
        <p:pic>
          <p:nvPicPr>
            <p:cNvPr id="112" name="Picture 4">
              <a:extLst>
                <a:ext uri="{FF2B5EF4-FFF2-40B4-BE49-F238E27FC236}">
                  <a16:creationId xmlns:a16="http://schemas.microsoft.com/office/drawing/2014/main" id="{C746A90C-9CBB-FF9A-D929-DF5FB79D1378}"/>
                </a:ext>
              </a:extLst>
            </p:cNvPr>
            <p:cNvPicPr>
              <a:picLocks noChangeAspect="1"/>
            </p:cNvPicPr>
            <p:nvPr/>
          </p:nvPicPr>
          <p:blipFill>
            <a:blip r:embed="rId14"/>
            <a:srcRect/>
            <a:stretch/>
          </p:blipFill>
          <p:spPr>
            <a:xfrm>
              <a:off x="2897666" y="5253832"/>
              <a:ext cx="362690" cy="258618"/>
            </a:xfrm>
            <a:prstGeom prst="rect">
              <a:avLst/>
            </a:prstGeom>
          </p:spPr>
        </p:pic>
        <p:pic>
          <p:nvPicPr>
            <p:cNvPr id="115" name="Picture 4" descr="25% Pie chart in blue, purple, magenta, and yellow color">
              <a:extLst>
                <a:ext uri="{FF2B5EF4-FFF2-40B4-BE49-F238E27FC236}">
                  <a16:creationId xmlns:a16="http://schemas.microsoft.com/office/drawing/2014/main" id="{FF1071D1-1130-3173-B39A-D3E4665876F6}"/>
                </a:ext>
              </a:extLst>
            </p:cNvPr>
            <p:cNvPicPr>
              <a:picLocks noChangeAspect="1"/>
            </p:cNvPicPr>
            <p:nvPr/>
          </p:nvPicPr>
          <p:blipFill>
            <a:blip r:embed="rId15"/>
            <a:stretch>
              <a:fillRect/>
            </a:stretch>
          </p:blipFill>
          <p:spPr>
            <a:xfrm>
              <a:off x="1953284" y="5154888"/>
              <a:ext cx="362690" cy="362690"/>
            </a:xfrm>
            <a:prstGeom prst="rect">
              <a:avLst/>
            </a:prstGeom>
          </p:spPr>
        </p:pic>
      </p:grpSp>
      <p:grpSp>
        <p:nvGrpSpPr>
          <p:cNvPr id="11" name="Group 10">
            <a:extLst>
              <a:ext uri="{FF2B5EF4-FFF2-40B4-BE49-F238E27FC236}">
                <a16:creationId xmlns:a16="http://schemas.microsoft.com/office/drawing/2014/main" id="{3D6E127C-703E-9B8B-15F7-DE2CA5CF820D}"/>
              </a:ext>
              <a:ext uri="{C183D7F6-B498-43B3-948B-1728B52AA6E4}">
                <adec:decorative xmlns:adec="http://schemas.microsoft.com/office/drawing/2017/decorative" val="1"/>
              </a:ext>
            </a:extLst>
          </p:cNvPr>
          <p:cNvGrpSpPr/>
          <p:nvPr/>
        </p:nvGrpSpPr>
        <p:grpSpPr>
          <a:xfrm>
            <a:off x="6543486" y="4733370"/>
            <a:ext cx="2188071" cy="362690"/>
            <a:chOff x="4226840" y="5171520"/>
            <a:chExt cx="2188071" cy="362690"/>
          </a:xfrm>
        </p:grpSpPr>
        <p:pic>
          <p:nvPicPr>
            <p:cNvPr id="111" name="Picture 4">
              <a:extLst>
                <a:ext uri="{FF2B5EF4-FFF2-40B4-BE49-F238E27FC236}">
                  <a16:creationId xmlns:a16="http://schemas.microsoft.com/office/drawing/2014/main" id="{42B6E543-DD55-0E2B-341F-CF84768C879B}"/>
                </a:ext>
              </a:extLst>
            </p:cNvPr>
            <p:cNvPicPr>
              <a:picLocks noChangeAspect="1"/>
            </p:cNvPicPr>
            <p:nvPr/>
          </p:nvPicPr>
          <p:blipFill>
            <a:blip r:embed="rId13">
              <a:duotone>
                <a:prstClr val="black"/>
                <a:schemeClr val="accent3">
                  <a:tint val="45000"/>
                  <a:satMod val="400000"/>
                </a:schemeClr>
              </a:duotone>
            </a:blip>
            <a:srcRect/>
            <a:stretch/>
          </p:blipFill>
          <p:spPr>
            <a:xfrm>
              <a:off x="4226840" y="5221240"/>
              <a:ext cx="312969" cy="312969"/>
            </a:xfrm>
            <a:prstGeom prst="rect">
              <a:avLst/>
            </a:prstGeom>
          </p:spPr>
        </p:pic>
        <p:pic>
          <p:nvPicPr>
            <p:cNvPr id="113" name="Picture 4">
              <a:extLst>
                <a:ext uri="{FF2B5EF4-FFF2-40B4-BE49-F238E27FC236}">
                  <a16:creationId xmlns:a16="http://schemas.microsoft.com/office/drawing/2014/main" id="{B482A920-05A0-D901-5693-211EEF6165A9}"/>
                </a:ext>
              </a:extLst>
            </p:cNvPr>
            <p:cNvPicPr>
              <a:picLocks noChangeAspect="1"/>
            </p:cNvPicPr>
            <p:nvPr/>
          </p:nvPicPr>
          <p:blipFill>
            <a:blip r:embed="rId14"/>
            <a:srcRect/>
            <a:stretch/>
          </p:blipFill>
          <p:spPr>
            <a:xfrm>
              <a:off x="6052221" y="5246087"/>
              <a:ext cx="362690" cy="258618"/>
            </a:xfrm>
            <a:prstGeom prst="rect">
              <a:avLst/>
            </a:prstGeom>
          </p:spPr>
        </p:pic>
        <p:pic>
          <p:nvPicPr>
            <p:cNvPr id="116" name="Picture 4" descr="25% Pie chart in blue, purple, magenta, and yellow color">
              <a:extLst>
                <a:ext uri="{FF2B5EF4-FFF2-40B4-BE49-F238E27FC236}">
                  <a16:creationId xmlns:a16="http://schemas.microsoft.com/office/drawing/2014/main" id="{3198D0B0-F656-53AA-32AB-19E468EC5438}"/>
                </a:ext>
              </a:extLst>
            </p:cNvPr>
            <p:cNvPicPr>
              <a:picLocks noChangeAspect="1"/>
            </p:cNvPicPr>
            <p:nvPr/>
          </p:nvPicPr>
          <p:blipFill>
            <a:blip r:embed="rId15"/>
            <a:stretch>
              <a:fillRect/>
            </a:stretch>
          </p:blipFill>
          <p:spPr>
            <a:xfrm>
              <a:off x="5147565" y="5171520"/>
              <a:ext cx="362690" cy="362690"/>
            </a:xfrm>
            <a:prstGeom prst="rect">
              <a:avLst/>
            </a:prstGeom>
            <a:noFill/>
          </p:spPr>
        </p:pic>
      </p:grpSp>
      <p:grpSp>
        <p:nvGrpSpPr>
          <p:cNvPr id="13" name="Group 12">
            <a:extLst>
              <a:ext uri="{FF2B5EF4-FFF2-40B4-BE49-F238E27FC236}">
                <a16:creationId xmlns:a16="http://schemas.microsoft.com/office/drawing/2014/main" id="{6A12F6D4-34BA-3B55-1870-1572BD8A927B}"/>
              </a:ext>
              <a:ext uri="{C183D7F6-B498-43B3-948B-1728B52AA6E4}">
                <adec:decorative xmlns:adec="http://schemas.microsoft.com/office/drawing/2017/decorative" val="1"/>
              </a:ext>
            </a:extLst>
          </p:cNvPr>
          <p:cNvGrpSpPr/>
          <p:nvPr/>
        </p:nvGrpSpPr>
        <p:grpSpPr>
          <a:xfrm>
            <a:off x="9147793" y="2270071"/>
            <a:ext cx="1194412" cy="3021567"/>
            <a:chOff x="6812097" y="2727271"/>
            <a:chExt cx="1194412" cy="3021567"/>
          </a:xfrm>
        </p:grpSpPr>
        <p:grpSp>
          <p:nvGrpSpPr>
            <p:cNvPr id="45" name="Group 44">
              <a:extLst>
                <a:ext uri="{FF2B5EF4-FFF2-40B4-BE49-F238E27FC236}">
                  <a16:creationId xmlns:a16="http://schemas.microsoft.com/office/drawing/2014/main" id="{F3D15E5F-D0B2-3D8D-6B35-C6A60635F1A2}"/>
                </a:ext>
                <a:ext uri="{C183D7F6-B498-43B3-948B-1728B52AA6E4}">
                  <adec:decorative xmlns:adec="http://schemas.microsoft.com/office/drawing/2017/decorative" val="1"/>
                </a:ext>
              </a:extLst>
            </p:cNvPr>
            <p:cNvGrpSpPr/>
            <p:nvPr/>
          </p:nvGrpSpPr>
          <p:grpSpPr>
            <a:xfrm>
              <a:off x="6812097" y="5195254"/>
              <a:ext cx="1194412" cy="553584"/>
              <a:chOff x="9786486" y="5251021"/>
              <a:chExt cx="1194412" cy="553584"/>
            </a:xfrm>
          </p:grpSpPr>
          <p:grpSp>
            <p:nvGrpSpPr>
              <p:cNvPr id="40" name="Group 39">
                <a:extLst>
                  <a:ext uri="{FF2B5EF4-FFF2-40B4-BE49-F238E27FC236}">
                    <a16:creationId xmlns:a16="http://schemas.microsoft.com/office/drawing/2014/main" id="{0AA959A2-4E16-92B6-F5FF-9D226281986E}"/>
                  </a:ext>
                </a:extLst>
              </p:cNvPr>
              <p:cNvGrpSpPr/>
              <p:nvPr/>
            </p:nvGrpSpPr>
            <p:grpSpPr>
              <a:xfrm>
                <a:off x="10021051" y="5251021"/>
                <a:ext cx="959847" cy="553584"/>
                <a:chOff x="9942994" y="5278901"/>
                <a:chExt cx="959847" cy="553584"/>
              </a:xfrm>
            </p:grpSpPr>
            <p:sp>
              <p:nvSpPr>
                <p:cNvPr id="100" name="TextBox 99">
                  <a:extLst>
                    <a:ext uri="{FF2B5EF4-FFF2-40B4-BE49-F238E27FC236}">
                      <a16:creationId xmlns:a16="http://schemas.microsoft.com/office/drawing/2014/main" id="{29896264-9986-823F-6412-54B821D67F63}"/>
                    </a:ext>
                  </a:extLst>
                </p:cNvPr>
                <p:cNvSpPr txBox="1"/>
                <p:nvPr/>
              </p:nvSpPr>
              <p:spPr>
                <a:xfrm>
                  <a:off x="9942994" y="5709374"/>
                  <a:ext cx="959847"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bg1"/>
                      </a:solidFill>
                      <a:effectLst/>
                      <a:uLnTx/>
                      <a:uFillTx/>
                      <a:latin typeface="Segoe Sans Text Semibold"/>
                      <a:ea typeface="+mn-ea"/>
                      <a:cs typeface="+mn-cs"/>
                    </a:rPr>
                    <a:t>+ Azure Arc</a:t>
                  </a:r>
                </a:p>
              </p:txBody>
            </p:sp>
            <p:grpSp>
              <p:nvGrpSpPr>
                <p:cNvPr id="39" name="Group 38">
                  <a:extLst>
                    <a:ext uri="{FF2B5EF4-FFF2-40B4-BE49-F238E27FC236}">
                      <a16:creationId xmlns:a16="http://schemas.microsoft.com/office/drawing/2014/main" id="{4FB33C0F-0556-E98F-EAFA-6D66DD720243}"/>
                    </a:ext>
                  </a:extLst>
                </p:cNvPr>
                <p:cNvGrpSpPr/>
                <p:nvPr/>
              </p:nvGrpSpPr>
              <p:grpSpPr>
                <a:xfrm>
                  <a:off x="10156426" y="5278901"/>
                  <a:ext cx="532982" cy="414339"/>
                  <a:chOff x="10156426" y="5278901"/>
                  <a:chExt cx="532982" cy="414339"/>
                </a:xfrm>
                <a:effectLst>
                  <a:outerShdw blurRad="63500" sx="102000" sy="102000" algn="ctr" rotWithShape="0">
                    <a:prstClr val="black">
                      <a:alpha val="40000"/>
                    </a:prstClr>
                  </a:outerShdw>
                </a:effectLst>
              </p:grpSpPr>
              <p:sp>
                <p:nvSpPr>
                  <p:cNvPr id="99" name="Oval 98">
                    <a:extLst>
                      <a:ext uri="{FF2B5EF4-FFF2-40B4-BE49-F238E27FC236}">
                        <a16:creationId xmlns:a16="http://schemas.microsoft.com/office/drawing/2014/main" id="{C6CEAFCE-6DBB-2261-B1E4-E5AFABF2F741}"/>
                      </a:ext>
                    </a:extLst>
                  </p:cNvPr>
                  <p:cNvSpPr/>
                  <p:nvPr/>
                </p:nvSpPr>
                <p:spPr bwMode="auto">
                  <a:xfrm>
                    <a:off x="10242951" y="5317175"/>
                    <a:ext cx="359932" cy="359932"/>
                  </a:xfrm>
                  <a:prstGeom prst="ellipse">
                    <a:avLst/>
                  </a:prstGeom>
                  <a:solidFill>
                    <a:schemeClr val="bg1"/>
                  </a:solidFill>
                  <a:ln>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err="1">
                      <a:ln>
                        <a:noFill/>
                      </a:ln>
                      <a:solidFill>
                        <a:srgbClr val="FFFFFF"/>
                      </a:solidFill>
                      <a:effectLst/>
                      <a:uLnTx/>
                      <a:uFillTx/>
                      <a:latin typeface="Segoe Sans Text"/>
                      <a:ea typeface="Segoe UI" pitchFamily="34" charset="0"/>
                      <a:cs typeface="Segoe UI" pitchFamily="34" charset="0"/>
                    </a:endParaRPr>
                  </a:p>
                </p:txBody>
              </p:sp>
              <p:pic>
                <p:nvPicPr>
                  <p:cNvPr id="97" name="Picture 2" descr="Download Azure Arc Logo PNG and Vector (PDF, SVG, Ai, EPS) Free">
                    <a:extLst>
                      <a:ext uri="{FF2B5EF4-FFF2-40B4-BE49-F238E27FC236}">
                        <a16:creationId xmlns:a16="http://schemas.microsoft.com/office/drawing/2014/main" id="{C5C50A60-5E19-8032-01F5-0F22D4FC67F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156426" y="5278901"/>
                    <a:ext cx="532982" cy="414339"/>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cxnSp>
            <p:nvCxnSpPr>
              <p:cNvPr id="103" name="Straight Connector 102">
                <a:extLst>
                  <a:ext uri="{FF2B5EF4-FFF2-40B4-BE49-F238E27FC236}">
                    <a16:creationId xmlns:a16="http://schemas.microsoft.com/office/drawing/2014/main" id="{3E089791-988E-505A-131D-78CC07E7C9DA}"/>
                  </a:ext>
                </a:extLst>
              </p:cNvPr>
              <p:cNvCxnSpPr>
                <a:cxnSpLocks/>
              </p:cNvCxnSpPr>
              <p:nvPr/>
            </p:nvCxnSpPr>
            <p:spPr>
              <a:xfrm>
                <a:off x="9786486" y="5493626"/>
                <a:ext cx="403431" cy="0"/>
              </a:xfrm>
              <a:prstGeom prst="line">
                <a:avLst/>
              </a:prstGeom>
              <a:ln w="15875" cap="rnd">
                <a:solidFill>
                  <a:schemeClr val="bg1"/>
                </a:solidFill>
                <a:round/>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cxnSp>
          <p:nvCxnSpPr>
            <p:cNvPr id="18" name="Straight Connector 17">
              <a:extLst>
                <a:ext uri="{FF2B5EF4-FFF2-40B4-BE49-F238E27FC236}">
                  <a16:creationId xmlns:a16="http://schemas.microsoft.com/office/drawing/2014/main" id="{8E3B36EC-DC08-9374-1578-106E297B3FDF}"/>
                </a:ext>
                <a:ext uri="{C183D7F6-B498-43B3-948B-1728B52AA6E4}">
                  <adec:decorative xmlns:adec="http://schemas.microsoft.com/office/drawing/2017/decorative" val="1"/>
                </a:ext>
              </a:extLst>
            </p:cNvPr>
            <p:cNvCxnSpPr>
              <a:cxnSpLocks/>
            </p:cNvCxnSpPr>
            <p:nvPr/>
          </p:nvCxnSpPr>
          <p:spPr>
            <a:xfrm>
              <a:off x="6815272" y="2727271"/>
              <a:ext cx="403431" cy="0"/>
            </a:xfrm>
            <a:prstGeom prst="line">
              <a:avLst/>
            </a:prstGeom>
            <a:ln w="15875" cap="rnd">
              <a:solidFill>
                <a:schemeClr val="bg1"/>
              </a:solidFill>
              <a:round/>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C2FD402F-5DD0-5236-1A84-77EB8392E60E}"/>
                </a:ext>
                <a:ext uri="{C183D7F6-B498-43B3-948B-1728B52AA6E4}">
                  <adec:decorative xmlns:adec="http://schemas.microsoft.com/office/drawing/2017/decorative" val="1"/>
                </a:ext>
              </a:extLst>
            </p:cNvPr>
            <p:cNvCxnSpPr>
              <a:cxnSpLocks/>
            </p:cNvCxnSpPr>
            <p:nvPr/>
          </p:nvCxnSpPr>
          <p:spPr>
            <a:xfrm>
              <a:off x="6820229" y="3732148"/>
              <a:ext cx="403431" cy="0"/>
            </a:xfrm>
            <a:prstGeom prst="line">
              <a:avLst/>
            </a:prstGeom>
            <a:ln w="15875" cap="rnd">
              <a:solidFill>
                <a:schemeClr val="bg1"/>
              </a:solidFill>
              <a:round/>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1E4F8CA2-A96F-BCA1-9084-6E4D00DF93E4}"/>
              </a:ext>
              <a:ext uri="{C183D7F6-B498-43B3-948B-1728B52AA6E4}">
                <adec:decorative xmlns:adec="http://schemas.microsoft.com/office/drawing/2017/decorative" val="1"/>
              </a:ext>
            </a:extLst>
          </p:cNvPr>
          <p:cNvGrpSpPr/>
          <p:nvPr/>
        </p:nvGrpSpPr>
        <p:grpSpPr>
          <a:xfrm>
            <a:off x="3990401" y="5369557"/>
            <a:ext cx="959847" cy="515310"/>
            <a:chOff x="9921532" y="2709318"/>
            <a:chExt cx="959847" cy="515310"/>
          </a:xfrm>
        </p:grpSpPr>
        <p:grpSp>
          <p:nvGrpSpPr>
            <p:cNvPr id="41" name="Group 40">
              <a:extLst>
                <a:ext uri="{FF2B5EF4-FFF2-40B4-BE49-F238E27FC236}">
                  <a16:creationId xmlns:a16="http://schemas.microsoft.com/office/drawing/2014/main" id="{4FFC9299-CA9F-0564-606B-F33A8C1FD2CA}"/>
                </a:ext>
              </a:extLst>
            </p:cNvPr>
            <p:cNvGrpSpPr/>
            <p:nvPr/>
          </p:nvGrpSpPr>
          <p:grpSpPr>
            <a:xfrm>
              <a:off x="10221489" y="2709318"/>
              <a:ext cx="359932" cy="359932"/>
              <a:chOff x="10896856" y="2980907"/>
              <a:chExt cx="422019" cy="422019"/>
            </a:xfrm>
            <a:effectLst>
              <a:outerShdw blurRad="63500" sx="102000" sy="102000" algn="ctr" rotWithShape="0">
                <a:prstClr val="black">
                  <a:alpha val="40000"/>
                </a:prstClr>
              </a:outerShdw>
            </a:effectLst>
          </p:grpSpPr>
          <p:sp>
            <p:nvSpPr>
              <p:cNvPr id="69" name="Oval 68">
                <a:extLst>
                  <a:ext uri="{FF2B5EF4-FFF2-40B4-BE49-F238E27FC236}">
                    <a16:creationId xmlns:a16="http://schemas.microsoft.com/office/drawing/2014/main" id="{55B818EF-086A-77A9-0CE4-6BA8697667B2}"/>
                  </a:ext>
                </a:extLst>
              </p:cNvPr>
              <p:cNvSpPr/>
              <p:nvPr/>
            </p:nvSpPr>
            <p:spPr bwMode="auto">
              <a:xfrm>
                <a:off x="10896856" y="2980907"/>
                <a:ext cx="422019" cy="422019"/>
              </a:xfrm>
              <a:prstGeom prst="ellipse">
                <a:avLst/>
              </a:prstGeom>
              <a:solidFill>
                <a:schemeClr val="bg1"/>
              </a:solidFill>
              <a:ln>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err="1">
                  <a:ln>
                    <a:noFill/>
                  </a:ln>
                  <a:solidFill>
                    <a:srgbClr val="FFFFFF"/>
                  </a:solidFill>
                  <a:effectLst/>
                  <a:uLnTx/>
                  <a:uFillTx/>
                  <a:latin typeface="Segoe Sans Text"/>
                  <a:ea typeface="Segoe UI" pitchFamily="34" charset="0"/>
                  <a:cs typeface="Segoe UI" pitchFamily="34" charset="0"/>
                </a:endParaRPr>
              </a:p>
            </p:txBody>
          </p:sp>
          <p:pic>
            <p:nvPicPr>
              <p:cNvPr id="70" name="Picture 69" descr="A blue logo with a black background&#10;&#10;Description automatically generated">
                <a:extLst>
                  <a:ext uri="{FF2B5EF4-FFF2-40B4-BE49-F238E27FC236}">
                    <a16:creationId xmlns:a16="http://schemas.microsoft.com/office/drawing/2014/main" id="{A9738212-58BA-FF86-9486-FB677230B00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975153" y="3059204"/>
                <a:ext cx="265426" cy="265426"/>
              </a:xfrm>
              <a:prstGeom prst="rect">
                <a:avLst/>
              </a:prstGeom>
            </p:spPr>
          </p:pic>
        </p:grpSp>
        <p:sp>
          <p:nvSpPr>
            <p:cNvPr id="66" name="TextBox 65">
              <a:extLst>
                <a:ext uri="{FF2B5EF4-FFF2-40B4-BE49-F238E27FC236}">
                  <a16:creationId xmlns:a16="http://schemas.microsoft.com/office/drawing/2014/main" id="{D37E5CF4-0783-A3CC-75C7-71DA2F935175}"/>
                </a:ext>
              </a:extLst>
            </p:cNvPr>
            <p:cNvSpPr txBox="1"/>
            <p:nvPr/>
          </p:nvSpPr>
          <p:spPr>
            <a:xfrm>
              <a:off x="9921532" y="3101517"/>
              <a:ext cx="959847"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bg1"/>
                  </a:solidFill>
                  <a:effectLst/>
                  <a:uLnTx/>
                  <a:uFillTx/>
                  <a:latin typeface="Segoe Sans Text Semibold"/>
                  <a:ea typeface="+mn-ea"/>
                  <a:cs typeface="+mn-cs"/>
                </a:rPr>
                <a:t>Microsoft Azure</a:t>
              </a:r>
            </a:p>
          </p:txBody>
        </p:sp>
      </p:grpSp>
      <p:grpSp>
        <p:nvGrpSpPr>
          <p:cNvPr id="15" name="Group 14">
            <a:extLst>
              <a:ext uri="{FF2B5EF4-FFF2-40B4-BE49-F238E27FC236}">
                <a16:creationId xmlns:a16="http://schemas.microsoft.com/office/drawing/2014/main" id="{BD108057-3E40-1C81-B124-EE1792F78D93}"/>
              </a:ext>
              <a:ext uri="{C183D7F6-B498-43B3-948B-1728B52AA6E4}">
                <adec:decorative xmlns:adec="http://schemas.microsoft.com/office/drawing/2017/decorative" val="1"/>
              </a:ext>
            </a:extLst>
          </p:cNvPr>
          <p:cNvGrpSpPr/>
          <p:nvPr/>
        </p:nvGrpSpPr>
        <p:grpSpPr>
          <a:xfrm>
            <a:off x="4642147" y="1229208"/>
            <a:ext cx="2721989" cy="1870132"/>
            <a:chOff x="2306451" y="1686408"/>
            <a:chExt cx="2721989" cy="1870132"/>
          </a:xfrm>
        </p:grpSpPr>
        <p:cxnSp>
          <p:nvCxnSpPr>
            <p:cNvPr id="123" name="Connector: Elbow 122">
              <a:extLst>
                <a:ext uri="{FF2B5EF4-FFF2-40B4-BE49-F238E27FC236}">
                  <a16:creationId xmlns:a16="http://schemas.microsoft.com/office/drawing/2014/main" id="{21DE4C5A-3CDB-FE8B-DEFA-8AD15F4CBD3C}"/>
                </a:ext>
                <a:ext uri="{C183D7F6-B498-43B3-948B-1728B52AA6E4}">
                  <adec:decorative xmlns:adec="http://schemas.microsoft.com/office/drawing/2017/decorative" val="1"/>
                </a:ext>
              </a:extLst>
            </p:cNvPr>
            <p:cNvCxnSpPr/>
            <p:nvPr/>
          </p:nvCxnSpPr>
          <p:spPr>
            <a:xfrm>
              <a:off x="3951297" y="1686408"/>
              <a:ext cx="1063987" cy="360947"/>
            </a:xfrm>
            <a:prstGeom prst="bentConnector3">
              <a:avLst>
                <a:gd name="adj1" fmla="val 99755"/>
              </a:avLst>
            </a:prstGeom>
            <a:ln w="31750">
              <a:solidFill>
                <a:schemeClr val="bg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25" name="Connector: Elbow 124">
              <a:extLst>
                <a:ext uri="{FF2B5EF4-FFF2-40B4-BE49-F238E27FC236}">
                  <a16:creationId xmlns:a16="http://schemas.microsoft.com/office/drawing/2014/main" id="{AEA16037-D2A9-C8EF-660B-CC3B0D0088DC}"/>
                </a:ext>
                <a:ext uri="{C183D7F6-B498-43B3-948B-1728B52AA6E4}">
                  <adec:decorative xmlns:adec="http://schemas.microsoft.com/office/drawing/2017/decorative" val="1"/>
                </a:ext>
              </a:extLst>
            </p:cNvPr>
            <p:cNvCxnSpPr>
              <a:cxnSpLocks/>
            </p:cNvCxnSpPr>
            <p:nvPr/>
          </p:nvCxnSpPr>
          <p:spPr>
            <a:xfrm flipH="1">
              <a:off x="2306451" y="1686408"/>
              <a:ext cx="1063987" cy="360947"/>
            </a:xfrm>
            <a:prstGeom prst="bentConnector3">
              <a:avLst>
                <a:gd name="adj1" fmla="val 99755"/>
              </a:avLst>
            </a:prstGeom>
            <a:ln w="31750">
              <a:solidFill>
                <a:schemeClr val="bg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a:extLst>
                <a:ext uri="{FF2B5EF4-FFF2-40B4-BE49-F238E27FC236}">
                  <a16:creationId xmlns:a16="http://schemas.microsoft.com/office/drawing/2014/main" id="{8741AA86-4D31-D8CA-DF9D-E299149A2BD5}"/>
                </a:ext>
                <a:ext uri="{C183D7F6-B498-43B3-948B-1728B52AA6E4}">
                  <adec:decorative xmlns:adec="http://schemas.microsoft.com/office/drawing/2017/decorative" val="1"/>
                </a:ext>
              </a:extLst>
            </p:cNvPr>
            <p:cNvCxnSpPr/>
            <p:nvPr/>
          </p:nvCxnSpPr>
          <p:spPr>
            <a:xfrm>
              <a:off x="2311266" y="3257370"/>
              <a:ext cx="0" cy="291736"/>
            </a:xfrm>
            <a:prstGeom prst="straightConnector1">
              <a:avLst/>
            </a:prstGeom>
            <a:ln w="31750">
              <a:solidFill>
                <a:schemeClr val="bg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9A31FADF-2675-3364-50C7-E6562E4DA699}"/>
                </a:ext>
                <a:ext uri="{C183D7F6-B498-43B3-948B-1728B52AA6E4}">
                  <adec:decorative xmlns:adec="http://schemas.microsoft.com/office/drawing/2017/decorative" val="1"/>
                </a:ext>
              </a:extLst>
            </p:cNvPr>
            <p:cNvCxnSpPr/>
            <p:nvPr/>
          </p:nvCxnSpPr>
          <p:spPr>
            <a:xfrm>
              <a:off x="5028440" y="3264804"/>
              <a:ext cx="0" cy="291736"/>
            </a:xfrm>
            <a:prstGeom prst="straightConnector1">
              <a:avLst/>
            </a:prstGeom>
            <a:ln w="31750">
              <a:solidFill>
                <a:schemeClr val="bg1"/>
              </a:solidFill>
              <a:headEnd type="none" w="lg" len="med"/>
              <a:tailEnd type="triangle"/>
            </a:ln>
          </p:spPr>
          <p:style>
            <a:lnRef idx="1">
              <a:schemeClr val="accent1"/>
            </a:lnRef>
            <a:fillRef idx="0">
              <a:schemeClr val="accent1"/>
            </a:fillRef>
            <a:effectRef idx="0">
              <a:schemeClr val="accent1"/>
            </a:effectRef>
            <a:fontRef idx="minor">
              <a:schemeClr val="tx1"/>
            </a:fontRef>
          </p:style>
        </p:cxnSp>
      </p:grpSp>
      <p:sp>
        <p:nvSpPr>
          <p:cNvPr id="85" name="AutoShape 2">
            <a:extLst>
              <a:ext uri="{FF2B5EF4-FFF2-40B4-BE49-F238E27FC236}">
                <a16:creationId xmlns:a16="http://schemas.microsoft.com/office/drawing/2014/main" id="{42610248-22BE-5879-031B-E76524B2BB70}"/>
              </a:ext>
            </a:extLst>
          </p:cNvPr>
          <p:cNvSpPr>
            <a:spLocks noChangeAspect="1" noChangeArrowheads="1"/>
          </p:cNvSpPr>
          <p:nvPr/>
        </p:nvSpPr>
        <p:spPr bwMode="auto">
          <a:xfrm>
            <a:off x="8279296" y="2819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88" name="TextBox 87">
            <a:extLst>
              <a:ext uri="{FF2B5EF4-FFF2-40B4-BE49-F238E27FC236}">
                <a16:creationId xmlns:a16="http://schemas.microsoft.com/office/drawing/2014/main" id="{8637A9E2-81CA-06D6-D635-55285D81AF6A}"/>
              </a:ext>
            </a:extLst>
          </p:cNvPr>
          <p:cNvSpPr txBox="1"/>
          <p:nvPr/>
        </p:nvSpPr>
        <p:spPr>
          <a:xfrm>
            <a:off x="5001708" y="5826665"/>
            <a:ext cx="2336476"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bg1"/>
                </a:solidFill>
                <a:effectLst/>
                <a:uLnTx/>
                <a:uFillTx/>
                <a:latin typeface="Segoe Sans Text Semibold"/>
                <a:ea typeface="+mn-ea"/>
                <a:cs typeface="+mn-cs"/>
              </a:rPr>
              <a:t>Each host pool must only contain session hosts on Azure OR the Azure Local instance</a:t>
            </a:r>
          </a:p>
        </p:txBody>
      </p:sp>
      <p:grpSp>
        <p:nvGrpSpPr>
          <p:cNvPr id="44" name="Group 43" descr="Diagram depicting how you can quickly connect to apps remotely. Enjoy optimized Microsoft 365, Windows 10/11, and Microsoft Teams app experience with support for GPU enabled, graphic intensive workloads. Achieve optimal performance by using RDP Shortpath for low-latency user access, specifically optimizing for scenarios where ultra-low latency networking is critical. ">
            <a:extLst>
              <a:ext uri="{FF2B5EF4-FFF2-40B4-BE49-F238E27FC236}">
                <a16:creationId xmlns:a16="http://schemas.microsoft.com/office/drawing/2014/main" id="{D3E3D840-B2AD-DAA8-5FB1-43B2779DE272}"/>
              </a:ext>
            </a:extLst>
          </p:cNvPr>
          <p:cNvGrpSpPr/>
          <p:nvPr/>
        </p:nvGrpSpPr>
        <p:grpSpPr>
          <a:xfrm>
            <a:off x="8737816" y="3581600"/>
            <a:ext cx="1707491" cy="668953"/>
            <a:chOff x="9995406" y="4065917"/>
            <a:chExt cx="1707491" cy="667011"/>
          </a:xfrm>
          <a:effectLst>
            <a:outerShdw blurRad="63500" sx="102000" sy="102000" algn="ctr" rotWithShape="0">
              <a:prstClr val="black">
                <a:alpha val="40000"/>
              </a:prstClr>
            </a:outerShdw>
          </a:effectLst>
        </p:grpSpPr>
        <p:grpSp>
          <p:nvGrpSpPr>
            <p:cNvPr id="17" name="Group 16">
              <a:extLst>
                <a:ext uri="{FF2B5EF4-FFF2-40B4-BE49-F238E27FC236}">
                  <a16:creationId xmlns:a16="http://schemas.microsoft.com/office/drawing/2014/main" id="{12F15AFC-09CB-44DC-4E1D-1A5C60E8717D}"/>
                </a:ext>
              </a:extLst>
            </p:cNvPr>
            <p:cNvGrpSpPr/>
            <p:nvPr/>
          </p:nvGrpSpPr>
          <p:grpSpPr>
            <a:xfrm>
              <a:off x="9995406" y="4065917"/>
              <a:ext cx="1707491" cy="667011"/>
              <a:chOff x="10028862" y="3633005"/>
              <a:chExt cx="1827382" cy="1122230"/>
            </a:xfrm>
          </p:grpSpPr>
          <p:sp>
            <p:nvSpPr>
              <p:cNvPr id="7" name="Rectangle: Rounded Corners 6">
                <a:extLst>
                  <a:ext uri="{FF2B5EF4-FFF2-40B4-BE49-F238E27FC236}">
                    <a16:creationId xmlns:a16="http://schemas.microsoft.com/office/drawing/2014/main" id="{1570D1AF-5499-C140-8637-399BDB8C9015}"/>
                  </a:ext>
                  <a:ext uri="{C183D7F6-B498-43B3-948B-1728B52AA6E4}">
                    <adec:decorative xmlns:adec="http://schemas.microsoft.com/office/drawing/2017/decorative" val="1"/>
                  </a:ext>
                </a:extLst>
              </p:cNvPr>
              <p:cNvSpPr>
                <a:spLocks/>
              </p:cNvSpPr>
              <p:nvPr/>
            </p:nvSpPr>
            <p:spPr bwMode="auto">
              <a:xfrm>
                <a:off x="10028862" y="3633005"/>
                <a:ext cx="1827382" cy="1122230"/>
              </a:xfrm>
              <a:prstGeom prst="roundRect">
                <a:avLst>
                  <a:gd name="adj" fmla="val 7119"/>
                </a:avLst>
              </a:prstGeom>
              <a:solidFill>
                <a:srgbClr val="1E1E20"/>
              </a:solidFill>
              <a:ln>
                <a:solidFill>
                  <a:srgbClr val="49C5B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GB" sz="2000" b="0" i="0" u="none" strike="noStrike" kern="1200" cap="none" spc="0" normalizeH="0" baseline="0" noProof="0">
                  <a:ln>
                    <a:noFill/>
                  </a:ln>
                  <a:solidFill>
                    <a:srgbClr val="000000"/>
                  </a:solidFill>
                  <a:effectLst/>
                  <a:uLnTx/>
                  <a:uFillTx/>
                  <a:latin typeface="Segoe UI Semibold"/>
                  <a:ea typeface="+mn-ea"/>
                  <a:cs typeface="Segoe UI" pitchFamily="34" charset="0"/>
                </a:endParaRPr>
              </a:p>
            </p:txBody>
          </p:sp>
          <p:sp>
            <p:nvSpPr>
              <p:cNvPr id="133" name="TextBox 132">
                <a:extLst>
                  <a:ext uri="{FF2B5EF4-FFF2-40B4-BE49-F238E27FC236}">
                    <a16:creationId xmlns:a16="http://schemas.microsoft.com/office/drawing/2014/main" id="{BCBAEDD2-1373-C572-15BA-4F5367C597BB}"/>
                  </a:ext>
                </a:extLst>
              </p:cNvPr>
              <p:cNvSpPr txBox="1"/>
              <p:nvPr/>
            </p:nvSpPr>
            <p:spPr>
              <a:xfrm>
                <a:off x="10162171" y="3748355"/>
                <a:ext cx="1560763" cy="258161"/>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982D0"/>
                    </a:solidFill>
                    <a:effectLst/>
                    <a:uLnTx/>
                    <a:uFillTx/>
                    <a:latin typeface="Segoe Sans Text Semibold"/>
                    <a:ea typeface="+mn-ea"/>
                    <a:cs typeface="+mn-cs"/>
                  </a:rPr>
                  <a:t>ExpressRoute</a:t>
                </a:r>
              </a:p>
            </p:txBody>
          </p:sp>
        </p:grpSp>
        <p:grpSp>
          <p:nvGrpSpPr>
            <p:cNvPr id="43" name="Group 42">
              <a:extLst>
                <a:ext uri="{FF2B5EF4-FFF2-40B4-BE49-F238E27FC236}">
                  <a16:creationId xmlns:a16="http://schemas.microsoft.com/office/drawing/2014/main" id="{3F5D9149-6998-CA7F-A45D-D87D1B0B6FF1}"/>
                </a:ext>
              </a:extLst>
            </p:cNvPr>
            <p:cNvGrpSpPr/>
            <p:nvPr/>
          </p:nvGrpSpPr>
          <p:grpSpPr>
            <a:xfrm>
              <a:off x="10466744" y="4311246"/>
              <a:ext cx="1166869" cy="362690"/>
              <a:chOff x="10453978" y="4104948"/>
              <a:chExt cx="1166869" cy="362690"/>
            </a:xfrm>
          </p:grpSpPr>
          <p:pic>
            <p:nvPicPr>
              <p:cNvPr id="138" name="Picture 1">
                <a:extLst>
                  <a:ext uri="{FF2B5EF4-FFF2-40B4-BE49-F238E27FC236}">
                    <a16:creationId xmlns:a16="http://schemas.microsoft.com/office/drawing/2014/main" id="{3C3A291F-5688-74F1-E975-45B9BBF45F90}"/>
                  </a:ext>
                </a:extLst>
              </p:cNvPr>
              <p:cNvPicPr>
                <a:picLocks noChangeAspect="1"/>
              </p:cNvPicPr>
              <p:nvPr/>
            </p:nvPicPr>
            <p:blipFill>
              <a:blip r:embed="rId18"/>
              <a:srcRect/>
              <a:stretch/>
            </p:blipFill>
            <p:spPr>
              <a:xfrm>
                <a:off x="10453978" y="4141742"/>
                <a:ext cx="306563" cy="289103"/>
              </a:xfrm>
              <a:prstGeom prst="rect">
                <a:avLst/>
              </a:prstGeom>
            </p:spPr>
          </p:pic>
          <p:pic>
            <p:nvPicPr>
              <p:cNvPr id="10" name="Picture 4" descr="25% Pie chart in blue, purple, magenta, and yellow color">
                <a:extLst>
                  <a:ext uri="{FF2B5EF4-FFF2-40B4-BE49-F238E27FC236}">
                    <a16:creationId xmlns:a16="http://schemas.microsoft.com/office/drawing/2014/main" id="{4CE95EAC-25E4-8297-B8D4-F00489091357}"/>
                  </a:ext>
                </a:extLst>
              </p:cNvPr>
              <p:cNvPicPr>
                <a:picLocks noChangeAspect="1"/>
              </p:cNvPicPr>
              <p:nvPr/>
            </p:nvPicPr>
            <p:blipFill>
              <a:blip r:embed="rId15"/>
              <a:stretch>
                <a:fillRect/>
              </a:stretch>
            </p:blipFill>
            <p:spPr>
              <a:xfrm>
                <a:off x="11258157" y="4104948"/>
                <a:ext cx="362690" cy="362690"/>
              </a:xfrm>
              <a:prstGeom prst="rect">
                <a:avLst/>
              </a:prstGeom>
              <a:noFill/>
            </p:spPr>
          </p:pic>
          <p:cxnSp>
            <p:nvCxnSpPr>
              <p:cNvPr id="14" name="Straight Arrow Connector 13">
                <a:extLst>
                  <a:ext uri="{FF2B5EF4-FFF2-40B4-BE49-F238E27FC236}">
                    <a16:creationId xmlns:a16="http://schemas.microsoft.com/office/drawing/2014/main" id="{F145DA64-812A-FE68-6853-1F3C076EE043}"/>
                  </a:ext>
                </a:extLst>
              </p:cNvPr>
              <p:cNvCxnSpPr>
                <a:cxnSpLocks/>
              </p:cNvCxnSpPr>
              <p:nvPr/>
            </p:nvCxnSpPr>
            <p:spPr>
              <a:xfrm>
                <a:off x="10797476" y="4286293"/>
                <a:ext cx="423747" cy="0"/>
              </a:xfrm>
              <a:prstGeom prst="straightConnector1">
                <a:avLst/>
              </a:prstGeom>
              <a:ln w="3175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sp>
        <p:nvSpPr>
          <p:cNvPr id="74" name="Rectangle: Rounded Corners 73">
            <a:extLst>
              <a:ext uri="{FF2B5EF4-FFF2-40B4-BE49-F238E27FC236}">
                <a16:creationId xmlns:a16="http://schemas.microsoft.com/office/drawing/2014/main" id="{01A26F7D-13CE-4797-661E-CA90B3F7F50F}"/>
              </a:ext>
            </a:extLst>
          </p:cNvPr>
          <p:cNvSpPr/>
          <p:nvPr/>
        </p:nvSpPr>
        <p:spPr bwMode="auto">
          <a:xfrm>
            <a:off x="6637917" y="5427869"/>
            <a:ext cx="2037966" cy="247701"/>
          </a:xfrm>
          <a:prstGeom prst="roundRect">
            <a:avLst>
              <a:gd name="adj" fmla="val 17078"/>
            </a:avLst>
          </a:prstGeom>
          <a:solidFill>
            <a:srgbClr val="3C3C41">
              <a:lumMod val="50000"/>
            </a:srgbClr>
          </a:solidFill>
          <a:ln w="12700" cap="flat" cmpd="sng" algn="ctr">
            <a:gradFill>
              <a:gsLst>
                <a:gs pos="0">
                  <a:srgbClr val="50E6FF">
                    <a:lumMod val="5000"/>
                    <a:lumOff val="95000"/>
                  </a:srgbClr>
                </a:gs>
                <a:gs pos="100000">
                  <a:srgbClr val="0FEDC3"/>
                </a:gs>
              </a:gsLst>
              <a:lin ang="2700000" scaled="0"/>
            </a:gradFill>
            <a:prstDash val="solid"/>
            <a:headEnd type="none" w="med" len="med"/>
            <a:tailEnd type="none" w="med" len="med"/>
          </a:ln>
          <a:effectLst/>
        </p:spPr>
        <p:txBody>
          <a:bodyPr rot="0" spcFirstLastPara="0" vertOverflow="overflow" horzOverflow="overflow" vert="horz" wrap="square" lIns="91440" tIns="45720" rIns="91440" bIns="146304" numCol="1" spcCol="0" rtlCol="0" fromWordArt="0" anchor="t" anchorCtr="0" forceAA="0" compatLnSpc="1">
            <a:prstTxWarp prst="textNoShape">
              <a:avLst/>
            </a:prstTxWarp>
            <a:noAutofit/>
          </a:bodyPr>
          <a:lstStyle/>
          <a:p>
            <a:pPr marL="0" marR="0" lvl="0" indent="0" algn="ctr" defTabSz="932546" eaLnBrk="1" fontAlgn="base" latinLnBrk="0" hangingPunct="1">
              <a:lnSpc>
                <a:spcPct val="90000"/>
              </a:lnSpc>
              <a:spcBef>
                <a:spcPct val="0"/>
              </a:spcBef>
              <a:spcAft>
                <a:spcPct val="0"/>
              </a:spcAft>
              <a:buClrTx/>
              <a:buSzTx/>
              <a:buFontTx/>
              <a:buNone/>
              <a:tabLst/>
              <a:defRPr/>
            </a:pPr>
            <a:r>
              <a:rPr kumimoji="0" lang="en-US" sz="1050" b="0" i="0" u="none" strike="noStrike" kern="0" cap="none" spc="0" normalizeH="0" baseline="0" noProof="0" dirty="0">
                <a:ln>
                  <a:noFill/>
                </a:ln>
                <a:solidFill>
                  <a:schemeClr val="bg1"/>
                </a:solidFill>
                <a:effectLst/>
                <a:uLnTx/>
                <a:uFillTx/>
                <a:latin typeface="Segoe UI Semibold"/>
                <a:cs typeface="Segoe UI" pitchFamily="34" charset="0"/>
              </a:rPr>
              <a:t>Azure Local instance</a:t>
            </a:r>
          </a:p>
        </p:txBody>
      </p:sp>
      <p:pic>
        <p:nvPicPr>
          <p:cNvPr id="1026" name="Picture 2" descr="Virtual Network | Microsoft Azure Color">
            <a:extLst>
              <a:ext uri="{FF2B5EF4-FFF2-40B4-BE49-F238E27FC236}">
                <a16:creationId xmlns:a16="http://schemas.microsoft.com/office/drawing/2014/main" id="{30919008-C2BC-BFDC-1560-F4587EC8A0F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791661" y="3836466"/>
            <a:ext cx="364264" cy="364264"/>
          </a:xfrm>
          <a:prstGeom prst="rect">
            <a:avLst/>
          </a:prstGeom>
          <a:noFill/>
          <a:extLst>
            <a:ext uri="{909E8E84-426E-40DD-AFC4-6F175D3DCCD1}">
              <a14:hiddenFill xmlns:a14="http://schemas.microsoft.com/office/drawing/2010/main">
                <a:solidFill>
                  <a:srgbClr val="FFFFFF"/>
                </a:solidFill>
              </a14:hiddenFill>
            </a:ext>
          </a:extLst>
        </p:spPr>
      </p:pic>
      <p:pic>
        <p:nvPicPr>
          <p:cNvPr id="2" name="Graphic 1">
            <a:extLst>
              <a:ext uri="{FF2B5EF4-FFF2-40B4-BE49-F238E27FC236}">
                <a16:creationId xmlns:a16="http://schemas.microsoft.com/office/drawing/2014/main" id="{587052E8-BB35-271F-ADC5-15D278BDD91E}"/>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9703043" y="2133725"/>
            <a:ext cx="277914" cy="277914"/>
          </a:xfrm>
          <a:prstGeom prst="rect">
            <a:avLst/>
          </a:prstGeom>
        </p:spPr>
      </p:pic>
    </p:spTree>
    <p:extLst>
      <p:ext uri="{BB962C8B-B14F-4D97-AF65-F5344CB8AC3E}">
        <p14:creationId xmlns:p14="http://schemas.microsoft.com/office/powerpoint/2010/main" val="1633267584"/>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2_Unified Edge EBC Deck">
  <a:themeElements>
    <a:clrScheme name="Edge to Cloud EBC">
      <a:dk1>
        <a:srgbClr val="000000"/>
      </a:dk1>
      <a:lt1>
        <a:srgbClr val="FFFFFF"/>
      </a:lt1>
      <a:dk2>
        <a:srgbClr val="3C3C41"/>
      </a:dk2>
      <a:lt2>
        <a:srgbClr val="F2F2F2"/>
      </a:lt2>
      <a:accent1>
        <a:srgbClr val="0078D3"/>
      </a:accent1>
      <a:accent2>
        <a:srgbClr val="50E6FF"/>
      </a:accent2>
      <a:accent3>
        <a:srgbClr val="243A5E"/>
      </a:accent3>
      <a:accent4>
        <a:srgbClr val="8661C5"/>
      </a:accent4>
      <a:accent5>
        <a:srgbClr val="757579"/>
      </a:accent5>
      <a:accent6>
        <a:srgbClr val="EBEBEB"/>
      </a:accent6>
      <a:hlink>
        <a:srgbClr val="0078D4"/>
      </a:hlink>
      <a:folHlink>
        <a:srgbClr val="0078D4"/>
      </a:folHlink>
    </a:clrScheme>
    <a:fontScheme name="Dynamics 36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9" id="{54FB6363-1086-4D4D-A733-73C40F614B6C}" vid="{C7C5E0E3-7D0F-DE45-915C-0B481B5DC3A0}"/>
    </a:ext>
  </a:extLst>
</a:theme>
</file>

<file path=ppt/theme/theme2.xml><?xml version="1.0" encoding="utf-8"?>
<a:theme xmlns:a="http://schemas.openxmlformats.org/drawingml/2006/main" name="3_Unified Edge EBC Deck">
  <a:themeElements>
    <a:clrScheme name="Edge to Cloud EBC">
      <a:dk1>
        <a:srgbClr val="000000"/>
      </a:dk1>
      <a:lt1>
        <a:srgbClr val="FFFFFF"/>
      </a:lt1>
      <a:dk2>
        <a:srgbClr val="3C3C41"/>
      </a:dk2>
      <a:lt2>
        <a:srgbClr val="F2F2F2"/>
      </a:lt2>
      <a:accent1>
        <a:srgbClr val="0078D3"/>
      </a:accent1>
      <a:accent2>
        <a:srgbClr val="50E6FF"/>
      </a:accent2>
      <a:accent3>
        <a:srgbClr val="243A5E"/>
      </a:accent3>
      <a:accent4>
        <a:srgbClr val="8661C5"/>
      </a:accent4>
      <a:accent5>
        <a:srgbClr val="757579"/>
      </a:accent5>
      <a:accent6>
        <a:srgbClr val="EBEBEB"/>
      </a:accent6>
      <a:hlink>
        <a:srgbClr val="0078D4"/>
      </a:hlink>
      <a:folHlink>
        <a:srgbClr val="0078D4"/>
      </a:folHlink>
    </a:clrScheme>
    <a:fontScheme name="Dynamics 36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9" id="{54FB6363-1086-4D4D-A733-73C40F614B6C}" vid="{C7C5E0E3-7D0F-DE45-915C-0B481B5DC3A0}"/>
    </a:ext>
  </a:extLst>
</a:theme>
</file>

<file path=ppt/theme/theme3.xml><?xml version="1.0" encoding="utf-8"?>
<a:theme xmlns:a="http://schemas.openxmlformats.org/drawingml/2006/main" name="6_Unified Edge EBC Deck">
  <a:themeElements>
    <a:clrScheme name="Edge to Cloud EBC">
      <a:dk1>
        <a:srgbClr val="000000"/>
      </a:dk1>
      <a:lt1>
        <a:srgbClr val="FFFFFF"/>
      </a:lt1>
      <a:dk2>
        <a:srgbClr val="3C3C41"/>
      </a:dk2>
      <a:lt2>
        <a:srgbClr val="F2F2F2"/>
      </a:lt2>
      <a:accent1>
        <a:srgbClr val="0078D3"/>
      </a:accent1>
      <a:accent2>
        <a:srgbClr val="50E6FF"/>
      </a:accent2>
      <a:accent3>
        <a:srgbClr val="243A5E"/>
      </a:accent3>
      <a:accent4>
        <a:srgbClr val="8661C5"/>
      </a:accent4>
      <a:accent5>
        <a:srgbClr val="757579"/>
      </a:accent5>
      <a:accent6>
        <a:srgbClr val="EBEBEB"/>
      </a:accent6>
      <a:hlink>
        <a:srgbClr val="0078D4"/>
      </a:hlink>
      <a:folHlink>
        <a:srgbClr val="0078D4"/>
      </a:folHlink>
    </a:clrScheme>
    <a:fontScheme name="Dynamics 36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9" id="{54FB6363-1086-4D4D-A733-73C40F614B6C}" vid="{C7C5E0E3-7D0F-DE45-915C-0B481B5DC3A0}"/>
    </a:ext>
  </a:extLst>
</a:theme>
</file>

<file path=ppt/theme/theme4.xml><?xml version="1.0" encoding="utf-8"?>
<a:theme xmlns:a="http://schemas.openxmlformats.org/drawingml/2006/main" name="2_Azure 2023 Template">
  <a:themeElements>
    <a:clrScheme name="Custom 4">
      <a:dk1>
        <a:srgbClr val="000000"/>
      </a:dk1>
      <a:lt1>
        <a:srgbClr val="FFFFFF"/>
      </a:lt1>
      <a:dk2>
        <a:srgbClr val="0078D4"/>
      </a:dk2>
      <a:lt2>
        <a:srgbClr val="E8E6DF"/>
      </a:lt2>
      <a:accent1>
        <a:srgbClr val="0078D4"/>
      </a:accent1>
      <a:accent2>
        <a:srgbClr val="2A446F"/>
      </a:accent2>
      <a:accent3>
        <a:srgbClr val="49C5B1"/>
      </a:accent3>
      <a:accent4>
        <a:srgbClr val="8DE971"/>
      </a:accent4>
      <a:accent5>
        <a:srgbClr val="F4364F"/>
      </a:accent5>
      <a:accent6>
        <a:srgbClr val="C03BC4"/>
      </a:accent6>
      <a:hlink>
        <a:srgbClr val="091F2C"/>
      </a:hlink>
      <a:folHlink>
        <a:srgbClr val="091F2C"/>
      </a:folHlink>
    </a:clrScheme>
    <a:fontScheme name="Custom 4">
      <a:majorFont>
        <a:latin typeface="Segoe Sans Text Semibold"/>
        <a:ea typeface=""/>
        <a:cs typeface=""/>
      </a:majorFont>
      <a:minorFont>
        <a:latin typeface="Segoe Sans Tex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AzureTemplate_2023_v09" id="{84C66EF3-53A2-9A4F-A8C8-B123E5EB98BF}" vid="{4F8F454D-D741-BE40-A1B6-EA401B48B1B9}"/>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otalTime>0</TotalTime>
  <Words>335</Words>
  <Application>Microsoft Office PowerPoint</Application>
  <PresentationFormat>Widescreen</PresentationFormat>
  <Paragraphs>76</Paragraphs>
  <Slides>2</Slides>
  <Notes>2</Notes>
  <HiddenSlides>0</HiddenSlides>
  <MMClips>0</MMClips>
  <ScaleCrop>false</ScaleCrop>
  <HeadingPairs>
    <vt:vector size="4" baseType="variant">
      <vt:variant>
        <vt:lpstr>Theme</vt:lpstr>
      </vt:variant>
      <vt:variant>
        <vt:i4>4</vt:i4>
      </vt:variant>
      <vt:variant>
        <vt:lpstr>Slide Titles</vt:lpstr>
      </vt:variant>
      <vt:variant>
        <vt:i4>2</vt:i4>
      </vt:variant>
    </vt:vector>
  </HeadingPairs>
  <TitlesOfParts>
    <vt:vector size="6" baseType="lpstr">
      <vt:lpstr>2_Unified Edge EBC Deck</vt:lpstr>
      <vt:lpstr>3_Unified Edge EBC Deck</vt:lpstr>
      <vt:lpstr>6_Unified Edge EBC Deck</vt:lpstr>
      <vt:lpstr>2_Azure 2023 Template</vt:lpstr>
      <vt:lpstr>Azure Virtual Desktop on Azure Local reference architecture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2</cp:revision>
  <dcterms:created xsi:type="dcterms:W3CDTF">2024-12-05T21:17:59Z</dcterms:created>
  <dcterms:modified xsi:type="dcterms:W3CDTF">2024-12-13T16:19:48Z</dcterms:modified>
</cp:coreProperties>
</file>