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4"/>
  </p:sldMasterIdLst>
  <p:notesMasterIdLst>
    <p:notesMasterId r:id="rId8"/>
  </p:notesMasterIdLst>
  <p:sldIdLst>
    <p:sldId id="2142533155" r:id="rId5"/>
    <p:sldId id="2142533156" r:id="rId6"/>
    <p:sldId id="2142533148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0000"/>
    <a:srgbClr val="FF8C00"/>
    <a:srgbClr val="526652"/>
    <a:srgbClr val="107C10"/>
    <a:srgbClr val="FFFFFF"/>
    <a:srgbClr val="FFB900"/>
    <a:srgbClr val="BAD80A"/>
    <a:srgbClr val="6784C1"/>
    <a:srgbClr val="F2F2F2"/>
    <a:srgbClr val="0078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053550-7468-4763-A9BE-7356254E8631}" v="16" dt="2023-06-02T19:09:18.7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9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8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ert van Teylingen" userId="ae4661b6-076f-4f1b-9216-c5b88fd5c6d2" providerId="ADAL" clId="{DAB963AE-D094-4B47-9629-835E36047A84}"/>
    <pc:docChg chg="undo custSel addSld delSld modSld sldOrd">
      <pc:chgData name="Geert van Teylingen" userId="ae4661b6-076f-4f1b-9216-c5b88fd5c6d2" providerId="ADAL" clId="{DAB963AE-D094-4B47-9629-835E36047A84}" dt="2023-05-16T15:21:12.132" v="831" actId="729"/>
      <pc:docMkLst>
        <pc:docMk/>
      </pc:docMkLst>
      <pc:sldChg chg="addSp delSp modSp mod modShow">
        <pc:chgData name="Geert van Teylingen" userId="ae4661b6-076f-4f1b-9216-c5b88fd5c6d2" providerId="ADAL" clId="{DAB963AE-D094-4B47-9629-835E36047A84}" dt="2023-05-16T15:21:12.132" v="831" actId="729"/>
        <pc:sldMkLst>
          <pc:docMk/>
          <pc:sldMk cId="3081215092" sldId="256"/>
        </pc:sldMkLst>
        <pc:spChg chg="mod">
          <ac:chgData name="Geert van Teylingen" userId="ae4661b6-076f-4f1b-9216-c5b88fd5c6d2" providerId="ADAL" clId="{DAB963AE-D094-4B47-9629-835E36047A84}" dt="2023-05-16T11:27:04.422" v="10" actId="20577"/>
          <ac:spMkLst>
            <pc:docMk/>
            <pc:sldMk cId="3081215092" sldId="256"/>
            <ac:spMk id="32" creationId="{AAB1E9AD-5898-00AD-43D6-A0FEA611794A}"/>
          </ac:spMkLst>
        </pc:spChg>
        <pc:picChg chg="add del mod">
          <ac:chgData name="Geert van Teylingen" userId="ae4661b6-076f-4f1b-9216-c5b88fd5c6d2" providerId="ADAL" clId="{DAB963AE-D094-4B47-9629-835E36047A84}" dt="2023-05-16T11:34:38.551" v="96" actId="571"/>
          <ac:picMkLst>
            <pc:docMk/>
            <pc:sldMk cId="3081215092" sldId="256"/>
            <ac:picMk id="12" creationId="{C10CAC3A-232A-864A-9099-9CCE37E0F360}"/>
          </ac:picMkLst>
        </pc:picChg>
        <pc:picChg chg="add del mod">
          <ac:chgData name="Geert van Teylingen" userId="ae4661b6-076f-4f1b-9216-c5b88fd5c6d2" providerId="ADAL" clId="{DAB963AE-D094-4B47-9629-835E36047A84}" dt="2023-05-16T11:34:38.075" v="95" actId="571"/>
          <ac:picMkLst>
            <pc:docMk/>
            <pc:sldMk cId="3081215092" sldId="256"/>
            <ac:picMk id="14" creationId="{BECC9293-4C77-2120-3130-AEA5E4CCD1C3}"/>
          </ac:picMkLst>
        </pc:picChg>
        <pc:picChg chg="add mod">
          <ac:chgData name="Geert van Teylingen" userId="ae4661b6-076f-4f1b-9216-c5b88fd5c6d2" providerId="ADAL" clId="{DAB963AE-D094-4B47-9629-835E36047A84}" dt="2023-05-16T11:34:35.891" v="92" actId="571"/>
          <ac:picMkLst>
            <pc:docMk/>
            <pc:sldMk cId="3081215092" sldId="256"/>
            <ac:picMk id="15" creationId="{2B02A972-A1E8-2064-DA81-2F889503CF40}"/>
          </ac:picMkLst>
        </pc:picChg>
        <pc:picChg chg="add mod">
          <ac:chgData name="Geert van Teylingen" userId="ae4661b6-076f-4f1b-9216-c5b88fd5c6d2" providerId="ADAL" clId="{DAB963AE-D094-4B47-9629-835E36047A84}" dt="2023-05-16T11:34:35.462" v="91" actId="571"/>
          <ac:picMkLst>
            <pc:docMk/>
            <pc:sldMk cId="3081215092" sldId="256"/>
            <ac:picMk id="18" creationId="{9BDDCBB5-560F-0AC8-471D-AF902557F36B}"/>
          </ac:picMkLst>
        </pc:picChg>
        <pc:picChg chg="mod">
          <ac:chgData name="Geert van Teylingen" userId="ae4661b6-076f-4f1b-9216-c5b88fd5c6d2" providerId="ADAL" clId="{DAB963AE-D094-4B47-9629-835E36047A84}" dt="2023-05-16T11:28:29.913" v="13" actId="1076"/>
          <ac:picMkLst>
            <pc:docMk/>
            <pc:sldMk cId="3081215092" sldId="256"/>
            <ac:picMk id="1032" creationId="{F9EDB0BC-277E-BF6F-FFE9-11C3E17B4A60}"/>
          </ac:picMkLst>
        </pc:picChg>
      </pc:sldChg>
      <pc:sldChg chg="addSp delSp modSp mod">
        <pc:chgData name="Geert van Teylingen" userId="ae4661b6-076f-4f1b-9216-c5b88fd5c6d2" providerId="ADAL" clId="{DAB963AE-D094-4B47-9629-835E36047A84}" dt="2023-05-16T14:30:28.559" v="821" actId="167"/>
        <pc:sldMkLst>
          <pc:docMk/>
          <pc:sldMk cId="3955273425" sldId="2142533145"/>
        </pc:sldMkLst>
        <pc:spChg chg="add mod">
          <ac:chgData name="Geert van Teylingen" userId="ae4661b6-076f-4f1b-9216-c5b88fd5c6d2" providerId="ADAL" clId="{DAB963AE-D094-4B47-9629-835E36047A84}" dt="2023-05-16T14:27:24.508" v="800" actId="1076"/>
          <ac:spMkLst>
            <pc:docMk/>
            <pc:sldMk cId="3955273425" sldId="2142533145"/>
            <ac:spMk id="8" creationId="{5CEF8AC2-5916-2F4A-0D4B-174EF9AB1C14}"/>
          </ac:spMkLst>
        </pc:spChg>
        <pc:spChg chg="add mod">
          <ac:chgData name="Geert van Teylingen" userId="ae4661b6-076f-4f1b-9216-c5b88fd5c6d2" providerId="ADAL" clId="{DAB963AE-D094-4B47-9629-835E36047A84}" dt="2023-05-16T14:25:52.214" v="769" actId="20577"/>
          <ac:spMkLst>
            <pc:docMk/>
            <pc:sldMk cId="3955273425" sldId="2142533145"/>
            <ac:spMk id="34" creationId="{A38972A4-F1EB-8138-BA22-207E592AA398}"/>
          </ac:spMkLst>
        </pc:spChg>
        <pc:spChg chg="add mod">
          <ac:chgData name="Geert van Teylingen" userId="ae4661b6-076f-4f1b-9216-c5b88fd5c6d2" providerId="ADAL" clId="{DAB963AE-D094-4B47-9629-835E36047A84}" dt="2023-05-16T14:26:24.485" v="789" actId="1037"/>
          <ac:spMkLst>
            <pc:docMk/>
            <pc:sldMk cId="3955273425" sldId="2142533145"/>
            <ac:spMk id="37" creationId="{72BCBE42-1FBD-0E1A-9E40-83A671101A5C}"/>
          </ac:spMkLst>
        </pc:spChg>
        <pc:spChg chg="add mod">
          <ac:chgData name="Geert van Teylingen" userId="ae4661b6-076f-4f1b-9216-c5b88fd5c6d2" providerId="ADAL" clId="{DAB963AE-D094-4B47-9629-835E36047A84}" dt="2023-05-16T14:26:53.206" v="797" actId="20577"/>
          <ac:spMkLst>
            <pc:docMk/>
            <pc:sldMk cId="3955273425" sldId="2142533145"/>
            <ac:spMk id="38" creationId="{EA4117F7-9E2B-0A31-C9BE-D8F0F68EB3DC}"/>
          </ac:spMkLst>
        </pc:spChg>
        <pc:spChg chg="add mod">
          <ac:chgData name="Geert van Teylingen" userId="ae4661b6-076f-4f1b-9216-c5b88fd5c6d2" providerId="ADAL" clId="{DAB963AE-D094-4B47-9629-835E36047A84}" dt="2023-05-16T14:27:24.508" v="800" actId="1076"/>
          <ac:spMkLst>
            <pc:docMk/>
            <pc:sldMk cId="3955273425" sldId="2142533145"/>
            <ac:spMk id="42" creationId="{6C254C8B-9100-AEAF-BFF7-DE59CD480EE5}"/>
          </ac:spMkLst>
        </pc:spChg>
        <pc:spChg chg="mod">
          <ac:chgData name="Geert van Teylingen" userId="ae4661b6-076f-4f1b-9216-c5b88fd5c6d2" providerId="ADAL" clId="{DAB963AE-D094-4B47-9629-835E36047A84}" dt="2023-05-16T14:28:38.201" v="806"/>
          <ac:spMkLst>
            <pc:docMk/>
            <pc:sldMk cId="3955273425" sldId="2142533145"/>
            <ac:spMk id="44" creationId="{045A2CF4-8CB3-9BBC-F9B0-DFF284596658}"/>
          </ac:spMkLst>
        </pc:spChg>
        <pc:spChg chg="mod">
          <ac:chgData name="Geert van Teylingen" userId="ae4661b6-076f-4f1b-9216-c5b88fd5c6d2" providerId="ADAL" clId="{DAB963AE-D094-4B47-9629-835E36047A84}" dt="2023-05-16T14:28:38.201" v="806"/>
          <ac:spMkLst>
            <pc:docMk/>
            <pc:sldMk cId="3955273425" sldId="2142533145"/>
            <ac:spMk id="45" creationId="{165CEB02-F305-608F-09C1-E2D74BEA08A3}"/>
          </ac:spMkLst>
        </pc:spChg>
        <pc:spChg chg="mod">
          <ac:chgData name="Geert van Teylingen" userId="ae4661b6-076f-4f1b-9216-c5b88fd5c6d2" providerId="ADAL" clId="{DAB963AE-D094-4B47-9629-835E36047A84}" dt="2023-05-16T14:28:38.201" v="806"/>
          <ac:spMkLst>
            <pc:docMk/>
            <pc:sldMk cId="3955273425" sldId="2142533145"/>
            <ac:spMk id="46" creationId="{D1C73D04-2F35-EF67-7778-4C8DF6AB5B65}"/>
          </ac:spMkLst>
        </pc:spChg>
        <pc:spChg chg="mod">
          <ac:chgData name="Geert van Teylingen" userId="ae4661b6-076f-4f1b-9216-c5b88fd5c6d2" providerId="ADAL" clId="{DAB963AE-D094-4B47-9629-835E36047A84}" dt="2023-05-16T14:28:38.201" v="806"/>
          <ac:spMkLst>
            <pc:docMk/>
            <pc:sldMk cId="3955273425" sldId="2142533145"/>
            <ac:spMk id="47" creationId="{A9F9D015-FAD0-C56E-3284-EF52AC7FF9EA}"/>
          </ac:spMkLst>
        </pc:spChg>
        <pc:spChg chg="mod">
          <ac:chgData name="Geert van Teylingen" userId="ae4661b6-076f-4f1b-9216-c5b88fd5c6d2" providerId="ADAL" clId="{DAB963AE-D094-4B47-9629-835E36047A84}" dt="2023-05-16T14:28:38.201" v="806"/>
          <ac:spMkLst>
            <pc:docMk/>
            <pc:sldMk cId="3955273425" sldId="2142533145"/>
            <ac:spMk id="48" creationId="{C4E5F0CE-3D4D-45D6-1F90-B33227F2B0EC}"/>
          </ac:spMkLst>
        </pc:spChg>
        <pc:spChg chg="mod">
          <ac:chgData name="Geert van Teylingen" userId="ae4661b6-076f-4f1b-9216-c5b88fd5c6d2" providerId="ADAL" clId="{DAB963AE-D094-4B47-9629-835E36047A84}" dt="2023-05-16T14:28:38.201" v="806"/>
          <ac:spMkLst>
            <pc:docMk/>
            <pc:sldMk cId="3955273425" sldId="2142533145"/>
            <ac:spMk id="49" creationId="{965BACA9-2605-AA19-844B-65F8F9FD76CE}"/>
          </ac:spMkLst>
        </pc:spChg>
        <pc:spChg chg="mod">
          <ac:chgData name="Geert van Teylingen" userId="ae4661b6-076f-4f1b-9216-c5b88fd5c6d2" providerId="ADAL" clId="{DAB963AE-D094-4B47-9629-835E36047A84}" dt="2023-05-16T14:28:38.201" v="806"/>
          <ac:spMkLst>
            <pc:docMk/>
            <pc:sldMk cId="3955273425" sldId="2142533145"/>
            <ac:spMk id="50" creationId="{CCABCC4C-6052-2C1F-0881-B77C4A602D09}"/>
          </ac:spMkLst>
        </pc:spChg>
        <pc:spChg chg="mod">
          <ac:chgData name="Geert van Teylingen" userId="ae4661b6-076f-4f1b-9216-c5b88fd5c6d2" providerId="ADAL" clId="{DAB963AE-D094-4B47-9629-835E36047A84}" dt="2023-05-16T14:28:38.201" v="806"/>
          <ac:spMkLst>
            <pc:docMk/>
            <pc:sldMk cId="3955273425" sldId="2142533145"/>
            <ac:spMk id="51" creationId="{3120C7E3-EFAA-0AC4-1D02-550413B23274}"/>
          </ac:spMkLst>
        </pc:spChg>
        <pc:spChg chg="mod">
          <ac:chgData name="Geert van Teylingen" userId="ae4661b6-076f-4f1b-9216-c5b88fd5c6d2" providerId="ADAL" clId="{DAB963AE-D094-4B47-9629-835E36047A84}" dt="2023-05-16T14:28:38.201" v="806"/>
          <ac:spMkLst>
            <pc:docMk/>
            <pc:sldMk cId="3955273425" sldId="2142533145"/>
            <ac:spMk id="52" creationId="{3B678B9A-27BC-D498-8F77-2EC065C5A6D3}"/>
          </ac:spMkLst>
        </pc:spChg>
        <pc:spChg chg="add mod ord">
          <ac:chgData name="Geert van Teylingen" userId="ae4661b6-076f-4f1b-9216-c5b88fd5c6d2" providerId="ADAL" clId="{DAB963AE-D094-4B47-9629-835E36047A84}" dt="2023-05-16T14:30:28.559" v="821" actId="167"/>
          <ac:spMkLst>
            <pc:docMk/>
            <pc:sldMk cId="3955273425" sldId="2142533145"/>
            <ac:spMk id="53" creationId="{61A41A42-6541-B655-0930-6061351EBC21}"/>
          </ac:spMkLst>
        </pc:spChg>
        <pc:spChg chg="del">
          <ac:chgData name="Geert van Teylingen" userId="ae4661b6-076f-4f1b-9216-c5b88fd5c6d2" providerId="ADAL" clId="{DAB963AE-D094-4B47-9629-835E36047A84}" dt="2023-05-16T14:28:31.017" v="803" actId="478"/>
          <ac:spMkLst>
            <pc:docMk/>
            <pc:sldMk cId="3955273425" sldId="2142533145"/>
            <ac:spMk id="185" creationId="{9232EE28-BD2F-38EB-E924-2AF09BCDD8EA}"/>
          </ac:spMkLst>
        </pc:spChg>
        <pc:spChg chg="del mod">
          <ac:chgData name="Geert van Teylingen" userId="ae4661b6-076f-4f1b-9216-c5b88fd5c6d2" providerId="ADAL" clId="{DAB963AE-D094-4B47-9629-835E36047A84}" dt="2023-05-16T14:28:37.711" v="805" actId="478"/>
          <ac:spMkLst>
            <pc:docMk/>
            <pc:sldMk cId="3955273425" sldId="2142533145"/>
            <ac:spMk id="186" creationId="{4AFE1640-507D-9541-011B-0C15E7B50AA1}"/>
          </ac:spMkLst>
        </pc:spChg>
        <pc:spChg chg="del">
          <ac:chgData name="Geert van Teylingen" userId="ae4661b6-076f-4f1b-9216-c5b88fd5c6d2" providerId="ADAL" clId="{DAB963AE-D094-4B47-9629-835E36047A84}" dt="2023-05-16T14:28:31.017" v="803" actId="478"/>
          <ac:spMkLst>
            <pc:docMk/>
            <pc:sldMk cId="3955273425" sldId="2142533145"/>
            <ac:spMk id="187" creationId="{5C3D8ECE-6431-0A85-47DE-CBBE9C4B693F}"/>
          </ac:spMkLst>
        </pc:spChg>
        <pc:spChg chg="del">
          <ac:chgData name="Geert van Teylingen" userId="ae4661b6-076f-4f1b-9216-c5b88fd5c6d2" providerId="ADAL" clId="{DAB963AE-D094-4B47-9629-835E36047A84}" dt="2023-05-16T14:28:31.017" v="803" actId="478"/>
          <ac:spMkLst>
            <pc:docMk/>
            <pc:sldMk cId="3955273425" sldId="2142533145"/>
            <ac:spMk id="188" creationId="{47DCD4C7-A922-B1B9-E5DA-6CACBDC5C508}"/>
          </ac:spMkLst>
        </pc:spChg>
        <pc:spChg chg="del">
          <ac:chgData name="Geert van Teylingen" userId="ae4661b6-076f-4f1b-9216-c5b88fd5c6d2" providerId="ADAL" clId="{DAB963AE-D094-4B47-9629-835E36047A84}" dt="2023-05-16T14:28:31.017" v="803" actId="478"/>
          <ac:spMkLst>
            <pc:docMk/>
            <pc:sldMk cId="3955273425" sldId="2142533145"/>
            <ac:spMk id="189" creationId="{41435718-279A-54D5-693A-E88E1563EC10}"/>
          </ac:spMkLst>
        </pc:spChg>
        <pc:grpChg chg="add del mod">
          <ac:chgData name="Geert van Teylingen" userId="ae4661b6-076f-4f1b-9216-c5b88fd5c6d2" providerId="ADAL" clId="{DAB963AE-D094-4B47-9629-835E36047A84}" dt="2023-05-16T14:29:11.755" v="810" actId="478"/>
          <ac:grpSpMkLst>
            <pc:docMk/>
            <pc:sldMk cId="3955273425" sldId="2142533145"/>
            <ac:grpSpMk id="7" creationId="{8EC058AA-439E-DDE7-0459-DA06F7A38169}"/>
          </ac:grpSpMkLst>
        </pc:grpChg>
        <pc:grpChg chg="add mod">
          <ac:chgData name="Geert van Teylingen" userId="ae4661b6-076f-4f1b-9216-c5b88fd5c6d2" providerId="ADAL" clId="{DAB963AE-D094-4B47-9629-835E36047A84}" dt="2023-05-16T14:28:59.693" v="808" actId="1076"/>
          <ac:grpSpMkLst>
            <pc:docMk/>
            <pc:sldMk cId="3955273425" sldId="2142533145"/>
            <ac:grpSpMk id="43" creationId="{843630DD-9725-9C69-0176-BFCC72165328}"/>
          </ac:grpSpMkLst>
        </pc:grpChg>
        <pc:grpChg chg="del">
          <ac:chgData name="Geert van Teylingen" userId="ae4661b6-076f-4f1b-9216-c5b88fd5c6d2" providerId="ADAL" clId="{DAB963AE-D094-4B47-9629-835E36047A84}" dt="2023-05-16T14:28:31.017" v="803" actId="478"/>
          <ac:grpSpMkLst>
            <pc:docMk/>
            <pc:sldMk cId="3955273425" sldId="2142533145"/>
            <ac:grpSpMk id="184" creationId="{215CAF31-E95A-38AA-AE31-8077A116B729}"/>
          </ac:grpSpMkLst>
        </pc:grpChg>
        <pc:cxnChg chg="add mod">
          <ac:chgData name="Geert van Teylingen" userId="ae4661b6-076f-4f1b-9216-c5b88fd5c6d2" providerId="ADAL" clId="{DAB963AE-D094-4B47-9629-835E36047A84}" dt="2023-05-16T14:25:44.685" v="742" actId="1076"/>
          <ac:cxnSpMkLst>
            <pc:docMk/>
            <pc:sldMk cId="3955273425" sldId="2142533145"/>
            <ac:cxnSpMk id="35" creationId="{F111D95C-521C-2693-55BF-D446C664009C}"/>
          </ac:cxnSpMkLst>
        </pc:cxnChg>
      </pc:sldChg>
      <pc:sldChg chg="mod ord modShow">
        <pc:chgData name="Geert van Teylingen" userId="ae4661b6-076f-4f1b-9216-c5b88fd5c6d2" providerId="ADAL" clId="{DAB963AE-D094-4B47-9629-835E36047A84}" dt="2023-05-16T15:21:12.132" v="831" actId="729"/>
        <pc:sldMkLst>
          <pc:docMk/>
          <pc:sldMk cId="1526212749" sldId="2142533146"/>
        </pc:sldMkLst>
      </pc:sldChg>
      <pc:sldChg chg="addSp delSp modSp mod">
        <pc:chgData name="Geert van Teylingen" userId="ae4661b6-076f-4f1b-9216-c5b88fd5c6d2" providerId="ADAL" clId="{DAB963AE-D094-4B47-9629-835E36047A84}" dt="2023-05-16T12:26:41.582" v="735" actId="208"/>
        <pc:sldMkLst>
          <pc:docMk/>
          <pc:sldMk cId="433232610" sldId="2142533148"/>
        </pc:sldMkLst>
        <pc:spChg chg="mod topLvl">
          <ac:chgData name="Geert van Teylingen" userId="ae4661b6-076f-4f1b-9216-c5b88fd5c6d2" providerId="ADAL" clId="{DAB963AE-D094-4B47-9629-835E36047A84}" dt="2023-05-16T12:24:23.138" v="682" actId="1076"/>
          <ac:spMkLst>
            <pc:docMk/>
            <pc:sldMk cId="433232610" sldId="2142533148"/>
            <ac:spMk id="2" creationId="{89DEE059-5821-E796-A7FE-F6B8F8DA78DE}"/>
          </ac:spMkLst>
        </pc:spChg>
        <pc:spChg chg="mod topLvl">
          <ac:chgData name="Geert van Teylingen" userId="ae4661b6-076f-4f1b-9216-c5b88fd5c6d2" providerId="ADAL" clId="{DAB963AE-D094-4B47-9629-835E36047A84}" dt="2023-05-16T12:24:23.138" v="682" actId="1076"/>
          <ac:spMkLst>
            <pc:docMk/>
            <pc:sldMk cId="433232610" sldId="2142533148"/>
            <ac:spMk id="3" creationId="{8C5F2605-F21B-529D-DCFA-3CA83D75C89F}"/>
          </ac:spMkLst>
        </pc:spChg>
        <pc:spChg chg="mod topLvl">
          <ac:chgData name="Geert van Teylingen" userId="ae4661b6-076f-4f1b-9216-c5b88fd5c6d2" providerId="ADAL" clId="{DAB963AE-D094-4B47-9629-835E36047A84}" dt="2023-05-16T12:24:23.138" v="682" actId="1076"/>
          <ac:spMkLst>
            <pc:docMk/>
            <pc:sldMk cId="433232610" sldId="2142533148"/>
            <ac:spMk id="5" creationId="{5EB5C2E9-1582-A737-38F5-AA09270FAFB9}"/>
          </ac:spMkLst>
        </pc:spChg>
        <pc:spChg chg="del">
          <ac:chgData name="Geert van Teylingen" userId="ae4661b6-076f-4f1b-9216-c5b88fd5c6d2" providerId="ADAL" clId="{DAB963AE-D094-4B47-9629-835E36047A84}" dt="2023-05-16T12:22:07.213" v="665" actId="478"/>
          <ac:spMkLst>
            <pc:docMk/>
            <pc:sldMk cId="433232610" sldId="2142533148"/>
            <ac:spMk id="7" creationId="{DB156A61-706C-69AF-FDB1-702C706FBC0D}"/>
          </ac:spMkLst>
        </pc:spChg>
        <pc:spChg chg="add mod">
          <ac:chgData name="Geert van Teylingen" userId="ae4661b6-076f-4f1b-9216-c5b88fd5c6d2" providerId="ADAL" clId="{DAB963AE-D094-4B47-9629-835E36047A84}" dt="2023-05-16T12:25:24.831" v="703" actId="571"/>
          <ac:spMkLst>
            <pc:docMk/>
            <pc:sldMk cId="433232610" sldId="2142533148"/>
            <ac:spMk id="8" creationId="{F6274DB1-7E00-F0C2-0FEC-22C223032DA7}"/>
          </ac:spMkLst>
        </pc:spChg>
        <pc:spChg chg="add mod">
          <ac:chgData name="Geert van Teylingen" userId="ae4661b6-076f-4f1b-9216-c5b88fd5c6d2" providerId="ADAL" clId="{DAB963AE-D094-4B47-9629-835E36047A84}" dt="2023-05-16T12:26:07.050" v="732" actId="207"/>
          <ac:spMkLst>
            <pc:docMk/>
            <pc:sldMk cId="433232610" sldId="2142533148"/>
            <ac:spMk id="9" creationId="{D112390C-5952-555A-B73F-4E6397AAFAF8}"/>
          </ac:spMkLst>
        </pc:spChg>
        <pc:spChg chg="add mod">
          <ac:chgData name="Geert van Teylingen" userId="ae4661b6-076f-4f1b-9216-c5b88fd5c6d2" providerId="ADAL" clId="{DAB963AE-D094-4B47-9629-835E36047A84}" dt="2023-05-16T12:26:14.158" v="733" actId="207"/>
          <ac:spMkLst>
            <pc:docMk/>
            <pc:sldMk cId="433232610" sldId="2142533148"/>
            <ac:spMk id="10" creationId="{0C6C3C9D-8C22-802D-0880-EC9D91DF7916}"/>
          </ac:spMkLst>
        </pc:spChg>
        <pc:spChg chg="add mod ord">
          <ac:chgData name="Geert van Teylingen" userId="ae4661b6-076f-4f1b-9216-c5b88fd5c6d2" providerId="ADAL" clId="{DAB963AE-D094-4B47-9629-835E36047A84}" dt="2023-05-16T12:26:41.582" v="735" actId="208"/>
          <ac:spMkLst>
            <pc:docMk/>
            <pc:sldMk cId="433232610" sldId="2142533148"/>
            <ac:spMk id="11" creationId="{BEB45AF6-71AC-6650-C882-D13BD69F0D8D}"/>
          </ac:spMkLst>
        </pc:spChg>
        <pc:spChg chg="mod">
          <ac:chgData name="Geert van Teylingen" userId="ae4661b6-076f-4f1b-9216-c5b88fd5c6d2" providerId="ADAL" clId="{DAB963AE-D094-4B47-9629-835E36047A84}" dt="2023-05-16T12:26:36.998" v="734" actId="208"/>
          <ac:spMkLst>
            <pc:docMk/>
            <pc:sldMk cId="433232610" sldId="2142533148"/>
            <ac:spMk id="14" creationId="{F410654C-87BD-DE6A-51CD-54F1851E6E08}"/>
          </ac:spMkLst>
        </pc:spChg>
        <pc:spChg chg="mod">
          <ac:chgData name="Geert van Teylingen" userId="ae4661b6-076f-4f1b-9216-c5b88fd5c6d2" providerId="ADAL" clId="{DAB963AE-D094-4B47-9629-835E36047A84}" dt="2023-05-16T12:25:24.831" v="703" actId="571"/>
          <ac:spMkLst>
            <pc:docMk/>
            <pc:sldMk cId="433232610" sldId="2142533148"/>
            <ac:spMk id="16" creationId="{690F2656-877D-1794-F84B-9E9CAA1ED394}"/>
          </ac:spMkLst>
        </pc:spChg>
        <pc:spChg chg="mod">
          <ac:chgData name="Geert van Teylingen" userId="ae4661b6-076f-4f1b-9216-c5b88fd5c6d2" providerId="ADAL" clId="{DAB963AE-D094-4B47-9629-835E36047A84}" dt="2023-05-16T12:25:24.831" v="703" actId="571"/>
          <ac:spMkLst>
            <pc:docMk/>
            <pc:sldMk cId="433232610" sldId="2142533148"/>
            <ac:spMk id="18" creationId="{8B859E20-195E-25CA-4E95-3CFC563383E1}"/>
          </ac:spMkLst>
        </pc:spChg>
        <pc:spChg chg="mod">
          <ac:chgData name="Geert van Teylingen" userId="ae4661b6-076f-4f1b-9216-c5b88fd5c6d2" providerId="ADAL" clId="{DAB963AE-D094-4B47-9629-835E36047A84}" dt="2023-05-16T12:25:24.831" v="703" actId="571"/>
          <ac:spMkLst>
            <pc:docMk/>
            <pc:sldMk cId="433232610" sldId="2142533148"/>
            <ac:spMk id="20" creationId="{43D94693-F9CB-8906-1661-8A20EB70B6B8}"/>
          </ac:spMkLst>
        </pc:spChg>
        <pc:spChg chg="mod">
          <ac:chgData name="Geert van Teylingen" userId="ae4661b6-076f-4f1b-9216-c5b88fd5c6d2" providerId="ADAL" clId="{DAB963AE-D094-4B47-9629-835E36047A84}" dt="2023-05-16T12:25:24.831" v="703" actId="571"/>
          <ac:spMkLst>
            <pc:docMk/>
            <pc:sldMk cId="433232610" sldId="2142533148"/>
            <ac:spMk id="22" creationId="{60FEBEB6-E24E-B1E5-5DC9-9315A83312E2}"/>
          </ac:spMkLst>
        </pc:spChg>
        <pc:spChg chg="mod">
          <ac:chgData name="Geert van Teylingen" userId="ae4661b6-076f-4f1b-9216-c5b88fd5c6d2" providerId="ADAL" clId="{DAB963AE-D094-4B47-9629-835E36047A84}" dt="2023-05-16T12:24:23.138" v="682" actId="1076"/>
          <ac:spMkLst>
            <pc:docMk/>
            <pc:sldMk cId="433232610" sldId="2142533148"/>
            <ac:spMk id="24" creationId="{12A7FC15-2707-A6DF-0BD2-672B6F38B86A}"/>
          </ac:spMkLst>
        </pc:spChg>
        <pc:spChg chg="mod">
          <ac:chgData name="Geert van Teylingen" userId="ae4661b6-076f-4f1b-9216-c5b88fd5c6d2" providerId="ADAL" clId="{DAB963AE-D094-4B47-9629-835E36047A84}" dt="2023-05-16T12:24:23.138" v="682" actId="1076"/>
          <ac:spMkLst>
            <pc:docMk/>
            <pc:sldMk cId="433232610" sldId="2142533148"/>
            <ac:spMk id="25" creationId="{2704AFB4-4ECE-94E4-D4EA-8D759D8BB6EF}"/>
          </ac:spMkLst>
        </pc:spChg>
        <pc:spChg chg="mod">
          <ac:chgData name="Geert van Teylingen" userId="ae4661b6-076f-4f1b-9216-c5b88fd5c6d2" providerId="ADAL" clId="{DAB963AE-D094-4B47-9629-835E36047A84}" dt="2023-05-16T12:24:23.138" v="682" actId="1076"/>
          <ac:spMkLst>
            <pc:docMk/>
            <pc:sldMk cId="433232610" sldId="2142533148"/>
            <ac:spMk id="26" creationId="{9C9779D4-CFA0-950B-62DC-F636FCE55263}"/>
          </ac:spMkLst>
        </pc:spChg>
        <pc:spChg chg="mod">
          <ac:chgData name="Geert van Teylingen" userId="ae4661b6-076f-4f1b-9216-c5b88fd5c6d2" providerId="ADAL" clId="{DAB963AE-D094-4B47-9629-835E36047A84}" dt="2023-05-16T12:24:23.138" v="682" actId="1076"/>
          <ac:spMkLst>
            <pc:docMk/>
            <pc:sldMk cId="433232610" sldId="2142533148"/>
            <ac:spMk id="41" creationId="{87BB0001-D183-0A6F-4B8F-3852E505EC04}"/>
          </ac:spMkLst>
        </pc:spChg>
        <pc:spChg chg="mod">
          <ac:chgData name="Geert van Teylingen" userId="ae4661b6-076f-4f1b-9216-c5b88fd5c6d2" providerId="ADAL" clId="{DAB963AE-D094-4B47-9629-835E36047A84}" dt="2023-05-16T12:24:23.138" v="682" actId="1076"/>
          <ac:spMkLst>
            <pc:docMk/>
            <pc:sldMk cId="433232610" sldId="2142533148"/>
            <ac:spMk id="43" creationId="{1BDADCFD-9325-95D9-61B6-92143A83A255}"/>
          </ac:spMkLst>
        </pc:spChg>
        <pc:spChg chg="mod">
          <ac:chgData name="Geert van Teylingen" userId="ae4661b6-076f-4f1b-9216-c5b88fd5c6d2" providerId="ADAL" clId="{DAB963AE-D094-4B47-9629-835E36047A84}" dt="2023-05-16T12:24:23.138" v="682" actId="1076"/>
          <ac:spMkLst>
            <pc:docMk/>
            <pc:sldMk cId="433232610" sldId="2142533148"/>
            <ac:spMk id="44" creationId="{70ADAAF1-3779-BD4C-27ED-C6E4BC6230B3}"/>
          </ac:spMkLst>
        </pc:spChg>
        <pc:spChg chg="mod">
          <ac:chgData name="Geert van Teylingen" userId="ae4661b6-076f-4f1b-9216-c5b88fd5c6d2" providerId="ADAL" clId="{DAB963AE-D094-4B47-9629-835E36047A84}" dt="2023-05-16T12:24:23.138" v="682" actId="1076"/>
          <ac:spMkLst>
            <pc:docMk/>
            <pc:sldMk cId="433232610" sldId="2142533148"/>
            <ac:spMk id="45" creationId="{CE0FBC08-75B5-55B8-05DA-FD291768AC40}"/>
          </ac:spMkLst>
        </pc:spChg>
        <pc:spChg chg="mod">
          <ac:chgData name="Geert van Teylingen" userId="ae4661b6-076f-4f1b-9216-c5b88fd5c6d2" providerId="ADAL" clId="{DAB963AE-D094-4B47-9629-835E36047A84}" dt="2023-05-16T12:24:23.138" v="682" actId="1076"/>
          <ac:spMkLst>
            <pc:docMk/>
            <pc:sldMk cId="433232610" sldId="2142533148"/>
            <ac:spMk id="46" creationId="{841C4CAE-A136-A0D3-9170-936CC0677F67}"/>
          </ac:spMkLst>
        </pc:spChg>
        <pc:spChg chg="mod">
          <ac:chgData name="Geert van Teylingen" userId="ae4661b6-076f-4f1b-9216-c5b88fd5c6d2" providerId="ADAL" clId="{DAB963AE-D094-4B47-9629-835E36047A84}" dt="2023-05-16T12:24:23.138" v="682" actId="1076"/>
          <ac:spMkLst>
            <pc:docMk/>
            <pc:sldMk cId="433232610" sldId="2142533148"/>
            <ac:spMk id="47" creationId="{83279994-6D56-2395-033F-76948E35CA57}"/>
          </ac:spMkLst>
        </pc:spChg>
        <pc:spChg chg="mod">
          <ac:chgData name="Geert van Teylingen" userId="ae4661b6-076f-4f1b-9216-c5b88fd5c6d2" providerId="ADAL" clId="{DAB963AE-D094-4B47-9629-835E36047A84}" dt="2023-05-16T12:24:23.138" v="682" actId="1076"/>
          <ac:spMkLst>
            <pc:docMk/>
            <pc:sldMk cId="433232610" sldId="2142533148"/>
            <ac:spMk id="48" creationId="{9C36080C-483A-9B96-719B-E6D8A328530D}"/>
          </ac:spMkLst>
        </pc:spChg>
        <pc:spChg chg="mod">
          <ac:chgData name="Geert van Teylingen" userId="ae4661b6-076f-4f1b-9216-c5b88fd5c6d2" providerId="ADAL" clId="{DAB963AE-D094-4B47-9629-835E36047A84}" dt="2023-05-16T12:24:23.138" v="682" actId="1076"/>
          <ac:spMkLst>
            <pc:docMk/>
            <pc:sldMk cId="433232610" sldId="2142533148"/>
            <ac:spMk id="49" creationId="{8F1E739D-715B-5950-F357-126D531156AB}"/>
          </ac:spMkLst>
        </pc:spChg>
        <pc:spChg chg="mod ord">
          <ac:chgData name="Geert van Teylingen" userId="ae4661b6-076f-4f1b-9216-c5b88fd5c6d2" providerId="ADAL" clId="{DAB963AE-D094-4B47-9629-835E36047A84}" dt="2023-05-16T12:24:29.571" v="683" actId="14100"/>
          <ac:spMkLst>
            <pc:docMk/>
            <pc:sldMk cId="433232610" sldId="2142533148"/>
            <ac:spMk id="51" creationId="{D9AE13F3-63DE-96E8-2CCD-7B50A29FF963}"/>
          </ac:spMkLst>
        </pc:spChg>
        <pc:spChg chg="mod">
          <ac:chgData name="Geert van Teylingen" userId="ae4661b6-076f-4f1b-9216-c5b88fd5c6d2" providerId="ADAL" clId="{DAB963AE-D094-4B47-9629-835E36047A84}" dt="2023-05-16T12:24:23.138" v="682" actId="1076"/>
          <ac:spMkLst>
            <pc:docMk/>
            <pc:sldMk cId="433232610" sldId="2142533148"/>
            <ac:spMk id="53" creationId="{8FCD80EF-C30F-7655-974E-2C0EB625859F}"/>
          </ac:spMkLst>
        </pc:spChg>
        <pc:spChg chg="mod">
          <ac:chgData name="Geert van Teylingen" userId="ae4661b6-076f-4f1b-9216-c5b88fd5c6d2" providerId="ADAL" clId="{DAB963AE-D094-4B47-9629-835E36047A84}" dt="2023-05-16T12:24:23.138" v="682" actId="1076"/>
          <ac:spMkLst>
            <pc:docMk/>
            <pc:sldMk cId="433232610" sldId="2142533148"/>
            <ac:spMk id="55" creationId="{5F94A830-0391-235A-DD33-01148DCB64BD}"/>
          </ac:spMkLst>
        </pc:spChg>
        <pc:grpChg chg="add del mod">
          <ac:chgData name="Geert van Teylingen" userId="ae4661b6-076f-4f1b-9216-c5b88fd5c6d2" providerId="ADAL" clId="{DAB963AE-D094-4B47-9629-835E36047A84}" dt="2023-05-16T12:19:54.028" v="644" actId="165"/>
          <ac:grpSpMkLst>
            <pc:docMk/>
            <pc:sldMk cId="433232610" sldId="2142533148"/>
            <ac:grpSpMk id="6" creationId="{C8BC1871-3E7C-B345-370F-0D0FD7E682C3}"/>
          </ac:grpSpMkLst>
        </pc:grpChg>
        <pc:grpChg chg="mod">
          <ac:chgData name="Geert van Teylingen" userId="ae4661b6-076f-4f1b-9216-c5b88fd5c6d2" providerId="ADAL" clId="{DAB963AE-D094-4B47-9629-835E36047A84}" dt="2023-05-16T12:25:24.831" v="703" actId="571"/>
          <ac:grpSpMkLst>
            <pc:docMk/>
            <pc:sldMk cId="433232610" sldId="2142533148"/>
            <ac:grpSpMk id="50" creationId="{75493A78-DE14-25B1-A735-95631F3E925D}"/>
          </ac:grpSpMkLst>
        </pc:grpChg>
        <pc:picChg chg="mod topLvl">
          <ac:chgData name="Geert van Teylingen" userId="ae4661b6-076f-4f1b-9216-c5b88fd5c6d2" providerId="ADAL" clId="{DAB963AE-D094-4B47-9629-835E36047A84}" dt="2023-05-16T12:24:23.138" v="682" actId="1076"/>
          <ac:picMkLst>
            <pc:docMk/>
            <pc:sldMk cId="433232610" sldId="2142533148"/>
            <ac:picMk id="27" creationId="{916AD785-E0ED-ED79-4AEF-E41B9D965E56}"/>
          </ac:picMkLst>
        </pc:picChg>
        <pc:picChg chg="mod">
          <ac:chgData name="Geert van Teylingen" userId="ae4661b6-076f-4f1b-9216-c5b88fd5c6d2" providerId="ADAL" clId="{DAB963AE-D094-4B47-9629-835E36047A84}" dt="2023-05-16T12:24:23.138" v="682" actId="1076"/>
          <ac:picMkLst>
            <pc:docMk/>
            <pc:sldMk cId="433232610" sldId="2142533148"/>
            <ac:picMk id="29" creationId="{6C7C7FE3-B9BA-59C5-FC44-C8D67E67C10A}"/>
          </ac:picMkLst>
        </pc:picChg>
        <pc:picChg chg="mod">
          <ac:chgData name="Geert van Teylingen" userId="ae4661b6-076f-4f1b-9216-c5b88fd5c6d2" providerId="ADAL" clId="{DAB963AE-D094-4B47-9629-835E36047A84}" dt="2023-05-16T12:24:23.138" v="682" actId="1076"/>
          <ac:picMkLst>
            <pc:docMk/>
            <pc:sldMk cId="433232610" sldId="2142533148"/>
            <ac:picMk id="34" creationId="{B4D383E7-13E3-0C00-DC86-B64B4FBD6C17}"/>
          </ac:picMkLst>
        </pc:picChg>
        <pc:picChg chg="mod">
          <ac:chgData name="Geert van Teylingen" userId="ae4661b6-076f-4f1b-9216-c5b88fd5c6d2" providerId="ADAL" clId="{DAB963AE-D094-4B47-9629-835E36047A84}" dt="2023-05-16T12:24:23.138" v="682" actId="1076"/>
          <ac:picMkLst>
            <pc:docMk/>
            <pc:sldMk cId="433232610" sldId="2142533148"/>
            <ac:picMk id="54" creationId="{ADB8383E-C6FB-DA3E-08EB-9ADE7E03D7B9}"/>
          </ac:picMkLst>
        </pc:picChg>
        <pc:picChg chg="mod">
          <ac:chgData name="Geert van Teylingen" userId="ae4661b6-076f-4f1b-9216-c5b88fd5c6d2" providerId="ADAL" clId="{DAB963AE-D094-4B47-9629-835E36047A84}" dt="2023-05-16T12:24:23.138" v="682" actId="1076"/>
          <ac:picMkLst>
            <pc:docMk/>
            <pc:sldMk cId="433232610" sldId="2142533148"/>
            <ac:picMk id="56" creationId="{096B33C8-646D-9397-6AAE-BAE5914DD013}"/>
          </ac:picMkLst>
        </pc:picChg>
        <pc:picChg chg="mod">
          <ac:chgData name="Geert van Teylingen" userId="ae4661b6-076f-4f1b-9216-c5b88fd5c6d2" providerId="ADAL" clId="{DAB963AE-D094-4B47-9629-835E36047A84}" dt="2023-05-16T12:24:23.138" v="682" actId="1076"/>
          <ac:picMkLst>
            <pc:docMk/>
            <pc:sldMk cId="433232610" sldId="2142533148"/>
            <ac:picMk id="57" creationId="{2F51CB43-C440-854B-A3F3-68056F181E21}"/>
          </ac:picMkLst>
        </pc:picChg>
        <pc:picChg chg="mod">
          <ac:chgData name="Geert van Teylingen" userId="ae4661b6-076f-4f1b-9216-c5b88fd5c6d2" providerId="ADAL" clId="{DAB963AE-D094-4B47-9629-835E36047A84}" dt="2023-05-16T12:24:23.138" v="682" actId="1076"/>
          <ac:picMkLst>
            <pc:docMk/>
            <pc:sldMk cId="433232610" sldId="2142533148"/>
            <ac:picMk id="58" creationId="{91A86E84-2BCE-C905-9957-6F1FBFD0ABF0}"/>
          </ac:picMkLst>
        </pc:picChg>
      </pc:sldChg>
      <pc:sldChg chg="ord">
        <pc:chgData name="Geert van Teylingen" userId="ae4661b6-076f-4f1b-9216-c5b88fd5c6d2" providerId="ADAL" clId="{DAB963AE-D094-4B47-9629-835E36047A84}" dt="2023-05-16T15:20:52.426" v="823"/>
        <pc:sldMkLst>
          <pc:docMk/>
          <pc:sldMk cId="3534893034" sldId="2142533153"/>
        </pc:sldMkLst>
      </pc:sldChg>
      <pc:sldChg chg="addSp delSp modSp add mod modShow">
        <pc:chgData name="Geert van Teylingen" userId="ae4661b6-076f-4f1b-9216-c5b88fd5c6d2" providerId="ADAL" clId="{DAB963AE-D094-4B47-9629-835E36047A84}" dt="2023-05-16T15:21:12.132" v="831" actId="729"/>
        <pc:sldMkLst>
          <pc:docMk/>
          <pc:sldMk cId="1271116035" sldId="2142533154"/>
        </pc:sldMkLst>
        <pc:spChg chg="mod">
          <ac:chgData name="Geert van Teylingen" userId="ae4661b6-076f-4f1b-9216-c5b88fd5c6d2" providerId="ADAL" clId="{DAB963AE-D094-4B47-9629-835E36047A84}" dt="2023-05-16T11:33:31.727" v="80" actId="14100"/>
          <ac:spMkLst>
            <pc:docMk/>
            <pc:sldMk cId="1271116035" sldId="2142533154"/>
            <ac:spMk id="4" creationId="{7C48AACE-3045-575D-7FC7-84FC5D39ECEE}"/>
          </ac:spMkLst>
        </pc:spChg>
        <pc:spChg chg="add mod ord">
          <ac:chgData name="Geert van Teylingen" userId="ae4661b6-076f-4f1b-9216-c5b88fd5c6d2" providerId="ADAL" clId="{DAB963AE-D094-4B47-9629-835E36047A84}" dt="2023-05-16T11:32:57.385" v="67" actId="1076"/>
          <ac:spMkLst>
            <pc:docMk/>
            <pc:sldMk cId="1271116035" sldId="2142533154"/>
            <ac:spMk id="12" creationId="{CB2AC3BC-075B-68B2-77C1-76600BD65A00}"/>
          </ac:spMkLst>
        </pc:spChg>
        <pc:spChg chg="mod">
          <ac:chgData name="Geert van Teylingen" userId="ae4661b6-076f-4f1b-9216-c5b88fd5c6d2" providerId="ADAL" clId="{DAB963AE-D094-4B47-9629-835E36047A84}" dt="2023-05-16T11:29:11.190" v="16" actId="1076"/>
          <ac:spMkLst>
            <pc:docMk/>
            <pc:sldMk cId="1271116035" sldId="2142533154"/>
            <ac:spMk id="13" creationId="{968619D3-89C7-A0E4-E18D-E7AC9B4B06B7}"/>
          </ac:spMkLst>
        </pc:spChg>
        <pc:spChg chg="add del mod">
          <ac:chgData name="Geert van Teylingen" userId="ae4661b6-076f-4f1b-9216-c5b88fd5c6d2" providerId="ADAL" clId="{DAB963AE-D094-4B47-9629-835E36047A84}" dt="2023-05-16T11:32:27.687" v="59" actId="21"/>
          <ac:spMkLst>
            <pc:docMk/>
            <pc:sldMk cId="1271116035" sldId="2142533154"/>
            <ac:spMk id="16" creationId="{DB04A09C-23F6-4B54-03A6-EB21A225D052}"/>
          </ac:spMkLst>
        </pc:spChg>
        <pc:spChg chg="mod">
          <ac:chgData name="Geert van Teylingen" userId="ae4661b6-076f-4f1b-9216-c5b88fd5c6d2" providerId="ADAL" clId="{DAB963AE-D094-4B47-9629-835E36047A84}" dt="2023-05-16T11:29:50.428" v="41" actId="1038"/>
          <ac:spMkLst>
            <pc:docMk/>
            <pc:sldMk cId="1271116035" sldId="2142533154"/>
            <ac:spMk id="32" creationId="{AAB1E9AD-5898-00AD-43D6-A0FEA611794A}"/>
          </ac:spMkLst>
        </pc:spChg>
        <pc:spChg chg="mod">
          <ac:chgData name="Geert van Teylingen" userId="ae4661b6-076f-4f1b-9216-c5b88fd5c6d2" providerId="ADAL" clId="{DAB963AE-D094-4B47-9629-835E36047A84}" dt="2023-05-16T11:29:35.648" v="18" actId="14100"/>
          <ac:spMkLst>
            <pc:docMk/>
            <pc:sldMk cId="1271116035" sldId="2142533154"/>
            <ac:spMk id="39" creationId="{B4FDC0A4-AE21-615A-B60A-9E43A0D03B0C}"/>
          </ac:spMkLst>
        </pc:spChg>
        <pc:spChg chg="mod">
          <ac:chgData name="Geert van Teylingen" userId="ae4661b6-076f-4f1b-9216-c5b88fd5c6d2" providerId="ADAL" clId="{DAB963AE-D094-4B47-9629-835E36047A84}" dt="2023-05-16T11:29:50.428" v="41" actId="1038"/>
          <ac:spMkLst>
            <pc:docMk/>
            <pc:sldMk cId="1271116035" sldId="2142533154"/>
            <ac:spMk id="41" creationId="{CA67BC48-779F-D8D0-3C54-DAEA0875ED3E}"/>
          </ac:spMkLst>
        </pc:spChg>
        <pc:spChg chg="mod">
          <ac:chgData name="Geert van Teylingen" userId="ae4661b6-076f-4f1b-9216-c5b88fd5c6d2" providerId="ADAL" clId="{DAB963AE-D094-4B47-9629-835E36047A84}" dt="2023-05-16T11:29:50.428" v="41" actId="1038"/>
          <ac:spMkLst>
            <pc:docMk/>
            <pc:sldMk cId="1271116035" sldId="2142533154"/>
            <ac:spMk id="46" creationId="{D5CD46F7-B689-BAD2-4BB3-C4C348295F05}"/>
          </ac:spMkLst>
        </pc:spChg>
        <pc:spChg chg="mod">
          <ac:chgData name="Geert van Teylingen" userId="ae4661b6-076f-4f1b-9216-c5b88fd5c6d2" providerId="ADAL" clId="{DAB963AE-D094-4B47-9629-835E36047A84}" dt="2023-05-16T11:29:50.428" v="41" actId="1038"/>
          <ac:spMkLst>
            <pc:docMk/>
            <pc:sldMk cId="1271116035" sldId="2142533154"/>
            <ac:spMk id="48" creationId="{F9C4CCBC-B04D-3671-DA4A-484E49D76408}"/>
          </ac:spMkLst>
        </pc:spChg>
        <pc:spChg chg="mod">
          <ac:chgData name="Geert van Teylingen" userId="ae4661b6-076f-4f1b-9216-c5b88fd5c6d2" providerId="ADAL" clId="{DAB963AE-D094-4B47-9629-835E36047A84}" dt="2023-05-16T11:29:50.428" v="41" actId="1038"/>
          <ac:spMkLst>
            <pc:docMk/>
            <pc:sldMk cId="1271116035" sldId="2142533154"/>
            <ac:spMk id="50" creationId="{DCC5A410-464F-1467-10DA-481AA8071713}"/>
          </ac:spMkLst>
        </pc:spChg>
        <pc:spChg chg="add mod">
          <ac:chgData name="Geert van Teylingen" userId="ae4661b6-076f-4f1b-9216-c5b88fd5c6d2" providerId="ADAL" clId="{DAB963AE-D094-4B47-9629-835E36047A84}" dt="2023-05-16T11:37:00.364" v="116" actId="14100"/>
          <ac:spMkLst>
            <pc:docMk/>
            <pc:sldMk cId="1271116035" sldId="2142533154"/>
            <ac:spMk id="57" creationId="{CAAD3469-9F65-D78D-917D-FA183F0F5DE8}"/>
          </ac:spMkLst>
        </pc:spChg>
        <pc:spChg chg="add mod">
          <ac:chgData name="Geert van Teylingen" userId="ae4661b6-076f-4f1b-9216-c5b88fd5c6d2" providerId="ADAL" clId="{DAB963AE-D094-4B47-9629-835E36047A84}" dt="2023-05-16T11:37:06.806" v="120" actId="20577"/>
          <ac:spMkLst>
            <pc:docMk/>
            <pc:sldMk cId="1271116035" sldId="2142533154"/>
            <ac:spMk id="58" creationId="{669164B8-0491-1623-19A9-A9910893C72B}"/>
          </ac:spMkLst>
        </pc:spChg>
        <pc:spChg chg="add mod">
          <ac:chgData name="Geert van Teylingen" userId="ae4661b6-076f-4f1b-9216-c5b88fd5c6d2" providerId="ADAL" clId="{DAB963AE-D094-4B47-9629-835E36047A84}" dt="2023-05-16T11:38:17.153" v="133" actId="1038"/>
          <ac:spMkLst>
            <pc:docMk/>
            <pc:sldMk cId="1271116035" sldId="2142533154"/>
            <ac:spMk id="60" creationId="{D856A3DF-6731-4C2B-EAB3-156EB2505E1D}"/>
          </ac:spMkLst>
        </pc:spChg>
        <pc:spChg chg="add mod">
          <ac:chgData name="Geert van Teylingen" userId="ae4661b6-076f-4f1b-9216-c5b88fd5c6d2" providerId="ADAL" clId="{DAB963AE-D094-4B47-9629-835E36047A84}" dt="2023-05-16T11:39:04.846" v="139" actId="1076"/>
          <ac:spMkLst>
            <pc:docMk/>
            <pc:sldMk cId="1271116035" sldId="2142533154"/>
            <ac:spMk id="61" creationId="{86063055-3076-FD11-EC24-BF2AE18CC00C}"/>
          </ac:spMkLst>
        </pc:spChg>
        <pc:spChg chg="add mod">
          <ac:chgData name="Geert van Teylingen" userId="ae4661b6-076f-4f1b-9216-c5b88fd5c6d2" providerId="ADAL" clId="{DAB963AE-D094-4B47-9629-835E36047A84}" dt="2023-05-16T11:39:49.270" v="152" actId="1036"/>
          <ac:spMkLst>
            <pc:docMk/>
            <pc:sldMk cId="1271116035" sldId="2142533154"/>
            <ac:spMk id="62" creationId="{522F34A7-3121-61D6-891B-9C3395DC0658}"/>
          </ac:spMkLst>
        </pc:spChg>
        <pc:spChg chg="add mod">
          <ac:chgData name="Geert van Teylingen" userId="ae4661b6-076f-4f1b-9216-c5b88fd5c6d2" providerId="ADAL" clId="{DAB963AE-D094-4B47-9629-835E36047A84}" dt="2023-05-16T11:39:31.944" v="146" actId="571"/>
          <ac:spMkLst>
            <pc:docMk/>
            <pc:sldMk cId="1271116035" sldId="2142533154"/>
            <ac:spMk id="63" creationId="{6BDE14D9-1E92-C67E-AF5C-B56AE95CAFA0}"/>
          </ac:spMkLst>
        </pc:spChg>
        <pc:spChg chg="add mod">
          <ac:chgData name="Geert van Teylingen" userId="ae4661b6-076f-4f1b-9216-c5b88fd5c6d2" providerId="ADAL" clId="{DAB963AE-D094-4B47-9629-835E36047A84}" dt="2023-05-16T11:39:41.096" v="149" actId="1035"/>
          <ac:spMkLst>
            <pc:docMk/>
            <pc:sldMk cId="1271116035" sldId="2142533154"/>
            <ac:spMk id="1034" creationId="{F5946C12-6BFD-F0C6-71EC-5786BD967F7A}"/>
          </ac:spMkLst>
        </pc:spChg>
        <pc:spChg chg="mod">
          <ac:chgData name="Geert van Teylingen" userId="ae4661b6-076f-4f1b-9216-c5b88fd5c6d2" providerId="ADAL" clId="{DAB963AE-D094-4B47-9629-835E36047A84}" dt="2023-05-16T11:32:38.042" v="62" actId="166"/>
          <ac:spMkLst>
            <pc:docMk/>
            <pc:sldMk cId="1271116035" sldId="2142533154"/>
            <ac:spMk id="1079" creationId="{F84E0EC9-4939-399D-23BF-811670183335}"/>
          </ac:spMkLst>
        </pc:spChg>
        <pc:spChg chg="mod">
          <ac:chgData name="Geert van Teylingen" userId="ae4661b6-076f-4f1b-9216-c5b88fd5c6d2" providerId="ADAL" clId="{DAB963AE-D094-4B47-9629-835E36047A84}" dt="2023-05-16T11:32:38.042" v="62" actId="166"/>
          <ac:spMkLst>
            <pc:docMk/>
            <pc:sldMk cId="1271116035" sldId="2142533154"/>
            <ac:spMk id="1083" creationId="{FA511C55-7EEC-0441-2805-648AF2F8AAA9}"/>
          </ac:spMkLst>
        </pc:spChg>
        <pc:spChg chg="mod">
          <ac:chgData name="Geert van Teylingen" userId="ae4661b6-076f-4f1b-9216-c5b88fd5c6d2" providerId="ADAL" clId="{DAB963AE-D094-4B47-9629-835E36047A84}" dt="2023-05-16T11:29:50.428" v="41" actId="1038"/>
          <ac:spMkLst>
            <pc:docMk/>
            <pc:sldMk cId="1271116035" sldId="2142533154"/>
            <ac:spMk id="1084" creationId="{32FC8F40-8C46-9779-FDE8-8CDC820DBC88}"/>
          </ac:spMkLst>
        </pc:spChg>
        <pc:spChg chg="mod ord">
          <ac:chgData name="Geert van Teylingen" userId="ae4661b6-076f-4f1b-9216-c5b88fd5c6d2" providerId="ADAL" clId="{DAB963AE-D094-4B47-9629-835E36047A84}" dt="2023-05-16T11:33:15.488" v="79" actId="1035"/>
          <ac:spMkLst>
            <pc:docMk/>
            <pc:sldMk cId="1271116035" sldId="2142533154"/>
            <ac:spMk id="1096" creationId="{6A5BB97E-317B-C867-2B9B-12E3FF0DDD78}"/>
          </ac:spMkLst>
        </pc:spChg>
        <pc:spChg chg="mod">
          <ac:chgData name="Geert van Teylingen" userId="ae4661b6-076f-4f1b-9216-c5b88fd5c6d2" providerId="ADAL" clId="{DAB963AE-D094-4B47-9629-835E36047A84}" dt="2023-05-16T11:33:11.091" v="75" actId="1035"/>
          <ac:spMkLst>
            <pc:docMk/>
            <pc:sldMk cId="1271116035" sldId="2142533154"/>
            <ac:spMk id="1097" creationId="{48EA9C9A-AEA7-3DB5-638B-E5019DB79D40}"/>
          </ac:spMkLst>
        </pc:spChg>
        <pc:spChg chg="del">
          <ac:chgData name="Geert van Teylingen" userId="ae4661b6-076f-4f1b-9216-c5b88fd5c6d2" providerId="ADAL" clId="{DAB963AE-D094-4B47-9629-835E36047A84}" dt="2023-05-16T11:29:23.223" v="17" actId="478"/>
          <ac:spMkLst>
            <pc:docMk/>
            <pc:sldMk cId="1271116035" sldId="2142533154"/>
            <ac:spMk id="1136" creationId="{40ABEF57-604E-AA4D-00C5-809FE70FC735}"/>
          </ac:spMkLst>
        </pc:spChg>
        <pc:spChg chg="mod">
          <ac:chgData name="Geert van Teylingen" userId="ae4661b6-076f-4f1b-9216-c5b88fd5c6d2" providerId="ADAL" clId="{DAB963AE-D094-4B47-9629-835E36047A84}" dt="2023-05-16T11:29:50.428" v="41" actId="1038"/>
          <ac:spMkLst>
            <pc:docMk/>
            <pc:sldMk cId="1271116035" sldId="2142533154"/>
            <ac:spMk id="1137" creationId="{FE8B3A45-AFA7-887F-E027-2064AD1ED5BF}"/>
          </ac:spMkLst>
        </pc:spChg>
        <pc:spChg chg="mod">
          <ac:chgData name="Geert van Teylingen" userId="ae4661b6-076f-4f1b-9216-c5b88fd5c6d2" providerId="ADAL" clId="{DAB963AE-D094-4B47-9629-835E36047A84}" dt="2023-05-16T11:29:50.428" v="41" actId="1038"/>
          <ac:spMkLst>
            <pc:docMk/>
            <pc:sldMk cId="1271116035" sldId="2142533154"/>
            <ac:spMk id="1138" creationId="{1035B149-C210-6172-5254-E532607996F7}"/>
          </ac:spMkLst>
        </pc:spChg>
        <pc:spChg chg="del">
          <ac:chgData name="Geert van Teylingen" userId="ae4661b6-076f-4f1b-9216-c5b88fd5c6d2" providerId="ADAL" clId="{DAB963AE-D094-4B47-9629-835E36047A84}" dt="2023-05-16T11:29:23.223" v="17" actId="478"/>
          <ac:spMkLst>
            <pc:docMk/>
            <pc:sldMk cId="1271116035" sldId="2142533154"/>
            <ac:spMk id="1141" creationId="{F8661550-5E63-5946-9FF6-D33C2F2DEE49}"/>
          </ac:spMkLst>
        </pc:spChg>
        <pc:spChg chg="mod">
          <ac:chgData name="Geert van Teylingen" userId="ae4661b6-076f-4f1b-9216-c5b88fd5c6d2" providerId="ADAL" clId="{DAB963AE-D094-4B47-9629-835E36047A84}" dt="2023-05-16T11:29:50.428" v="41" actId="1038"/>
          <ac:spMkLst>
            <pc:docMk/>
            <pc:sldMk cId="1271116035" sldId="2142533154"/>
            <ac:spMk id="1172" creationId="{3B9B1905-F10A-ECD0-6502-E92FFD6EBB12}"/>
          </ac:spMkLst>
        </pc:spChg>
        <pc:grpChg chg="add">
          <ac:chgData name="Geert van Teylingen" userId="ae4661b6-076f-4f1b-9216-c5b88fd5c6d2" providerId="ADAL" clId="{DAB963AE-D094-4B47-9629-835E36047A84}" dt="2023-05-16T11:36:04.437" v="107" actId="164"/>
          <ac:grpSpMkLst>
            <pc:docMk/>
            <pc:sldMk cId="1271116035" sldId="2142533154"/>
            <ac:grpSpMk id="37" creationId="{2BE1CFC9-194A-97F0-F897-6A81E9DDD03E}"/>
          </ac:grpSpMkLst>
        </pc:grpChg>
        <pc:grpChg chg="mod">
          <ac:chgData name="Geert van Teylingen" userId="ae4661b6-076f-4f1b-9216-c5b88fd5c6d2" providerId="ADAL" clId="{DAB963AE-D094-4B47-9629-835E36047A84}" dt="2023-05-16T11:29:50.428" v="41" actId="1038"/>
          <ac:grpSpMkLst>
            <pc:docMk/>
            <pc:sldMk cId="1271116035" sldId="2142533154"/>
            <ac:grpSpMk id="44" creationId="{396A52F3-F8E2-7725-C5DA-D6F91A29C559}"/>
          </ac:grpSpMkLst>
        </pc:grpChg>
        <pc:grpChg chg="mod">
          <ac:chgData name="Geert van Teylingen" userId="ae4661b6-076f-4f1b-9216-c5b88fd5c6d2" providerId="ADAL" clId="{DAB963AE-D094-4B47-9629-835E36047A84}" dt="2023-05-16T11:29:50.428" v="41" actId="1038"/>
          <ac:grpSpMkLst>
            <pc:docMk/>
            <pc:sldMk cId="1271116035" sldId="2142533154"/>
            <ac:grpSpMk id="45" creationId="{7E18823B-B4D5-35BB-1EAE-9FF40C214499}"/>
          </ac:grpSpMkLst>
        </pc:grpChg>
        <pc:grpChg chg="add">
          <ac:chgData name="Geert van Teylingen" userId="ae4661b6-076f-4f1b-9216-c5b88fd5c6d2" providerId="ADAL" clId="{DAB963AE-D094-4B47-9629-835E36047A84}" dt="2023-05-16T11:36:43.025" v="113" actId="164"/>
          <ac:grpSpMkLst>
            <pc:docMk/>
            <pc:sldMk cId="1271116035" sldId="2142533154"/>
            <ac:grpSpMk id="49" creationId="{D71B480C-74A2-8C70-0722-6644493F0461}"/>
          </ac:grpSpMkLst>
        </pc:grpChg>
        <pc:picChg chg="add mod">
          <ac:chgData name="Geert van Teylingen" userId="ae4661b6-076f-4f1b-9216-c5b88fd5c6d2" providerId="ADAL" clId="{DAB963AE-D094-4B47-9629-835E36047A84}" dt="2023-05-16T11:36:25.615" v="111" actId="166"/>
          <ac:picMkLst>
            <pc:docMk/>
            <pc:sldMk cId="1271116035" sldId="2142533154"/>
            <ac:picMk id="15" creationId="{0C1107AD-B416-1CF7-4360-82269A723193}"/>
          </ac:picMkLst>
        </pc:picChg>
        <pc:picChg chg="add mod">
          <ac:chgData name="Geert van Teylingen" userId="ae4661b6-076f-4f1b-9216-c5b88fd5c6d2" providerId="ADAL" clId="{DAB963AE-D094-4B47-9629-835E36047A84}" dt="2023-05-16T11:35:59.642" v="106" actId="166"/>
          <ac:picMkLst>
            <pc:docMk/>
            <pc:sldMk cId="1271116035" sldId="2142533154"/>
            <ac:picMk id="18" creationId="{D0E525A1-4CA5-C750-D956-9B751D125DF1}"/>
          </ac:picMkLst>
        </pc:picChg>
        <pc:picChg chg="mod">
          <ac:chgData name="Geert van Teylingen" userId="ae4661b6-076f-4f1b-9216-c5b88fd5c6d2" providerId="ADAL" clId="{DAB963AE-D094-4B47-9629-835E36047A84}" dt="2023-05-16T11:32:38.042" v="62" actId="166"/>
          <ac:picMkLst>
            <pc:docMk/>
            <pc:sldMk cId="1271116035" sldId="2142533154"/>
            <ac:picMk id="34" creationId="{A03712F0-F5A9-B3D1-342E-4283DF12BB5D}"/>
          </ac:picMkLst>
        </pc:picChg>
        <pc:picChg chg="mod">
          <ac:chgData name="Geert van Teylingen" userId="ae4661b6-076f-4f1b-9216-c5b88fd5c6d2" providerId="ADAL" clId="{DAB963AE-D094-4B47-9629-835E36047A84}" dt="2023-05-16T11:29:50.428" v="41" actId="1038"/>
          <ac:picMkLst>
            <pc:docMk/>
            <pc:sldMk cId="1271116035" sldId="2142533154"/>
            <ac:picMk id="40" creationId="{957B91E4-B3FE-16E2-AD04-D5D1C14F5BDF}"/>
          </ac:picMkLst>
        </pc:picChg>
        <pc:picChg chg="mod">
          <ac:chgData name="Geert van Teylingen" userId="ae4661b6-076f-4f1b-9216-c5b88fd5c6d2" providerId="ADAL" clId="{DAB963AE-D094-4B47-9629-835E36047A84}" dt="2023-05-16T11:29:50.428" v="41" actId="1038"/>
          <ac:picMkLst>
            <pc:docMk/>
            <pc:sldMk cId="1271116035" sldId="2142533154"/>
            <ac:picMk id="43" creationId="{36CA28E5-0B50-34D0-3B14-415CC94F3A1E}"/>
          </ac:picMkLst>
        </pc:picChg>
        <pc:picChg chg="mod">
          <ac:chgData name="Geert van Teylingen" userId="ae4661b6-076f-4f1b-9216-c5b88fd5c6d2" providerId="ADAL" clId="{DAB963AE-D094-4B47-9629-835E36047A84}" dt="2023-05-16T11:29:50.428" v="41" actId="1038"/>
          <ac:picMkLst>
            <pc:docMk/>
            <pc:sldMk cId="1271116035" sldId="2142533154"/>
            <ac:picMk id="47" creationId="{AF462A76-1735-5903-9E26-199DB83B1C64}"/>
          </ac:picMkLst>
        </pc:picChg>
        <pc:picChg chg="mod">
          <ac:chgData name="Geert van Teylingen" userId="ae4661b6-076f-4f1b-9216-c5b88fd5c6d2" providerId="ADAL" clId="{DAB963AE-D094-4B47-9629-835E36047A84}" dt="2023-05-16T11:29:50.428" v="41" actId="1038"/>
          <ac:picMkLst>
            <pc:docMk/>
            <pc:sldMk cId="1271116035" sldId="2142533154"/>
            <ac:picMk id="1054" creationId="{C51B8724-3B39-C010-8BA7-63940786EED4}"/>
          </ac:picMkLst>
        </pc:picChg>
        <pc:picChg chg="mod">
          <ac:chgData name="Geert van Teylingen" userId="ae4661b6-076f-4f1b-9216-c5b88fd5c6d2" providerId="ADAL" clId="{DAB963AE-D094-4B47-9629-835E36047A84}" dt="2023-05-16T11:29:50.428" v="41" actId="1038"/>
          <ac:picMkLst>
            <pc:docMk/>
            <pc:sldMk cId="1271116035" sldId="2142533154"/>
            <ac:picMk id="1269" creationId="{B4EB1BC6-4D14-F5AF-8F17-3C984CE4D375}"/>
          </ac:picMkLst>
        </pc:picChg>
        <pc:picChg chg="mod">
          <ac:chgData name="Geert van Teylingen" userId="ae4661b6-076f-4f1b-9216-c5b88fd5c6d2" providerId="ADAL" clId="{DAB963AE-D094-4B47-9629-835E36047A84}" dt="2023-05-16T11:29:50.428" v="41" actId="1038"/>
          <ac:picMkLst>
            <pc:docMk/>
            <pc:sldMk cId="1271116035" sldId="2142533154"/>
            <ac:picMk id="1270" creationId="{69C909F7-4AAD-823B-B50E-D84BC2663325}"/>
          </ac:picMkLst>
        </pc:picChg>
        <pc:picChg chg="mod">
          <ac:chgData name="Geert van Teylingen" userId="ae4661b6-076f-4f1b-9216-c5b88fd5c6d2" providerId="ADAL" clId="{DAB963AE-D094-4B47-9629-835E36047A84}" dt="2023-05-16T11:32:48.788" v="65" actId="1076"/>
          <ac:picMkLst>
            <pc:docMk/>
            <pc:sldMk cId="1271116035" sldId="2142533154"/>
            <ac:picMk id="1283" creationId="{D45F455F-B5F0-DC74-D937-001E4427AC0C}"/>
          </ac:picMkLst>
        </pc:picChg>
        <pc:picChg chg="mod">
          <ac:chgData name="Geert van Teylingen" userId="ae4661b6-076f-4f1b-9216-c5b88fd5c6d2" providerId="ADAL" clId="{DAB963AE-D094-4B47-9629-835E36047A84}" dt="2023-05-16T11:32:38.042" v="62" actId="166"/>
          <ac:picMkLst>
            <pc:docMk/>
            <pc:sldMk cId="1271116035" sldId="2142533154"/>
            <ac:picMk id="1284" creationId="{1E4E4B59-078E-4F1E-FA0E-3B82C6A022C0}"/>
          </ac:picMkLst>
        </pc:picChg>
        <pc:picChg chg="mod">
          <ac:chgData name="Geert van Teylingen" userId="ae4661b6-076f-4f1b-9216-c5b88fd5c6d2" providerId="ADAL" clId="{DAB963AE-D094-4B47-9629-835E36047A84}" dt="2023-05-16T11:32:38.042" v="62" actId="166"/>
          <ac:picMkLst>
            <pc:docMk/>
            <pc:sldMk cId="1271116035" sldId="2142533154"/>
            <ac:picMk id="1286" creationId="{785E2871-58A0-AE29-45DD-68E86902698C}"/>
          </ac:picMkLst>
        </pc:picChg>
        <pc:picChg chg="del">
          <ac:chgData name="Geert van Teylingen" userId="ae4661b6-076f-4f1b-9216-c5b88fd5c6d2" providerId="ADAL" clId="{DAB963AE-D094-4B47-9629-835E36047A84}" dt="2023-05-16T11:29:23.223" v="17" actId="478"/>
          <ac:picMkLst>
            <pc:docMk/>
            <pc:sldMk cId="1271116035" sldId="2142533154"/>
            <ac:picMk id="1295" creationId="{4176D914-CDC3-01D1-32D5-9A19325B5E7A}"/>
          </ac:picMkLst>
        </pc:picChg>
        <pc:picChg chg="del">
          <ac:chgData name="Geert van Teylingen" userId="ae4661b6-076f-4f1b-9216-c5b88fd5c6d2" providerId="ADAL" clId="{DAB963AE-D094-4B47-9629-835E36047A84}" dt="2023-05-16T11:29:23.223" v="17" actId="478"/>
          <ac:picMkLst>
            <pc:docMk/>
            <pc:sldMk cId="1271116035" sldId="2142533154"/>
            <ac:picMk id="1296" creationId="{BEB2E89C-0DB0-84D5-2270-B646DCA4DA8A}"/>
          </ac:picMkLst>
        </pc:picChg>
        <pc:picChg chg="del">
          <ac:chgData name="Geert van Teylingen" userId="ae4661b6-076f-4f1b-9216-c5b88fd5c6d2" providerId="ADAL" clId="{DAB963AE-D094-4B47-9629-835E36047A84}" dt="2023-05-16T11:29:23.223" v="17" actId="478"/>
          <ac:picMkLst>
            <pc:docMk/>
            <pc:sldMk cId="1271116035" sldId="2142533154"/>
            <ac:picMk id="1297" creationId="{83105FAA-F136-6597-4B2A-68DFDEF0A75B}"/>
          </ac:picMkLst>
        </pc:picChg>
        <pc:picChg chg="del">
          <ac:chgData name="Geert van Teylingen" userId="ae4661b6-076f-4f1b-9216-c5b88fd5c6d2" providerId="ADAL" clId="{DAB963AE-D094-4B47-9629-835E36047A84}" dt="2023-05-16T11:29:23.223" v="17" actId="478"/>
          <ac:picMkLst>
            <pc:docMk/>
            <pc:sldMk cId="1271116035" sldId="2142533154"/>
            <ac:picMk id="1298" creationId="{198F0B29-4667-85A8-C252-838BA3F2F674}"/>
          </ac:picMkLst>
        </pc:picChg>
        <pc:cxnChg chg="mod">
          <ac:chgData name="Geert van Teylingen" userId="ae4661b6-076f-4f1b-9216-c5b88fd5c6d2" providerId="ADAL" clId="{DAB963AE-D094-4B47-9629-835E36047A84}" dt="2023-05-16T11:29:50.428" v="41" actId="1038"/>
          <ac:cxnSpMkLst>
            <pc:docMk/>
            <pc:sldMk cId="1271116035" sldId="2142533154"/>
            <ac:cxnSpMk id="17" creationId="{D790945A-6DA5-606D-D5F0-B665C21C19BF}"/>
          </ac:cxnSpMkLst>
        </pc:cxnChg>
        <pc:cxnChg chg="add mod">
          <ac:chgData name="Geert van Teylingen" userId="ae4661b6-076f-4f1b-9216-c5b88fd5c6d2" providerId="ADAL" clId="{DAB963AE-D094-4B47-9629-835E36047A84}" dt="2023-05-16T11:35:55.254" v="105" actId="14100"/>
          <ac:cxnSpMkLst>
            <pc:docMk/>
            <pc:sldMk cId="1271116035" sldId="2142533154"/>
            <ac:cxnSpMk id="19" creationId="{74E6D31E-4EF3-BCBA-6D0B-4D8ACB46CDCB}"/>
          </ac:cxnSpMkLst>
        </pc:cxnChg>
        <pc:cxnChg chg="add mod">
          <ac:chgData name="Geert van Teylingen" userId="ae4661b6-076f-4f1b-9216-c5b88fd5c6d2" providerId="ADAL" clId="{DAB963AE-D094-4B47-9629-835E36047A84}" dt="2023-05-16T11:36:31.710" v="112" actId="14100"/>
          <ac:cxnSpMkLst>
            <pc:docMk/>
            <pc:sldMk cId="1271116035" sldId="2142533154"/>
            <ac:cxnSpMk id="29" creationId="{C942D1DF-81B8-B98E-83E0-55ABEB55F0BA}"/>
          </ac:cxnSpMkLst>
        </pc:cxnChg>
        <pc:cxnChg chg="mod">
          <ac:chgData name="Geert van Teylingen" userId="ae4661b6-076f-4f1b-9216-c5b88fd5c6d2" providerId="ADAL" clId="{DAB963AE-D094-4B47-9629-835E36047A84}" dt="2023-05-16T11:32:38.042" v="62" actId="166"/>
          <ac:cxnSpMkLst>
            <pc:docMk/>
            <pc:sldMk cId="1271116035" sldId="2142533154"/>
            <ac:cxnSpMk id="1081" creationId="{116553DE-5893-5CAF-8619-D39341049E4F}"/>
          </ac:cxnSpMkLst>
        </pc:cxnChg>
        <pc:cxnChg chg="del">
          <ac:chgData name="Geert van Teylingen" userId="ae4661b6-076f-4f1b-9216-c5b88fd5c6d2" providerId="ADAL" clId="{DAB963AE-D094-4B47-9629-835E36047A84}" dt="2023-05-16T11:29:23.223" v="17" actId="478"/>
          <ac:cxnSpMkLst>
            <pc:docMk/>
            <pc:sldMk cId="1271116035" sldId="2142533154"/>
            <ac:cxnSpMk id="1161" creationId="{4CE1B536-0465-4641-674F-63672301C1CA}"/>
          </ac:cxnSpMkLst>
        </pc:cxnChg>
        <pc:cxnChg chg="del">
          <ac:chgData name="Geert van Teylingen" userId="ae4661b6-076f-4f1b-9216-c5b88fd5c6d2" providerId="ADAL" clId="{DAB963AE-D094-4B47-9629-835E36047A84}" dt="2023-05-16T11:29:23.223" v="17" actId="478"/>
          <ac:cxnSpMkLst>
            <pc:docMk/>
            <pc:sldMk cId="1271116035" sldId="2142533154"/>
            <ac:cxnSpMk id="1166" creationId="{7BBF4DD4-A9BB-4237-15E5-62EACCBDFDD5}"/>
          </ac:cxnSpMkLst>
        </pc:cxnChg>
        <pc:cxnChg chg="del">
          <ac:chgData name="Geert van Teylingen" userId="ae4661b6-076f-4f1b-9216-c5b88fd5c6d2" providerId="ADAL" clId="{DAB963AE-D094-4B47-9629-835E36047A84}" dt="2023-05-16T11:29:23.223" v="17" actId="478"/>
          <ac:cxnSpMkLst>
            <pc:docMk/>
            <pc:sldMk cId="1271116035" sldId="2142533154"/>
            <ac:cxnSpMk id="1170" creationId="{F9D95974-BB30-A751-0963-F23BF5985A91}"/>
          </ac:cxnSpMkLst>
        </pc:cxnChg>
        <pc:cxnChg chg="del">
          <ac:chgData name="Geert van Teylingen" userId="ae4661b6-076f-4f1b-9216-c5b88fd5c6d2" providerId="ADAL" clId="{DAB963AE-D094-4B47-9629-835E36047A84}" dt="2023-05-16T11:29:23.223" v="17" actId="478"/>
          <ac:cxnSpMkLst>
            <pc:docMk/>
            <pc:sldMk cId="1271116035" sldId="2142533154"/>
            <ac:cxnSpMk id="1171" creationId="{11A149DD-9972-236C-E6C1-AA22B1314855}"/>
          </ac:cxnSpMkLst>
        </pc:cxnChg>
        <pc:cxnChg chg="mod">
          <ac:chgData name="Geert van Teylingen" userId="ae4661b6-076f-4f1b-9216-c5b88fd5c6d2" providerId="ADAL" clId="{DAB963AE-D094-4B47-9629-835E36047A84}" dt="2023-05-16T11:32:48.788" v="65" actId="1076"/>
          <ac:cxnSpMkLst>
            <pc:docMk/>
            <pc:sldMk cId="1271116035" sldId="2142533154"/>
            <ac:cxnSpMk id="1225" creationId="{FA826E20-8929-452F-02BF-0D71A8D18536}"/>
          </ac:cxnSpMkLst>
        </pc:cxnChg>
        <pc:cxnChg chg="mod">
          <ac:chgData name="Geert van Teylingen" userId="ae4661b6-076f-4f1b-9216-c5b88fd5c6d2" providerId="ADAL" clId="{DAB963AE-D094-4B47-9629-835E36047A84}" dt="2023-05-16T11:29:50.428" v="41" actId="1038"/>
          <ac:cxnSpMkLst>
            <pc:docMk/>
            <pc:sldMk cId="1271116035" sldId="2142533154"/>
            <ac:cxnSpMk id="1231" creationId="{B98B0912-458C-54E6-C949-C7BE6FE3FC12}"/>
          </ac:cxnSpMkLst>
        </pc:cxnChg>
        <pc:cxnChg chg="mod">
          <ac:chgData name="Geert van Teylingen" userId="ae4661b6-076f-4f1b-9216-c5b88fd5c6d2" providerId="ADAL" clId="{DAB963AE-D094-4B47-9629-835E36047A84}" dt="2023-05-16T11:29:50.428" v="41" actId="1038"/>
          <ac:cxnSpMkLst>
            <pc:docMk/>
            <pc:sldMk cId="1271116035" sldId="2142533154"/>
            <ac:cxnSpMk id="1236" creationId="{4C2DF731-D82E-FDB4-6108-31B36287A261}"/>
          </ac:cxnSpMkLst>
        </pc:cxnChg>
        <pc:cxnChg chg="mod">
          <ac:chgData name="Geert van Teylingen" userId="ae4661b6-076f-4f1b-9216-c5b88fd5c6d2" providerId="ADAL" clId="{DAB963AE-D094-4B47-9629-835E36047A84}" dt="2023-05-16T11:29:50.428" v="41" actId="1038"/>
          <ac:cxnSpMkLst>
            <pc:docMk/>
            <pc:sldMk cId="1271116035" sldId="2142533154"/>
            <ac:cxnSpMk id="1237" creationId="{F359FEF6-F2D5-3D52-B7A1-4C648EBA5079}"/>
          </ac:cxnSpMkLst>
        </pc:cxnChg>
      </pc:sldChg>
      <pc:sldChg chg="addSp delSp modSp add mod ord">
        <pc:chgData name="Geert van Teylingen" userId="ae4661b6-076f-4f1b-9216-c5b88fd5c6d2" providerId="ADAL" clId="{DAB963AE-D094-4B47-9629-835E36047A84}" dt="2023-05-16T12:15:41.905" v="514"/>
        <pc:sldMkLst>
          <pc:docMk/>
          <pc:sldMk cId="748215042" sldId="2142533155"/>
        </pc:sldMkLst>
        <pc:spChg chg="mod">
          <ac:chgData name="Geert van Teylingen" userId="ae4661b6-076f-4f1b-9216-c5b88fd5c6d2" providerId="ADAL" clId="{DAB963AE-D094-4B47-9629-835E36047A84}" dt="2023-05-16T11:42:41.530" v="176" actId="14100"/>
          <ac:spMkLst>
            <pc:docMk/>
            <pc:sldMk cId="748215042" sldId="2142533155"/>
            <ac:spMk id="4" creationId="{7C48AACE-3045-575D-7FC7-84FC5D39ECEE}"/>
          </ac:spMkLst>
        </pc:spChg>
        <pc:spChg chg="mod">
          <ac:chgData name="Geert van Teylingen" userId="ae4661b6-076f-4f1b-9216-c5b88fd5c6d2" providerId="ADAL" clId="{DAB963AE-D094-4B47-9629-835E36047A84}" dt="2023-05-16T11:43:56.323" v="186" actId="1076"/>
          <ac:spMkLst>
            <pc:docMk/>
            <pc:sldMk cId="748215042" sldId="2142533155"/>
            <ac:spMk id="12" creationId="{CB2AC3BC-075B-68B2-77C1-76600BD65A00}"/>
          </ac:spMkLst>
        </pc:spChg>
        <pc:spChg chg="add del mod">
          <ac:chgData name="Geert van Teylingen" userId="ae4661b6-076f-4f1b-9216-c5b88fd5c6d2" providerId="ADAL" clId="{DAB963AE-D094-4B47-9629-835E36047A84}" dt="2023-05-16T11:45:24.709" v="281"/>
          <ac:spMkLst>
            <pc:docMk/>
            <pc:sldMk cId="748215042" sldId="2142533155"/>
            <ac:spMk id="14" creationId="{EBCAAE5D-C8EB-E6C5-81DB-2C18366CC503}"/>
          </ac:spMkLst>
        </pc:spChg>
        <pc:spChg chg="mod">
          <ac:chgData name="Geert van Teylingen" userId="ae4661b6-076f-4f1b-9216-c5b88fd5c6d2" providerId="ADAL" clId="{DAB963AE-D094-4B47-9629-835E36047A84}" dt="2023-05-16T11:42:10.919" v="174" actId="1076"/>
          <ac:spMkLst>
            <pc:docMk/>
            <pc:sldMk cId="748215042" sldId="2142533155"/>
            <ac:spMk id="16" creationId="{DB04A09C-23F6-4B54-03A6-EB21A225D052}"/>
          </ac:spMkLst>
        </pc:spChg>
        <pc:spChg chg="add del mod">
          <ac:chgData name="Geert van Teylingen" userId="ae4661b6-076f-4f1b-9216-c5b88fd5c6d2" providerId="ADAL" clId="{DAB963AE-D094-4B47-9629-835E36047A84}" dt="2023-05-16T11:45:24.709" v="281"/>
          <ac:spMkLst>
            <pc:docMk/>
            <pc:sldMk cId="748215042" sldId="2142533155"/>
            <ac:spMk id="24" creationId="{D05B19BB-771D-C103-279E-140BDB6C27CA}"/>
          </ac:spMkLst>
        </pc:spChg>
        <pc:spChg chg="del">
          <ac:chgData name="Geert van Teylingen" userId="ae4661b6-076f-4f1b-9216-c5b88fd5c6d2" providerId="ADAL" clId="{DAB963AE-D094-4B47-9629-835E36047A84}" dt="2023-05-16T11:40:29.419" v="155" actId="21"/>
          <ac:spMkLst>
            <pc:docMk/>
            <pc:sldMk cId="748215042" sldId="2142533155"/>
            <ac:spMk id="32" creationId="{AAB1E9AD-5898-00AD-43D6-A0FEA611794A}"/>
          </ac:spMkLst>
        </pc:spChg>
        <pc:spChg chg="add del mod">
          <ac:chgData name="Geert van Teylingen" userId="ae4661b6-076f-4f1b-9216-c5b88fd5c6d2" providerId="ADAL" clId="{DAB963AE-D094-4B47-9629-835E36047A84}" dt="2023-05-16T11:45:24.709" v="281"/>
          <ac:spMkLst>
            <pc:docMk/>
            <pc:sldMk cId="748215042" sldId="2142533155"/>
            <ac:spMk id="33" creationId="{5AC5AF26-0E8B-75AC-72E6-8036179E58CE}"/>
          </ac:spMkLst>
        </pc:spChg>
        <pc:spChg chg="add del mod">
          <ac:chgData name="Geert van Teylingen" userId="ae4661b6-076f-4f1b-9216-c5b88fd5c6d2" providerId="ADAL" clId="{DAB963AE-D094-4B47-9629-835E36047A84}" dt="2023-05-16T11:45:24.709" v="281"/>
          <ac:spMkLst>
            <pc:docMk/>
            <pc:sldMk cId="748215042" sldId="2142533155"/>
            <ac:spMk id="35" creationId="{723FFFDF-3B3A-CC75-3E6D-8C46B0E8A080}"/>
          </ac:spMkLst>
        </pc:spChg>
        <pc:spChg chg="add del mod">
          <ac:chgData name="Geert van Teylingen" userId="ae4661b6-076f-4f1b-9216-c5b88fd5c6d2" providerId="ADAL" clId="{DAB963AE-D094-4B47-9629-835E36047A84}" dt="2023-05-16T11:45:24.709" v="281"/>
          <ac:spMkLst>
            <pc:docMk/>
            <pc:sldMk cId="748215042" sldId="2142533155"/>
            <ac:spMk id="36" creationId="{43DA1BE2-E8DA-C085-8947-1289E6B96535}"/>
          </ac:spMkLst>
        </pc:spChg>
        <pc:spChg chg="mod">
          <ac:chgData name="Geert van Teylingen" userId="ae4661b6-076f-4f1b-9216-c5b88fd5c6d2" providerId="ADAL" clId="{DAB963AE-D094-4B47-9629-835E36047A84}" dt="2023-05-16T11:41:23.589" v="163" actId="14100"/>
          <ac:spMkLst>
            <pc:docMk/>
            <pc:sldMk cId="748215042" sldId="2142533155"/>
            <ac:spMk id="39" creationId="{B4FDC0A4-AE21-615A-B60A-9E43A0D03B0C}"/>
          </ac:spMkLst>
        </pc:spChg>
        <pc:spChg chg="del">
          <ac:chgData name="Geert van Teylingen" userId="ae4661b6-076f-4f1b-9216-c5b88fd5c6d2" providerId="ADAL" clId="{DAB963AE-D094-4B47-9629-835E36047A84}" dt="2023-05-16T11:40:29.419" v="155" actId="21"/>
          <ac:spMkLst>
            <pc:docMk/>
            <pc:sldMk cId="748215042" sldId="2142533155"/>
            <ac:spMk id="48" creationId="{F9C4CCBC-B04D-3671-DA4A-484E49D76408}"/>
          </ac:spMkLst>
        </pc:spChg>
        <pc:spChg chg="del">
          <ac:chgData name="Geert van Teylingen" userId="ae4661b6-076f-4f1b-9216-c5b88fd5c6d2" providerId="ADAL" clId="{DAB963AE-D094-4B47-9629-835E36047A84}" dt="2023-05-16T11:40:29.419" v="155" actId="21"/>
          <ac:spMkLst>
            <pc:docMk/>
            <pc:sldMk cId="748215042" sldId="2142533155"/>
            <ac:spMk id="50" creationId="{DCC5A410-464F-1467-10DA-481AA8071713}"/>
          </ac:spMkLst>
        </pc:spChg>
        <pc:spChg chg="mod">
          <ac:chgData name="Geert van Teylingen" userId="ae4661b6-076f-4f1b-9216-c5b88fd5c6d2" providerId="ADAL" clId="{DAB963AE-D094-4B47-9629-835E36047A84}" dt="2023-05-16T11:54:27.791" v="428" actId="14100"/>
          <ac:spMkLst>
            <pc:docMk/>
            <pc:sldMk cId="748215042" sldId="2142533155"/>
            <ac:spMk id="57" creationId="{CAAD3469-9F65-D78D-917D-FA183F0F5DE8}"/>
          </ac:spMkLst>
        </pc:spChg>
        <pc:spChg chg="mod">
          <ac:chgData name="Geert van Teylingen" userId="ae4661b6-076f-4f1b-9216-c5b88fd5c6d2" providerId="ADAL" clId="{DAB963AE-D094-4B47-9629-835E36047A84}" dt="2023-05-16T11:44:48.080" v="267" actId="1038"/>
          <ac:spMkLst>
            <pc:docMk/>
            <pc:sldMk cId="748215042" sldId="2142533155"/>
            <ac:spMk id="58" creationId="{669164B8-0491-1623-19A9-A9910893C72B}"/>
          </ac:spMkLst>
        </pc:spChg>
        <pc:spChg chg="mod">
          <ac:chgData name="Geert van Teylingen" userId="ae4661b6-076f-4f1b-9216-c5b88fd5c6d2" providerId="ADAL" clId="{DAB963AE-D094-4B47-9629-835E36047A84}" dt="2023-05-16T11:44:48.080" v="267" actId="1038"/>
          <ac:spMkLst>
            <pc:docMk/>
            <pc:sldMk cId="748215042" sldId="2142533155"/>
            <ac:spMk id="60" creationId="{D856A3DF-6731-4C2B-EAB3-156EB2505E1D}"/>
          </ac:spMkLst>
        </pc:spChg>
        <pc:spChg chg="del">
          <ac:chgData name="Geert van Teylingen" userId="ae4661b6-076f-4f1b-9216-c5b88fd5c6d2" providerId="ADAL" clId="{DAB963AE-D094-4B47-9629-835E36047A84}" dt="2023-05-16T11:41:31.656" v="165" actId="478"/>
          <ac:spMkLst>
            <pc:docMk/>
            <pc:sldMk cId="748215042" sldId="2142533155"/>
            <ac:spMk id="61" creationId="{86063055-3076-FD11-EC24-BF2AE18CC00C}"/>
          </ac:spMkLst>
        </pc:spChg>
        <pc:spChg chg="del">
          <ac:chgData name="Geert van Teylingen" userId="ae4661b6-076f-4f1b-9216-c5b88fd5c6d2" providerId="ADAL" clId="{DAB963AE-D094-4B47-9629-835E36047A84}" dt="2023-05-16T11:40:29.419" v="155" actId="21"/>
          <ac:spMkLst>
            <pc:docMk/>
            <pc:sldMk cId="748215042" sldId="2142533155"/>
            <ac:spMk id="62" creationId="{522F34A7-3121-61D6-891B-9C3395DC0658}"/>
          </ac:spMkLst>
        </pc:spChg>
        <pc:spChg chg="del">
          <ac:chgData name="Geert van Teylingen" userId="ae4661b6-076f-4f1b-9216-c5b88fd5c6d2" providerId="ADAL" clId="{DAB963AE-D094-4B47-9629-835E36047A84}" dt="2023-05-16T11:40:29.419" v="155" actId="21"/>
          <ac:spMkLst>
            <pc:docMk/>
            <pc:sldMk cId="748215042" sldId="2142533155"/>
            <ac:spMk id="63" creationId="{6BDE14D9-1E92-C67E-AF5C-B56AE95CAFA0}"/>
          </ac:spMkLst>
        </pc:spChg>
        <pc:spChg chg="del">
          <ac:chgData name="Geert van Teylingen" userId="ae4661b6-076f-4f1b-9216-c5b88fd5c6d2" providerId="ADAL" clId="{DAB963AE-D094-4B47-9629-835E36047A84}" dt="2023-05-16T11:41:44.755" v="169" actId="478"/>
          <ac:spMkLst>
            <pc:docMk/>
            <pc:sldMk cId="748215042" sldId="2142533155"/>
            <ac:spMk id="1034" creationId="{F5946C12-6BFD-F0C6-71EC-5786BD967F7A}"/>
          </ac:spMkLst>
        </pc:spChg>
        <pc:spChg chg="mod">
          <ac:chgData name="Geert van Teylingen" userId="ae4661b6-076f-4f1b-9216-c5b88fd5c6d2" providerId="ADAL" clId="{DAB963AE-D094-4B47-9629-835E36047A84}" dt="2023-05-16T11:45:15.874" v="280"/>
          <ac:spMkLst>
            <pc:docMk/>
            <pc:sldMk cId="748215042" sldId="2142533155"/>
            <ac:spMk id="1039" creationId="{2561E815-3FE0-75AA-372B-227D1DED6BDD}"/>
          </ac:spMkLst>
        </pc:spChg>
        <pc:spChg chg="mod">
          <ac:chgData name="Geert van Teylingen" userId="ae4661b6-076f-4f1b-9216-c5b88fd5c6d2" providerId="ADAL" clId="{DAB963AE-D094-4B47-9629-835E36047A84}" dt="2023-05-16T11:45:15.874" v="280"/>
          <ac:spMkLst>
            <pc:docMk/>
            <pc:sldMk cId="748215042" sldId="2142533155"/>
            <ac:spMk id="1043" creationId="{6B8B15D7-7B58-704C-1F3D-372C3F5AA01D}"/>
          </ac:spMkLst>
        </pc:spChg>
        <pc:spChg chg="add del mod">
          <ac:chgData name="Geert van Teylingen" userId="ae4661b6-076f-4f1b-9216-c5b88fd5c6d2" providerId="ADAL" clId="{DAB963AE-D094-4B47-9629-835E36047A84}" dt="2023-05-16T11:45:24.709" v="281"/>
          <ac:spMkLst>
            <pc:docMk/>
            <pc:sldMk cId="748215042" sldId="2142533155"/>
            <ac:spMk id="1047" creationId="{D6DC36C8-2D20-C76A-D7AD-FA11104A2D09}"/>
          </ac:spMkLst>
        </pc:spChg>
        <pc:spChg chg="add del mod">
          <ac:chgData name="Geert van Teylingen" userId="ae4661b6-076f-4f1b-9216-c5b88fd5c6d2" providerId="ADAL" clId="{DAB963AE-D094-4B47-9629-835E36047A84}" dt="2023-05-16T11:45:24.709" v="281"/>
          <ac:spMkLst>
            <pc:docMk/>
            <pc:sldMk cId="748215042" sldId="2142533155"/>
            <ac:spMk id="1049" creationId="{5C2153B4-83D6-1917-5447-702052CAA702}"/>
          </ac:spMkLst>
        </pc:spChg>
        <pc:spChg chg="add del mod">
          <ac:chgData name="Geert van Teylingen" userId="ae4661b6-076f-4f1b-9216-c5b88fd5c6d2" providerId="ADAL" clId="{DAB963AE-D094-4B47-9629-835E36047A84}" dt="2023-05-16T11:45:24.709" v="281"/>
          <ac:spMkLst>
            <pc:docMk/>
            <pc:sldMk cId="748215042" sldId="2142533155"/>
            <ac:spMk id="1051" creationId="{2915B918-5B11-1957-2DEF-218E85357210}"/>
          </ac:spMkLst>
        </pc:spChg>
        <pc:spChg chg="add del mod">
          <ac:chgData name="Geert van Teylingen" userId="ae4661b6-076f-4f1b-9216-c5b88fd5c6d2" providerId="ADAL" clId="{DAB963AE-D094-4B47-9629-835E36047A84}" dt="2023-05-16T11:45:24.709" v="281"/>
          <ac:spMkLst>
            <pc:docMk/>
            <pc:sldMk cId="748215042" sldId="2142533155"/>
            <ac:spMk id="1052" creationId="{2EDDB1DA-E724-7B00-5FE7-F7776FAC5D29}"/>
          </ac:spMkLst>
        </pc:spChg>
        <pc:spChg chg="add mod">
          <ac:chgData name="Geert van Teylingen" userId="ae4661b6-076f-4f1b-9216-c5b88fd5c6d2" providerId="ADAL" clId="{DAB963AE-D094-4B47-9629-835E36047A84}" dt="2023-05-16T11:45:41.998" v="325" actId="1038"/>
          <ac:spMkLst>
            <pc:docMk/>
            <pc:sldMk cId="748215042" sldId="2142533155"/>
            <ac:spMk id="1056" creationId="{DC04F857-5D60-6A9A-F86F-9A826BAFD1C7}"/>
          </ac:spMkLst>
        </pc:spChg>
        <pc:spChg chg="add mod">
          <ac:chgData name="Geert van Teylingen" userId="ae4661b6-076f-4f1b-9216-c5b88fd5c6d2" providerId="ADAL" clId="{DAB963AE-D094-4B47-9629-835E36047A84}" dt="2023-05-16T11:45:41.998" v="325" actId="1038"/>
          <ac:spMkLst>
            <pc:docMk/>
            <pc:sldMk cId="748215042" sldId="2142533155"/>
            <ac:spMk id="1059" creationId="{2C9915D3-8324-5CA4-F06C-303E97854733}"/>
          </ac:spMkLst>
        </pc:spChg>
        <pc:spChg chg="add mod">
          <ac:chgData name="Geert van Teylingen" userId="ae4661b6-076f-4f1b-9216-c5b88fd5c6d2" providerId="ADAL" clId="{DAB963AE-D094-4B47-9629-835E36047A84}" dt="2023-05-16T11:57:07.414" v="445" actId="692"/>
          <ac:spMkLst>
            <pc:docMk/>
            <pc:sldMk cId="748215042" sldId="2142533155"/>
            <ac:spMk id="1068" creationId="{D2D5D06F-67FB-D33B-2642-4D682D628F94}"/>
          </ac:spMkLst>
        </pc:spChg>
        <pc:spChg chg="mod">
          <ac:chgData name="Geert van Teylingen" userId="ae4661b6-076f-4f1b-9216-c5b88fd5c6d2" providerId="ADAL" clId="{DAB963AE-D094-4B47-9629-835E36047A84}" dt="2023-05-16T11:49:23.697" v="381" actId="1076"/>
          <ac:spMkLst>
            <pc:docMk/>
            <pc:sldMk cId="748215042" sldId="2142533155"/>
            <ac:spMk id="1077" creationId="{1EE52556-DCC0-663D-0800-4A3DC28A6D30}"/>
          </ac:spMkLst>
        </pc:spChg>
        <pc:spChg chg="mod">
          <ac:chgData name="Geert van Teylingen" userId="ae4661b6-076f-4f1b-9216-c5b88fd5c6d2" providerId="ADAL" clId="{DAB963AE-D094-4B47-9629-835E36047A84}" dt="2023-05-16T11:49:15.657" v="380" actId="1076"/>
          <ac:spMkLst>
            <pc:docMk/>
            <pc:sldMk cId="748215042" sldId="2142533155"/>
            <ac:spMk id="1078" creationId="{E2693B16-63F2-54B3-E71A-925EB3FC5C06}"/>
          </ac:spMkLst>
        </pc:spChg>
        <pc:spChg chg="mod">
          <ac:chgData name="Geert van Teylingen" userId="ae4661b6-076f-4f1b-9216-c5b88fd5c6d2" providerId="ADAL" clId="{DAB963AE-D094-4B47-9629-835E36047A84}" dt="2023-05-16T11:45:28.714" v="282" actId="1076"/>
          <ac:spMkLst>
            <pc:docMk/>
            <pc:sldMk cId="748215042" sldId="2142533155"/>
            <ac:spMk id="1079" creationId="{F84E0EC9-4939-399D-23BF-811670183335}"/>
          </ac:spMkLst>
        </pc:spChg>
        <pc:spChg chg="add mod">
          <ac:chgData name="Geert van Teylingen" userId="ae4661b6-076f-4f1b-9216-c5b88fd5c6d2" providerId="ADAL" clId="{DAB963AE-D094-4B47-9629-835E36047A84}" dt="2023-05-16T11:49:56.746" v="389" actId="1076"/>
          <ac:spMkLst>
            <pc:docMk/>
            <pc:sldMk cId="748215042" sldId="2142533155"/>
            <ac:spMk id="1080" creationId="{19774323-0109-1D77-38D0-298A727E2EF9}"/>
          </ac:spMkLst>
        </pc:spChg>
        <pc:spChg chg="add mod">
          <ac:chgData name="Geert van Teylingen" userId="ae4661b6-076f-4f1b-9216-c5b88fd5c6d2" providerId="ADAL" clId="{DAB963AE-D094-4B47-9629-835E36047A84}" dt="2023-05-16T11:45:41.998" v="325" actId="1038"/>
          <ac:spMkLst>
            <pc:docMk/>
            <pc:sldMk cId="748215042" sldId="2142533155"/>
            <ac:spMk id="1082" creationId="{FD7EC102-26F0-A001-61E1-79705B6716DA}"/>
          </ac:spMkLst>
        </pc:spChg>
        <pc:spChg chg="mod">
          <ac:chgData name="Geert van Teylingen" userId="ae4661b6-076f-4f1b-9216-c5b88fd5c6d2" providerId="ADAL" clId="{DAB963AE-D094-4B47-9629-835E36047A84}" dt="2023-05-16T11:43:56.323" v="186" actId="1076"/>
          <ac:spMkLst>
            <pc:docMk/>
            <pc:sldMk cId="748215042" sldId="2142533155"/>
            <ac:spMk id="1083" creationId="{FA511C55-7EEC-0441-2805-648AF2F8AAA9}"/>
          </ac:spMkLst>
        </pc:spChg>
        <pc:spChg chg="del">
          <ac:chgData name="Geert van Teylingen" userId="ae4661b6-076f-4f1b-9216-c5b88fd5c6d2" providerId="ADAL" clId="{DAB963AE-D094-4B47-9629-835E36047A84}" dt="2023-05-16T11:40:29.419" v="155" actId="21"/>
          <ac:spMkLst>
            <pc:docMk/>
            <pc:sldMk cId="748215042" sldId="2142533155"/>
            <ac:spMk id="1084" creationId="{32FC8F40-8C46-9779-FDE8-8CDC820DBC88}"/>
          </ac:spMkLst>
        </pc:spChg>
        <pc:spChg chg="mod">
          <ac:chgData name="Geert van Teylingen" userId="ae4661b6-076f-4f1b-9216-c5b88fd5c6d2" providerId="ADAL" clId="{DAB963AE-D094-4B47-9629-835E36047A84}" dt="2023-05-16T11:43:56.323" v="186" actId="1076"/>
          <ac:spMkLst>
            <pc:docMk/>
            <pc:sldMk cId="748215042" sldId="2142533155"/>
            <ac:spMk id="1096" creationId="{6A5BB97E-317B-C867-2B9B-12E3FF0DDD78}"/>
          </ac:spMkLst>
        </pc:spChg>
        <pc:spChg chg="mod">
          <ac:chgData name="Geert van Teylingen" userId="ae4661b6-076f-4f1b-9216-c5b88fd5c6d2" providerId="ADAL" clId="{DAB963AE-D094-4B47-9629-835E36047A84}" dt="2023-05-16T11:43:56.323" v="186" actId="1076"/>
          <ac:spMkLst>
            <pc:docMk/>
            <pc:sldMk cId="748215042" sldId="2142533155"/>
            <ac:spMk id="1097" creationId="{48EA9C9A-AEA7-3DB5-638B-E5019DB79D40}"/>
          </ac:spMkLst>
        </pc:spChg>
        <pc:spChg chg="mod">
          <ac:chgData name="Geert van Teylingen" userId="ae4661b6-076f-4f1b-9216-c5b88fd5c6d2" providerId="ADAL" clId="{DAB963AE-D094-4B47-9629-835E36047A84}" dt="2023-05-16T11:45:41.998" v="325" actId="1038"/>
          <ac:spMkLst>
            <pc:docMk/>
            <pc:sldMk cId="748215042" sldId="2142533155"/>
            <ac:spMk id="1109" creationId="{CB7A369B-600C-980D-1D37-3FCCDFED4827}"/>
          </ac:spMkLst>
        </pc:spChg>
        <pc:spChg chg="mod">
          <ac:chgData name="Geert van Teylingen" userId="ae4661b6-076f-4f1b-9216-c5b88fd5c6d2" providerId="ADAL" clId="{DAB963AE-D094-4B47-9629-835E36047A84}" dt="2023-05-16T11:45:41.998" v="325" actId="1038"/>
          <ac:spMkLst>
            <pc:docMk/>
            <pc:sldMk cId="748215042" sldId="2142533155"/>
            <ac:spMk id="1130" creationId="{F12EDA80-71BF-BD9F-CE67-BB5010690506}"/>
          </ac:spMkLst>
        </pc:spChg>
        <pc:spChg chg="add mod">
          <ac:chgData name="Geert van Teylingen" userId="ae4661b6-076f-4f1b-9216-c5b88fd5c6d2" providerId="ADAL" clId="{DAB963AE-D094-4B47-9629-835E36047A84}" dt="2023-05-16T11:47:18.920" v="376" actId="1076"/>
          <ac:spMkLst>
            <pc:docMk/>
            <pc:sldMk cId="748215042" sldId="2142533155"/>
            <ac:spMk id="1132" creationId="{633691B5-E0EE-8563-9A8A-73A618D0F692}"/>
          </ac:spMkLst>
        </pc:spChg>
        <pc:spChg chg="add mod">
          <ac:chgData name="Geert van Teylingen" userId="ae4661b6-076f-4f1b-9216-c5b88fd5c6d2" providerId="ADAL" clId="{DAB963AE-D094-4B47-9629-835E36047A84}" dt="2023-05-16T11:47:18.920" v="376" actId="1076"/>
          <ac:spMkLst>
            <pc:docMk/>
            <pc:sldMk cId="748215042" sldId="2142533155"/>
            <ac:spMk id="1133" creationId="{6E458B84-020A-04EF-C0FA-3A747736BDFF}"/>
          </ac:spMkLst>
        </pc:spChg>
        <pc:spChg chg="add del mod">
          <ac:chgData name="Geert van Teylingen" userId="ae4661b6-076f-4f1b-9216-c5b88fd5c6d2" providerId="ADAL" clId="{DAB963AE-D094-4B47-9629-835E36047A84}" dt="2023-05-16T11:46:26.662" v="330" actId="478"/>
          <ac:spMkLst>
            <pc:docMk/>
            <pc:sldMk cId="748215042" sldId="2142533155"/>
            <ac:spMk id="1134" creationId="{F7711BD4-DCBE-E1E5-CE92-9264E1365701}"/>
          </ac:spMkLst>
        </pc:spChg>
        <pc:spChg chg="add del mod">
          <ac:chgData name="Geert van Teylingen" userId="ae4661b6-076f-4f1b-9216-c5b88fd5c6d2" providerId="ADAL" clId="{DAB963AE-D094-4B47-9629-835E36047A84}" dt="2023-05-16T11:46:29.266" v="331" actId="478"/>
          <ac:spMkLst>
            <pc:docMk/>
            <pc:sldMk cId="748215042" sldId="2142533155"/>
            <ac:spMk id="1135" creationId="{1F31797A-D1D4-787A-19DF-F5871B4F3DD5}"/>
          </ac:spMkLst>
        </pc:spChg>
        <pc:spChg chg="del">
          <ac:chgData name="Geert van Teylingen" userId="ae4661b6-076f-4f1b-9216-c5b88fd5c6d2" providerId="ADAL" clId="{DAB963AE-D094-4B47-9629-835E36047A84}" dt="2023-05-16T11:40:29.419" v="155" actId="21"/>
          <ac:spMkLst>
            <pc:docMk/>
            <pc:sldMk cId="748215042" sldId="2142533155"/>
            <ac:spMk id="1137" creationId="{FE8B3A45-AFA7-887F-E027-2064AD1ED5BF}"/>
          </ac:spMkLst>
        </pc:spChg>
        <pc:spChg chg="del">
          <ac:chgData name="Geert van Teylingen" userId="ae4661b6-076f-4f1b-9216-c5b88fd5c6d2" providerId="ADAL" clId="{DAB963AE-D094-4B47-9629-835E36047A84}" dt="2023-05-16T11:40:29.419" v="155" actId="21"/>
          <ac:spMkLst>
            <pc:docMk/>
            <pc:sldMk cId="748215042" sldId="2142533155"/>
            <ac:spMk id="1138" creationId="{1035B149-C210-6172-5254-E532607996F7}"/>
          </ac:spMkLst>
        </pc:spChg>
        <pc:spChg chg="del">
          <ac:chgData name="Geert van Teylingen" userId="ae4661b6-076f-4f1b-9216-c5b88fd5c6d2" providerId="ADAL" clId="{DAB963AE-D094-4B47-9629-835E36047A84}" dt="2023-05-16T11:40:29.419" v="155" actId="21"/>
          <ac:spMkLst>
            <pc:docMk/>
            <pc:sldMk cId="748215042" sldId="2142533155"/>
            <ac:spMk id="1172" creationId="{3B9B1905-F10A-ECD0-6502-E92FFD6EBB12}"/>
          </ac:spMkLst>
        </pc:spChg>
        <pc:spChg chg="add mod">
          <ac:chgData name="Geert van Teylingen" userId="ae4661b6-076f-4f1b-9216-c5b88fd5c6d2" providerId="ADAL" clId="{DAB963AE-D094-4B47-9629-835E36047A84}" dt="2023-05-16T11:58:02.980" v="455" actId="1035"/>
          <ac:spMkLst>
            <pc:docMk/>
            <pc:sldMk cId="748215042" sldId="2142533155"/>
            <ac:spMk id="1188" creationId="{84F27E56-4AF5-AFB9-8063-923B63E0C23B}"/>
          </ac:spMkLst>
        </pc:spChg>
        <pc:spChg chg="add mod">
          <ac:chgData name="Geert van Teylingen" userId="ae4661b6-076f-4f1b-9216-c5b88fd5c6d2" providerId="ADAL" clId="{DAB963AE-D094-4B47-9629-835E36047A84}" dt="2023-05-16T11:58:10.508" v="470" actId="1036"/>
          <ac:spMkLst>
            <pc:docMk/>
            <pc:sldMk cId="748215042" sldId="2142533155"/>
            <ac:spMk id="1189" creationId="{58A49EC3-0532-20AB-8EDC-E42837E76CE4}"/>
          </ac:spMkLst>
        </pc:spChg>
        <pc:spChg chg="add mod">
          <ac:chgData name="Geert van Teylingen" userId="ae4661b6-076f-4f1b-9216-c5b88fd5c6d2" providerId="ADAL" clId="{DAB963AE-D094-4B47-9629-835E36047A84}" dt="2023-05-16T11:58:34.025" v="476" actId="1076"/>
          <ac:spMkLst>
            <pc:docMk/>
            <pc:sldMk cId="748215042" sldId="2142533155"/>
            <ac:spMk id="1191" creationId="{C223A839-7F18-ADA1-F727-E08FBB15F888}"/>
          </ac:spMkLst>
        </pc:spChg>
        <pc:spChg chg="add mod">
          <ac:chgData name="Geert van Teylingen" userId="ae4661b6-076f-4f1b-9216-c5b88fd5c6d2" providerId="ADAL" clId="{DAB963AE-D094-4B47-9629-835E36047A84}" dt="2023-05-16T11:58:39.032" v="477" actId="571"/>
          <ac:spMkLst>
            <pc:docMk/>
            <pc:sldMk cId="748215042" sldId="2142533155"/>
            <ac:spMk id="1192" creationId="{45A3A85B-E47F-7D2A-7AE1-63E81D4E1066}"/>
          </ac:spMkLst>
        </pc:spChg>
        <pc:spChg chg="add mod">
          <ac:chgData name="Geert van Teylingen" userId="ae4661b6-076f-4f1b-9216-c5b88fd5c6d2" providerId="ADAL" clId="{DAB963AE-D094-4B47-9629-835E36047A84}" dt="2023-05-16T11:59:02.332" v="483" actId="1037"/>
          <ac:spMkLst>
            <pc:docMk/>
            <pc:sldMk cId="748215042" sldId="2142533155"/>
            <ac:spMk id="1193" creationId="{AC25753F-7FF4-3131-8C4A-0883692EF00C}"/>
          </ac:spMkLst>
        </pc:spChg>
        <pc:spChg chg="add mod">
          <ac:chgData name="Geert van Teylingen" userId="ae4661b6-076f-4f1b-9216-c5b88fd5c6d2" providerId="ADAL" clId="{DAB963AE-D094-4B47-9629-835E36047A84}" dt="2023-05-16T11:59:15.986" v="504" actId="20577"/>
          <ac:spMkLst>
            <pc:docMk/>
            <pc:sldMk cId="748215042" sldId="2142533155"/>
            <ac:spMk id="1194" creationId="{D93471BD-F68F-5F70-4E28-67760F1C34E5}"/>
          </ac:spMkLst>
        </pc:spChg>
        <pc:grpChg chg="add del">
          <ac:chgData name="Geert van Teylingen" userId="ae4661b6-076f-4f1b-9216-c5b88fd5c6d2" providerId="ADAL" clId="{DAB963AE-D094-4B47-9629-835E36047A84}" dt="2023-05-16T11:40:52.968" v="159" actId="165"/>
          <ac:grpSpMkLst>
            <pc:docMk/>
            <pc:sldMk cId="748215042" sldId="2142533155"/>
            <ac:grpSpMk id="37" creationId="{2BE1CFC9-194A-97F0-F897-6A81E9DDD03E}"/>
          </ac:grpSpMkLst>
        </pc:grpChg>
        <pc:grpChg chg="del">
          <ac:chgData name="Geert van Teylingen" userId="ae4661b6-076f-4f1b-9216-c5b88fd5c6d2" providerId="ADAL" clId="{DAB963AE-D094-4B47-9629-835E36047A84}" dt="2023-05-16T11:40:29.419" v="155" actId="21"/>
          <ac:grpSpMkLst>
            <pc:docMk/>
            <pc:sldMk cId="748215042" sldId="2142533155"/>
            <ac:grpSpMk id="44" creationId="{396A52F3-F8E2-7725-C5DA-D6F91A29C559}"/>
          </ac:grpSpMkLst>
        </pc:grpChg>
        <pc:grpChg chg="del">
          <ac:chgData name="Geert van Teylingen" userId="ae4661b6-076f-4f1b-9216-c5b88fd5c6d2" providerId="ADAL" clId="{DAB963AE-D094-4B47-9629-835E36047A84}" dt="2023-05-16T11:40:29.419" v="155" actId="21"/>
          <ac:grpSpMkLst>
            <pc:docMk/>
            <pc:sldMk cId="748215042" sldId="2142533155"/>
            <ac:grpSpMk id="45" creationId="{7E18823B-B4D5-35BB-1EAE-9FF40C214499}"/>
          </ac:grpSpMkLst>
        </pc:grpChg>
        <pc:grpChg chg="del">
          <ac:chgData name="Geert van Teylingen" userId="ae4661b6-076f-4f1b-9216-c5b88fd5c6d2" providerId="ADAL" clId="{DAB963AE-D094-4B47-9629-835E36047A84}" dt="2023-05-16T11:41:02.229" v="161" actId="478"/>
          <ac:grpSpMkLst>
            <pc:docMk/>
            <pc:sldMk cId="748215042" sldId="2142533155"/>
            <ac:grpSpMk id="49" creationId="{D71B480C-74A2-8C70-0722-6644493F0461}"/>
          </ac:grpSpMkLst>
        </pc:grpChg>
        <pc:grpChg chg="add del mod">
          <ac:chgData name="Geert van Teylingen" userId="ae4661b6-076f-4f1b-9216-c5b88fd5c6d2" providerId="ADAL" clId="{DAB963AE-D094-4B47-9629-835E36047A84}" dt="2023-05-16T11:45:24.709" v="281"/>
          <ac:grpSpMkLst>
            <pc:docMk/>
            <pc:sldMk cId="748215042" sldId="2142533155"/>
            <ac:grpSpMk id="1038" creationId="{288A62C2-F9B9-D4E2-208B-F0634CBE1582}"/>
          </ac:grpSpMkLst>
        </pc:grpChg>
        <pc:grpChg chg="add del mod">
          <ac:chgData name="Geert van Teylingen" userId="ae4661b6-076f-4f1b-9216-c5b88fd5c6d2" providerId="ADAL" clId="{DAB963AE-D094-4B47-9629-835E36047A84}" dt="2023-05-16T11:45:24.709" v="281"/>
          <ac:grpSpMkLst>
            <pc:docMk/>
            <pc:sldMk cId="748215042" sldId="2142533155"/>
            <ac:grpSpMk id="1041" creationId="{C6753733-90BC-A786-03CB-D6B685FE97B8}"/>
          </ac:grpSpMkLst>
        </pc:grpChg>
        <pc:grpChg chg="add mod">
          <ac:chgData name="Geert van Teylingen" userId="ae4661b6-076f-4f1b-9216-c5b88fd5c6d2" providerId="ADAL" clId="{DAB963AE-D094-4B47-9629-835E36047A84}" dt="2023-05-16T11:46:47.953" v="359" actId="1038"/>
          <ac:grpSpMkLst>
            <pc:docMk/>
            <pc:sldMk cId="748215042" sldId="2142533155"/>
            <ac:grpSpMk id="1108" creationId="{6CAB9E75-CE2A-7A53-2555-F1013DF6A911}"/>
          </ac:grpSpMkLst>
        </pc:grpChg>
        <pc:grpChg chg="add mod">
          <ac:chgData name="Geert van Teylingen" userId="ae4661b6-076f-4f1b-9216-c5b88fd5c6d2" providerId="ADAL" clId="{DAB963AE-D094-4B47-9629-835E36047A84}" dt="2023-05-16T11:46:47.953" v="359" actId="1038"/>
          <ac:grpSpMkLst>
            <pc:docMk/>
            <pc:sldMk cId="748215042" sldId="2142533155"/>
            <ac:grpSpMk id="1127" creationId="{115D014D-4EFB-F4D4-11F1-A976CA1D8A50}"/>
          </ac:grpSpMkLst>
        </pc:grpChg>
        <pc:grpChg chg="add">
          <ac:chgData name="Geert van Teylingen" userId="ae4661b6-076f-4f1b-9216-c5b88fd5c6d2" providerId="ADAL" clId="{DAB963AE-D094-4B47-9629-835E36047A84}" dt="2023-05-16T11:56:19.039" v="441" actId="164"/>
          <ac:grpSpMkLst>
            <pc:docMk/>
            <pc:sldMk cId="748215042" sldId="2142533155"/>
            <ac:grpSpMk id="1186" creationId="{8CCE9A0E-A4D4-CC70-7E22-86CB665614EF}"/>
          </ac:grpSpMkLst>
        </pc:grpChg>
        <pc:grpChg chg="add">
          <ac:chgData name="Geert van Teylingen" userId="ae4661b6-076f-4f1b-9216-c5b88fd5c6d2" providerId="ADAL" clId="{DAB963AE-D094-4B47-9629-835E36047A84}" dt="2023-05-16T11:56:24.505" v="442" actId="164"/>
          <ac:grpSpMkLst>
            <pc:docMk/>
            <pc:sldMk cId="748215042" sldId="2142533155"/>
            <ac:grpSpMk id="1187" creationId="{70FD72CC-FCEE-2767-AA94-AA8B16324D6C}"/>
          </ac:grpSpMkLst>
        </pc:grpChg>
        <pc:picChg chg="mod topLvl">
          <ac:chgData name="Geert van Teylingen" userId="ae4661b6-076f-4f1b-9216-c5b88fd5c6d2" providerId="ADAL" clId="{DAB963AE-D094-4B47-9629-835E36047A84}" dt="2023-05-16T11:56:11.904" v="440" actId="166"/>
          <ac:picMkLst>
            <pc:docMk/>
            <pc:sldMk cId="748215042" sldId="2142533155"/>
            <ac:picMk id="15" creationId="{0C1107AD-B416-1CF7-4360-82269A723193}"/>
          </ac:picMkLst>
        </pc:picChg>
        <pc:picChg chg="del mod topLvl">
          <ac:chgData name="Geert van Teylingen" userId="ae4661b6-076f-4f1b-9216-c5b88fd5c6d2" providerId="ADAL" clId="{DAB963AE-D094-4B47-9629-835E36047A84}" dt="2023-05-16T11:53:53.824" v="426" actId="478"/>
          <ac:picMkLst>
            <pc:docMk/>
            <pc:sldMk cId="748215042" sldId="2142533155"/>
            <ac:picMk id="18" creationId="{D0E525A1-4CA5-C750-D956-9B751D125DF1}"/>
          </ac:picMkLst>
        </pc:picChg>
        <pc:picChg chg="mod">
          <ac:chgData name="Geert van Teylingen" userId="ae4661b6-076f-4f1b-9216-c5b88fd5c6d2" providerId="ADAL" clId="{DAB963AE-D094-4B47-9629-835E36047A84}" dt="2023-05-16T11:43:56.323" v="186" actId="1076"/>
          <ac:picMkLst>
            <pc:docMk/>
            <pc:sldMk cId="748215042" sldId="2142533155"/>
            <ac:picMk id="34" creationId="{A03712F0-F5A9-B3D1-342E-4283DF12BB5D}"/>
          </ac:picMkLst>
        </pc:picChg>
        <pc:picChg chg="add del mod">
          <ac:chgData name="Geert van Teylingen" userId="ae4661b6-076f-4f1b-9216-c5b88fd5c6d2" providerId="ADAL" clId="{DAB963AE-D094-4B47-9629-835E36047A84}" dt="2023-05-16T11:45:24.709" v="281"/>
          <ac:picMkLst>
            <pc:docMk/>
            <pc:sldMk cId="748215042" sldId="2142533155"/>
            <ac:picMk id="38" creationId="{5CD1C639-F7C7-B57E-1773-2C9A15141FB5}"/>
          </ac:picMkLst>
        </pc:picChg>
        <pc:picChg chg="del">
          <ac:chgData name="Geert van Teylingen" userId="ae4661b6-076f-4f1b-9216-c5b88fd5c6d2" providerId="ADAL" clId="{DAB963AE-D094-4B47-9629-835E36047A84}" dt="2023-05-16T11:40:29.419" v="155" actId="21"/>
          <ac:picMkLst>
            <pc:docMk/>
            <pc:sldMk cId="748215042" sldId="2142533155"/>
            <ac:picMk id="40" creationId="{957B91E4-B3FE-16E2-AD04-D5D1C14F5BDF}"/>
          </ac:picMkLst>
        </pc:picChg>
        <pc:picChg chg="add del mod">
          <ac:chgData name="Geert van Teylingen" userId="ae4661b6-076f-4f1b-9216-c5b88fd5c6d2" providerId="ADAL" clId="{DAB963AE-D094-4B47-9629-835E36047A84}" dt="2023-05-16T11:45:24.709" v="281"/>
          <ac:picMkLst>
            <pc:docMk/>
            <pc:sldMk cId="748215042" sldId="2142533155"/>
            <ac:picMk id="42" creationId="{D0C8F3CB-AB97-8EB3-EDCD-EA8670414904}"/>
          </ac:picMkLst>
        </pc:picChg>
        <pc:picChg chg="add del mod">
          <ac:chgData name="Geert van Teylingen" userId="ae4661b6-076f-4f1b-9216-c5b88fd5c6d2" providerId="ADAL" clId="{DAB963AE-D094-4B47-9629-835E36047A84}" dt="2023-05-16T11:45:24.709" v="281"/>
          <ac:picMkLst>
            <pc:docMk/>
            <pc:sldMk cId="748215042" sldId="2142533155"/>
            <ac:picMk id="1035" creationId="{D6B5CBCC-5C6B-4407-9F73-94FA2FC59CC8}"/>
          </ac:picMkLst>
        </pc:picChg>
        <pc:picChg chg="add del mod">
          <ac:chgData name="Geert van Teylingen" userId="ae4661b6-076f-4f1b-9216-c5b88fd5c6d2" providerId="ADAL" clId="{DAB963AE-D094-4B47-9629-835E36047A84}" dt="2023-05-16T11:45:24.709" v="281"/>
          <ac:picMkLst>
            <pc:docMk/>
            <pc:sldMk cId="748215042" sldId="2142533155"/>
            <ac:picMk id="1036" creationId="{B1517B4D-724B-5CAC-A7BC-C55E47A633EE}"/>
          </ac:picMkLst>
        </pc:picChg>
        <pc:picChg chg="mod">
          <ac:chgData name="Geert van Teylingen" userId="ae4661b6-076f-4f1b-9216-c5b88fd5c6d2" providerId="ADAL" clId="{DAB963AE-D094-4B47-9629-835E36047A84}" dt="2023-05-16T11:45:15.874" v="280"/>
          <ac:picMkLst>
            <pc:docMk/>
            <pc:sldMk cId="748215042" sldId="2142533155"/>
            <ac:picMk id="1040" creationId="{D098C443-A569-C1BD-CCAA-E7B144D42442}"/>
          </ac:picMkLst>
        </pc:picChg>
        <pc:picChg chg="mod">
          <ac:chgData name="Geert van Teylingen" userId="ae4661b6-076f-4f1b-9216-c5b88fd5c6d2" providerId="ADAL" clId="{DAB963AE-D094-4B47-9629-835E36047A84}" dt="2023-05-16T11:45:15.874" v="280"/>
          <ac:picMkLst>
            <pc:docMk/>
            <pc:sldMk cId="748215042" sldId="2142533155"/>
            <ac:picMk id="1045" creationId="{E17FEE82-1E96-9224-8D2B-E53610BB7777}"/>
          </ac:picMkLst>
        </pc:picChg>
        <pc:picChg chg="del">
          <ac:chgData name="Geert van Teylingen" userId="ae4661b6-076f-4f1b-9216-c5b88fd5c6d2" providerId="ADAL" clId="{DAB963AE-D094-4B47-9629-835E36047A84}" dt="2023-05-16T11:40:29.419" v="155" actId="21"/>
          <ac:picMkLst>
            <pc:docMk/>
            <pc:sldMk cId="748215042" sldId="2142533155"/>
            <ac:picMk id="1054" creationId="{C51B8724-3B39-C010-8BA7-63940786EED4}"/>
          </ac:picMkLst>
        </pc:picChg>
        <pc:picChg chg="add mod">
          <ac:chgData name="Geert van Teylingen" userId="ae4661b6-076f-4f1b-9216-c5b88fd5c6d2" providerId="ADAL" clId="{DAB963AE-D094-4B47-9629-835E36047A84}" dt="2023-05-16T11:45:41.998" v="325" actId="1038"/>
          <ac:picMkLst>
            <pc:docMk/>
            <pc:sldMk cId="748215042" sldId="2142533155"/>
            <ac:picMk id="1091" creationId="{D75512A8-DD29-428A-941B-3604BE3121FC}"/>
          </ac:picMkLst>
        </pc:picChg>
        <pc:picChg chg="add mod">
          <ac:chgData name="Geert van Teylingen" userId="ae4661b6-076f-4f1b-9216-c5b88fd5c6d2" providerId="ADAL" clId="{DAB963AE-D094-4B47-9629-835E36047A84}" dt="2023-05-16T11:45:41.998" v="325" actId="1038"/>
          <ac:picMkLst>
            <pc:docMk/>
            <pc:sldMk cId="748215042" sldId="2142533155"/>
            <ac:picMk id="1093" creationId="{0D9B128F-A1B1-6124-B76F-6735761D63AC}"/>
          </ac:picMkLst>
        </pc:picChg>
        <pc:picChg chg="add mod">
          <ac:chgData name="Geert van Teylingen" userId="ae4661b6-076f-4f1b-9216-c5b88fd5c6d2" providerId="ADAL" clId="{DAB963AE-D094-4B47-9629-835E36047A84}" dt="2023-05-16T11:52:06.373" v="407" actId="166"/>
          <ac:picMkLst>
            <pc:docMk/>
            <pc:sldMk cId="748215042" sldId="2142533155"/>
            <ac:picMk id="1094" creationId="{4CA483ED-E48E-7482-FFEA-5B9F6AD6B93B}"/>
          </ac:picMkLst>
        </pc:picChg>
        <pc:picChg chg="add mod">
          <ac:chgData name="Geert van Teylingen" userId="ae4661b6-076f-4f1b-9216-c5b88fd5c6d2" providerId="ADAL" clId="{DAB963AE-D094-4B47-9629-835E36047A84}" dt="2023-05-16T11:53:17.486" v="420" actId="166"/>
          <ac:picMkLst>
            <pc:docMk/>
            <pc:sldMk cId="748215042" sldId="2142533155"/>
            <ac:picMk id="1102" creationId="{544D1D03-7FBE-6920-6232-1BCD55C9D134}"/>
          </ac:picMkLst>
        </pc:picChg>
        <pc:picChg chg="mod">
          <ac:chgData name="Geert van Teylingen" userId="ae4661b6-076f-4f1b-9216-c5b88fd5c6d2" providerId="ADAL" clId="{DAB963AE-D094-4B47-9629-835E36047A84}" dt="2023-05-16T11:45:41.998" v="325" actId="1038"/>
          <ac:picMkLst>
            <pc:docMk/>
            <pc:sldMk cId="748215042" sldId="2142533155"/>
            <ac:picMk id="1126" creationId="{02351424-2D01-DFF3-FDDA-30D665D85CC9}"/>
          </ac:picMkLst>
        </pc:picChg>
        <pc:picChg chg="mod">
          <ac:chgData name="Geert van Teylingen" userId="ae4661b6-076f-4f1b-9216-c5b88fd5c6d2" providerId="ADAL" clId="{DAB963AE-D094-4B47-9629-835E36047A84}" dt="2023-05-16T11:45:41.998" v="325" actId="1038"/>
          <ac:picMkLst>
            <pc:docMk/>
            <pc:sldMk cId="748215042" sldId="2142533155"/>
            <ac:picMk id="1131" creationId="{F2D2B9BB-D6BB-F124-FEED-74B5DA671879}"/>
          </ac:picMkLst>
        </pc:picChg>
        <pc:picChg chg="add mod">
          <ac:chgData name="Geert van Teylingen" userId="ae4661b6-076f-4f1b-9216-c5b88fd5c6d2" providerId="ADAL" clId="{DAB963AE-D094-4B47-9629-835E36047A84}" dt="2023-05-16T11:55:34.843" v="434" actId="166"/>
          <ac:picMkLst>
            <pc:docMk/>
            <pc:sldMk cId="748215042" sldId="2142533155"/>
            <ac:picMk id="1170" creationId="{9FA99672-8322-308A-6E80-134A0E5D29D9}"/>
          </ac:picMkLst>
        </pc:picChg>
        <pc:picChg chg="del">
          <ac:chgData name="Geert van Teylingen" userId="ae4661b6-076f-4f1b-9216-c5b88fd5c6d2" providerId="ADAL" clId="{DAB963AE-D094-4B47-9629-835E36047A84}" dt="2023-05-16T11:40:29.419" v="155" actId="21"/>
          <ac:picMkLst>
            <pc:docMk/>
            <pc:sldMk cId="748215042" sldId="2142533155"/>
            <ac:picMk id="1269" creationId="{B4EB1BC6-4D14-F5AF-8F17-3C984CE4D375}"/>
          </ac:picMkLst>
        </pc:picChg>
        <pc:picChg chg="del">
          <ac:chgData name="Geert van Teylingen" userId="ae4661b6-076f-4f1b-9216-c5b88fd5c6d2" providerId="ADAL" clId="{DAB963AE-D094-4B47-9629-835E36047A84}" dt="2023-05-16T11:40:29.419" v="155" actId="21"/>
          <ac:picMkLst>
            <pc:docMk/>
            <pc:sldMk cId="748215042" sldId="2142533155"/>
            <ac:picMk id="1270" creationId="{69C909F7-4AAD-823B-B50E-D84BC2663325}"/>
          </ac:picMkLst>
        </pc:picChg>
        <pc:picChg chg="mod">
          <ac:chgData name="Geert van Teylingen" userId="ae4661b6-076f-4f1b-9216-c5b88fd5c6d2" providerId="ADAL" clId="{DAB963AE-D094-4B47-9629-835E36047A84}" dt="2023-05-16T11:43:56.323" v="186" actId="1076"/>
          <ac:picMkLst>
            <pc:docMk/>
            <pc:sldMk cId="748215042" sldId="2142533155"/>
            <ac:picMk id="1283" creationId="{D45F455F-B5F0-DC74-D937-001E4427AC0C}"/>
          </ac:picMkLst>
        </pc:picChg>
        <pc:picChg chg="mod">
          <ac:chgData name="Geert van Teylingen" userId="ae4661b6-076f-4f1b-9216-c5b88fd5c6d2" providerId="ADAL" clId="{DAB963AE-D094-4B47-9629-835E36047A84}" dt="2023-05-16T11:43:56.323" v="186" actId="1076"/>
          <ac:picMkLst>
            <pc:docMk/>
            <pc:sldMk cId="748215042" sldId="2142533155"/>
            <ac:picMk id="1284" creationId="{1E4E4B59-078E-4F1E-FA0E-3B82C6A022C0}"/>
          </ac:picMkLst>
        </pc:picChg>
        <pc:picChg chg="mod">
          <ac:chgData name="Geert van Teylingen" userId="ae4661b6-076f-4f1b-9216-c5b88fd5c6d2" providerId="ADAL" clId="{DAB963AE-D094-4B47-9629-835E36047A84}" dt="2023-05-16T11:43:56.323" v="186" actId="1076"/>
          <ac:picMkLst>
            <pc:docMk/>
            <pc:sldMk cId="748215042" sldId="2142533155"/>
            <ac:picMk id="1286" creationId="{785E2871-58A0-AE29-45DD-68E86902698C}"/>
          </ac:picMkLst>
        </pc:picChg>
        <pc:cxnChg chg="del">
          <ac:chgData name="Geert van Teylingen" userId="ae4661b6-076f-4f1b-9216-c5b88fd5c6d2" providerId="ADAL" clId="{DAB963AE-D094-4B47-9629-835E36047A84}" dt="2023-05-16T11:40:29.419" v="155" actId="21"/>
          <ac:cxnSpMkLst>
            <pc:docMk/>
            <pc:sldMk cId="748215042" sldId="2142533155"/>
            <ac:cxnSpMk id="17" creationId="{D790945A-6DA5-606D-D5F0-B665C21C19BF}"/>
          </ac:cxnSpMkLst>
        </pc:cxnChg>
        <pc:cxnChg chg="del mod topLvl">
          <ac:chgData name="Geert van Teylingen" userId="ae4661b6-076f-4f1b-9216-c5b88fd5c6d2" providerId="ADAL" clId="{DAB963AE-D094-4B47-9629-835E36047A84}" dt="2023-05-16T11:40:57.381" v="160" actId="478"/>
          <ac:cxnSpMkLst>
            <pc:docMk/>
            <pc:sldMk cId="748215042" sldId="2142533155"/>
            <ac:cxnSpMk id="19" creationId="{74E6D31E-4EF3-BCBA-6D0B-4D8ACB46CDCB}"/>
          </ac:cxnSpMkLst>
        </pc:cxnChg>
        <pc:cxnChg chg="add del mod">
          <ac:chgData name="Geert van Teylingen" userId="ae4661b6-076f-4f1b-9216-c5b88fd5c6d2" providerId="ADAL" clId="{DAB963AE-D094-4B47-9629-835E36047A84}" dt="2023-05-16T11:45:24.709" v="281"/>
          <ac:cxnSpMkLst>
            <pc:docMk/>
            <pc:sldMk cId="748215042" sldId="2142533155"/>
            <ac:cxnSpMk id="20" creationId="{093CA278-C613-6B10-704D-E9495A3510D8}"/>
          </ac:cxnSpMkLst>
        </pc:cxnChg>
        <pc:cxnChg chg="del mod topLvl">
          <ac:chgData name="Geert van Teylingen" userId="ae4661b6-076f-4f1b-9216-c5b88fd5c6d2" providerId="ADAL" clId="{DAB963AE-D094-4B47-9629-835E36047A84}" dt="2023-05-16T11:41:02.229" v="161" actId="478"/>
          <ac:cxnSpMkLst>
            <pc:docMk/>
            <pc:sldMk cId="748215042" sldId="2142533155"/>
            <ac:cxnSpMk id="29" creationId="{C942D1DF-81B8-B98E-83E0-55ABEB55F0BA}"/>
          </ac:cxnSpMkLst>
        </pc:cxnChg>
        <pc:cxnChg chg="add mod">
          <ac:chgData name="Geert van Teylingen" userId="ae4661b6-076f-4f1b-9216-c5b88fd5c6d2" providerId="ADAL" clId="{DAB963AE-D094-4B47-9629-835E36047A84}" dt="2023-05-16T11:45:41.998" v="325" actId="1038"/>
          <ac:cxnSpMkLst>
            <pc:docMk/>
            <pc:sldMk cId="748215042" sldId="2142533155"/>
            <ac:cxnSpMk id="1058" creationId="{4D82E7BB-811A-6B62-270A-01182DE4A0BC}"/>
          </ac:cxnSpMkLst>
        </pc:cxnChg>
        <pc:cxnChg chg="mod">
          <ac:chgData name="Geert van Teylingen" userId="ae4661b6-076f-4f1b-9216-c5b88fd5c6d2" providerId="ADAL" clId="{DAB963AE-D094-4B47-9629-835E36047A84}" dt="2023-05-16T11:43:56.323" v="186" actId="1076"/>
          <ac:cxnSpMkLst>
            <pc:docMk/>
            <pc:sldMk cId="748215042" sldId="2142533155"/>
            <ac:cxnSpMk id="1081" creationId="{116553DE-5893-5CAF-8619-D39341049E4F}"/>
          </ac:cxnSpMkLst>
        </pc:cxnChg>
        <pc:cxnChg chg="add mod">
          <ac:chgData name="Geert van Teylingen" userId="ae4661b6-076f-4f1b-9216-c5b88fd5c6d2" providerId="ADAL" clId="{DAB963AE-D094-4B47-9629-835E36047A84}" dt="2023-05-16T11:51:25.661" v="396" actId="14100"/>
          <ac:cxnSpMkLst>
            <pc:docMk/>
            <pc:sldMk cId="748215042" sldId="2142533155"/>
            <ac:cxnSpMk id="1140" creationId="{BC6CB98D-CC94-F406-A90D-CFD8E93169FF}"/>
          </ac:cxnSpMkLst>
        </pc:cxnChg>
        <pc:cxnChg chg="add mod">
          <ac:chgData name="Geert van Teylingen" userId="ae4661b6-076f-4f1b-9216-c5b88fd5c6d2" providerId="ADAL" clId="{DAB963AE-D094-4B47-9629-835E36047A84}" dt="2023-05-16T11:52:00.298" v="405" actId="14100"/>
          <ac:cxnSpMkLst>
            <pc:docMk/>
            <pc:sldMk cId="748215042" sldId="2142533155"/>
            <ac:cxnSpMk id="1146" creationId="{CDC4E632-8CC6-D79B-AE3B-BBB99DA30D92}"/>
          </ac:cxnSpMkLst>
        </pc:cxnChg>
        <pc:cxnChg chg="add mod">
          <ac:chgData name="Geert van Teylingen" userId="ae4661b6-076f-4f1b-9216-c5b88fd5c6d2" providerId="ADAL" clId="{DAB963AE-D094-4B47-9629-835E36047A84}" dt="2023-05-16T11:53:01.316" v="417" actId="14100"/>
          <ac:cxnSpMkLst>
            <pc:docMk/>
            <pc:sldMk cId="748215042" sldId="2142533155"/>
            <ac:cxnSpMk id="1161" creationId="{04BF2434-EF27-78FD-DAA5-41C6BDCB6EEB}"/>
          </ac:cxnSpMkLst>
        </pc:cxnChg>
        <pc:cxnChg chg="add mod">
          <ac:chgData name="Geert van Teylingen" userId="ae4661b6-076f-4f1b-9216-c5b88fd5c6d2" providerId="ADAL" clId="{DAB963AE-D094-4B47-9629-835E36047A84}" dt="2023-05-16T11:52:38.569" v="414" actId="14100"/>
          <ac:cxnSpMkLst>
            <pc:docMk/>
            <pc:sldMk cId="748215042" sldId="2142533155"/>
            <ac:cxnSpMk id="1162" creationId="{3BA1C75D-B5BF-167F-3DBB-C77686474B37}"/>
          </ac:cxnSpMkLst>
        </pc:cxnChg>
        <pc:cxnChg chg="add del mod">
          <ac:chgData name="Geert van Teylingen" userId="ae4661b6-076f-4f1b-9216-c5b88fd5c6d2" providerId="ADAL" clId="{DAB963AE-D094-4B47-9629-835E36047A84}" dt="2023-05-16T11:53:04.065" v="418" actId="478"/>
          <ac:cxnSpMkLst>
            <pc:docMk/>
            <pc:sldMk cId="748215042" sldId="2142533155"/>
            <ac:cxnSpMk id="1168" creationId="{5BA58505-5954-1858-1B1A-5438CBF154B0}"/>
          </ac:cxnSpMkLst>
        </pc:cxnChg>
        <pc:cxnChg chg="add mod">
          <ac:chgData name="Geert van Teylingen" userId="ae4661b6-076f-4f1b-9216-c5b88fd5c6d2" providerId="ADAL" clId="{DAB963AE-D094-4B47-9629-835E36047A84}" dt="2023-05-16T11:55:30.091" v="433" actId="14100"/>
          <ac:cxnSpMkLst>
            <pc:docMk/>
            <pc:sldMk cId="748215042" sldId="2142533155"/>
            <ac:cxnSpMk id="1173" creationId="{508A7B96-3AF3-30EA-6837-E70FACD708E0}"/>
          </ac:cxnSpMkLst>
        </pc:cxnChg>
        <pc:cxnChg chg="add mod">
          <ac:chgData name="Geert van Teylingen" userId="ae4661b6-076f-4f1b-9216-c5b88fd5c6d2" providerId="ADAL" clId="{DAB963AE-D094-4B47-9629-835E36047A84}" dt="2023-05-16T11:56:06.394" v="439" actId="14100"/>
          <ac:cxnSpMkLst>
            <pc:docMk/>
            <pc:sldMk cId="748215042" sldId="2142533155"/>
            <ac:cxnSpMk id="1178" creationId="{E1247694-30A9-C535-8BBF-EE043A5C2E30}"/>
          </ac:cxnSpMkLst>
        </pc:cxnChg>
        <pc:cxnChg chg="del mod">
          <ac:chgData name="Geert van Teylingen" userId="ae4661b6-076f-4f1b-9216-c5b88fd5c6d2" providerId="ADAL" clId="{DAB963AE-D094-4B47-9629-835E36047A84}" dt="2023-05-16T11:41:32.579" v="166" actId="478"/>
          <ac:cxnSpMkLst>
            <pc:docMk/>
            <pc:sldMk cId="748215042" sldId="2142533155"/>
            <ac:cxnSpMk id="1225" creationId="{FA826E20-8929-452F-02BF-0D71A8D18536}"/>
          </ac:cxnSpMkLst>
        </pc:cxnChg>
        <pc:cxnChg chg="del mod">
          <ac:chgData name="Geert van Teylingen" userId="ae4661b6-076f-4f1b-9216-c5b88fd5c6d2" providerId="ADAL" clId="{DAB963AE-D094-4B47-9629-835E36047A84}" dt="2023-05-16T11:41:30.502" v="164" actId="478"/>
          <ac:cxnSpMkLst>
            <pc:docMk/>
            <pc:sldMk cId="748215042" sldId="2142533155"/>
            <ac:cxnSpMk id="1231" creationId="{B98B0912-458C-54E6-C949-C7BE6FE3FC12}"/>
          </ac:cxnSpMkLst>
        </pc:cxnChg>
        <pc:cxnChg chg="del mod">
          <ac:chgData name="Geert van Teylingen" userId="ae4661b6-076f-4f1b-9216-c5b88fd5c6d2" providerId="ADAL" clId="{DAB963AE-D094-4B47-9629-835E36047A84}" dt="2023-05-16T11:41:40.659" v="168" actId="478"/>
          <ac:cxnSpMkLst>
            <pc:docMk/>
            <pc:sldMk cId="748215042" sldId="2142533155"/>
            <ac:cxnSpMk id="1236" creationId="{4C2DF731-D82E-FDB4-6108-31B36287A261}"/>
          </ac:cxnSpMkLst>
        </pc:cxnChg>
        <pc:cxnChg chg="del mod">
          <ac:chgData name="Geert van Teylingen" userId="ae4661b6-076f-4f1b-9216-c5b88fd5c6d2" providerId="ADAL" clId="{DAB963AE-D094-4B47-9629-835E36047A84}" dt="2023-05-16T11:41:38.002" v="167" actId="478"/>
          <ac:cxnSpMkLst>
            <pc:docMk/>
            <pc:sldMk cId="748215042" sldId="2142533155"/>
            <ac:cxnSpMk id="1237" creationId="{F359FEF6-F2D5-3D52-B7A1-4C648EBA5079}"/>
          </ac:cxnSpMkLst>
        </pc:cxnChg>
      </pc:sldChg>
      <pc:sldChg chg="addSp delSp modSp new del mod">
        <pc:chgData name="Geert van Teylingen" userId="ae4661b6-076f-4f1b-9216-c5b88fd5c6d2" providerId="ADAL" clId="{DAB963AE-D094-4B47-9629-835E36047A84}" dt="2023-05-16T12:15:38.170" v="512" actId="47"/>
        <pc:sldMkLst>
          <pc:docMk/>
          <pc:sldMk cId="3892007886" sldId="2142533156"/>
        </pc:sldMkLst>
        <pc:spChg chg="add del mod">
          <ac:chgData name="Geert van Teylingen" userId="ae4661b6-076f-4f1b-9216-c5b88fd5c6d2" providerId="ADAL" clId="{DAB963AE-D094-4B47-9629-835E36047A84}" dt="2023-05-16T11:45:13.760" v="279" actId="21"/>
          <ac:spMkLst>
            <pc:docMk/>
            <pc:sldMk cId="3892007886" sldId="2142533156"/>
            <ac:spMk id="3" creationId="{75143C79-4F25-D09E-FE34-14AF61C77FED}"/>
          </ac:spMkLst>
        </pc:spChg>
        <pc:spChg chg="add del mod">
          <ac:chgData name="Geert van Teylingen" userId="ae4661b6-076f-4f1b-9216-c5b88fd5c6d2" providerId="ADAL" clId="{DAB963AE-D094-4B47-9629-835E36047A84}" dt="2023-05-16T11:45:13.760" v="279" actId="21"/>
          <ac:spMkLst>
            <pc:docMk/>
            <pc:sldMk cId="3892007886" sldId="2142533156"/>
            <ac:spMk id="5" creationId="{F49F2CB1-C3D7-A584-795D-300613324DEE}"/>
          </ac:spMkLst>
        </pc:spChg>
        <pc:spChg chg="add del mod">
          <ac:chgData name="Geert van Teylingen" userId="ae4661b6-076f-4f1b-9216-c5b88fd5c6d2" providerId="ADAL" clId="{DAB963AE-D094-4B47-9629-835E36047A84}" dt="2023-05-16T11:45:13.760" v="279" actId="21"/>
          <ac:spMkLst>
            <pc:docMk/>
            <pc:sldMk cId="3892007886" sldId="2142533156"/>
            <ac:spMk id="6" creationId="{7DA9C3B1-1FE1-AA10-0F9B-E270696D4679}"/>
          </ac:spMkLst>
        </pc:spChg>
        <pc:spChg chg="add del mod">
          <ac:chgData name="Geert van Teylingen" userId="ae4661b6-076f-4f1b-9216-c5b88fd5c6d2" providerId="ADAL" clId="{DAB963AE-D094-4B47-9629-835E36047A84}" dt="2023-05-16T11:45:13.760" v="279" actId="21"/>
          <ac:spMkLst>
            <pc:docMk/>
            <pc:sldMk cId="3892007886" sldId="2142533156"/>
            <ac:spMk id="7" creationId="{3701EC21-E051-028C-01B6-5D91C0F21FA9}"/>
          </ac:spMkLst>
        </pc:spChg>
        <pc:spChg chg="add del mod">
          <ac:chgData name="Geert van Teylingen" userId="ae4661b6-076f-4f1b-9216-c5b88fd5c6d2" providerId="ADAL" clId="{DAB963AE-D094-4B47-9629-835E36047A84}" dt="2023-05-16T11:45:13.760" v="279" actId="21"/>
          <ac:spMkLst>
            <pc:docMk/>
            <pc:sldMk cId="3892007886" sldId="2142533156"/>
            <ac:spMk id="8" creationId="{619C94F8-C8C8-3D7F-9A6A-C12889E611F1}"/>
          </ac:spMkLst>
        </pc:spChg>
        <pc:spChg chg="mod">
          <ac:chgData name="Geert van Teylingen" userId="ae4661b6-076f-4f1b-9216-c5b88fd5c6d2" providerId="ADAL" clId="{DAB963AE-D094-4B47-9629-835E36047A84}" dt="2023-05-16T11:40:31.548" v="156"/>
          <ac:spMkLst>
            <pc:docMk/>
            <pc:sldMk cId="3892007886" sldId="2142533156"/>
            <ac:spMk id="14" creationId="{0607FF96-0165-4C29-AD4C-C78490BA21B4}"/>
          </ac:spMkLst>
        </pc:spChg>
        <pc:spChg chg="mod">
          <ac:chgData name="Geert van Teylingen" userId="ae4661b6-076f-4f1b-9216-c5b88fd5c6d2" providerId="ADAL" clId="{DAB963AE-D094-4B47-9629-835E36047A84}" dt="2023-05-16T11:40:31.548" v="156"/>
          <ac:spMkLst>
            <pc:docMk/>
            <pc:sldMk cId="3892007886" sldId="2142533156"/>
            <ac:spMk id="17" creationId="{0F8EED1A-402A-86E0-84F6-9B00E2F043C2}"/>
          </ac:spMkLst>
        </pc:spChg>
        <pc:spChg chg="add del mod">
          <ac:chgData name="Geert van Teylingen" userId="ae4661b6-076f-4f1b-9216-c5b88fd5c6d2" providerId="ADAL" clId="{DAB963AE-D094-4B47-9629-835E36047A84}" dt="2023-05-16T11:45:13.760" v="279" actId="21"/>
          <ac:spMkLst>
            <pc:docMk/>
            <pc:sldMk cId="3892007886" sldId="2142533156"/>
            <ac:spMk id="19" creationId="{13FF1FBB-A4DC-84B0-F720-CD7052B40ECB}"/>
          </ac:spMkLst>
        </pc:spChg>
        <pc:spChg chg="add del mod">
          <ac:chgData name="Geert van Teylingen" userId="ae4661b6-076f-4f1b-9216-c5b88fd5c6d2" providerId="ADAL" clId="{DAB963AE-D094-4B47-9629-835E36047A84}" dt="2023-05-16T11:45:13.760" v="279" actId="21"/>
          <ac:spMkLst>
            <pc:docMk/>
            <pc:sldMk cId="3892007886" sldId="2142533156"/>
            <ac:spMk id="20" creationId="{629515CD-1846-EB1B-5712-C69E5A0E7939}"/>
          </ac:spMkLst>
        </pc:spChg>
        <pc:spChg chg="add del mod">
          <ac:chgData name="Geert van Teylingen" userId="ae4661b6-076f-4f1b-9216-c5b88fd5c6d2" providerId="ADAL" clId="{DAB963AE-D094-4B47-9629-835E36047A84}" dt="2023-05-16T11:45:13.760" v="279" actId="21"/>
          <ac:spMkLst>
            <pc:docMk/>
            <pc:sldMk cId="3892007886" sldId="2142533156"/>
            <ac:spMk id="21" creationId="{DA902DD7-FEE1-7875-2083-2600C87CBC25}"/>
          </ac:spMkLst>
        </pc:spChg>
        <pc:spChg chg="add del mod">
          <ac:chgData name="Geert van Teylingen" userId="ae4661b6-076f-4f1b-9216-c5b88fd5c6d2" providerId="ADAL" clId="{DAB963AE-D094-4B47-9629-835E36047A84}" dt="2023-05-16T11:45:13.760" v="279" actId="21"/>
          <ac:spMkLst>
            <pc:docMk/>
            <pc:sldMk cId="3892007886" sldId="2142533156"/>
            <ac:spMk id="22" creationId="{0C804086-A721-D268-BF5D-18C5044D1AD8}"/>
          </ac:spMkLst>
        </pc:spChg>
        <pc:grpChg chg="add del mod">
          <ac:chgData name="Geert van Teylingen" userId="ae4661b6-076f-4f1b-9216-c5b88fd5c6d2" providerId="ADAL" clId="{DAB963AE-D094-4B47-9629-835E36047A84}" dt="2023-05-16T11:45:13.760" v="279" actId="21"/>
          <ac:grpSpMkLst>
            <pc:docMk/>
            <pc:sldMk cId="3892007886" sldId="2142533156"/>
            <ac:grpSpMk id="13" creationId="{9A14CAE5-40BD-F2B4-9F31-AA6040CBABCD}"/>
          </ac:grpSpMkLst>
        </pc:grpChg>
        <pc:grpChg chg="add del mod">
          <ac:chgData name="Geert van Teylingen" userId="ae4661b6-076f-4f1b-9216-c5b88fd5c6d2" providerId="ADAL" clId="{DAB963AE-D094-4B47-9629-835E36047A84}" dt="2023-05-16T11:45:13.760" v="279" actId="21"/>
          <ac:grpSpMkLst>
            <pc:docMk/>
            <pc:sldMk cId="3892007886" sldId="2142533156"/>
            <ac:grpSpMk id="16" creationId="{7C4B6330-2B4E-D961-8046-0149E6947401}"/>
          </ac:grpSpMkLst>
        </pc:grpChg>
        <pc:picChg chg="add del mod">
          <ac:chgData name="Geert van Teylingen" userId="ae4661b6-076f-4f1b-9216-c5b88fd5c6d2" providerId="ADAL" clId="{DAB963AE-D094-4B47-9629-835E36047A84}" dt="2023-05-16T11:45:13.760" v="279" actId="21"/>
          <ac:picMkLst>
            <pc:docMk/>
            <pc:sldMk cId="3892007886" sldId="2142533156"/>
            <ac:picMk id="9" creationId="{46ACB25C-1D20-BA28-2D53-20C2257380CF}"/>
          </ac:picMkLst>
        </pc:picChg>
        <pc:picChg chg="add del mod">
          <ac:chgData name="Geert van Teylingen" userId="ae4661b6-076f-4f1b-9216-c5b88fd5c6d2" providerId="ADAL" clId="{DAB963AE-D094-4B47-9629-835E36047A84}" dt="2023-05-16T11:45:13.760" v="279" actId="21"/>
          <ac:picMkLst>
            <pc:docMk/>
            <pc:sldMk cId="3892007886" sldId="2142533156"/>
            <ac:picMk id="10" creationId="{BF6E0C1F-9C8B-A409-FA29-72B0C7E63A6A}"/>
          </ac:picMkLst>
        </pc:picChg>
        <pc:picChg chg="add del mod">
          <ac:chgData name="Geert van Teylingen" userId="ae4661b6-076f-4f1b-9216-c5b88fd5c6d2" providerId="ADAL" clId="{DAB963AE-D094-4B47-9629-835E36047A84}" dt="2023-05-16T11:45:13.760" v="279" actId="21"/>
          <ac:picMkLst>
            <pc:docMk/>
            <pc:sldMk cId="3892007886" sldId="2142533156"/>
            <ac:picMk id="11" creationId="{03E0A05B-6770-A571-2BC0-2F133B6631BD}"/>
          </ac:picMkLst>
        </pc:picChg>
        <pc:picChg chg="add del mod">
          <ac:chgData name="Geert van Teylingen" userId="ae4661b6-076f-4f1b-9216-c5b88fd5c6d2" providerId="ADAL" clId="{DAB963AE-D094-4B47-9629-835E36047A84}" dt="2023-05-16T11:45:13.760" v="279" actId="21"/>
          <ac:picMkLst>
            <pc:docMk/>
            <pc:sldMk cId="3892007886" sldId="2142533156"/>
            <ac:picMk id="12" creationId="{E501AEA0-76A8-B1CE-B12E-A5BCC9F11AB8}"/>
          </ac:picMkLst>
        </pc:picChg>
        <pc:picChg chg="mod">
          <ac:chgData name="Geert van Teylingen" userId="ae4661b6-076f-4f1b-9216-c5b88fd5c6d2" providerId="ADAL" clId="{DAB963AE-D094-4B47-9629-835E36047A84}" dt="2023-05-16T11:40:31.548" v="156"/>
          <ac:picMkLst>
            <pc:docMk/>
            <pc:sldMk cId="3892007886" sldId="2142533156"/>
            <ac:picMk id="15" creationId="{D0490416-2949-F493-9C7A-685017FF10F0}"/>
          </ac:picMkLst>
        </pc:picChg>
        <pc:picChg chg="mod">
          <ac:chgData name="Geert van Teylingen" userId="ae4661b6-076f-4f1b-9216-c5b88fd5c6d2" providerId="ADAL" clId="{DAB963AE-D094-4B47-9629-835E36047A84}" dt="2023-05-16T11:40:31.548" v="156"/>
          <ac:picMkLst>
            <pc:docMk/>
            <pc:sldMk cId="3892007886" sldId="2142533156"/>
            <ac:picMk id="18" creationId="{75D0B8E2-AE61-3448-03B6-D078ADB5092C}"/>
          </ac:picMkLst>
        </pc:picChg>
        <pc:cxnChg chg="add del mod">
          <ac:chgData name="Geert van Teylingen" userId="ae4661b6-076f-4f1b-9216-c5b88fd5c6d2" providerId="ADAL" clId="{DAB963AE-D094-4B47-9629-835E36047A84}" dt="2023-05-16T11:45:13.760" v="279" actId="21"/>
          <ac:cxnSpMkLst>
            <pc:docMk/>
            <pc:sldMk cId="3892007886" sldId="2142533156"/>
            <ac:cxnSpMk id="4" creationId="{5BD88B24-80FA-84A8-AEBF-4A53FFEF9B7F}"/>
          </ac:cxnSpMkLst>
        </pc:cxnChg>
      </pc:sldChg>
      <pc:sldChg chg="modSp new mod modShow">
        <pc:chgData name="Geert van Teylingen" userId="ae4661b6-076f-4f1b-9216-c5b88fd5c6d2" providerId="ADAL" clId="{DAB963AE-D094-4B47-9629-835E36047A84}" dt="2023-05-16T15:21:12.132" v="831" actId="729"/>
        <pc:sldMkLst>
          <pc:docMk/>
          <pc:sldMk cId="268572091" sldId="2142533157"/>
        </pc:sldMkLst>
        <pc:spChg chg="mod">
          <ac:chgData name="Geert van Teylingen" userId="ae4661b6-076f-4f1b-9216-c5b88fd5c6d2" providerId="ADAL" clId="{DAB963AE-D094-4B47-9629-835E36047A84}" dt="2023-05-16T15:21:07.212" v="830" actId="20577"/>
          <ac:spMkLst>
            <pc:docMk/>
            <pc:sldMk cId="268572091" sldId="2142533157"/>
            <ac:spMk id="2" creationId="{3859E9B8-544E-B09E-374D-12E7EF2047DA}"/>
          </ac:spMkLst>
        </pc:spChg>
      </pc:sldChg>
      <pc:sldChg chg="add mod ord modShow">
        <pc:chgData name="Geert van Teylingen" userId="ae4661b6-076f-4f1b-9216-c5b88fd5c6d2" providerId="ADAL" clId="{DAB963AE-D094-4B47-9629-835E36047A84}" dt="2023-05-16T15:21:12.132" v="831" actId="729"/>
        <pc:sldMkLst>
          <pc:docMk/>
          <pc:sldMk cId="2832613210" sldId="2142533158"/>
        </pc:sldMkLst>
      </pc:sldChg>
    </pc:docChg>
  </pc:docChgLst>
  <pc:docChgLst>
    <pc:chgData name="Mick Alberts" userId="38364643-99db-4c87-8154-d1a461729852" providerId="ADAL" clId="{E2053550-7468-4763-A9BE-7356254E8631}"/>
    <pc:docChg chg="undo redo custSel modSld">
      <pc:chgData name="Mick Alberts" userId="38364643-99db-4c87-8154-d1a461729852" providerId="ADAL" clId="{E2053550-7468-4763-A9BE-7356254E8631}" dt="2023-06-02T19:11:08.175" v="349" actId="255"/>
      <pc:docMkLst>
        <pc:docMk/>
      </pc:docMkLst>
      <pc:sldChg chg="modSp mod">
        <pc:chgData name="Mick Alberts" userId="38364643-99db-4c87-8154-d1a461729852" providerId="ADAL" clId="{E2053550-7468-4763-A9BE-7356254E8631}" dt="2023-06-01T21:43:03.067" v="194" actId="14100"/>
        <pc:sldMkLst>
          <pc:docMk/>
          <pc:sldMk cId="433232610" sldId="2142533148"/>
        </pc:sldMkLst>
        <pc:spChg chg="mod">
          <ac:chgData name="Mick Alberts" userId="38364643-99db-4c87-8154-d1a461729852" providerId="ADAL" clId="{E2053550-7468-4763-A9BE-7356254E8631}" dt="2023-06-01T21:41:27.251" v="188" actId="20577"/>
          <ac:spMkLst>
            <pc:docMk/>
            <pc:sldMk cId="433232610" sldId="2142533148"/>
            <ac:spMk id="2" creationId="{89DEE059-5821-E796-A7FE-F6B8F8DA78DE}"/>
          </ac:spMkLst>
        </pc:spChg>
        <pc:spChg chg="mod">
          <ac:chgData name="Mick Alberts" userId="38364643-99db-4c87-8154-d1a461729852" providerId="ADAL" clId="{E2053550-7468-4763-A9BE-7356254E8631}" dt="2023-06-01T21:43:03.067" v="194" actId="14100"/>
          <ac:spMkLst>
            <pc:docMk/>
            <pc:sldMk cId="433232610" sldId="2142533148"/>
            <ac:spMk id="3" creationId="{8C5F2605-F21B-529D-DCFA-3CA83D75C89F}"/>
          </ac:spMkLst>
        </pc:spChg>
        <pc:spChg chg="mod">
          <ac:chgData name="Mick Alberts" userId="38364643-99db-4c87-8154-d1a461729852" providerId="ADAL" clId="{E2053550-7468-4763-A9BE-7356254E8631}" dt="2023-06-01T21:37:56.638" v="173" actId="20577"/>
          <ac:spMkLst>
            <pc:docMk/>
            <pc:sldMk cId="433232610" sldId="2142533148"/>
            <ac:spMk id="4" creationId="{2FBC2F85-62FD-E301-F0B4-7BFE6EC617C5}"/>
          </ac:spMkLst>
        </pc:spChg>
        <pc:spChg chg="mod">
          <ac:chgData name="Mick Alberts" userId="38364643-99db-4c87-8154-d1a461729852" providerId="ADAL" clId="{E2053550-7468-4763-A9BE-7356254E8631}" dt="2023-06-01T19:07:46.802" v="161" actId="20577"/>
          <ac:spMkLst>
            <pc:docMk/>
            <pc:sldMk cId="433232610" sldId="2142533148"/>
            <ac:spMk id="43" creationId="{1BDADCFD-9325-95D9-61B6-92143A83A255}"/>
          </ac:spMkLst>
        </pc:spChg>
        <pc:spChg chg="mod">
          <ac:chgData name="Mick Alberts" userId="38364643-99db-4c87-8154-d1a461729852" providerId="ADAL" clId="{E2053550-7468-4763-A9BE-7356254E8631}" dt="2023-06-01T19:07:34.658" v="157" actId="20577"/>
          <ac:spMkLst>
            <pc:docMk/>
            <pc:sldMk cId="433232610" sldId="2142533148"/>
            <ac:spMk id="44" creationId="{70ADAAF1-3779-BD4C-27ED-C6E4BC6230B3}"/>
          </ac:spMkLst>
        </pc:spChg>
        <pc:spChg chg="mod">
          <ac:chgData name="Mick Alberts" userId="38364643-99db-4c87-8154-d1a461729852" providerId="ADAL" clId="{E2053550-7468-4763-A9BE-7356254E8631}" dt="2023-06-01T19:07:58.433" v="165" actId="20577"/>
          <ac:spMkLst>
            <pc:docMk/>
            <pc:sldMk cId="433232610" sldId="2142533148"/>
            <ac:spMk id="45" creationId="{CE0FBC08-75B5-55B8-05DA-FD291768AC40}"/>
          </ac:spMkLst>
        </pc:spChg>
        <pc:spChg chg="mod">
          <ac:chgData name="Mick Alberts" userId="38364643-99db-4c87-8154-d1a461729852" providerId="ADAL" clId="{E2053550-7468-4763-A9BE-7356254E8631}" dt="2023-06-01T19:07:52.759" v="163" actId="20577"/>
          <ac:spMkLst>
            <pc:docMk/>
            <pc:sldMk cId="433232610" sldId="2142533148"/>
            <ac:spMk id="46" creationId="{841C4CAE-A136-A0D3-9170-936CC0677F67}"/>
          </ac:spMkLst>
        </pc:spChg>
      </pc:sldChg>
      <pc:sldChg chg="modSp mod">
        <pc:chgData name="Mick Alberts" userId="38364643-99db-4c87-8154-d1a461729852" providerId="ADAL" clId="{E2053550-7468-4763-A9BE-7356254E8631}" dt="2023-06-01T18:39:38.707" v="137" actId="20577"/>
        <pc:sldMkLst>
          <pc:docMk/>
          <pc:sldMk cId="3534893034" sldId="2142533153"/>
        </pc:sldMkLst>
        <pc:spChg chg="mod">
          <ac:chgData name="Mick Alberts" userId="38364643-99db-4c87-8154-d1a461729852" providerId="ADAL" clId="{E2053550-7468-4763-A9BE-7356254E8631}" dt="2023-06-01T18:36:48.222" v="118" actId="20577"/>
          <ac:spMkLst>
            <pc:docMk/>
            <pc:sldMk cId="3534893034" sldId="2142533153"/>
            <ac:spMk id="5" creationId="{D9B68D04-A7FD-562A-9955-738E7B59FAB2}"/>
          </ac:spMkLst>
        </pc:spChg>
        <pc:spChg chg="mod">
          <ac:chgData name="Mick Alberts" userId="38364643-99db-4c87-8154-d1a461729852" providerId="ADAL" clId="{E2053550-7468-4763-A9BE-7356254E8631}" dt="2023-06-01T18:38:02.160" v="120" actId="20577"/>
          <ac:spMkLst>
            <pc:docMk/>
            <pc:sldMk cId="3534893034" sldId="2142533153"/>
            <ac:spMk id="27" creationId="{18CF0522-8965-92D7-AE94-6717FABFD9B2}"/>
          </ac:spMkLst>
        </pc:spChg>
        <pc:spChg chg="mod">
          <ac:chgData name="Mick Alberts" userId="38364643-99db-4c87-8154-d1a461729852" providerId="ADAL" clId="{E2053550-7468-4763-A9BE-7356254E8631}" dt="2023-06-01T18:38:23.974" v="128" actId="20577"/>
          <ac:spMkLst>
            <pc:docMk/>
            <pc:sldMk cId="3534893034" sldId="2142533153"/>
            <ac:spMk id="29" creationId="{F3B4FE3C-BEB3-5062-785A-2630D87AB899}"/>
          </ac:spMkLst>
        </pc:spChg>
        <pc:spChg chg="mod">
          <ac:chgData name="Mick Alberts" userId="38364643-99db-4c87-8154-d1a461729852" providerId="ADAL" clId="{E2053550-7468-4763-A9BE-7356254E8631}" dt="2023-06-01T18:39:38.707" v="137" actId="20577"/>
          <ac:spMkLst>
            <pc:docMk/>
            <pc:sldMk cId="3534893034" sldId="2142533153"/>
            <ac:spMk id="35" creationId="{EA15E085-C474-1288-ACD6-07068BAA250A}"/>
          </ac:spMkLst>
        </pc:spChg>
      </pc:sldChg>
      <pc:sldChg chg="modSp mod">
        <pc:chgData name="Mick Alberts" userId="38364643-99db-4c87-8154-d1a461729852" providerId="ADAL" clId="{E2053550-7468-4763-A9BE-7356254E8631}" dt="2023-06-02T19:11:08.175" v="349" actId="255"/>
        <pc:sldMkLst>
          <pc:docMk/>
          <pc:sldMk cId="748215042" sldId="2142533155"/>
        </pc:sldMkLst>
        <pc:spChg chg="mod">
          <ac:chgData name="Mick Alberts" userId="38364643-99db-4c87-8154-d1a461729852" providerId="ADAL" clId="{E2053550-7468-4763-A9BE-7356254E8631}" dt="2023-05-31T21:34:18.097" v="108" actId="255"/>
          <ac:spMkLst>
            <pc:docMk/>
            <pc:sldMk cId="748215042" sldId="2142533155"/>
            <ac:spMk id="58" creationId="{669164B8-0491-1623-19A9-A9910893C72B}"/>
          </ac:spMkLst>
        </pc:spChg>
        <pc:spChg chg="mod">
          <ac:chgData name="Mick Alberts" userId="38364643-99db-4c87-8154-d1a461729852" providerId="ADAL" clId="{E2053550-7468-4763-A9BE-7356254E8631}" dt="2023-06-02T19:08:46.996" v="299" actId="1037"/>
          <ac:spMkLst>
            <pc:docMk/>
            <pc:sldMk cId="748215042" sldId="2142533155"/>
            <ac:spMk id="1073" creationId="{A0C8D6ED-6944-C5FC-AEED-04E55198D286}"/>
          </ac:spMkLst>
        </pc:spChg>
        <pc:spChg chg="mod">
          <ac:chgData name="Mick Alberts" userId="38364643-99db-4c87-8154-d1a461729852" providerId="ADAL" clId="{E2053550-7468-4763-A9BE-7356254E8631}" dt="2023-06-02T19:11:08.175" v="349" actId="255"/>
          <ac:spMkLst>
            <pc:docMk/>
            <pc:sldMk cId="748215042" sldId="2142533155"/>
            <ac:spMk id="1075" creationId="{D8A22EE0-FB02-DBD9-A8C1-D7504AD6AFD0}"/>
          </ac:spMkLst>
        </pc:spChg>
        <pc:spChg chg="mod">
          <ac:chgData name="Mick Alberts" userId="38364643-99db-4c87-8154-d1a461729852" providerId="ADAL" clId="{E2053550-7468-4763-A9BE-7356254E8631}" dt="2023-05-31T20:59:55.179" v="52" actId="20577"/>
          <ac:spMkLst>
            <pc:docMk/>
            <pc:sldMk cId="748215042" sldId="2142533155"/>
            <ac:spMk id="1076" creationId="{912DD2F5-DCF8-CA99-F1BA-E7EBAEDD8F97}"/>
          </ac:spMkLst>
        </pc:spChg>
        <pc:spChg chg="mod">
          <ac:chgData name="Mick Alberts" userId="38364643-99db-4c87-8154-d1a461729852" providerId="ADAL" clId="{E2053550-7468-4763-A9BE-7356254E8631}" dt="2023-05-31T21:46:59.231" v="116" actId="14100"/>
          <ac:spMkLst>
            <pc:docMk/>
            <pc:sldMk cId="748215042" sldId="2142533155"/>
            <ac:spMk id="1096" creationId="{6A5BB97E-317B-C867-2B9B-12E3FF0DDD78}"/>
          </ac:spMkLst>
        </pc:spChg>
        <pc:spChg chg="mod">
          <ac:chgData name="Mick Alberts" userId="38364643-99db-4c87-8154-d1a461729852" providerId="ADAL" clId="{E2053550-7468-4763-A9BE-7356254E8631}" dt="2023-05-31T20:59:49.725" v="51" actId="1036"/>
          <ac:spMkLst>
            <pc:docMk/>
            <pc:sldMk cId="748215042" sldId="2142533155"/>
            <ac:spMk id="1100" creationId="{E7E019E6-6B3C-B901-698E-354F123AA8A0}"/>
          </ac:spMkLst>
        </pc:spChg>
        <pc:spChg chg="mod">
          <ac:chgData name="Mick Alberts" userId="38364643-99db-4c87-8154-d1a461729852" providerId="ADAL" clId="{E2053550-7468-4763-A9BE-7356254E8631}" dt="2023-05-31T20:59:32.842" v="28" actId="1035"/>
          <ac:spMkLst>
            <pc:docMk/>
            <pc:sldMk cId="748215042" sldId="2142533155"/>
            <ac:spMk id="1101" creationId="{2FFE853F-A65A-8831-DABA-D9FDB2275C01}"/>
          </ac:spMkLst>
        </pc:spChg>
        <pc:spChg chg="mod">
          <ac:chgData name="Mick Alberts" userId="38364643-99db-4c87-8154-d1a461729852" providerId="ADAL" clId="{E2053550-7468-4763-A9BE-7356254E8631}" dt="2023-05-31T21:26:30.857" v="62" actId="20577"/>
          <ac:spMkLst>
            <pc:docMk/>
            <pc:sldMk cId="748215042" sldId="2142533155"/>
            <ac:spMk id="1109" creationId="{CB7A369B-600C-980D-1D37-3FCCDFED4827}"/>
          </ac:spMkLst>
        </pc:spChg>
        <pc:spChg chg="mod">
          <ac:chgData name="Mick Alberts" userId="38364643-99db-4c87-8154-d1a461729852" providerId="ADAL" clId="{E2053550-7468-4763-A9BE-7356254E8631}" dt="2023-05-31T21:26:35.298" v="64" actId="20577"/>
          <ac:spMkLst>
            <pc:docMk/>
            <pc:sldMk cId="748215042" sldId="2142533155"/>
            <ac:spMk id="1130" creationId="{F12EDA80-71BF-BD9F-CE67-BB5010690506}"/>
          </ac:spMkLst>
        </pc:spChg>
        <pc:spChg chg="mod">
          <ac:chgData name="Mick Alberts" userId="38364643-99db-4c87-8154-d1a461729852" providerId="ADAL" clId="{E2053550-7468-4763-A9BE-7356254E8631}" dt="2023-05-31T21:26:25.131" v="60" actId="20577"/>
          <ac:spMkLst>
            <pc:docMk/>
            <pc:sldMk cId="748215042" sldId="2142533155"/>
            <ac:spMk id="1132" creationId="{633691B5-E0EE-8563-9A8A-73A618D0F692}"/>
          </ac:spMkLst>
        </pc:spChg>
        <pc:spChg chg="mod">
          <ac:chgData name="Mick Alberts" userId="38364643-99db-4c87-8154-d1a461729852" providerId="ADAL" clId="{E2053550-7468-4763-A9BE-7356254E8631}" dt="2023-05-31T21:26:39.668" v="66" actId="20577"/>
          <ac:spMkLst>
            <pc:docMk/>
            <pc:sldMk cId="748215042" sldId="2142533155"/>
            <ac:spMk id="1133" creationId="{6E458B84-020A-04EF-C0FA-3A747736BDFF}"/>
          </ac:spMkLst>
        </pc:spChg>
        <pc:spChg chg="mod">
          <ac:chgData name="Mick Alberts" userId="38364643-99db-4c87-8154-d1a461729852" providerId="ADAL" clId="{E2053550-7468-4763-A9BE-7356254E8631}" dt="2023-06-02T19:10:55.755" v="348" actId="255"/>
          <ac:spMkLst>
            <pc:docMk/>
            <pc:sldMk cId="748215042" sldId="2142533155"/>
            <ac:spMk id="1139" creationId="{472EDCC1-1981-4841-89A9-A36B4C603AD2}"/>
          </ac:spMkLst>
        </pc:spChg>
        <pc:spChg chg="mod">
          <ac:chgData name="Mick Alberts" userId="38364643-99db-4c87-8154-d1a461729852" providerId="ADAL" clId="{E2053550-7468-4763-A9BE-7356254E8631}" dt="2023-06-02T19:10:33.444" v="345" actId="255"/>
          <ac:spMkLst>
            <pc:docMk/>
            <pc:sldMk cId="748215042" sldId="2142533155"/>
            <ac:spMk id="1143" creationId="{2952836E-509D-792D-2A6C-4AEC8F35FB95}"/>
          </ac:spMkLst>
        </pc:spChg>
        <pc:spChg chg="mod">
          <ac:chgData name="Mick Alberts" userId="38364643-99db-4c87-8154-d1a461729852" providerId="ADAL" clId="{E2053550-7468-4763-A9BE-7356254E8631}" dt="2023-06-02T19:10:42.021" v="346" actId="255"/>
          <ac:spMkLst>
            <pc:docMk/>
            <pc:sldMk cId="748215042" sldId="2142533155"/>
            <ac:spMk id="1145" creationId="{66C049D6-4CF5-F6EE-203E-0D3E26386453}"/>
          </ac:spMkLst>
        </pc:spChg>
        <pc:spChg chg="mod">
          <ac:chgData name="Mick Alberts" userId="38364643-99db-4c87-8154-d1a461729852" providerId="ADAL" clId="{E2053550-7468-4763-A9BE-7356254E8631}" dt="2023-06-02T19:10:49.392" v="347" actId="255"/>
          <ac:spMkLst>
            <pc:docMk/>
            <pc:sldMk cId="748215042" sldId="2142533155"/>
            <ac:spMk id="1149" creationId="{84758FFD-45AE-4A25-C4E4-D618445ABAAC}"/>
          </ac:spMkLst>
        </pc:spChg>
        <pc:spChg chg="mod">
          <ac:chgData name="Mick Alberts" userId="38364643-99db-4c87-8154-d1a461729852" providerId="ADAL" clId="{E2053550-7468-4763-A9BE-7356254E8631}" dt="2023-06-02T19:07:40.445" v="282" actId="255"/>
          <ac:spMkLst>
            <pc:docMk/>
            <pc:sldMk cId="748215042" sldId="2142533155"/>
            <ac:spMk id="1181" creationId="{1C2B1499-769D-5B8A-0A06-9B5406186FC6}"/>
          </ac:spMkLst>
        </pc:spChg>
        <pc:spChg chg="mod">
          <ac:chgData name="Mick Alberts" userId="38364643-99db-4c87-8154-d1a461729852" providerId="ADAL" clId="{E2053550-7468-4763-A9BE-7356254E8631}" dt="2023-06-02T19:08:30.671" v="295" actId="1038"/>
          <ac:spMkLst>
            <pc:docMk/>
            <pc:sldMk cId="748215042" sldId="2142533155"/>
            <ac:spMk id="1183" creationId="{E393F13A-2038-5E1B-4CCD-3B6F62B9F869}"/>
          </ac:spMkLst>
        </pc:spChg>
        <pc:picChg chg="mod">
          <ac:chgData name="Mick Alberts" userId="38364643-99db-4c87-8154-d1a461729852" providerId="ADAL" clId="{E2053550-7468-4763-A9BE-7356254E8631}" dt="2023-06-02T19:09:18.742" v="307" actId="1076"/>
          <ac:picMkLst>
            <pc:docMk/>
            <pc:sldMk cId="748215042" sldId="2142533155"/>
            <ac:picMk id="7" creationId="{9850C9C4-2435-3CF2-968A-17418EB41B8A}"/>
          </ac:picMkLst>
        </pc:picChg>
        <pc:picChg chg="mod">
          <ac:chgData name="Mick Alberts" userId="38364643-99db-4c87-8154-d1a461729852" providerId="ADAL" clId="{E2053550-7468-4763-A9BE-7356254E8631}" dt="2023-06-02T19:08:46.996" v="299" actId="1037"/>
          <ac:picMkLst>
            <pc:docMk/>
            <pc:sldMk cId="748215042" sldId="2142533155"/>
            <ac:picMk id="27" creationId="{B130E46D-2088-B9AD-FCF3-512779CDAF2A}"/>
          </ac:picMkLst>
        </pc:picChg>
        <pc:picChg chg="mod">
          <ac:chgData name="Mick Alberts" userId="38364643-99db-4c87-8154-d1a461729852" providerId="ADAL" clId="{E2053550-7468-4763-A9BE-7356254E8631}" dt="2023-06-02T19:08:30.671" v="295" actId="1038"/>
          <ac:picMkLst>
            <pc:docMk/>
            <pc:sldMk cId="748215042" sldId="2142533155"/>
            <ac:picMk id="1182" creationId="{C530408F-847F-A45C-619C-FCC5A655968A}"/>
          </ac:picMkLst>
        </pc:picChg>
      </pc:sldChg>
      <pc:sldChg chg="modSp mod">
        <pc:chgData name="Mick Alberts" userId="38364643-99db-4c87-8154-d1a461729852" providerId="ADAL" clId="{E2053550-7468-4763-A9BE-7356254E8631}" dt="2023-06-01T18:57:16.788" v="153" actId="20577"/>
        <pc:sldMkLst>
          <pc:docMk/>
          <pc:sldMk cId="878356180" sldId="2142533156"/>
        </pc:sldMkLst>
        <pc:spChg chg="mod">
          <ac:chgData name="Mick Alberts" userId="38364643-99db-4c87-8154-d1a461729852" providerId="ADAL" clId="{E2053550-7468-4763-A9BE-7356254E8631}" dt="2023-06-01T18:56:58.586" v="145" actId="20577"/>
          <ac:spMkLst>
            <pc:docMk/>
            <pc:sldMk cId="878356180" sldId="2142533156"/>
            <ac:spMk id="18" creationId="{C1C98C2D-295B-9338-DD21-F147B2E91A82}"/>
          </ac:spMkLst>
        </pc:spChg>
        <pc:spChg chg="mod">
          <ac:chgData name="Mick Alberts" userId="38364643-99db-4c87-8154-d1a461729852" providerId="ADAL" clId="{E2053550-7468-4763-A9BE-7356254E8631}" dt="2023-06-01T18:56:49.777" v="141" actId="20577"/>
          <ac:spMkLst>
            <pc:docMk/>
            <pc:sldMk cId="878356180" sldId="2142533156"/>
            <ac:spMk id="19" creationId="{23B0FE03-6F7F-61D6-6F8E-A7E9400E4460}"/>
          </ac:spMkLst>
        </pc:spChg>
        <pc:spChg chg="mod">
          <ac:chgData name="Mick Alberts" userId="38364643-99db-4c87-8154-d1a461729852" providerId="ADAL" clId="{E2053550-7468-4763-A9BE-7356254E8631}" dt="2023-06-01T18:56:43.995" v="139" actId="20577"/>
          <ac:spMkLst>
            <pc:docMk/>
            <pc:sldMk cId="878356180" sldId="2142533156"/>
            <ac:spMk id="24" creationId="{4A9EB0D8-6F32-15B1-0BB5-F3971FC60E8F}"/>
          </ac:spMkLst>
        </pc:spChg>
        <pc:spChg chg="mod">
          <ac:chgData name="Mick Alberts" userId="38364643-99db-4c87-8154-d1a461729852" providerId="ADAL" clId="{E2053550-7468-4763-A9BE-7356254E8631}" dt="2023-06-01T18:56:53.909" v="143" actId="20577"/>
          <ac:spMkLst>
            <pc:docMk/>
            <pc:sldMk cId="878356180" sldId="2142533156"/>
            <ac:spMk id="28" creationId="{B4CAC535-F777-F807-A800-CDC68BD0383A}"/>
          </ac:spMkLst>
        </pc:spChg>
        <pc:spChg chg="mod">
          <ac:chgData name="Mick Alberts" userId="38364643-99db-4c87-8154-d1a461729852" providerId="ADAL" clId="{E2053550-7468-4763-A9BE-7356254E8631}" dt="2023-06-01T18:57:16.788" v="153" actId="20577"/>
          <ac:spMkLst>
            <pc:docMk/>
            <pc:sldMk cId="878356180" sldId="2142533156"/>
            <ac:spMk id="62" creationId="{9AAB7579-BFFE-254C-5FA8-663B499C181C}"/>
          </ac:spMkLst>
        </pc:spChg>
        <pc:spChg chg="mod">
          <ac:chgData name="Mick Alberts" userId="38364643-99db-4c87-8154-d1a461729852" providerId="ADAL" clId="{E2053550-7468-4763-A9BE-7356254E8631}" dt="2023-06-01T18:57:09.182" v="149" actId="20577"/>
          <ac:spMkLst>
            <pc:docMk/>
            <pc:sldMk cId="878356180" sldId="2142533156"/>
            <ac:spMk id="63" creationId="{13E47583-647F-06F0-DEC8-117604A8EB1A}"/>
          </ac:spMkLst>
        </pc:spChg>
        <pc:spChg chg="mod">
          <ac:chgData name="Mick Alberts" userId="38364643-99db-4c87-8154-d1a461729852" providerId="ADAL" clId="{E2053550-7468-4763-A9BE-7356254E8631}" dt="2023-06-01T18:57:04.804" v="147" actId="20577"/>
          <ac:spMkLst>
            <pc:docMk/>
            <pc:sldMk cId="878356180" sldId="2142533156"/>
            <ac:spMk id="64" creationId="{18F293AC-C22E-1B3D-50A4-8E0DE39BFF49}"/>
          </ac:spMkLst>
        </pc:spChg>
        <pc:spChg chg="mod">
          <ac:chgData name="Mick Alberts" userId="38364643-99db-4c87-8154-d1a461729852" providerId="ADAL" clId="{E2053550-7468-4763-A9BE-7356254E8631}" dt="2023-06-01T18:57:12.617" v="151" actId="20577"/>
          <ac:spMkLst>
            <pc:docMk/>
            <pc:sldMk cId="878356180" sldId="2142533156"/>
            <ac:spMk id="67" creationId="{01469D13-35C6-9E9D-0EBA-DBD00EBB9C39}"/>
          </ac:spMkLst>
        </pc:spChg>
      </pc:sldChg>
    </pc:docChg>
  </pc:docChgLst>
  <pc:docChgLst>
    <pc:chgData name="Stephen Sumner" userId="505bccc2-75c7-4c07-8393-6c4b728fd93a" providerId="ADAL" clId="{5F993B69-B496-4D89-BEBA-8D94F29442C7}"/>
    <pc:docChg chg="undo custSel modSld">
      <pc:chgData name="Stephen Sumner" userId="505bccc2-75c7-4c07-8393-6c4b728fd93a" providerId="ADAL" clId="{5F993B69-B496-4D89-BEBA-8D94F29442C7}" dt="2023-05-23T20:55:14.223" v="54" actId="1036"/>
      <pc:docMkLst>
        <pc:docMk/>
      </pc:docMkLst>
      <pc:sldChg chg="addSp delSp modSp mod">
        <pc:chgData name="Stephen Sumner" userId="505bccc2-75c7-4c07-8393-6c4b728fd93a" providerId="ADAL" clId="{5F993B69-B496-4D89-BEBA-8D94F29442C7}" dt="2023-05-23T20:55:14.223" v="54" actId="1036"/>
        <pc:sldMkLst>
          <pc:docMk/>
          <pc:sldMk cId="3955273425" sldId="2142533145"/>
        </pc:sldMkLst>
        <pc:spChg chg="add mod">
          <ac:chgData name="Stephen Sumner" userId="505bccc2-75c7-4c07-8393-6c4b728fd93a" providerId="ADAL" clId="{5F993B69-B496-4D89-BEBA-8D94F29442C7}" dt="2023-05-23T20:50:48.906" v="42" actId="1076"/>
          <ac:spMkLst>
            <pc:docMk/>
            <pc:sldMk cId="3955273425" sldId="2142533145"/>
            <ac:spMk id="2" creationId="{4B1149CC-F5EC-2346-97E1-A3E0853A226E}"/>
          </ac:spMkLst>
        </pc:spChg>
        <pc:spChg chg="add mod">
          <ac:chgData name="Stephen Sumner" userId="505bccc2-75c7-4c07-8393-6c4b728fd93a" providerId="ADAL" clId="{5F993B69-B496-4D89-BEBA-8D94F29442C7}" dt="2023-05-23T20:50:27.288" v="34" actId="1076"/>
          <ac:spMkLst>
            <pc:docMk/>
            <pc:sldMk cId="3955273425" sldId="2142533145"/>
            <ac:spMk id="3" creationId="{6FB2D938-EDA1-ECDF-4BB5-9A06DF3C4509}"/>
          </ac:spMkLst>
        </pc:spChg>
        <pc:spChg chg="mod">
          <ac:chgData name="Stephen Sumner" userId="505bccc2-75c7-4c07-8393-6c4b728fd93a" providerId="ADAL" clId="{5F993B69-B496-4D89-BEBA-8D94F29442C7}" dt="2023-05-23T20:50:55.186" v="43" actId="1076"/>
          <ac:spMkLst>
            <pc:docMk/>
            <pc:sldMk cId="3955273425" sldId="2142533145"/>
            <ac:spMk id="4" creationId="{127B1FFB-A391-578F-558B-96C9D3092ABE}"/>
          </ac:spMkLst>
        </pc:spChg>
        <pc:spChg chg="add mod">
          <ac:chgData name="Stephen Sumner" userId="505bccc2-75c7-4c07-8393-6c4b728fd93a" providerId="ADAL" clId="{5F993B69-B496-4D89-BEBA-8D94F29442C7}" dt="2023-05-23T20:51:31.663" v="49" actId="1076"/>
          <ac:spMkLst>
            <pc:docMk/>
            <pc:sldMk cId="3955273425" sldId="2142533145"/>
            <ac:spMk id="7" creationId="{DFED500F-08C4-0BA3-2DEC-8AFAF9877414}"/>
          </ac:spMkLst>
        </pc:spChg>
        <pc:spChg chg="del mod">
          <ac:chgData name="Stephen Sumner" userId="505bccc2-75c7-4c07-8393-6c4b728fd93a" providerId="ADAL" clId="{5F993B69-B496-4D89-BEBA-8D94F29442C7}" dt="2023-05-23T20:49:57.477" v="27" actId="478"/>
          <ac:spMkLst>
            <pc:docMk/>
            <pc:sldMk cId="3955273425" sldId="2142533145"/>
            <ac:spMk id="8" creationId="{5CEF8AC2-5916-2F4A-0D4B-174EF9AB1C14}"/>
          </ac:spMkLst>
        </pc:spChg>
        <pc:spChg chg="mod">
          <ac:chgData name="Stephen Sumner" userId="505bccc2-75c7-4c07-8393-6c4b728fd93a" providerId="ADAL" clId="{5F993B69-B496-4D89-BEBA-8D94F29442C7}" dt="2023-05-23T20:51:03.485" v="47" actId="1076"/>
          <ac:spMkLst>
            <pc:docMk/>
            <pc:sldMk cId="3955273425" sldId="2142533145"/>
            <ac:spMk id="34" creationId="{A38972A4-F1EB-8138-BA22-207E592AA398}"/>
          </ac:spMkLst>
        </pc:spChg>
        <pc:spChg chg="del">
          <ac:chgData name="Stephen Sumner" userId="505bccc2-75c7-4c07-8393-6c4b728fd93a" providerId="ADAL" clId="{5F993B69-B496-4D89-BEBA-8D94F29442C7}" dt="2023-05-23T20:50:25.460" v="33" actId="478"/>
          <ac:spMkLst>
            <pc:docMk/>
            <pc:sldMk cId="3955273425" sldId="2142533145"/>
            <ac:spMk id="37" creationId="{72BCBE42-1FBD-0E1A-9E40-83A671101A5C}"/>
          </ac:spMkLst>
        </pc:spChg>
        <pc:spChg chg="del">
          <ac:chgData name="Stephen Sumner" userId="505bccc2-75c7-4c07-8393-6c4b728fd93a" providerId="ADAL" clId="{5F993B69-B496-4D89-BEBA-8D94F29442C7}" dt="2023-05-23T20:50:33.770" v="36" actId="478"/>
          <ac:spMkLst>
            <pc:docMk/>
            <pc:sldMk cId="3955273425" sldId="2142533145"/>
            <ac:spMk id="38" creationId="{EA4117F7-9E2B-0A31-C9BE-D8F0F68EB3DC}"/>
          </ac:spMkLst>
        </pc:spChg>
        <pc:spChg chg="del mod">
          <ac:chgData name="Stephen Sumner" userId="505bccc2-75c7-4c07-8393-6c4b728fd93a" providerId="ADAL" clId="{5F993B69-B496-4D89-BEBA-8D94F29442C7}" dt="2023-05-23T20:50:43.650" v="41" actId="478"/>
          <ac:spMkLst>
            <pc:docMk/>
            <pc:sldMk cId="3955273425" sldId="2142533145"/>
            <ac:spMk id="42" creationId="{6C254C8B-9100-AEAF-BFF7-DE59CD480EE5}"/>
          </ac:spMkLst>
        </pc:spChg>
        <pc:spChg chg="mod">
          <ac:chgData name="Stephen Sumner" userId="505bccc2-75c7-4c07-8393-6c4b728fd93a" providerId="ADAL" clId="{5F993B69-B496-4D89-BEBA-8D94F29442C7}" dt="2023-05-23T20:52:04.455" v="51" actId="1076"/>
          <ac:spMkLst>
            <pc:docMk/>
            <pc:sldMk cId="3955273425" sldId="2142533145"/>
            <ac:spMk id="53" creationId="{61A41A42-6541-B655-0930-6061351EBC21}"/>
          </ac:spMkLst>
        </pc:spChg>
        <pc:spChg chg="add mod">
          <ac:chgData name="Stephen Sumner" userId="505bccc2-75c7-4c07-8393-6c4b728fd93a" providerId="ADAL" clId="{5F993B69-B496-4D89-BEBA-8D94F29442C7}" dt="2023-05-23T20:51:09.824" v="48" actId="1076"/>
          <ac:spMkLst>
            <pc:docMk/>
            <pc:sldMk cId="3955273425" sldId="2142533145"/>
            <ac:spMk id="54" creationId="{F22E802A-6F1C-1ECC-4FE9-55767C226B02}"/>
          </ac:spMkLst>
        </pc:spChg>
        <pc:spChg chg="add mod">
          <ac:chgData name="Stephen Sumner" userId="505bccc2-75c7-4c07-8393-6c4b728fd93a" providerId="ADAL" clId="{5F993B69-B496-4D89-BEBA-8D94F29442C7}" dt="2023-05-23T20:55:14.223" v="54" actId="1036"/>
          <ac:spMkLst>
            <pc:docMk/>
            <pc:sldMk cId="3955273425" sldId="2142533145"/>
            <ac:spMk id="55" creationId="{91FAFC40-5C4E-CB1B-EFFE-0DC75EEE6B16}"/>
          </ac:spMkLst>
        </pc:spChg>
        <pc:spChg chg="mod">
          <ac:chgData name="Stephen Sumner" userId="505bccc2-75c7-4c07-8393-6c4b728fd93a" providerId="ADAL" clId="{5F993B69-B496-4D89-BEBA-8D94F29442C7}" dt="2023-05-23T20:52:07.280" v="52" actId="1076"/>
          <ac:spMkLst>
            <pc:docMk/>
            <pc:sldMk cId="3955273425" sldId="2142533145"/>
            <ac:spMk id="131" creationId="{2A74CDFA-F10C-AA50-0611-F72D41CF91EC}"/>
          </ac:spMkLst>
        </pc:spChg>
      </pc:sldChg>
    </pc:docChg>
  </pc:docChgLst>
  <pc:docChgLst>
    <pc:chgData name="Geert van Teylingen" userId="7cb3bda9-0b34-436e-b814-cab939e7cbd9" providerId="ADAL" clId="{097B9427-496B-442B-B4C6-F1A6DCA7CF18}"/>
    <pc:docChg chg="undo custSel delSld modSld sldOrd">
      <pc:chgData name="Geert van Teylingen" userId="7cb3bda9-0b34-436e-b814-cab939e7cbd9" providerId="ADAL" clId="{097B9427-496B-442B-B4C6-F1A6DCA7CF18}" dt="2023-05-23T20:16:35.229" v="166"/>
      <pc:docMkLst>
        <pc:docMk/>
      </pc:docMkLst>
      <pc:sldChg chg="del">
        <pc:chgData name="Geert van Teylingen" userId="7cb3bda9-0b34-436e-b814-cab939e7cbd9" providerId="ADAL" clId="{097B9427-496B-442B-B4C6-F1A6DCA7CF18}" dt="2023-05-23T20:02:35.894" v="0" actId="47"/>
        <pc:sldMkLst>
          <pc:docMk/>
          <pc:sldMk cId="3081215092" sldId="256"/>
        </pc:sldMkLst>
      </pc:sldChg>
      <pc:sldChg chg="del">
        <pc:chgData name="Geert van Teylingen" userId="7cb3bda9-0b34-436e-b814-cab939e7cbd9" providerId="ADAL" clId="{097B9427-496B-442B-B4C6-F1A6DCA7CF18}" dt="2023-05-23T20:02:35.894" v="0" actId="47"/>
        <pc:sldMkLst>
          <pc:docMk/>
          <pc:sldMk cId="1526212749" sldId="2142533146"/>
        </pc:sldMkLst>
      </pc:sldChg>
      <pc:sldChg chg="addSp modSp mod ord">
        <pc:chgData name="Geert van Teylingen" userId="7cb3bda9-0b34-436e-b814-cab939e7cbd9" providerId="ADAL" clId="{097B9427-496B-442B-B4C6-F1A6DCA7CF18}" dt="2023-05-23T20:16:35.229" v="166"/>
        <pc:sldMkLst>
          <pc:docMk/>
          <pc:sldMk cId="433232610" sldId="2142533148"/>
        </pc:sldMkLst>
        <pc:spChg chg="mod">
          <ac:chgData name="Geert van Teylingen" userId="7cb3bda9-0b34-436e-b814-cab939e7cbd9" providerId="ADAL" clId="{097B9427-496B-442B-B4C6-F1A6DCA7CF18}" dt="2023-05-23T20:04:21.274" v="28" actId="20577"/>
          <ac:spMkLst>
            <pc:docMk/>
            <pc:sldMk cId="433232610" sldId="2142533148"/>
            <ac:spMk id="5" creationId="{5EB5C2E9-1582-A737-38F5-AA09270FAFB9}"/>
          </ac:spMkLst>
        </pc:spChg>
        <pc:spChg chg="add mod">
          <ac:chgData name="Geert van Teylingen" userId="7cb3bda9-0b34-436e-b814-cab939e7cbd9" providerId="ADAL" clId="{097B9427-496B-442B-B4C6-F1A6DCA7CF18}" dt="2023-05-23T20:03:45.576" v="23" actId="1076"/>
          <ac:spMkLst>
            <pc:docMk/>
            <pc:sldMk cId="433232610" sldId="2142533148"/>
            <ac:spMk id="6" creationId="{0B1B9778-820C-6882-1357-2617C446F68E}"/>
          </ac:spMkLst>
        </pc:spChg>
        <pc:spChg chg="add mod">
          <ac:chgData name="Geert van Teylingen" userId="7cb3bda9-0b34-436e-b814-cab939e7cbd9" providerId="ADAL" clId="{097B9427-496B-442B-B4C6-F1A6DCA7CF18}" dt="2023-05-23T20:03:49.780" v="24" actId="571"/>
          <ac:spMkLst>
            <pc:docMk/>
            <pc:sldMk cId="433232610" sldId="2142533148"/>
            <ac:spMk id="7" creationId="{B47513BF-F228-AC72-53F0-D30CFC21356E}"/>
          </ac:spMkLst>
        </pc:spChg>
        <pc:spChg chg="add mod">
          <ac:chgData name="Geert van Teylingen" userId="7cb3bda9-0b34-436e-b814-cab939e7cbd9" providerId="ADAL" clId="{097B9427-496B-442B-B4C6-F1A6DCA7CF18}" dt="2023-05-23T20:06:21.968" v="84" actId="571"/>
          <ac:spMkLst>
            <pc:docMk/>
            <pc:sldMk cId="433232610" sldId="2142533148"/>
            <ac:spMk id="12" creationId="{0430CF11-1910-E1B0-3F4E-F55BBD5D26AB}"/>
          </ac:spMkLst>
        </pc:spChg>
        <pc:spChg chg="mod">
          <ac:chgData name="Geert van Teylingen" userId="7cb3bda9-0b34-436e-b814-cab939e7cbd9" providerId="ADAL" clId="{097B9427-496B-442B-B4C6-F1A6DCA7CF18}" dt="2023-05-23T20:06:13.759" v="83" actId="20577"/>
          <ac:spMkLst>
            <pc:docMk/>
            <pc:sldMk cId="433232610" sldId="2142533148"/>
            <ac:spMk id="26" creationId="{9C9779D4-CFA0-950B-62DC-F636FCE55263}"/>
          </ac:spMkLst>
        </pc:spChg>
        <pc:spChg chg="mod">
          <ac:chgData name="Geert van Teylingen" userId="7cb3bda9-0b34-436e-b814-cab939e7cbd9" providerId="ADAL" clId="{097B9427-496B-442B-B4C6-F1A6DCA7CF18}" dt="2023-05-23T20:08:05.755" v="164" actId="1035"/>
          <ac:spMkLst>
            <pc:docMk/>
            <pc:sldMk cId="433232610" sldId="2142533148"/>
            <ac:spMk id="41" creationId="{87BB0001-D183-0A6F-4B8F-3852E505EC04}"/>
          </ac:spMkLst>
        </pc:spChg>
        <pc:spChg chg="mod">
          <ac:chgData name="Geert van Teylingen" userId="7cb3bda9-0b34-436e-b814-cab939e7cbd9" providerId="ADAL" clId="{097B9427-496B-442B-B4C6-F1A6DCA7CF18}" dt="2023-05-23T20:02:55.567" v="15" actId="1038"/>
          <ac:spMkLst>
            <pc:docMk/>
            <pc:sldMk cId="433232610" sldId="2142533148"/>
            <ac:spMk id="43" creationId="{1BDADCFD-9325-95D9-61B6-92143A83A255}"/>
          </ac:spMkLst>
        </pc:spChg>
        <pc:spChg chg="mod">
          <ac:chgData name="Geert van Teylingen" userId="7cb3bda9-0b34-436e-b814-cab939e7cbd9" providerId="ADAL" clId="{097B9427-496B-442B-B4C6-F1A6DCA7CF18}" dt="2023-05-23T20:02:55.567" v="15" actId="1038"/>
          <ac:spMkLst>
            <pc:docMk/>
            <pc:sldMk cId="433232610" sldId="2142533148"/>
            <ac:spMk id="44" creationId="{70ADAAF1-3779-BD4C-27ED-C6E4BC6230B3}"/>
          </ac:spMkLst>
        </pc:spChg>
        <pc:spChg chg="mod">
          <ac:chgData name="Geert van Teylingen" userId="7cb3bda9-0b34-436e-b814-cab939e7cbd9" providerId="ADAL" clId="{097B9427-496B-442B-B4C6-F1A6DCA7CF18}" dt="2023-05-23T20:07:58.963" v="162" actId="1035"/>
          <ac:spMkLst>
            <pc:docMk/>
            <pc:sldMk cId="433232610" sldId="2142533148"/>
            <ac:spMk id="45" creationId="{CE0FBC08-75B5-55B8-05DA-FD291768AC40}"/>
          </ac:spMkLst>
        </pc:spChg>
        <pc:spChg chg="mod">
          <ac:chgData name="Geert van Teylingen" userId="7cb3bda9-0b34-436e-b814-cab939e7cbd9" providerId="ADAL" clId="{097B9427-496B-442B-B4C6-F1A6DCA7CF18}" dt="2023-05-23T20:07:58.963" v="162" actId="1035"/>
          <ac:spMkLst>
            <pc:docMk/>
            <pc:sldMk cId="433232610" sldId="2142533148"/>
            <ac:spMk id="46" creationId="{841C4CAE-A136-A0D3-9170-936CC0677F67}"/>
          </ac:spMkLst>
        </pc:spChg>
        <pc:spChg chg="mod">
          <ac:chgData name="Geert van Teylingen" userId="7cb3bda9-0b34-436e-b814-cab939e7cbd9" providerId="ADAL" clId="{097B9427-496B-442B-B4C6-F1A6DCA7CF18}" dt="2023-05-23T20:02:55.567" v="15" actId="1038"/>
          <ac:spMkLst>
            <pc:docMk/>
            <pc:sldMk cId="433232610" sldId="2142533148"/>
            <ac:spMk id="47" creationId="{83279994-6D56-2395-033F-76948E35CA57}"/>
          </ac:spMkLst>
        </pc:spChg>
        <pc:spChg chg="mod">
          <ac:chgData name="Geert van Teylingen" userId="7cb3bda9-0b34-436e-b814-cab939e7cbd9" providerId="ADAL" clId="{097B9427-496B-442B-B4C6-F1A6DCA7CF18}" dt="2023-05-23T20:07:55.489" v="160" actId="1037"/>
          <ac:spMkLst>
            <pc:docMk/>
            <pc:sldMk cId="433232610" sldId="2142533148"/>
            <ac:spMk id="48" creationId="{9C36080C-483A-9B96-719B-E6D8A328530D}"/>
          </ac:spMkLst>
        </pc:spChg>
        <pc:picChg chg="mod">
          <ac:chgData name="Geert van Teylingen" userId="7cb3bda9-0b34-436e-b814-cab939e7cbd9" providerId="ADAL" clId="{097B9427-496B-442B-B4C6-F1A6DCA7CF18}" dt="2023-05-23T20:07:58.963" v="162" actId="1035"/>
          <ac:picMkLst>
            <pc:docMk/>
            <pc:sldMk cId="433232610" sldId="2142533148"/>
            <ac:picMk id="29" creationId="{6C7C7FE3-B9BA-59C5-FC44-C8D67E67C10A}"/>
          </ac:picMkLst>
        </pc:picChg>
        <pc:picChg chg="mod">
          <ac:chgData name="Geert van Teylingen" userId="7cb3bda9-0b34-436e-b814-cab939e7cbd9" providerId="ADAL" clId="{097B9427-496B-442B-B4C6-F1A6DCA7CF18}" dt="2023-05-23T20:02:55.567" v="15" actId="1038"/>
          <ac:picMkLst>
            <pc:docMk/>
            <pc:sldMk cId="433232610" sldId="2142533148"/>
            <ac:picMk id="34" creationId="{B4D383E7-13E3-0C00-DC86-B64B4FBD6C17}"/>
          </ac:picMkLst>
        </pc:picChg>
        <pc:picChg chg="mod">
          <ac:chgData name="Geert van Teylingen" userId="7cb3bda9-0b34-436e-b814-cab939e7cbd9" providerId="ADAL" clId="{097B9427-496B-442B-B4C6-F1A6DCA7CF18}" dt="2023-05-23T20:08:05.755" v="164" actId="1035"/>
          <ac:picMkLst>
            <pc:docMk/>
            <pc:sldMk cId="433232610" sldId="2142533148"/>
            <ac:picMk id="56" creationId="{096B33C8-646D-9397-6AAE-BAE5914DD013}"/>
          </ac:picMkLst>
        </pc:picChg>
        <pc:picChg chg="mod">
          <ac:chgData name="Geert van Teylingen" userId="7cb3bda9-0b34-436e-b814-cab939e7cbd9" providerId="ADAL" clId="{097B9427-496B-442B-B4C6-F1A6DCA7CF18}" dt="2023-05-23T20:07:58.963" v="162" actId="1035"/>
          <ac:picMkLst>
            <pc:docMk/>
            <pc:sldMk cId="433232610" sldId="2142533148"/>
            <ac:picMk id="57" creationId="{2F51CB43-C440-854B-A3F3-68056F181E21}"/>
          </ac:picMkLst>
        </pc:picChg>
        <pc:picChg chg="mod">
          <ac:chgData name="Geert van Teylingen" userId="7cb3bda9-0b34-436e-b814-cab939e7cbd9" providerId="ADAL" clId="{097B9427-496B-442B-B4C6-F1A6DCA7CF18}" dt="2023-05-23T20:02:55.567" v="15" actId="1038"/>
          <ac:picMkLst>
            <pc:docMk/>
            <pc:sldMk cId="433232610" sldId="2142533148"/>
            <ac:picMk id="58" creationId="{91A86E84-2BCE-C905-9957-6F1FBFD0ABF0}"/>
          </ac:picMkLst>
        </pc:picChg>
      </pc:sldChg>
      <pc:sldChg chg="del">
        <pc:chgData name="Geert van Teylingen" userId="7cb3bda9-0b34-436e-b814-cab939e7cbd9" providerId="ADAL" clId="{097B9427-496B-442B-B4C6-F1A6DCA7CF18}" dt="2023-05-23T20:02:35.894" v="0" actId="47"/>
        <pc:sldMkLst>
          <pc:docMk/>
          <pc:sldMk cId="1271116035" sldId="2142533154"/>
        </pc:sldMkLst>
      </pc:sldChg>
      <pc:sldChg chg="del">
        <pc:chgData name="Geert van Teylingen" userId="7cb3bda9-0b34-436e-b814-cab939e7cbd9" providerId="ADAL" clId="{097B9427-496B-442B-B4C6-F1A6DCA7CF18}" dt="2023-05-23T20:02:35.894" v="0" actId="47"/>
        <pc:sldMkLst>
          <pc:docMk/>
          <pc:sldMk cId="268572091" sldId="2142533157"/>
        </pc:sldMkLst>
      </pc:sldChg>
      <pc:sldChg chg="del">
        <pc:chgData name="Geert van Teylingen" userId="7cb3bda9-0b34-436e-b814-cab939e7cbd9" providerId="ADAL" clId="{097B9427-496B-442B-B4C6-F1A6DCA7CF18}" dt="2023-05-23T20:02:35.894" v="0" actId="47"/>
        <pc:sldMkLst>
          <pc:docMk/>
          <pc:sldMk cId="2832613210" sldId="2142533158"/>
        </pc:sldMkLst>
      </pc:sldChg>
    </pc:docChg>
  </pc:docChgLst>
  <pc:docChgLst>
    <pc:chgData name="Paweena Tongbai (Lionbridge Technologies Inc)" userId="2b9f2c3d-e641-4e58-85cf-3fb104de0a4b" providerId="ADAL" clId="{B520CE33-CFF9-4477-9534-672CF4D83778}"/>
    <pc:docChg chg="undo custSel addSld delSld modSld modMainMaster">
      <pc:chgData name="Paweena Tongbai (Lionbridge Technologies Inc)" userId="2b9f2c3d-e641-4e58-85cf-3fb104de0a4b" providerId="ADAL" clId="{B520CE33-CFF9-4477-9534-672CF4D83778}" dt="2023-05-25T18:30:37.646" v="923" actId="1038"/>
      <pc:docMkLst>
        <pc:docMk/>
      </pc:docMkLst>
      <pc:sldChg chg="delSp modSp del mod">
        <pc:chgData name="Paweena Tongbai (Lionbridge Technologies Inc)" userId="2b9f2c3d-e641-4e58-85cf-3fb104de0a4b" providerId="ADAL" clId="{B520CE33-CFF9-4477-9534-672CF4D83778}" dt="2023-05-25T18:30:03.381" v="921" actId="47"/>
        <pc:sldMkLst>
          <pc:docMk/>
          <pc:sldMk cId="3955273425" sldId="2142533145"/>
        </pc:sldMkLst>
        <pc:spChg chg="del">
          <ac:chgData name="Paweena Tongbai (Lionbridge Technologies Inc)" userId="2b9f2c3d-e641-4e58-85cf-3fb104de0a4b" providerId="ADAL" clId="{B520CE33-CFF9-4477-9534-672CF4D83778}" dt="2023-05-25T18:20:59.856" v="743" actId="478"/>
          <ac:spMkLst>
            <pc:docMk/>
            <pc:sldMk cId="3955273425" sldId="2142533145"/>
            <ac:spMk id="53" creationId="{61A41A42-6541-B655-0930-6061351EBC21}"/>
          </ac:spMkLst>
        </pc:spChg>
        <pc:grpChg chg="mod">
          <ac:chgData name="Paweena Tongbai (Lionbridge Technologies Inc)" userId="2b9f2c3d-e641-4e58-85cf-3fb104de0a4b" providerId="ADAL" clId="{B520CE33-CFF9-4477-9534-672CF4D83778}" dt="2023-05-25T18:21:12.545" v="745" actId="14100"/>
          <ac:grpSpMkLst>
            <pc:docMk/>
            <pc:sldMk cId="3955273425" sldId="2142533145"/>
            <ac:grpSpMk id="36" creationId="{3D4F4932-6682-BBD3-C1D7-A548159D9DD7}"/>
          </ac:grpSpMkLst>
        </pc:grpChg>
      </pc:sldChg>
      <pc:sldChg chg="modSp mod">
        <pc:chgData name="Paweena Tongbai (Lionbridge Technologies Inc)" userId="2b9f2c3d-e641-4e58-85cf-3fb104de0a4b" providerId="ADAL" clId="{B520CE33-CFF9-4477-9534-672CF4D83778}" dt="2023-05-25T18:19:58.490" v="742" actId="20577"/>
        <pc:sldMkLst>
          <pc:docMk/>
          <pc:sldMk cId="433232610" sldId="2142533148"/>
        </pc:sldMkLst>
        <pc:spChg chg="mod">
          <ac:chgData name="Paweena Tongbai (Lionbridge Technologies Inc)" userId="2b9f2c3d-e641-4e58-85cf-3fb104de0a4b" providerId="ADAL" clId="{B520CE33-CFF9-4477-9534-672CF4D83778}" dt="2023-05-25T18:19:58.490" v="742" actId="20577"/>
          <ac:spMkLst>
            <pc:docMk/>
            <pc:sldMk cId="433232610" sldId="2142533148"/>
            <ac:spMk id="2" creationId="{89DEE059-5821-E796-A7FE-F6B8F8DA78DE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19:06.279" v="740" actId="20577"/>
          <ac:spMkLst>
            <pc:docMk/>
            <pc:sldMk cId="433232610" sldId="2142533148"/>
            <ac:spMk id="3" creationId="{8C5F2605-F21B-529D-DCFA-3CA83D75C89F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18:59.512" v="738" actId="20577"/>
          <ac:spMkLst>
            <pc:docMk/>
            <pc:sldMk cId="433232610" sldId="2142533148"/>
            <ac:spMk id="5" creationId="{5EB5C2E9-1582-A737-38F5-AA09270FAFB9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16:04.123" v="736" actId="20577"/>
          <ac:spMkLst>
            <pc:docMk/>
            <pc:sldMk cId="433232610" sldId="2142533148"/>
            <ac:spMk id="24" creationId="{12A7FC15-2707-A6DF-0BD2-672B6F38B86A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15:20.991" v="732" actId="20577"/>
          <ac:spMkLst>
            <pc:docMk/>
            <pc:sldMk cId="433232610" sldId="2142533148"/>
            <ac:spMk id="25" creationId="{2704AFB4-4ECE-94E4-D4EA-8D759D8BB6EF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15:23.870" v="734" actId="20577"/>
          <ac:spMkLst>
            <pc:docMk/>
            <pc:sldMk cId="433232610" sldId="2142533148"/>
            <ac:spMk id="26" creationId="{9C9779D4-CFA0-950B-62DC-F636FCE55263}"/>
          </ac:spMkLst>
        </pc:spChg>
      </pc:sldChg>
      <pc:sldChg chg="addSp delSp modSp mod">
        <pc:chgData name="Paweena Tongbai (Lionbridge Technologies Inc)" userId="2b9f2c3d-e641-4e58-85cf-3fb104de0a4b" providerId="ADAL" clId="{B520CE33-CFF9-4477-9534-672CF4D83778}" dt="2023-05-25T18:30:37.646" v="923" actId="1038"/>
        <pc:sldMkLst>
          <pc:docMk/>
          <pc:sldMk cId="3534893034" sldId="2142533153"/>
        </pc:sldMkLst>
        <pc:spChg chg="del">
          <ac:chgData name="Paweena Tongbai (Lionbridge Technologies Inc)" userId="2b9f2c3d-e641-4e58-85cf-3fb104de0a4b" providerId="ADAL" clId="{B520CE33-CFF9-4477-9534-672CF4D83778}" dt="2023-05-24T21:37:53.313" v="46" actId="478"/>
          <ac:spMkLst>
            <pc:docMk/>
            <pc:sldMk cId="3534893034" sldId="2142533153"/>
            <ac:spMk id="2" creationId="{83C13DC5-568B-BC91-568A-AF34372C6BD9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14:10.806" v="717" actId="14100"/>
          <ac:spMkLst>
            <pc:docMk/>
            <pc:sldMk cId="3534893034" sldId="2142533153"/>
            <ac:spMk id="5" creationId="{D9B68D04-A7FD-562A-9955-738E7B59FAB2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14:13.133" v="718" actId="14100"/>
          <ac:spMkLst>
            <pc:docMk/>
            <pc:sldMk cId="3534893034" sldId="2142533153"/>
            <ac:spMk id="7" creationId="{F348EDFD-B796-6626-33B6-3E7505875A13}"/>
          </ac:spMkLst>
        </pc:spChg>
        <pc:spChg chg="add del mod">
          <ac:chgData name="Paweena Tongbai (Lionbridge Technologies Inc)" userId="2b9f2c3d-e641-4e58-85cf-3fb104de0a4b" providerId="ADAL" clId="{B520CE33-CFF9-4477-9534-672CF4D83778}" dt="2023-05-24T21:37:55.470" v="47" actId="478"/>
          <ac:spMkLst>
            <pc:docMk/>
            <pc:sldMk cId="3534893034" sldId="2142533153"/>
            <ac:spMk id="10" creationId="{15677A4A-C9A5-8EA0-8798-79BA6311A655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14:55.009" v="728" actId="1035"/>
          <ac:spMkLst>
            <pc:docMk/>
            <pc:sldMk cId="3534893034" sldId="2142533153"/>
            <ac:spMk id="27" creationId="{18CF0522-8965-92D7-AE94-6717FABFD9B2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14:29.695" v="723" actId="403"/>
          <ac:spMkLst>
            <pc:docMk/>
            <pc:sldMk cId="3534893034" sldId="2142533153"/>
            <ac:spMk id="29" creationId="{F3B4FE3C-BEB3-5062-785A-2630D87AB899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14:21.786" v="720" actId="14100"/>
          <ac:spMkLst>
            <pc:docMk/>
            <pc:sldMk cId="3534893034" sldId="2142533153"/>
            <ac:spMk id="35" creationId="{EA15E085-C474-1288-ACD6-07068BAA250A}"/>
          </ac:spMkLst>
        </pc:spChg>
        <pc:grpChg chg="mod">
          <ac:chgData name="Paweena Tongbai (Lionbridge Technologies Inc)" userId="2b9f2c3d-e641-4e58-85cf-3fb104de0a4b" providerId="ADAL" clId="{B520CE33-CFF9-4477-9534-672CF4D83778}" dt="2023-05-25T18:14:42.110" v="725" actId="1076"/>
          <ac:grpSpMkLst>
            <pc:docMk/>
            <pc:sldMk cId="3534893034" sldId="2142533153"/>
            <ac:grpSpMk id="3" creationId="{F54779DF-8FD8-C0B7-EDFD-85383F91DF9B}"/>
          </ac:grpSpMkLst>
        </pc:grpChg>
        <pc:grpChg chg="mod">
          <ac:chgData name="Paweena Tongbai (Lionbridge Technologies Inc)" userId="2b9f2c3d-e641-4e58-85cf-3fb104de0a4b" providerId="ADAL" clId="{B520CE33-CFF9-4477-9534-672CF4D83778}" dt="2023-05-25T18:30:37.646" v="923" actId="1038"/>
          <ac:grpSpMkLst>
            <pc:docMk/>
            <pc:sldMk cId="3534893034" sldId="2142533153"/>
            <ac:grpSpMk id="25" creationId="{1FB4D3FE-D3C3-FBA2-4CEC-F9C99947244E}"/>
          </ac:grpSpMkLst>
        </pc:grpChg>
      </pc:sldChg>
      <pc:sldChg chg="addSp delSp modSp mod">
        <pc:chgData name="Paweena Tongbai (Lionbridge Technologies Inc)" userId="2b9f2c3d-e641-4e58-85cf-3fb104de0a4b" providerId="ADAL" clId="{B520CE33-CFF9-4477-9534-672CF4D83778}" dt="2023-05-25T18:11:33.774" v="604" actId="20577"/>
        <pc:sldMkLst>
          <pc:docMk/>
          <pc:sldMk cId="748215042" sldId="2142533155"/>
        </pc:sldMkLst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2" creationId="{52A7AB27-0EBE-C82C-0E76-E1896DCFAF6E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3" creationId="{510C9610-73C2-D333-D9B3-03A0E92C20F1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4" creationId="{7C48AACE-3045-575D-7FC7-84FC5D39ECEE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5" creationId="{34070450-1596-3B13-093F-EB5DB5C3EBF4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6" creationId="{D35005A1-C4DF-94E0-915F-4777187721C5}"/>
          </ac:spMkLst>
        </pc:spChg>
        <pc:spChg chg="add del mod">
          <ac:chgData name="Paweena Tongbai (Lionbridge Technologies Inc)" userId="2b9f2c3d-e641-4e58-85cf-3fb104de0a4b" providerId="ADAL" clId="{B520CE33-CFF9-4477-9534-672CF4D83778}" dt="2023-05-25T18:05:25.876" v="319" actId="478"/>
          <ac:spMkLst>
            <pc:docMk/>
            <pc:sldMk cId="748215042" sldId="2142533155"/>
            <ac:spMk id="11" creationId="{0AC8A661-EB06-57CC-9622-678F6DED6252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2" creationId="{CB2AC3BC-075B-68B2-77C1-76600BD65A00}"/>
          </ac:spMkLst>
        </pc:spChg>
        <pc:spChg chg="del">
          <ac:chgData name="Paweena Tongbai (Lionbridge Technologies Inc)" userId="2b9f2c3d-e641-4e58-85cf-3fb104de0a4b" providerId="ADAL" clId="{B520CE33-CFF9-4477-9534-672CF4D83778}" dt="2023-05-24T21:34:22.006" v="0" actId="478"/>
          <ac:spMkLst>
            <pc:docMk/>
            <pc:sldMk cId="748215042" sldId="2142533155"/>
            <ac:spMk id="13" creationId="{968619D3-89C7-A0E4-E18D-E7AC9B4B06B7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9:12.728" v="491" actId="1076"/>
          <ac:spMkLst>
            <pc:docMk/>
            <pc:sldMk cId="748215042" sldId="2142533155"/>
            <ac:spMk id="16" creationId="{DB04A09C-23F6-4B54-03A6-EB21A225D052}"/>
          </ac:spMkLst>
        </pc:spChg>
        <pc:spChg chg="add del mod">
          <ac:chgData name="Paweena Tongbai (Lionbridge Technologies Inc)" userId="2b9f2c3d-e641-4e58-85cf-3fb104de0a4b" providerId="ADAL" clId="{B520CE33-CFF9-4477-9534-672CF4D83778}" dt="2023-05-24T21:34:25.015" v="1" actId="478"/>
          <ac:spMkLst>
            <pc:docMk/>
            <pc:sldMk cId="748215042" sldId="2142533155"/>
            <ac:spMk id="17" creationId="{44793051-DDB0-E446-4692-0F499FE9FB87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39" creationId="{B4FDC0A4-AE21-615A-B60A-9E43A0D03B0C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52" creationId="{4B3A2450-57D1-5404-7BE1-F35642352A70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53" creationId="{A04DE355-FB6A-6E79-1BD4-B8E2095BBF4F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54" creationId="{42F25D2A-C643-31CF-221B-1BA7B647A83D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55" creationId="{47AB7CCA-2365-14E9-BD0C-45D452B9B42E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56" creationId="{F181D6D2-D7C3-00F5-E31C-A98841D635B4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57" creationId="{CAAD3469-9F65-D78D-917D-FA183F0F5DE8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58" creationId="{669164B8-0491-1623-19A9-A9910893C72B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60" creationId="{D856A3DF-6731-4C2B-EAB3-156EB2505E1D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056" creationId="{DC04F857-5D60-6A9A-F86F-9A826BAFD1C7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059" creationId="{2C9915D3-8324-5CA4-F06C-303E97854733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061" creationId="{5EDC3769-CF6E-AAE3-0E75-C221EDAB8E90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062" creationId="{86EA5D7F-993D-BDB5-417C-D92BEAB8A268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064" creationId="{7F153800-0D8C-E3F5-3593-52EBC34D1C74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065" creationId="{4026C544-B922-3A25-300D-99CD91A3BF42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067" creationId="{899EF048-F8EB-1A3E-0941-3180BE50FF41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068" creationId="{D2D5D06F-67FB-D33B-2642-4D682D628F94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070" creationId="{F70E712C-79FC-1282-E7E9-D414A46766DC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072" creationId="{F3CC989F-B807-9262-8E2E-B5D2209CBB87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073" creationId="{A0C8D6ED-6944-C5FC-AEED-04E55198D286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074" creationId="{E14547BB-C588-8A3C-DE95-735A05F9617E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075" creationId="{D8A22EE0-FB02-DBD9-A8C1-D7504AD6AFD0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076" creationId="{912DD2F5-DCF8-CA99-F1BA-E7EBAEDD8F97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077" creationId="{1EE52556-DCC0-663D-0800-4A3DC28A6D30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078" creationId="{E2693B16-63F2-54B3-E71A-925EB3FC5C06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079" creationId="{F84E0EC9-4939-399D-23BF-811670183335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080" creationId="{19774323-0109-1D77-38D0-298A727E2EF9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082" creationId="{FD7EC102-26F0-A001-61E1-79705B6716DA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083" creationId="{FA511C55-7EEC-0441-2805-648AF2F8AAA9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095" creationId="{F0357E2D-CFE3-B2FA-78DC-5FA9AF138EEA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096" creationId="{6A5BB97E-317B-C867-2B9B-12E3FF0DDD78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097" creationId="{48EA9C9A-AEA7-3DB5-638B-E5019DB79D40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098" creationId="{AB1029A3-5811-0D6B-43D4-44A30D6DFFEA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099" creationId="{D9065747-B13C-A786-D50C-D01351FABE90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100" creationId="{E7E019E6-6B3C-B901-698E-354F123AA8A0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101" creationId="{2FFE853F-A65A-8831-DABA-D9FDB2275C01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103" creationId="{214FE819-0256-8A75-2FD6-6877BBADADF3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104" creationId="{5350E032-A303-E8EA-6A16-3A6A46C17F79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105" creationId="{E432F40D-F4C0-AE8B-85EE-01C5ABFCF092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106" creationId="{73E5853C-EDB8-503B-27CF-0C550FCF3852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107" creationId="{68563DFA-8503-9FEF-9ED7-19092F121F0C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109" creationId="{CB7A369B-600C-980D-1D37-3FCCDFED4827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114" creationId="{44298FE9-1154-E59F-FF29-DFA03973BCDB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119" creationId="{4C6682CA-0B20-850C-CBF5-8DC2B223567F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124" creationId="{A997D8B7-709F-E049-DF99-CE6EF78642F7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129" creationId="{741B6AC1-3F0D-20D3-69AB-7485C4FCE095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130" creationId="{F12EDA80-71BF-BD9F-CE67-BB5010690506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132" creationId="{633691B5-E0EE-8563-9A8A-73A618D0F692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133" creationId="{6E458B84-020A-04EF-C0FA-3A747736BDFF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11:33.774" v="604" actId="20577"/>
          <ac:spMkLst>
            <pc:docMk/>
            <pc:sldMk cId="748215042" sldId="2142533155"/>
            <ac:spMk id="1139" creationId="{472EDCC1-1981-4841-89A9-A36B4C603AD2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143" creationId="{2952836E-509D-792D-2A6C-4AEC8F35FB95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145" creationId="{66C049D6-4CF5-F6EE-203E-0D3E26386453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147" creationId="{C73FA056-1479-4F72-3D18-D492C0FFC482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149" creationId="{84758FFD-45AE-4A25-C4E4-D618445ABAAC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155" creationId="{62F9C3EA-92ED-A637-9DDF-E5EC02A3AC5C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158" creationId="{FC05866A-E234-E5DB-9DCF-DBD76610FCFB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181" creationId="{1C2B1499-769D-5B8A-0A06-9B5406186FC6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183" creationId="{E393F13A-2038-5E1B-4CCD-3B6F62B9F869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40.765" v="465" actId="1076"/>
          <ac:spMkLst>
            <pc:docMk/>
            <pc:sldMk cId="748215042" sldId="2142533155"/>
            <ac:spMk id="1188" creationId="{84F27E56-4AF5-AFB9-8063-923B63E0C23B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189" creationId="{58A49EC3-0532-20AB-8EDC-E42837E76CE4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190" creationId="{B0544278-663C-75F9-E30C-CDF1EC308B1D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191" creationId="{C223A839-7F18-ADA1-F727-E08FBB15F888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192" creationId="{45A3A85B-E47F-7D2A-7AE1-63E81D4E1066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193" creationId="{AC25753F-7FF4-3131-8C4A-0883692EF00C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07:33.115" v="463" actId="1035"/>
          <ac:spMkLst>
            <pc:docMk/>
            <pc:sldMk cId="748215042" sldId="2142533155"/>
            <ac:spMk id="1194" creationId="{D93471BD-F68F-5F70-4E28-67760F1C34E5}"/>
          </ac:spMkLst>
        </pc:spChg>
        <pc:grpChg chg="add mod">
          <ac:chgData name="Paweena Tongbai (Lionbridge Technologies Inc)" userId="2b9f2c3d-e641-4e58-85cf-3fb104de0a4b" providerId="ADAL" clId="{B520CE33-CFF9-4477-9534-672CF4D83778}" dt="2023-05-25T18:09:43.271" v="495" actId="1076"/>
          <ac:grpSpMkLst>
            <pc:docMk/>
            <pc:sldMk cId="748215042" sldId="2142533155"/>
            <ac:grpSpMk id="47" creationId="{E50C87E5-BEC1-5720-EA09-2101EABEE3A7}"/>
          </ac:grpSpMkLst>
        </pc:grpChg>
        <pc:grpChg chg="add mod">
          <ac:chgData name="Paweena Tongbai (Lionbridge Technologies Inc)" userId="2b9f2c3d-e641-4e58-85cf-3fb104de0a4b" providerId="ADAL" clId="{B520CE33-CFF9-4477-9534-672CF4D83778}" dt="2023-05-25T18:09:31.253" v="494" actId="1076"/>
          <ac:grpSpMkLst>
            <pc:docMk/>
            <pc:sldMk cId="748215042" sldId="2142533155"/>
            <ac:grpSpMk id="48" creationId="{E02F47F4-2961-7A0C-F21D-7E54E0F523A0}"/>
          </ac:grpSpMkLst>
        </pc:grpChg>
        <pc:grpChg chg="mod">
          <ac:chgData name="Paweena Tongbai (Lionbridge Technologies Inc)" userId="2b9f2c3d-e641-4e58-85cf-3fb104de0a4b" providerId="ADAL" clId="{B520CE33-CFF9-4477-9534-672CF4D83778}" dt="2023-05-25T18:07:33.115" v="463" actId="1035"/>
          <ac:grpSpMkLst>
            <pc:docMk/>
            <pc:sldMk cId="748215042" sldId="2142533155"/>
            <ac:grpSpMk id="51" creationId="{44C96210-F60C-CEC8-EAAF-5408E7262198}"/>
          </ac:grpSpMkLst>
        </pc:grpChg>
        <pc:grpChg chg="mod">
          <ac:chgData name="Paweena Tongbai (Lionbridge Technologies Inc)" userId="2b9f2c3d-e641-4e58-85cf-3fb104de0a4b" providerId="ADAL" clId="{B520CE33-CFF9-4477-9534-672CF4D83778}" dt="2023-05-25T18:07:33.115" v="463" actId="1035"/>
          <ac:grpSpMkLst>
            <pc:docMk/>
            <pc:sldMk cId="748215042" sldId="2142533155"/>
            <ac:grpSpMk id="1108" creationId="{6CAB9E75-CE2A-7A53-2555-F1013DF6A911}"/>
          </ac:grpSpMkLst>
        </pc:grpChg>
        <pc:grpChg chg="mod">
          <ac:chgData name="Paweena Tongbai (Lionbridge Technologies Inc)" userId="2b9f2c3d-e641-4e58-85cf-3fb104de0a4b" providerId="ADAL" clId="{B520CE33-CFF9-4477-9534-672CF4D83778}" dt="2023-05-25T18:07:33.115" v="463" actId="1035"/>
          <ac:grpSpMkLst>
            <pc:docMk/>
            <pc:sldMk cId="748215042" sldId="2142533155"/>
            <ac:grpSpMk id="1127" creationId="{115D014D-4EFB-F4D4-11F1-A976CA1D8A50}"/>
          </ac:grpSpMkLst>
        </pc:grpChg>
        <pc:grpChg chg="del mod">
          <ac:chgData name="Paweena Tongbai (Lionbridge Technologies Inc)" userId="2b9f2c3d-e641-4e58-85cf-3fb104de0a4b" providerId="ADAL" clId="{B520CE33-CFF9-4477-9534-672CF4D83778}" dt="2023-05-25T18:08:20.461" v="470" actId="165"/>
          <ac:grpSpMkLst>
            <pc:docMk/>
            <pc:sldMk cId="748215042" sldId="2142533155"/>
            <ac:grpSpMk id="1186" creationId="{8CCE9A0E-A4D4-CC70-7E22-86CB665614EF}"/>
          </ac:grpSpMkLst>
        </pc:grpChg>
        <pc:grpChg chg="del mod">
          <ac:chgData name="Paweena Tongbai (Lionbridge Technologies Inc)" userId="2b9f2c3d-e641-4e58-85cf-3fb104de0a4b" providerId="ADAL" clId="{B520CE33-CFF9-4477-9534-672CF4D83778}" dt="2023-05-25T18:08:46.153" v="476" actId="165"/>
          <ac:grpSpMkLst>
            <pc:docMk/>
            <pc:sldMk cId="748215042" sldId="2142533155"/>
            <ac:grpSpMk id="1187" creationId="{70FD72CC-FCEE-2767-AA94-AA8B16324D6C}"/>
          </ac:grpSpMkLst>
        </pc:grp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7" creationId="{9850C9C4-2435-3CF2-968A-17418EB41B8A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8" creationId="{185C248D-6A35-917C-B8EF-10867F66F291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9" creationId="{8E7724FC-BB06-3F27-C690-D1B0F95080DF}"/>
          </ac:picMkLst>
        </pc:picChg>
        <pc:picChg chg="add del mod">
          <ac:chgData name="Paweena Tongbai (Lionbridge Technologies Inc)" userId="2b9f2c3d-e641-4e58-85cf-3fb104de0a4b" providerId="ADAL" clId="{B520CE33-CFF9-4477-9534-672CF4D83778}" dt="2023-05-25T18:04:30.793" v="243" actId="931"/>
          <ac:picMkLst>
            <pc:docMk/>
            <pc:sldMk cId="748215042" sldId="2142533155"/>
            <ac:picMk id="14" creationId="{92718D29-ACCE-8482-35C7-7B26E7556946}"/>
          </ac:picMkLst>
        </pc:picChg>
        <pc:picChg chg="mod topLvl">
          <ac:chgData name="Paweena Tongbai (Lionbridge Technologies Inc)" userId="2b9f2c3d-e641-4e58-85cf-3fb104de0a4b" providerId="ADAL" clId="{B520CE33-CFF9-4477-9534-672CF4D83778}" dt="2023-05-25T18:09:43.271" v="495" actId="1076"/>
          <ac:picMkLst>
            <pc:docMk/>
            <pc:sldMk cId="748215042" sldId="2142533155"/>
            <ac:picMk id="15" creationId="{0C1107AD-B416-1CF7-4360-82269A723193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21" creationId="{44FD51CA-FF02-42A5-1AAD-5D8B8D3E7110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22" creationId="{481ADDF0-4B40-F8F2-D28C-4BDAADA494A6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23" creationId="{4E891065-F25C-6DCF-26CA-63A8FCD1D551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25" creationId="{717954BC-408C-9B55-4806-E2F9D13B4215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26" creationId="{6A6AA5FD-4609-9B9C-23BA-A197861BFB10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27" creationId="{B130E46D-2088-B9AD-FCF3-512779CDAF2A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28" creationId="{F2EEB208-95ED-5A56-261C-99AE7AF2D348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30" creationId="{B1234D14-DE0A-53EF-3AE6-6D1034AAE99C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31" creationId="{CC266C61-8945-E75B-B520-E22F953C59F6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34" creationId="{A03712F0-F5A9-B3D1-342E-4283DF12BB5D}"/>
          </ac:picMkLst>
        </pc:picChg>
        <pc:picChg chg="add mod">
          <ac:chgData name="Paweena Tongbai (Lionbridge Technologies Inc)" userId="2b9f2c3d-e641-4e58-85cf-3fb104de0a4b" providerId="ADAL" clId="{B520CE33-CFF9-4477-9534-672CF4D83778}" dt="2023-05-25T18:10:27.109" v="594" actId="1076"/>
          <ac:picMkLst>
            <pc:docMk/>
            <pc:sldMk cId="748215042" sldId="2142533155"/>
            <ac:picMk id="50" creationId="{BE83734F-1D7C-41F0-EF66-0BCA8C9E6FE7}"/>
          </ac:picMkLst>
        </pc:picChg>
        <pc:picChg chg="add mod">
          <ac:chgData name="Paweena Tongbai (Lionbridge Technologies Inc)" userId="2b9f2c3d-e641-4e58-85cf-3fb104de0a4b" providerId="ADAL" clId="{B520CE33-CFF9-4477-9534-672CF4D83778}" dt="2023-05-25T18:11:06.820" v="602" actId="1076"/>
          <ac:picMkLst>
            <pc:docMk/>
            <pc:sldMk cId="748215042" sldId="2142533155"/>
            <ac:picMk id="62" creationId="{17D8393D-BD8E-328B-0E24-700E137EA3E3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024" creationId="{5AB4E0B5-4923-4C9C-C3F4-3080AAF1BB82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025" creationId="{274DDD3C-BF78-85B1-EC59-ECD920FAFB4C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026" creationId="{1799266B-7F43-96ED-4996-2086E88D1DBA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027" creationId="{689501F4-6150-6CEF-18EF-784B18A3100B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028" creationId="{59666D73-27CC-25EF-7C62-C37E5C4B048B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029" creationId="{5913AB3D-2095-023D-A40C-CA0A23BE48F1}"/>
          </ac:picMkLst>
        </pc:picChg>
        <pc:picChg chg="add del mod">
          <ac:chgData name="Paweena Tongbai (Lionbridge Technologies Inc)" userId="2b9f2c3d-e641-4e58-85cf-3fb104de0a4b" providerId="ADAL" clId="{B520CE33-CFF9-4477-9534-672CF4D83778}" dt="2023-05-25T18:10:23.693" v="593" actId="478"/>
          <ac:picMkLst>
            <pc:docMk/>
            <pc:sldMk cId="748215042" sldId="2142533155"/>
            <ac:picMk id="1030" creationId="{EA270041-EBBD-46A4-BFD1-8FD83B43161F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031" creationId="{D3281367-F184-F224-9E41-1E3BAB2EB9C6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032" creationId="{F9EDB0BC-277E-BF6F-FFE9-11C3E17B4A60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033" creationId="{E99A6805-0475-CEA2-4F0B-C0FAE755B04D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037" creationId="{383517DF-5D42-E6E9-5BCE-0795FB0EFF2B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042" creationId="{4E72272D-3EA2-DF4E-ED6A-0BD25F9F852C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044" creationId="{1DBC060A-B86A-AB28-FEED-7F98AD86F78A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046" creationId="{ACDDDDA9-D4C7-102B-09C0-4837E584E80C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048" creationId="{DC3227DE-A025-9046-FACC-3CA64A8F840A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050" creationId="{0C91D072-652C-B99A-F036-10B0C6EB324A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071" creationId="{23B3100C-228E-553C-142E-4F32F4FB8EE2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086" creationId="{DEBD512C-2E1B-7109-87F9-B63224F7A4D5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088" creationId="{E4BB698E-2E2D-7D2A-2DA4-91A8E888F348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089" creationId="{8ADF38C1-6EBB-8F3C-C845-ECF8F9DC119B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091" creationId="{D75512A8-DD29-428A-941B-3604BE3121FC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093" creationId="{0D9B128F-A1B1-6124-B76F-6735761D63AC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094" creationId="{4CA483ED-E48E-7482-FFEA-5B9F6AD6B93B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102" creationId="{544D1D03-7FBE-6920-6232-1BCD55C9D134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110" creationId="{41AAF8CC-BC36-EF2E-8A01-D39EBC474D10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111" creationId="{0BF366F5-BE0E-6C1C-A737-88D58BC7F23E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112" creationId="{01792918-CC16-53E0-0FC0-903E86437121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113" creationId="{190736CE-CFAE-58F7-9E4E-A003BE3F2E3F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115" creationId="{1F833842-BCC8-F9CB-4DC4-25499E3B03AE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116" creationId="{839029AA-B8F1-4D55-5D24-3C53ED0A00FC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117" creationId="{644B62A3-1A81-E8AC-B8AA-91D0F52F10BA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118" creationId="{49357DEC-6696-2B74-6C8E-D6E40A79C502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120" creationId="{7AAD5AF0-6FF7-CA46-5101-24293A9CA532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121" creationId="{6038525E-7479-FBC7-7C81-3AC56A1904C1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122" creationId="{5791D8A3-925D-F192-A046-16188A4A0B99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123" creationId="{438BBAAB-A8A2-5D03-408E-821F103A4998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125" creationId="{BF5B5A8C-9EBB-1DF2-80E4-6CFA76ACA9F0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126" creationId="{02351424-2D01-DFF3-FDDA-30D665D85CC9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128" creationId="{CCC2D3C7-3616-A468-2DB2-A25A29718120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131" creationId="{F2D2B9BB-D6BB-F124-FEED-74B5DA671879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151" creationId="{40FD06B1-E1A3-91D3-6C1B-0AF84882DA0B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152" creationId="{B76DC8B6-7F30-A070-A3B0-326D95FA4FF7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153" creationId="{97B8DF26-852B-278A-ABD8-5C7CEE8FAD9C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154" creationId="{51BBD8B6-BD22-897B-1C95-CA146B3A4E01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156" creationId="{C2406264-47FD-16BD-70D8-22B666763AEC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157" creationId="{5D73C579-6ECD-F1F0-18F2-FF9487CF976B}"/>
          </ac:picMkLst>
        </pc:picChg>
        <pc:picChg chg="mod topLvl">
          <ac:chgData name="Paweena Tongbai (Lionbridge Technologies Inc)" userId="2b9f2c3d-e641-4e58-85cf-3fb104de0a4b" providerId="ADAL" clId="{B520CE33-CFF9-4477-9534-672CF4D83778}" dt="2023-05-25T18:09:31.253" v="494" actId="1076"/>
          <ac:picMkLst>
            <pc:docMk/>
            <pc:sldMk cId="748215042" sldId="2142533155"/>
            <ac:picMk id="1170" creationId="{9FA99672-8322-308A-6E80-134A0E5D29D9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182" creationId="{C530408F-847F-A45C-619C-FCC5A655968A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207" creationId="{4B7087EF-F2A7-D24A-256E-5FA4B4EF2ECB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208" creationId="{927AD0F6-00F7-1AC1-E6B2-1708B148A361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209" creationId="{3D6F02CA-497E-9B65-4F5D-CC9E93E7FD55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283" creationId="{D45F455F-B5F0-DC74-D937-001E4427AC0C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284" creationId="{1E4E4B59-078E-4F1E-FA0E-3B82C6A022C0}"/>
          </ac:picMkLst>
        </pc:picChg>
        <pc:picChg chg="mod">
          <ac:chgData name="Paweena Tongbai (Lionbridge Technologies Inc)" userId="2b9f2c3d-e641-4e58-85cf-3fb104de0a4b" providerId="ADAL" clId="{B520CE33-CFF9-4477-9534-672CF4D83778}" dt="2023-05-25T18:07:33.115" v="463" actId="1035"/>
          <ac:picMkLst>
            <pc:docMk/>
            <pc:sldMk cId="748215042" sldId="2142533155"/>
            <ac:picMk id="1286" creationId="{785E2871-58A0-AE29-45DD-68E86902698C}"/>
          </ac:picMkLst>
        </pc:picChg>
        <pc:cxnChg chg="mod">
          <ac:chgData name="Paweena Tongbai (Lionbridge Technologies Inc)" userId="2b9f2c3d-e641-4e58-85cf-3fb104de0a4b" providerId="ADAL" clId="{B520CE33-CFF9-4477-9534-672CF4D83778}" dt="2023-05-25T18:07:33.115" v="463" actId="1035"/>
          <ac:cxnSpMkLst>
            <pc:docMk/>
            <pc:sldMk cId="748215042" sldId="2142533155"/>
            <ac:cxnSpMk id="10" creationId="{B2B99762-B391-F9BC-9DD6-DF581F15D48E}"/>
          </ac:cxnSpMkLst>
        </pc:cxnChg>
        <pc:cxnChg chg="mod">
          <ac:chgData name="Paweena Tongbai (Lionbridge Technologies Inc)" userId="2b9f2c3d-e641-4e58-85cf-3fb104de0a4b" providerId="ADAL" clId="{B520CE33-CFF9-4477-9534-672CF4D83778}" dt="2023-05-25T18:07:33.115" v="463" actId="1035"/>
          <ac:cxnSpMkLst>
            <pc:docMk/>
            <pc:sldMk cId="748215042" sldId="2142533155"/>
            <ac:cxnSpMk id="59" creationId="{AB83BF54-CD74-9EEE-41A9-FBD37A893B55}"/>
          </ac:cxnSpMkLst>
        </pc:cxnChg>
        <pc:cxnChg chg="mod">
          <ac:chgData name="Paweena Tongbai (Lionbridge Technologies Inc)" userId="2b9f2c3d-e641-4e58-85cf-3fb104de0a4b" providerId="ADAL" clId="{B520CE33-CFF9-4477-9534-672CF4D83778}" dt="2023-05-25T18:07:33.115" v="463" actId="1035"/>
          <ac:cxnSpMkLst>
            <pc:docMk/>
            <pc:sldMk cId="748215042" sldId="2142533155"/>
            <ac:cxnSpMk id="1053" creationId="{975D447F-8ED2-65EE-4EED-36402AB12838}"/>
          </ac:cxnSpMkLst>
        </pc:cxnChg>
        <pc:cxnChg chg="mod">
          <ac:chgData name="Paweena Tongbai (Lionbridge Technologies Inc)" userId="2b9f2c3d-e641-4e58-85cf-3fb104de0a4b" providerId="ADAL" clId="{B520CE33-CFF9-4477-9534-672CF4D83778}" dt="2023-05-25T18:07:33.115" v="463" actId="1035"/>
          <ac:cxnSpMkLst>
            <pc:docMk/>
            <pc:sldMk cId="748215042" sldId="2142533155"/>
            <ac:cxnSpMk id="1055" creationId="{47A76382-B555-5031-9EFC-B243729F7BC2}"/>
          </ac:cxnSpMkLst>
        </pc:cxnChg>
        <pc:cxnChg chg="mod">
          <ac:chgData name="Paweena Tongbai (Lionbridge Technologies Inc)" userId="2b9f2c3d-e641-4e58-85cf-3fb104de0a4b" providerId="ADAL" clId="{B520CE33-CFF9-4477-9534-672CF4D83778}" dt="2023-05-25T18:07:33.115" v="463" actId="1035"/>
          <ac:cxnSpMkLst>
            <pc:docMk/>
            <pc:sldMk cId="748215042" sldId="2142533155"/>
            <ac:cxnSpMk id="1057" creationId="{11E75F60-E502-25B1-7114-0EE101F800D2}"/>
          </ac:cxnSpMkLst>
        </pc:cxnChg>
        <pc:cxnChg chg="mod">
          <ac:chgData name="Paweena Tongbai (Lionbridge Technologies Inc)" userId="2b9f2c3d-e641-4e58-85cf-3fb104de0a4b" providerId="ADAL" clId="{B520CE33-CFF9-4477-9534-672CF4D83778}" dt="2023-05-25T18:07:33.115" v="463" actId="1035"/>
          <ac:cxnSpMkLst>
            <pc:docMk/>
            <pc:sldMk cId="748215042" sldId="2142533155"/>
            <ac:cxnSpMk id="1058" creationId="{4D82E7BB-811A-6B62-270A-01182DE4A0BC}"/>
          </ac:cxnSpMkLst>
        </pc:cxnChg>
        <pc:cxnChg chg="mod">
          <ac:chgData name="Paweena Tongbai (Lionbridge Technologies Inc)" userId="2b9f2c3d-e641-4e58-85cf-3fb104de0a4b" providerId="ADAL" clId="{B520CE33-CFF9-4477-9534-672CF4D83778}" dt="2023-05-25T18:07:33.115" v="463" actId="1035"/>
          <ac:cxnSpMkLst>
            <pc:docMk/>
            <pc:sldMk cId="748215042" sldId="2142533155"/>
            <ac:cxnSpMk id="1060" creationId="{2B813E28-D2FA-CE0F-B212-738939BF9CD6}"/>
          </ac:cxnSpMkLst>
        </pc:cxnChg>
        <pc:cxnChg chg="mod">
          <ac:chgData name="Paweena Tongbai (Lionbridge Technologies Inc)" userId="2b9f2c3d-e641-4e58-85cf-3fb104de0a4b" providerId="ADAL" clId="{B520CE33-CFF9-4477-9534-672CF4D83778}" dt="2023-05-25T18:07:33.115" v="463" actId="1035"/>
          <ac:cxnSpMkLst>
            <pc:docMk/>
            <pc:sldMk cId="748215042" sldId="2142533155"/>
            <ac:cxnSpMk id="1063" creationId="{4DB5D33D-4610-B5AE-5FE6-7C5FB405507D}"/>
          </ac:cxnSpMkLst>
        </pc:cxnChg>
        <pc:cxnChg chg="mod">
          <ac:chgData name="Paweena Tongbai (Lionbridge Technologies Inc)" userId="2b9f2c3d-e641-4e58-85cf-3fb104de0a4b" providerId="ADAL" clId="{B520CE33-CFF9-4477-9534-672CF4D83778}" dt="2023-05-25T18:07:33.115" v="463" actId="1035"/>
          <ac:cxnSpMkLst>
            <pc:docMk/>
            <pc:sldMk cId="748215042" sldId="2142533155"/>
            <ac:cxnSpMk id="1066" creationId="{459F0C66-AE82-0CC5-B7C5-88E2FC57D9E6}"/>
          </ac:cxnSpMkLst>
        </pc:cxnChg>
        <pc:cxnChg chg="mod">
          <ac:chgData name="Paweena Tongbai (Lionbridge Technologies Inc)" userId="2b9f2c3d-e641-4e58-85cf-3fb104de0a4b" providerId="ADAL" clId="{B520CE33-CFF9-4477-9534-672CF4D83778}" dt="2023-05-25T18:07:33.115" v="463" actId="1035"/>
          <ac:cxnSpMkLst>
            <pc:docMk/>
            <pc:sldMk cId="748215042" sldId="2142533155"/>
            <ac:cxnSpMk id="1069" creationId="{F2463CC7-D05C-24DA-89C8-66B9B7DD6E0D}"/>
          </ac:cxnSpMkLst>
        </pc:cxnChg>
        <pc:cxnChg chg="mod">
          <ac:chgData name="Paweena Tongbai (Lionbridge Technologies Inc)" userId="2b9f2c3d-e641-4e58-85cf-3fb104de0a4b" providerId="ADAL" clId="{B520CE33-CFF9-4477-9534-672CF4D83778}" dt="2023-05-25T18:07:33.115" v="463" actId="1035"/>
          <ac:cxnSpMkLst>
            <pc:docMk/>
            <pc:sldMk cId="748215042" sldId="2142533155"/>
            <ac:cxnSpMk id="1081" creationId="{116553DE-5893-5CAF-8619-D39341049E4F}"/>
          </ac:cxnSpMkLst>
        </pc:cxnChg>
        <pc:cxnChg chg="mod">
          <ac:chgData name="Paweena Tongbai (Lionbridge Technologies Inc)" userId="2b9f2c3d-e641-4e58-85cf-3fb104de0a4b" providerId="ADAL" clId="{B520CE33-CFF9-4477-9534-672CF4D83778}" dt="2023-05-25T18:07:33.115" v="463" actId="1035"/>
          <ac:cxnSpMkLst>
            <pc:docMk/>
            <pc:sldMk cId="748215042" sldId="2142533155"/>
            <ac:cxnSpMk id="1085" creationId="{051D2E4D-7F37-4BC1-ADDC-756039397689}"/>
          </ac:cxnSpMkLst>
        </pc:cxnChg>
        <pc:cxnChg chg="mod">
          <ac:chgData name="Paweena Tongbai (Lionbridge Technologies Inc)" userId="2b9f2c3d-e641-4e58-85cf-3fb104de0a4b" providerId="ADAL" clId="{B520CE33-CFF9-4477-9534-672CF4D83778}" dt="2023-05-25T18:07:33.115" v="463" actId="1035"/>
          <ac:cxnSpMkLst>
            <pc:docMk/>
            <pc:sldMk cId="748215042" sldId="2142533155"/>
            <ac:cxnSpMk id="1087" creationId="{0935C5EB-D081-04CD-3B1D-9DC12595ACEB}"/>
          </ac:cxnSpMkLst>
        </pc:cxnChg>
        <pc:cxnChg chg="mod">
          <ac:chgData name="Paweena Tongbai (Lionbridge Technologies Inc)" userId="2b9f2c3d-e641-4e58-85cf-3fb104de0a4b" providerId="ADAL" clId="{B520CE33-CFF9-4477-9534-672CF4D83778}" dt="2023-05-25T18:07:33.115" v="463" actId="1035"/>
          <ac:cxnSpMkLst>
            <pc:docMk/>
            <pc:sldMk cId="748215042" sldId="2142533155"/>
            <ac:cxnSpMk id="1090" creationId="{B1B9602A-05A6-98A4-1668-B35DD55ECC28}"/>
          </ac:cxnSpMkLst>
        </pc:cxnChg>
        <pc:cxnChg chg="mod">
          <ac:chgData name="Paweena Tongbai (Lionbridge Technologies Inc)" userId="2b9f2c3d-e641-4e58-85cf-3fb104de0a4b" providerId="ADAL" clId="{B520CE33-CFF9-4477-9534-672CF4D83778}" dt="2023-05-25T18:07:33.115" v="463" actId="1035"/>
          <ac:cxnSpMkLst>
            <pc:docMk/>
            <pc:sldMk cId="748215042" sldId="2142533155"/>
            <ac:cxnSpMk id="1092" creationId="{F7EA45C2-9723-3CA7-1CF5-ADECB84C1E11}"/>
          </ac:cxnSpMkLst>
        </pc:cxnChg>
        <pc:cxnChg chg="mod">
          <ac:chgData name="Paweena Tongbai (Lionbridge Technologies Inc)" userId="2b9f2c3d-e641-4e58-85cf-3fb104de0a4b" providerId="ADAL" clId="{B520CE33-CFF9-4477-9534-672CF4D83778}" dt="2023-05-25T18:07:33.115" v="463" actId="1035"/>
          <ac:cxnSpMkLst>
            <pc:docMk/>
            <pc:sldMk cId="748215042" sldId="2142533155"/>
            <ac:cxnSpMk id="1140" creationId="{BC6CB98D-CC94-F406-A90D-CFD8E93169FF}"/>
          </ac:cxnSpMkLst>
        </pc:cxnChg>
        <pc:cxnChg chg="mod">
          <ac:chgData name="Paweena Tongbai (Lionbridge Technologies Inc)" userId="2b9f2c3d-e641-4e58-85cf-3fb104de0a4b" providerId="ADAL" clId="{B520CE33-CFF9-4477-9534-672CF4D83778}" dt="2023-05-25T18:07:33.115" v="463" actId="1035"/>
          <ac:cxnSpMkLst>
            <pc:docMk/>
            <pc:sldMk cId="748215042" sldId="2142533155"/>
            <ac:cxnSpMk id="1146" creationId="{CDC4E632-8CC6-D79B-AE3B-BBB99DA30D92}"/>
          </ac:cxnSpMkLst>
        </pc:cxnChg>
        <pc:cxnChg chg="mod">
          <ac:chgData name="Paweena Tongbai (Lionbridge Technologies Inc)" userId="2b9f2c3d-e641-4e58-85cf-3fb104de0a4b" providerId="ADAL" clId="{B520CE33-CFF9-4477-9534-672CF4D83778}" dt="2023-05-25T18:07:33.115" v="463" actId="1035"/>
          <ac:cxnSpMkLst>
            <pc:docMk/>
            <pc:sldMk cId="748215042" sldId="2142533155"/>
            <ac:cxnSpMk id="1161" creationId="{04BF2434-EF27-78FD-DAA5-41C6BDCB6EEB}"/>
          </ac:cxnSpMkLst>
        </pc:cxnChg>
        <pc:cxnChg chg="mod">
          <ac:chgData name="Paweena Tongbai (Lionbridge Technologies Inc)" userId="2b9f2c3d-e641-4e58-85cf-3fb104de0a4b" providerId="ADAL" clId="{B520CE33-CFF9-4477-9534-672CF4D83778}" dt="2023-05-25T18:07:33.115" v="463" actId="1035"/>
          <ac:cxnSpMkLst>
            <pc:docMk/>
            <pc:sldMk cId="748215042" sldId="2142533155"/>
            <ac:cxnSpMk id="1162" creationId="{3BA1C75D-B5BF-167F-3DBB-C77686474B37}"/>
          </ac:cxnSpMkLst>
        </pc:cxnChg>
        <pc:cxnChg chg="mod topLvl">
          <ac:chgData name="Paweena Tongbai (Lionbridge Technologies Inc)" userId="2b9f2c3d-e641-4e58-85cf-3fb104de0a4b" providerId="ADAL" clId="{B520CE33-CFF9-4477-9534-672CF4D83778}" dt="2023-05-25T18:09:31.253" v="494" actId="1076"/>
          <ac:cxnSpMkLst>
            <pc:docMk/>
            <pc:sldMk cId="748215042" sldId="2142533155"/>
            <ac:cxnSpMk id="1173" creationId="{508A7B96-3AF3-30EA-6837-E70FACD708E0}"/>
          </ac:cxnSpMkLst>
        </pc:cxnChg>
        <pc:cxnChg chg="mod topLvl">
          <ac:chgData name="Paweena Tongbai (Lionbridge Technologies Inc)" userId="2b9f2c3d-e641-4e58-85cf-3fb104de0a4b" providerId="ADAL" clId="{B520CE33-CFF9-4477-9534-672CF4D83778}" dt="2023-05-25T18:09:43.271" v="495" actId="1076"/>
          <ac:cxnSpMkLst>
            <pc:docMk/>
            <pc:sldMk cId="748215042" sldId="2142533155"/>
            <ac:cxnSpMk id="1178" creationId="{E1247694-30A9-C535-8BBF-EE043A5C2E30}"/>
          </ac:cxnSpMkLst>
        </pc:cxnChg>
      </pc:sldChg>
      <pc:sldChg chg="addSp modSp add mod">
        <pc:chgData name="Paweena Tongbai (Lionbridge Technologies Inc)" userId="2b9f2c3d-e641-4e58-85cf-3fb104de0a4b" providerId="ADAL" clId="{B520CE33-CFF9-4477-9534-672CF4D83778}" dt="2023-05-25T18:29:20.035" v="920" actId="692"/>
        <pc:sldMkLst>
          <pc:docMk/>
          <pc:sldMk cId="878356180" sldId="2142533156"/>
        </pc:sldMkLst>
        <pc:spChg chg="mod">
          <ac:chgData name="Paweena Tongbai (Lionbridge Technologies Inc)" userId="2b9f2c3d-e641-4e58-85cf-3fb104de0a4b" providerId="ADAL" clId="{B520CE33-CFF9-4477-9534-672CF4D83778}" dt="2023-05-25T18:26:33.905" v="889" actId="14100"/>
          <ac:spMkLst>
            <pc:docMk/>
            <pc:sldMk cId="878356180" sldId="2142533156"/>
            <ac:spMk id="2" creationId="{4B1149CC-F5EC-2346-97E1-A3E0853A226E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26:33.905" v="889" actId="14100"/>
          <ac:spMkLst>
            <pc:docMk/>
            <pc:sldMk cId="878356180" sldId="2142533156"/>
            <ac:spMk id="3" creationId="{6FB2D938-EDA1-ECDF-4BB5-9A06DF3C4509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29:01.313" v="919" actId="1035"/>
          <ac:spMkLst>
            <pc:docMk/>
            <pc:sldMk cId="878356180" sldId="2142533156"/>
            <ac:spMk id="7" creationId="{DFED500F-08C4-0BA3-2DEC-8AFAF9877414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23:58.033" v="786" actId="1076"/>
          <ac:spMkLst>
            <pc:docMk/>
            <pc:sldMk cId="878356180" sldId="2142533156"/>
            <ac:spMk id="9" creationId="{49110C23-B754-0382-2978-4199986BE5E3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26:04.065" v="883" actId="14100"/>
          <ac:spMkLst>
            <pc:docMk/>
            <pc:sldMk cId="878356180" sldId="2142533156"/>
            <ac:spMk id="12" creationId="{C3327426-34BB-ADFD-0295-459818ADB87B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25:28.065" v="875" actId="404"/>
          <ac:spMkLst>
            <pc:docMk/>
            <pc:sldMk cId="878356180" sldId="2142533156"/>
            <ac:spMk id="14" creationId="{24ABD4FA-FA77-EB76-E730-C7F2F8A6633B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26:12.461" v="884" actId="1076"/>
          <ac:spMkLst>
            <pc:docMk/>
            <pc:sldMk cId="878356180" sldId="2142533156"/>
            <ac:spMk id="34" creationId="{A38972A4-F1EB-8138-BA22-207E592AA398}"/>
          </ac:spMkLst>
        </pc:spChg>
        <pc:spChg chg="add mod">
          <ac:chgData name="Paweena Tongbai (Lionbridge Technologies Inc)" userId="2b9f2c3d-e641-4e58-85cf-3fb104de0a4b" providerId="ADAL" clId="{B520CE33-CFF9-4477-9534-672CF4D83778}" dt="2023-05-25T18:28:40.222" v="909" actId="554"/>
          <ac:spMkLst>
            <pc:docMk/>
            <pc:sldMk cId="878356180" sldId="2142533156"/>
            <ac:spMk id="37" creationId="{21C6E39C-8DB7-9543-16CB-EF438096B2FD}"/>
          </ac:spMkLst>
        </pc:spChg>
        <pc:spChg chg="add mod">
          <ac:chgData name="Paweena Tongbai (Lionbridge Technologies Inc)" userId="2b9f2c3d-e641-4e58-85cf-3fb104de0a4b" providerId="ADAL" clId="{B520CE33-CFF9-4477-9534-672CF4D83778}" dt="2023-05-25T18:28:47.865" v="910" actId="1076"/>
          <ac:spMkLst>
            <pc:docMk/>
            <pc:sldMk cId="878356180" sldId="2142533156"/>
            <ac:spMk id="38" creationId="{718DB447-4E52-80F5-740B-7F6F722576ED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24:04.560" v="787" actId="1076"/>
          <ac:spMkLst>
            <pc:docMk/>
            <pc:sldMk cId="878356180" sldId="2142533156"/>
            <ac:spMk id="41" creationId="{D4C28807-5A13-F7E5-6EEE-B58A30D1B93E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26:33.905" v="889" actId="14100"/>
          <ac:spMkLst>
            <pc:docMk/>
            <pc:sldMk cId="878356180" sldId="2142533156"/>
            <ac:spMk id="54" creationId="{F22E802A-6F1C-1ECC-4FE9-55767C226B02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29:01.313" v="919" actId="1035"/>
          <ac:spMkLst>
            <pc:docMk/>
            <pc:sldMk cId="878356180" sldId="2142533156"/>
            <ac:spMk id="55" creationId="{91FAFC40-5C4E-CB1B-EFFE-0DC75EEE6B16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29:20.035" v="920" actId="692"/>
          <ac:spMkLst>
            <pc:docMk/>
            <pc:sldMk cId="878356180" sldId="2142533156"/>
            <ac:spMk id="71" creationId="{7076C57C-1044-D19E-EB47-4E90AD83C67C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29:20.035" v="920" actId="692"/>
          <ac:spMkLst>
            <pc:docMk/>
            <pc:sldMk cId="878356180" sldId="2142533156"/>
            <ac:spMk id="72" creationId="{AF3E0CEA-8DC5-047E-CAE2-B681538EA47C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25:12.119" v="872" actId="1037"/>
          <ac:spMkLst>
            <pc:docMk/>
            <pc:sldMk cId="878356180" sldId="2142533156"/>
            <ac:spMk id="138" creationId="{98F3168E-641E-E1EC-AADC-0DCBBFE165DB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25:31.813" v="876" actId="404"/>
          <ac:spMkLst>
            <pc:docMk/>
            <pc:sldMk cId="878356180" sldId="2142533156"/>
            <ac:spMk id="166" creationId="{6B7F9E75-5697-F4C8-4D54-D120DF5AF532}"/>
          </ac:spMkLst>
        </pc:spChg>
        <pc:spChg chg="mod">
          <ac:chgData name="Paweena Tongbai (Lionbridge Technologies Inc)" userId="2b9f2c3d-e641-4e58-85cf-3fb104de0a4b" providerId="ADAL" clId="{B520CE33-CFF9-4477-9534-672CF4D83778}" dt="2023-05-25T18:25:41.357" v="878" actId="404"/>
          <ac:spMkLst>
            <pc:docMk/>
            <pc:sldMk cId="878356180" sldId="2142533156"/>
            <ac:spMk id="180" creationId="{AA371693-313F-15DA-6974-1E0CA731189D}"/>
          </ac:spMkLst>
        </pc:spChg>
        <pc:grpChg chg="mod">
          <ac:chgData name="Paweena Tongbai (Lionbridge Technologies Inc)" userId="2b9f2c3d-e641-4e58-85cf-3fb104de0a4b" providerId="ADAL" clId="{B520CE33-CFF9-4477-9534-672CF4D83778}" dt="2023-05-25T18:22:03.744" v="748" actId="14100"/>
          <ac:grpSpMkLst>
            <pc:docMk/>
            <pc:sldMk cId="878356180" sldId="2142533156"/>
            <ac:grpSpMk id="36" creationId="{3D4F4932-6682-BBD3-C1D7-A548159D9DD7}"/>
          </ac:grpSpMkLst>
        </pc:grpChg>
        <pc:grpChg chg="mod">
          <ac:chgData name="Paweena Tongbai (Lionbridge Technologies Inc)" userId="2b9f2c3d-e641-4e58-85cf-3fb104de0a4b" providerId="ADAL" clId="{B520CE33-CFF9-4477-9534-672CF4D83778}" dt="2023-05-25T18:22:13.562" v="771" actId="1035"/>
          <ac:grpSpMkLst>
            <pc:docMk/>
            <pc:sldMk cId="878356180" sldId="2142533156"/>
            <ac:grpSpMk id="43" creationId="{843630DD-9725-9C69-0176-BFCC72165328}"/>
          </ac:grpSpMkLst>
        </pc:grpChg>
        <pc:picChg chg="mod">
          <ac:chgData name="Paweena Tongbai (Lionbridge Technologies Inc)" userId="2b9f2c3d-e641-4e58-85cf-3fb104de0a4b" providerId="ADAL" clId="{B520CE33-CFF9-4477-9534-672CF4D83778}" dt="2023-05-25T18:24:28.730" v="790" actId="1076"/>
          <ac:picMkLst>
            <pc:docMk/>
            <pc:sldMk cId="878356180" sldId="2142533156"/>
            <ac:picMk id="39" creationId="{97FD0281-1C78-6249-AC0C-A95E5F5C0B79}"/>
          </ac:picMkLst>
        </pc:picChg>
        <pc:cxnChg chg="mod">
          <ac:chgData name="Paweena Tongbai (Lionbridge Technologies Inc)" userId="2b9f2c3d-e641-4e58-85cf-3fb104de0a4b" providerId="ADAL" clId="{B520CE33-CFF9-4477-9534-672CF4D83778}" dt="2023-05-25T18:23:31.030" v="784" actId="692"/>
          <ac:cxnSpMkLst>
            <pc:docMk/>
            <pc:sldMk cId="878356180" sldId="2142533156"/>
            <ac:cxnSpMk id="11" creationId="{162EAC66-143C-5A11-F8F0-171ADA6AEBF3}"/>
          </ac:cxnSpMkLst>
        </pc:cxnChg>
        <pc:cxnChg chg="mod">
          <ac:chgData name="Paweena Tongbai (Lionbridge Technologies Inc)" userId="2b9f2c3d-e641-4e58-85cf-3fb104de0a4b" providerId="ADAL" clId="{B520CE33-CFF9-4477-9534-672CF4D83778}" dt="2023-05-25T18:23:20.405" v="781" actId="692"/>
          <ac:cxnSpMkLst>
            <pc:docMk/>
            <pc:sldMk cId="878356180" sldId="2142533156"/>
            <ac:cxnSpMk id="35" creationId="{F111D95C-521C-2693-55BF-D446C664009C}"/>
          </ac:cxnSpMkLst>
        </pc:cxnChg>
        <pc:cxnChg chg="mod">
          <ac:chgData name="Paweena Tongbai (Lionbridge Technologies Inc)" userId="2b9f2c3d-e641-4e58-85cf-3fb104de0a4b" providerId="ADAL" clId="{B520CE33-CFF9-4477-9534-672CF4D83778}" dt="2023-05-25T18:21:36.898" v="747" actId="208"/>
          <ac:cxnSpMkLst>
            <pc:docMk/>
            <pc:sldMk cId="878356180" sldId="2142533156"/>
            <ac:cxnSpMk id="125" creationId="{ABF8C8DA-D295-087E-F6A0-BD7EB45E5CB3}"/>
          </ac:cxnSpMkLst>
        </pc:cxnChg>
        <pc:cxnChg chg="mod">
          <ac:chgData name="Paweena Tongbai (Lionbridge Technologies Inc)" userId="2b9f2c3d-e641-4e58-85cf-3fb104de0a4b" providerId="ADAL" clId="{B520CE33-CFF9-4477-9534-672CF4D83778}" dt="2023-05-25T18:21:36.898" v="747" actId="208"/>
          <ac:cxnSpMkLst>
            <pc:docMk/>
            <pc:sldMk cId="878356180" sldId="2142533156"/>
            <ac:cxnSpMk id="127" creationId="{F6866AE5-04D8-B6CE-CCAC-579F0BE51E3B}"/>
          </ac:cxnSpMkLst>
        </pc:cxnChg>
        <pc:cxnChg chg="mod">
          <ac:chgData name="Paweena Tongbai (Lionbridge Technologies Inc)" userId="2b9f2c3d-e641-4e58-85cf-3fb104de0a4b" providerId="ADAL" clId="{B520CE33-CFF9-4477-9534-672CF4D83778}" dt="2023-05-25T18:24:57.704" v="835" actId="1038"/>
          <ac:cxnSpMkLst>
            <pc:docMk/>
            <pc:sldMk cId="878356180" sldId="2142533156"/>
            <ac:cxnSpMk id="128" creationId="{B7B6F025-4582-B9E6-2512-8A4752F1CDD3}"/>
          </ac:cxnSpMkLst>
        </pc:cxnChg>
      </pc:sldChg>
      <pc:sldMasterChg chg="delSp mod">
        <pc:chgData name="Paweena Tongbai (Lionbridge Technologies Inc)" userId="2b9f2c3d-e641-4e58-85cf-3fb104de0a4b" providerId="ADAL" clId="{B520CE33-CFF9-4477-9534-672CF4D83778}" dt="2023-05-24T21:38:30.661" v="48" actId="478"/>
        <pc:sldMasterMkLst>
          <pc:docMk/>
          <pc:sldMasterMk cId="2747794298" sldId="2147483710"/>
        </pc:sldMasterMkLst>
        <pc:picChg chg="del">
          <ac:chgData name="Paweena Tongbai (Lionbridge Technologies Inc)" userId="2b9f2c3d-e641-4e58-85cf-3fb104de0a4b" providerId="ADAL" clId="{B520CE33-CFF9-4477-9534-672CF4D83778}" dt="2023-05-24T21:38:30.661" v="48" actId="478"/>
          <ac:picMkLst>
            <pc:docMk/>
            <pc:sldMasterMk cId="2747794298" sldId="2147483710"/>
            <ac:picMk id="7" creationId="{00000000-0000-0000-0000-000000000000}"/>
          </ac:picMkLst>
        </pc:picChg>
      </pc:sldMasterChg>
    </pc:docChg>
  </pc:docChgLst>
  <pc:docChgLst>
    <pc:chgData name="Mick Alberts (Aquent LLC)" userId="38364643-99db-4c87-8154-d1a461729852" providerId="ADAL" clId="{E2053550-7468-4763-A9BE-7356254E8631}"/>
    <pc:docChg chg="delSld">
      <pc:chgData name="Mick Alberts (Aquent LLC)" userId="38364643-99db-4c87-8154-d1a461729852" providerId="ADAL" clId="{E2053550-7468-4763-A9BE-7356254E8631}" dt="2023-06-02T16:50:41.366" v="0" actId="2696"/>
      <pc:docMkLst>
        <pc:docMk/>
      </pc:docMkLst>
      <pc:sldChg chg="del">
        <pc:chgData name="Mick Alberts (Aquent LLC)" userId="38364643-99db-4c87-8154-d1a461729852" providerId="ADAL" clId="{E2053550-7468-4763-A9BE-7356254E8631}" dt="2023-06-02T16:50:41.366" v="0" actId="2696"/>
        <pc:sldMkLst>
          <pc:docMk/>
          <pc:sldMk cId="3534893034" sldId="214253315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457B5-E3C4-44EF-A3EE-98D21F8E0F9C}" type="datetimeFigureOut">
              <a:rPr lang="de-DE" smtClean="0"/>
              <a:t>02.06.2023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F3B8E-E6B3-4336-B5C1-2B7CABB2120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5738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DF3B8E-E6B3-4336-B5C1-2B7CABB21202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8750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Photo_O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266063" y="1187644"/>
            <a:ext cx="6278150" cy="3586208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410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353">
                <a:gradFill>
                  <a:gsLst>
                    <a:gs pos="2000">
                      <a:schemeClr val="tx1"/>
                    </a:gs>
                    <a:gs pos="98000">
                      <a:schemeClr val="tx1"/>
                    </a:gs>
                  </a:gsLst>
                  <a:lin ang="5400000" scaled="1"/>
                </a:gradFill>
                <a:ea typeface="Segoe UI" pitchFamily="34" charset="0"/>
                <a:cs typeface="Segoe UI" pitchFamily="34" charset="0"/>
              </a:rPr>
              <a:t>    </a:t>
            </a:r>
          </a:p>
        </p:txBody>
      </p:sp>
      <p:sp>
        <p:nvSpPr>
          <p:cNvPr id="9" name="Title 1"/>
          <p:cNvSpPr>
            <a:spLocks noGrp="1"/>
          </p:cNvSpPr>
          <p:nvPr userDrawn="1">
            <p:ph type="title" hasCustomPrompt="1"/>
          </p:nvPr>
        </p:nvSpPr>
        <p:spPr bwMode="auto">
          <a:xfrm>
            <a:off x="269302" y="2084192"/>
            <a:ext cx="6274911" cy="1793104"/>
          </a:xfrm>
          <a:noFill/>
        </p:spPr>
        <p:txBody>
          <a:bodyPr lIns="146304" tIns="91440" rIns="146304" bIns="91440" anchor="t" anchorCtr="0"/>
          <a:lstStyle>
            <a:lvl1pPr>
              <a:defRPr sz="5294" spc="-98" baseline="0">
                <a:gradFill>
                  <a:gsLst>
                    <a:gs pos="2000">
                      <a:schemeClr val="tx1"/>
                    </a:gs>
                    <a:gs pos="98000">
                      <a:schemeClr val="tx1"/>
                    </a:gs>
                  </a:gsLst>
                  <a:lin ang="5400000" scaled="1"/>
                </a:gra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sz="quarter" idx="14" hasCustomPrompt="1"/>
          </p:nvPr>
        </p:nvSpPr>
        <p:spPr bwMode="auto">
          <a:xfrm>
            <a:off x="267682" y="3877276"/>
            <a:ext cx="5380106" cy="1793104"/>
          </a:xfrm>
          <a:noFill/>
        </p:spPr>
        <p:txBody>
          <a:bodyPr tIns="109728" bIns="109728">
            <a:noAutofit/>
          </a:bodyPr>
          <a:lstStyle>
            <a:lvl1pPr marL="0" indent="0">
              <a:spcBef>
                <a:spcPts val="0"/>
              </a:spcBef>
              <a:buNone/>
              <a:defRPr sz="3137">
                <a:gradFill>
                  <a:gsLst>
                    <a:gs pos="2000">
                      <a:schemeClr val="tx1"/>
                    </a:gs>
                    <a:gs pos="98000">
                      <a:schemeClr val="tx1"/>
                    </a:gs>
                  </a:gsLst>
                  <a:lin ang="5400000" scaled="1"/>
                </a:gradFill>
              </a:defRPr>
            </a:lvl1pPr>
          </a:lstStyle>
          <a:p>
            <a:pPr lvl="0"/>
            <a:r>
              <a:rPr lang="en-US"/>
              <a:t>Speaker Name</a:t>
            </a:r>
          </a:p>
        </p:txBody>
      </p:sp>
      <p:pic>
        <p:nvPicPr>
          <p:cNvPr id="229" name="Picture 22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48585" y="6001381"/>
            <a:ext cx="1792850" cy="386208"/>
          </a:xfrm>
          <a:prstGeom prst="rect">
            <a:avLst/>
          </a:prstGeom>
        </p:spPr>
      </p:pic>
      <p:sp>
        <p:nvSpPr>
          <p:cNvPr id="230" name="Freeform 229"/>
          <p:cNvSpPr>
            <a:spLocks/>
          </p:cNvSpPr>
          <p:nvPr userDrawn="1"/>
        </p:nvSpPr>
        <p:spPr bwMode="auto">
          <a:xfrm>
            <a:off x="10424274" y="2491274"/>
            <a:ext cx="1204125" cy="489450"/>
          </a:xfrm>
          <a:custGeom>
            <a:avLst/>
            <a:gdLst>
              <a:gd name="T0" fmla="*/ 621 w 696"/>
              <a:gd name="T1" fmla="*/ 132 h 281"/>
              <a:gd name="T2" fmla="*/ 609 w 696"/>
              <a:gd name="T3" fmla="*/ 133 h 281"/>
              <a:gd name="T4" fmla="*/ 469 w 696"/>
              <a:gd name="T5" fmla="*/ 0 h 281"/>
              <a:gd name="T6" fmla="*/ 333 w 696"/>
              <a:gd name="T7" fmla="*/ 104 h 281"/>
              <a:gd name="T8" fmla="*/ 258 w 696"/>
              <a:gd name="T9" fmla="*/ 73 h 281"/>
              <a:gd name="T10" fmla="*/ 155 w 696"/>
              <a:gd name="T11" fmla="*/ 167 h 281"/>
              <a:gd name="T12" fmla="*/ 105 w 696"/>
              <a:gd name="T13" fmla="*/ 190 h 281"/>
              <a:gd name="T14" fmla="*/ 58 w 696"/>
              <a:gd name="T15" fmla="*/ 166 h 281"/>
              <a:gd name="T16" fmla="*/ 0 w 696"/>
              <a:gd name="T17" fmla="*/ 224 h 281"/>
              <a:gd name="T18" fmla="*/ 58 w 696"/>
              <a:gd name="T19" fmla="*/ 281 h 281"/>
              <a:gd name="T20" fmla="*/ 74 w 696"/>
              <a:gd name="T21" fmla="*/ 281 h 281"/>
              <a:gd name="T22" fmla="*/ 264 w 696"/>
              <a:gd name="T23" fmla="*/ 281 h 281"/>
              <a:gd name="T24" fmla="*/ 370 w 696"/>
              <a:gd name="T25" fmla="*/ 281 h 281"/>
              <a:gd name="T26" fmla="*/ 626 w 696"/>
              <a:gd name="T27" fmla="*/ 281 h 281"/>
              <a:gd name="T28" fmla="*/ 626 w 696"/>
              <a:gd name="T29" fmla="*/ 281 h 281"/>
              <a:gd name="T30" fmla="*/ 696 w 696"/>
              <a:gd name="T31" fmla="*/ 207 h 281"/>
              <a:gd name="T32" fmla="*/ 621 w 696"/>
              <a:gd name="T33" fmla="*/ 132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96" h="281">
                <a:moveTo>
                  <a:pt x="621" y="132"/>
                </a:moveTo>
                <a:cubicBezTo>
                  <a:pt x="617" y="132"/>
                  <a:pt x="613" y="133"/>
                  <a:pt x="609" y="133"/>
                </a:cubicBezTo>
                <a:cubicBezTo>
                  <a:pt x="606" y="59"/>
                  <a:pt x="544" y="0"/>
                  <a:pt x="469" y="0"/>
                </a:cubicBezTo>
                <a:cubicBezTo>
                  <a:pt x="403" y="0"/>
                  <a:pt x="349" y="44"/>
                  <a:pt x="333" y="104"/>
                </a:cubicBezTo>
                <a:cubicBezTo>
                  <a:pt x="314" y="85"/>
                  <a:pt x="287" y="73"/>
                  <a:pt x="258" y="73"/>
                </a:cubicBezTo>
                <a:cubicBezTo>
                  <a:pt x="204" y="73"/>
                  <a:pt x="160" y="114"/>
                  <a:pt x="155" y="167"/>
                </a:cubicBezTo>
                <a:cubicBezTo>
                  <a:pt x="136" y="170"/>
                  <a:pt x="119" y="178"/>
                  <a:pt x="105" y="190"/>
                </a:cubicBezTo>
                <a:cubicBezTo>
                  <a:pt x="95" y="175"/>
                  <a:pt x="78" y="166"/>
                  <a:pt x="58" y="166"/>
                </a:cubicBezTo>
                <a:cubicBezTo>
                  <a:pt x="26" y="166"/>
                  <a:pt x="0" y="192"/>
                  <a:pt x="0" y="224"/>
                </a:cubicBezTo>
                <a:cubicBezTo>
                  <a:pt x="0" y="256"/>
                  <a:pt x="26" y="281"/>
                  <a:pt x="58" y="281"/>
                </a:cubicBezTo>
                <a:cubicBezTo>
                  <a:pt x="74" y="281"/>
                  <a:pt x="74" y="281"/>
                  <a:pt x="74" y="281"/>
                </a:cubicBezTo>
                <a:cubicBezTo>
                  <a:pt x="264" y="281"/>
                  <a:pt x="264" y="281"/>
                  <a:pt x="264" y="281"/>
                </a:cubicBezTo>
                <a:cubicBezTo>
                  <a:pt x="370" y="281"/>
                  <a:pt x="370" y="281"/>
                  <a:pt x="370" y="281"/>
                </a:cubicBezTo>
                <a:cubicBezTo>
                  <a:pt x="626" y="281"/>
                  <a:pt x="626" y="281"/>
                  <a:pt x="626" y="281"/>
                </a:cubicBezTo>
                <a:cubicBezTo>
                  <a:pt x="626" y="281"/>
                  <a:pt x="626" y="281"/>
                  <a:pt x="626" y="281"/>
                </a:cubicBezTo>
                <a:cubicBezTo>
                  <a:pt x="665" y="279"/>
                  <a:pt x="696" y="247"/>
                  <a:pt x="696" y="207"/>
                </a:cubicBezTo>
                <a:cubicBezTo>
                  <a:pt x="696" y="166"/>
                  <a:pt x="662" y="132"/>
                  <a:pt x="621" y="13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89642" tIns="44821" rIns="89642" bIns="44821" numCol="1" anchor="t" anchorCtr="0" compatLnSpc="1">
            <a:prstTxWarp prst="textNoShape">
              <a:avLst/>
            </a:prstTxWarp>
          </a:bodyPr>
          <a:lstStyle/>
          <a:p>
            <a:endParaRPr lang="en-US" sz="1765"/>
          </a:p>
        </p:txBody>
      </p:sp>
      <p:grpSp>
        <p:nvGrpSpPr>
          <p:cNvPr id="231" name="Group 230"/>
          <p:cNvGrpSpPr/>
          <p:nvPr userDrawn="1"/>
        </p:nvGrpSpPr>
        <p:grpSpPr bwMode="auto">
          <a:xfrm>
            <a:off x="6237651" y="3558671"/>
            <a:ext cx="5290650" cy="2089662"/>
            <a:chOff x="8040688" y="7151688"/>
            <a:chExt cx="6745287" cy="2663825"/>
          </a:xfrm>
        </p:grpSpPr>
        <p:sp>
          <p:nvSpPr>
            <p:cNvPr id="232" name="Freeform 5"/>
            <p:cNvSpPr>
              <a:spLocks noEditPoints="1"/>
            </p:cNvSpPr>
            <p:nvPr userDrawn="1"/>
          </p:nvSpPr>
          <p:spPr bwMode="auto">
            <a:xfrm>
              <a:off x="10498138" y="7808913"/>
              <a:ext cx="776287" cy="774700"/>
            </a:xfrm>
            <a:custGeom>
              <a:avLst/>
              <a:gdLst>
                <a:gd name="T0" fmla="*/ 50 w 221"/>
                <a:gd name="T1" fmla="*/ 202 h 220"/>
                <a:gd name="T2" fmla="*/ 73 w 221"/>
                <a:gd name="T3" fmla="*/ 186 h 220"/>
                <a:gd name="T4" fmla="*/ 86 w 221"/>
                <a:gd name="T5" fmla="*/ 183 h 220"/>
                <a:gd name="T6" fmla="*/ 95 w 221"/>
                <a:gd name="T7" fmla="*/ 185 h 220"/>
                <a:gd name="T8" fmla="*/ 109 w 221"/>
                <a:gd name="T9" fmla="*/ 214 h 220"/>
                <a:gd name="T10" fmla="*/ 133 w 221"/>
                <a:gd name="T11" fmla="*/ 218 h 220"/>
                <a:gd name="T12" fmla="*/ 138 w 221"/>
                <a:gd name="T13" fmla="*/ 191 h 220"/>
                <a:gd name="T14" fmla="*/ 145 w 221"/>
                <a:gd name="T15" fmla="*/ 179 h 220"/>
                <a:gd name="T16" fmla="*/ 153 w 221"/>
                <a:gd name="T17" fmla="*/ 174 h 220"/>
                <a:gd name="T18" fmla="*/ 183 w 221"/>
                <a:gd name="T19" fmla="*/ 184 h 220"/>
                <a:gd name="T20" fmla="*/ 202 w 221"/>
                <a:gd name="T21" fmla="*/ 170 h 220"/>
                <a:gd name="T22" fmla="*/ 187 w 221"/>
                <a:gd name="T23" fmla="*/ 148 h 220"/>
                <a:gd name="T24" fmla="*/ 183 w 221"/>
                <a:gd name="T25" fmla="*/ 134 h 220"/>
                <a:gd name="T26" fmla="*/ 186 w 221"/>
                <a:gd name="T27" fmla="*/ 125 h 220"/>
                <a:gd name="T28" fmla="*/ 215 w 221"/>
                <a:gd name="T29" fmla="*/ 111 h 220"/>
                <a:gd name="T30" fmla="*/ 218 w 221"/>
                <a:gd name="T31" fmla="*/ 88 h 220"/>
                <a:gd name="T32" fmla="*/ 191 w 221"/>
                <a:gd name="T33" fmla="*/ 83 h 220"/>
                <a:gd name="T34" fmla="*/ 179 w 221"/>
                <a:gd name="T35" fmla="*/ 76 h 220"/>
                <a:gd name="T36" fmla="*/ 175 w 221"/>
                <a:gd name="T37" fmla="*/ 67 h 220"/>
                <a:gd name="T38" fmla="*/ 185 w 221"/>
                <a:gd name="T39" fmla="*/ 37 h 220"/>
                <a:gd name="T40" fmla="*/ 171 w 221"/>
                <a:gd name="T41" fmla="*/ 18 h 220"/>
                <a:gd name="T42" fmla="*/ 148 w 221"/>
                <a:gd name="T43" fmla="*/ 34 h 220"/>
                <a:gd name="T44" fmla="*/ 135 w 221"/>
                <a:gd name="T45" fmla="*/ 37 h 220"/>
                <a:gd name="T46" fmla="*/ 126 w 221"/>
                <a:gd name="T47" fmla="*/ 34 h 220"/>
                <a:gd name="T48" fmla="*/ 112 w 221"/>
                <a:gd name="T49" fmla="*/ 6 h 220"/>
                <a:gd name="T50" fmla="*/ 88 w 221"/>
                <a:gd name="T51" fmla="*/ 2 h 220"/>
                <a:gd name="T52" fmla="*/ 83 w 221"/>
                <a:gd name="T53" fmla="*/ 29 h 220"/>
                <a:gd name="T54" fmla="*/ 68 w 221"/>
                <a:gd name="T55" fmla="*/ 46 h 220"/>
                <a:gd name="T56" fmla="*/ 38 w 221"/>
                <a:gd name="T57" fmla="*/ 35 h 220"/>
                <a:gd name="T58" fmla="*/ 19 w 221"/>
                <a:gd name="T59" fmla="*/ 49 h 220"/>
                <a:gd name="T60" fmla="*/ 34 w 221"/>
                <a:gd name="T61" fmla="*/ 72 h 220"/>
                <a:gd name="T62" fmla="*/ 35 w 221"/>
                <a:gd name="T63" fmla="*/ 96 h 220"/>
                <a:gd name="T64" fmla="*/ 6 w 221"/>
                <a:gd name="T65" fmla="*/ 109 h 220"/>
                <a:gd name="T66" fmla="*/ 3 w 221"/>
                <a:gd name="T67" fmla="*/ 132 h 220"/>
                <a:gd name="T68" fmla="*/ 30 w 221"/>
                <a:gd name="T69" fmla="*/ 137 h 220"/>
                <a:gd name="T70" fmla="*/ 46 w 221"/>
                <a:gd name="T71" fmla="*/ 152 h 220"/>
                <a:gd name="T72" fmla="*/ 46 w 221"/>
                <a:gd name="T73" fmla="*/ 166 h 220"/>
                <a:gd name="T74" fmla="*/ 37 w 221"/>
                <a:gd name="T75" fmla="*/ 192 h 220"/>
                <a:gd name="T76" fmla="*/ 78 w 221"/>
                <a:gd name="T77" fmla="*/ 85 h 220"/>
                <a:gd name="T78" fmla="*/ 142 w 221"/>
                <a:gd name="T79" fmla="*/ 134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21" h="220">
                  <a:moveTo>
                    <a:pt x="37" y="192"/>
                  </a:moveTo>
                  <a:cubicBezTo>
                    <a:pt x="50" y="202"/>
                    <a:pt x="50" y="202"/>
                    <a:pt x="50" y="202"/>
                  </a:cubicBezTo>
                  <a:cubicBezTo>
                    <a:pt x="52" y="203"/>
                    <a:pt x="56" y="203"/>
                    <a:pt x="59" y="201"/>
                  </a:cubicBezTo>
                  <a:cubicBezTo>
                    <a:pt x="73" y="186"/>
                    <a:pt x="73" y="186"/>
                    <a:pt x="73" y="186"/>
                  </a:cubicBezTo>
                  <a:cubicBezTo>
                    <a:pt x="78" y="181"/>
                    <a:pt x="82" y="181"/>
                    <a:pt x="85" y="183"/>
                  </a:cubicBezTo>
                  <a:cubicBezTo>
                    <a:pt x="86" y="183"/>
                    <a:pt x="86" y="183"/>
                    <a:pt x="86" y="183"/>
                  </a:cubicBezTo>
                  <a:cubicBezTo>
                    <a:pt x="89" y="184"/>
                    <a:pt x="92" y="185"/>
                    <a:pt x="95" y="185"/>
                  </a:cubicBezTo>
                  <a:cubicBezTo>
                    <a:pt x="95" y="185"/>
                    <a:pt x="95" y="185"/>
                    <a:pt x="95" y="185"/>
                  </a:cubicBezTo>
                  <a:cubicBezTo>
                    <a:pt x="99" y="186"/>
                    <a:pt x="103" y="188"/>
                    <a:pt x="105" y="195"/>
                  </a:cubicBezTo>
                  <a:cubicBezTo>
                    <a:pt x="109" y="214"/>
                    <a:pt x="109" y="214"/>
                    <a:pt x="109" y="214"/>
                  </a:cubicBezTo>
                  <a:cubicBezTo>
                    <a:pt x="110" y="218"/>
                    <a:pt x="114" y="220"/>
                    <a:pt x="116" y="220"/>
                  </a:cubicBezTo>
                  <a:cubicBezTo>
                    <a:pt x="133" y="218"/>
                    <a:pt x="133" y="218"/>
                    <a:pt x="133" y="218"/>
                  </a:cubicBezTo>
                  <a:cubicBezTo>
                    <a:pt x="135" y="217"/>
                    <a:pt x="138" y="214"/>
                    <a:pt x="138" y="210"/>
                  </a:cubicBezTo>
                  <a:cubicBezTo>
                    <a:pt x="138" y="191"/>
                    <a:pt x="138" y="191"/>
                    <a:pt x="138" y="191"/>
                  </a:cubicBezTo>
                  <a:cubicBezTo>
                    <a:pt x="138" y="184"/>
                    <a:pt x="141" y="181"/>
                    <a:pt x="144" y="179"/>
                  </a:cubicBezTo>
                  <a:cubicBezTo>
                    <a:pt x="144" y="179"/>
                    <a:pt x="145" y="179"/>
                    <a:pt x="145" y="179"/>
                  </a:cubicBezTo>
                  <a:cubicBezTo>
                    <a:pt x="147" y="177"/>
                    <a:pt x="150" y="176"/>
                    <a:pt x="153" y="174"/>
                  </a:cubicBezTo>
                  <a:cubicBezTo>
                    <a:pt x="153" y="174"/>
                    <a:pt x="153" y="174"/>
                    <a:pt x="153" y="174"/>
                  </a:cubicBezTo>
                  <a:cubicBezTo>
                    <a:pt x="156" y="172"/>
                    <a:pt x="161" y="171"/>
                    <a:pt x="167" y="174"/>
                  </a:cubicBezTo>
                  <a:cubicBezTo>
                    <a:pt x="183" y="184"/>
                    <a:pt x="183" y="184"/>
                    <a:pt x="183" y="184"/>
                  </a:cubicBezTo>
                  <a:cubicBezTo>
                    <a:pt x="187" y="186"/>
                    <a:pt x="191" y="185"/>
                    <a:pt x="192" y="183"/>
                  </a:cubicBezTo>
                  <a:cubicBezTo>
                    <a:pt x="202" y="170"/>
                    <a:pt x="202" y="170"/>
                    <a:pt x="202" y="170"/>
                  </a:cubicBezTo>
                  <a:cubicBezTo>
                    <a:pt x="204" y="169"/>
                    <a:pt x="204" y="164"/>
                    <a:pt x="201" y="161"/>
                  </a:cubicBezTo>
                  <a:cubicBezTo>
                    <a:pt x="187" y="148"/>
                    <a:pt x="187" y="148"/>
                    <a:pt x="187" y="148"/>
                  </a:cubicBezTo>
                  <a:cubicBezTo>
                    <a:pt x="182" y="143"/>
                    <a:pt x="182" y="139"/>
                    <a:pt x="183" y="135"/>
                  </a:cubicBezTo>
                  <a:cubicBezTo>
                    <a:pt x="183" y="135"/>
                    <a:pt x="183" y="135"/>
                    <a:pt x="183" y="134"/>
                  </a:cubicBezTo>
                  <a:cubicBezTo>
                    <a:pt x="184" y="131"/>
                    <a:pt x="185" y="128"/>
                    <a:pt x="186" y="126"/>
                  </a:cubicBezTo>
                  <a:cubicBezTo>
                    <a:pt x="186" y="125"/>
                    <a:pt x="186" y="125"/>
                    <a:pt x="186" y="125"/>
                  </a:cubicBezTo>
                  <a:cubicBezTo>
                    <a:pt x="187" y="121"/>
                    <a:pt x="189" y="117"/>
                    <a:pt x="196" y="116"/>
                  </a:cubicBezTo>
                  <a:cubicBezTo>
                    <a:pt x="215" y="111"/>
                    <a:pt x="215" y="111"/>
                    <a:pt x="215" y="111"/>
                  </a:cubicBezTo>
                  <a:cubicBezTo>
                    <a:pt x="218" y="110"/>
                    <a:pt x="221" y="106"/>
                    <a:pt x="220" y="104"/>
                  </a:cubicBezTo>
                  <a:cubicBezTo>
                    <a:pt x="218" y="88"/>
                    <a:pt x="218" y="88"/>
                    <a:pt x="218" y="88"/>
                  </a:cubicBezTo>
                  <a:cubicBezTo>
                    <a:pt x="218" y="85"/>
                    <a:pt x="215" y="82"/>
                    <a:pt x="211" y="82"/>
                  </a:cubicBezTo>
                  <a:cubicBezTo>
                    <a:pt x="191" y="83"/>
                    <a:pt x="191" y="83"/>
                    <a:pt x="191" y="83"/>
                  </a:cubicBezTo>
                  <a:cubicBezTo>
                    <a:pt x="184" y="83"/>
                    <a:pt x="181" y="80"/>
                    <a:pt x="180" y="76"/>
                  </a:cubicBezTo>
                  <a:cubicBezTo>
                    <a:pt x="180" y="76"/>
                    <a:pt x="179" y="76"/>
                    <a:pt x="179" y="76"/>
                  </a:cubicBezTo>
                  <a:cubicBezTo>
                    <a:pt x="178" y="73"/>
                    <a:pt x="176" y="70"/>
                    <a:pt x="175" y="68"/>
                  </a:cubicBezTo>
                  <a:cubicBezTo>
                    <a:pt x="175" y="67"/>
                    <a:pt x="175" y="67"/>
                    <a:pt x="175" y="67"/>
                  </a:cubicBezTo>
                  <a:cubicBezTo>
                    <a:pt x="172" y="64"/>
                    <a:pt x="171" y="60"/>
                    <a:pt x="175" y="53"/>
                  </a:cubicBezTo>
                  <a:cubicBezTo>
                    <a:pt x="185" y="37"/>
                    <a:pt x="185" y="37"/>
                    <a:pt x="185" y="37"/>
                  </a:cubicBezTo>
                  <a:cubicBezTo>
                    <a:pt x="187" y="34"/>
                    <a:pt x="186" y="29"/>
                    <a:pt x="184" y="28"/>
                  </a:cubicBezTo>
                  <a:cubicBezTo>
                    <a:pt x="171" y="18"/>
                    <a:pt x="171" y="18"/>
                    <a:pt x="171" y="18"/>
                  </a:cubicBezTo>
                  <a:cubicBezTo>
                    <a:pt x="169" y="17"/>
                    <a:pt x="164" y="16"/>
                    <a:pt x="162" y="19"/>
                  </a:cubicBezTo>
                  <a:cubicBezTo>
                    <a:pt x="148" y="34"/>
                    <a:pt x="148" y="34"/>
                    <a:pt x="148" y="34"/>
                  </a:cubicBezTo>
                  <a:cubicBezTo>
                    <a:pt x="143" y="38"/>
                    <a:pt x="139" y="38"/>
                    <a:pt x="135" y="37"/>
                  </a:cubicBezTo>
                  <a:cubicBezTo>
                    <a:pt x="135" y="37"/>
                    <a:pt x="135" y="37"/>
                    <a:pt x="135" y="37"/>
                  </a:cubicBezTo>
                  <a:cubicBezTo>
                    <a:pt x="132" y="36"/>
                    <a:pt x="129" y="35"/>
                    <a:pt x="126" y="34"/>
                  </a:cubicBezTo>
                  <a:cubicBezTo>
                    <a:pt x="126" y="34"/>
                    <a:pt x="126" y="34"/>
                    <a:pt x="126" y="34"/>
                  </a:cubicBezTo>
                  <a:cubicBezTo>
                    <a:pt x="121" y="34"/>
                    <a:pt x="118" y="32"/>
                    <a:pt x="116" y="24"/>
                  </a:cubicBezTo>
                  <a:cubicBezTo>
                    <a:pt x="112" y="6"/>
                    <a:pt x="112" y="6"/>
                    <a:pt x="112" y="6"/>
                  </a:cubicBezTo>
                  <a:cubicBezTo>
                    <a:pt x="111" y="2"/>
                    <a:pt x="107" y="0"/>
                    <a:pt x="104" y="0"/>
                  </a:cubicBezTo>
                  <a:cubicBezTo>
                    <a:pt x="88" y="2"/>
                    <a:pt x="88" y="2"/>
                    <a:pt x="88" y="2"/>
                  </a:cubicBezTo>
                  <a:cubicBezTo>
                    <a:pt x="86" y="2"/>
                    <a:pt x="83" y="6"/>
                    <a:pt x="83" y="9"/>
                  </a:cubicBezTo>
                  <a:cubicBezTo>
                    <a:pt x="83" y="29"/>
                    <a:pt x="83" y="29"/>
                    <a:pt x="83" y="29"/>
                  </a:cubicBezTo>
                  <a:cubicBezTo>
                    <a:pt x="83" y="36"/>
                    <a:pt x="80" y="39"/>
                    <a:pt x="77" y="41"/>
                  </a:cubicBezTo>
                  <a:cubicBezTo>
                    <a:pt x="73" y="42"/>
                    <a:pt x="70" y="44"/>
                    <a:pt x="68" y="46"/>
                  </a:cubicBezTo>
                  <a:cubicBezTo>
                    <a:pt x="64" y="48"/>
                    <a:pt x="60" y="49"/>
                    <a:pt x="54" y="46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34" y="33"/>
                    <a:pt x="30" y="35"/>
                    <a:pt x="29" y="36"/>
                  </a:cubicBezTo>
                  <a:cubicBezTo>
                    <a:pt x="19" y="49"/>
                    <a:pt x="19" y="49"/>
                    <a:pt x="19" y="49"/>
                  </a:cubicBezTo>
                  <a:cubicBezTo>
                    <a:pt x="17" y="51"/>
                    <a:pt x="17" y="56"/>
                    <a:pt x="20" y="59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8" y="76"/>
                    <a:pt x="39" y="80"/>
                    <a:pt x="38" y="83"/>
                  </a:cubicBezTo>
                  <a:cubicBezTo>
                    <a:pt x="37" y="87"/>
                    <a:pt x="36" y="91"/>
                    <a:pt x="35" y="96"/>
                  </a:cubicBezTo>
                  <a:cubicBezTo>
                    <a:pt x="34" y="99"/>
                    <a:pt x="32" y="103"/>
                    <a:pt x="25" y="104"/>
                  </a:cubicBezTo>
                  <a:cubicBezTo>
                    <a:pt x="6" y="109"/>
                    <a:pt x="6" y="109"/>
                    <a:pt x="6" y="109"/>
                  </a:cubicBezTo>
                  <a:cubicBezTo>
                    <a:pt x="2" y="110"/>
                    <a:pt x="0" y="113"/>
                    <a:pt x="1" y="116"/>
                  </a:cubicBezTo>
                  <a:cubicBezTo>
                    <a:pt x="3" y="132"/>
                    <a:pt x="3" y="132"/>
                    <a:pt x="3" y="132"/>
                  </a:cubicBezTo>
                  <a:cubicBezTo>
                    <a:pt x="3" y="134"/>
                    <a:pt x="6" y="138"/>
                    <a:pt x="10" y="138"/>
                  </a:cubicBezTo>
                  <a:cubicBezTo>
                    <a:pt x="30" y="137"/>
                    <a:pt x="30" y="137"/>
                    <a:pt x="30" y="137"/>
                  </a:cubicBezTo>
                  <a:cubicBezTo>
                    <a:pt x="37" y="137"/>
                    <a:pt x="40" y="140"/>
                    <a:pt x="41" y="144"/>
                  </a:cubicBezTo>
                  <a:cubicBezTo>
                    <a:pt x="43" y="147"/>
                    <a:pt x="44" y="150"/>
                    <a:pt x="46" y="152"/>
                  </a:cubicBezTo>
                  <a:cubicBezTo>
                    <a:pt x="46" y="153"/>
                    <a:pt x="46" y="153"/>
                    <a:pt x="46" y="153"/>
                  </a:cubicBezTo>
                  <a:cubicBezTo>
                    <a:pt x="49" y="156"/>
                    <a:pt x="50" y="160"/>
                    <a:pt x="46" y="166"/>
                  </a:cubicBezTo>
                  <a:cubicBezTo>
                    <a:pt x="36" y="183"/>
                    <a:pt x="36" y="183"/>
                    <a:pt x="36" y="183"/>
                  </a:cubicBezTo>
                  <a:cubicBezTo>
                    <a:pt x="34" y="186"/>
                    <a:pt x="35" y="190"/>
                    <a:pt x="37" y="192"/>
                  </a:cubicBezTo>
                  <a:close/>
                  <a:moveTo>
                    <a:pt x="86" y="142"/>
                  </a:moveTo>
                  <a:cubicBezTo>
                    <a:pt x="68" y="128"/>
                    <a:pt x="65" y="103"/>
                    <a:pt x="78" y="85"/>
                  </a:cubicBezTo>
                  <a:cubicBezTo>
                    <a:pt x="92" y="68"/>
                    <a:pt x="117" y="64"/>
                    <a:pt x="135" y="78"/>
                  </a:cubicBezTo>
                  <a:cubicBezTo>
                    <a:pt x="152" y="92"/>
                    <a:pt x="156" y="117"/>
                    <a:pt x="142" y="134"/>
                  </a:cubicBezTo>
                  <a:cubicBezTo>
                    <a:pt x="129" y="152"/>
                    <a:pt x="103" y="155"/>
                    <a:pt x="86" y="142"/>
                  </a:cubicBezTo>
                  <a:close/>
                </a:path>
              </a:pathLst>
            </a:custGeom>
            <a:solidFill>
              <a:srgbClr val="D83B0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33" name="Freeform 6"/>
            <p:cNvSpPr>
              <a:spLocks noEditPoints="1"/>
            </p:cNvSpPr>
            <p:nvPr userDrawn="1"/>
          </p:nvSpPr>
          <p:spPr bwMode="auto">
            <a:xfrm>
              <a:off x="9758363" y="8366126"/>
              <a:ext cx="1060450" cy="1062038"/>
            </a:xfrm>
            <a:custGeom>
              <a:avLst/>
              <a:gdLst>
                <a:gd name="T0" fmla="*/ 264 w 302"/>
                <a:gd name="T1" fmla="*/ 100 h 302"/>
                <a:gd name="T2" fmla="*/ 274 w 302"/>
                <a:gd name="T3" fmla="*/ 69 h 302"/>
                <a:gd name="T4" fmla="*/ 248 w 302"/>
                <a:gd name="T5" fmla="*/ 61 h 302"/>
                <a:gd name="T6" fmla="*/ 233 w 302"/>
                <a:gd name="T7" fmla="*/ 47 h 302"/>
                <a:gd name="T8" fmla="*/ 224 w 302"/>
                <a:gd name="T9" fmla="*/ 22 h 302"/>
                <a:gd name="T10" fmla="*/ 196 w 302"/>
                <a:gd name="T11" fmla="*/ 35 h 302"/>
                <a:gd name="T12" fmla="*/ 180 w 302"/>
                <a:gd name="T13" fmla="*/ 6 h 302"/>
                <a:gd name="T14" fmla="*/ 157 w 302"/>
                <a:gd name="T15" fmla="*/ 19 h 302"/>
                <a:gd name="T16" fmla="*/ 136 w 302"/>
                <a:gd name="T17" fmla="*/ 20 h 302"/>
                <a:gd name="T18" fmla="*/ 112 w 302"/>
                <a:gd name="T19" fmla="*/ 8 h 302"/>
                <a:gd name="T20" fmla="*/ 101 w 302"/>
                <a:gd name="T21" fmla="*/ 38 h 302"/>
                <a:gd name="T22" fmla="*/ 69 w 302"/>
                <a:gd name="T23" fmla="*/ 28 h 302"/>
                <a:gd name="T24" fmla="*/ 62 w 302"/>
                <a:gd name="T25" fmla="*/ 54 h 302"/>
                <a:gd name="T26" fmla="*/ 48 w 302"/>
                <a:gd name="T27" fmla="*/ 69 h 302"/>
                <a:gd name="T28" fmla="*/ 23 w 302"/>
                <a:gd name="T29" fmla="*/ 78 h 302"/>
                <a:gd name="T30" fmla="*/ 36 w 302"/>
                <a:gd name="T31" fmla="*/ 107 h 302"/>
                <a:gd name="T32" fmla="*/ 6 w 302"/>
                <a:gd name="T33" fmla="*/ 122 h 302"/>
                <a:gd name="T34" fmla="*/ 20 w 302"/>
                <a:gd name="T35" fmla="*/ 145 h 302"/>
                <a:gd name="T36" fmla="*/ 20 w 302"/>
                <a:gd name="T37" fmla="*/ 166 h 302"/>
                <a:gd name="T38" fmla="*/ 9 w 302"/>
                <a:gd name="T39" fmla="*/ 190 h 302"/>
                <a:gd name="T40" fmla="*/ 38 w 302"/>
                <a:gd name="T41" fmla="*/ 201 h 302"/>
                <a:gd name="T42" fmla="*/ 28 w 302"/>
                <a:gd name="T43" fmla="*/ 233 h 302"/>
                <a:gd name="T44" fmla="*/ 54 w 302"/>
                <a:gd name="T45" fmla="*/ 240 h 302"/>
                <a:gd name="T46" fmla="*/ 69 w 302"/>
                <a:gd name="T47" fmla="*/ 254 h 302"/>
                <a:gd name="T48" fmla="*/ 78 w 302"/>
                <a:gd name="T49" fmla="*/ 279 h 302"/>
                <a:gd name="T50" fmla="*/ 107 w 302"/>
                <a:gd name="T51" fmla="*/ 266 h 302"/>
                <a:gd name="T52" fmla="*/ 123 w 302"/>
                <a:gd name="T53" fmla="*/ 296 h 302"/>
                <a:gd name="T54" fmla="*/ 146 w 302"/>
                <a:gd name="T55" fmla="*/ 282 h 302"/>
                <a:gd name="T56" fmla="*/ 166 w 302"/>
                <a:gd name="T57" fmla="*/ 282 h 302"/>
                <a:gd name="T58" fmla="*/ 191 w 302"/>
                <a:gd name="T59" fmla="*/ 293 h 302"/>
                <a:gd name="T60" fmla="*/ 202 w 302"/>
                <a:gd name="T61" fmla="*/ 264 h 302"/>
                <a:gd name="T62" fmla="*/ 233 w 302"/>
                <a:gd name="T63" fmla="*/ 274 h 302"/>
                <a:gd name="T64" fmla="*/ 241 w 302"/>
                <a:gd name="T65" fmla="*/ 248 h 302"/>
                <a:gd name="T66" fmla="*/ 255 w 302"/>
                <a:gd name="T67" fmla="*/ 233 h 302"/>
                <a:gd name="T68" fmla="*/ 280 w 302"/>
                <a:gd name="T69" fmla="*/ 224 h 302"/>
                <a:gd name="T70" fmla="*/ 267 w 302"/>
                <a:gd name="T71" fmla="*/ 195 h 302"/>
                <a:gd name="T72" fmla="*/ 296 w 302"/>
                <a:gd name="T73" fmla="*/ 180 h 302"/>
                <a:gd name="T74" fmla="*/ 283 w 302"/>
                <a:gd name="T75" fmla="*/ 156 h 302"/>
                <a:gd name="T76" fmla="*/ 282 w 302"/>
                <a:gd name="T77" fmla="*/ 136 h 302"/>
                <a:gd name="T78" fmla="*/ 294 w 302"/>
                <a:gd name="T79" fmla="*/ 111 h 302"/>
                <a:gd name="T80" fmla="*/ 147 w 302"/>
                <a:gd name="T81" fmla="*/ 176 h 302"/>
                <a:gd name="T82" fmla="*/ 156 w 302"/>
                <a:gd name="T83" fmla="*/ 125 h 302"/>
                <a:gd name="T84" fmla="*/ 147 w 302"/>
                <a:gd name="T85" fmla="*/ 176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02" h="302">
                  <a:moveTo>
                    <a:pt x="275" y="105"/>
                  </a:moveTo>
                  <a:cubicBezTo>
                    <a:pt x="270" y="103"/>
                    <a:pt x="265" y="101"/>
                    <a:pt x="264" y="100"/>
                  </a:cubicBezTo>
                  <a:cubicBezTo>
                    <a:pt x="264" y="99"/>
                    <a:pt x="264" y="92"/>
                    <a:pt x="267" y="87"/>
                  </a:cubicBezTo>
                  <a:cubicBezTo>
                    <a:pt x="274" y="69"/>
                    <a:pt x="274" y="69"/>
                    <a:pt x="274" y="69"/>
                  </a:cubicBezTo>
                  <a:cubicBezTo>
                    <a:pt x="276" y="63"/>
                    <a:pt x="274" y="60"/>
                    <a:pt x="268" y="60"/>
                  </a:cubicBezTo>
                  <a:cubicBezTo>
                    <a:pt x="248" y="61"/>
                    <a:pt x="248" y="61"/>
                    <a:pt x="248" y="61"/>
                  </a:cubicBezTo>
                  <a:cubicBezTo>
                    <a:pt x="243" y="62"/>
                    <a:pt x="237" y="62"/>
                    <a:pt x="237" y="61"/>
                  </a:cubicBezTo>
                  <a:cubicBezTo>
                    <a:pt x="236" y="60"/>
                    <a:pt x="233" y="53"/>
                    <a:pt x="233" y="47"/>
                  </a:cubicBezTo>
                  <a:cubicBezTo>
                    <a:pt x="233" y="28"/>
                    <a:pt x="233" y="28"/>
                    <a:pt x="233" y="28"/>
                  </a:cubicBezTo>
                  <a:cubicBezTo>
                    <a:pt x="233" y="22"/>
                    <a:pt x="229" y="20"/>
                    <a:pt x="224" y="22"/>
                  </a:cubicBezTo>
                  <a:cubicBezTo>
                    <a:pt x="207" y="31"/>
                    <a:pt x="207" y="31"/>
                    <a:pt x="207" y="31"/>
                  </a:cubicBezTo>
                  <a:cubicBezTo>
                    <a:pt x="202" y="34"/>
                    <a:pt x="197" y="35"/>
                    <a:pt x="196" y="35"/>
                  </a:cubicBezTo>
                  <a:cubicBezTo>
                    <a:pt x="194" y="34"/>
                    <a:pt x="190" y="29"/>
                    <a:pt x="188" y="24"/>
                  </a:cubicBezTo>
                  <a:cubicBezTo>
                    <a:pt x="180" y="6"/>
                    <a:pt x="180" y="6"/>
                    <a:pt x="180" y="6"/>
                  </a:cubicBezTo>
                  <a:cubicBezTo>
                    <a:pt x="178" y="1"/>
                    <a:pt x="173" y="0"/>
                    <a:pt x="170" y="4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3" y="23"/>
                    <a:pt x="149" y="27"/>
                    <a:pt x="148" y="27"/>
                  </a:cubicBezTo>
                  <a:cubicBezTo>
                    <a:pt x="147" y="27"/>
                    <a:pt x="140" y="24"/>
                    <a:pt x="136" y="20"/>
                  </a:cubicBezTo>
                  <a:cubicBezTo>
                    <a:pt x="122" y="6"/>
                    <a:pt x="122" y="6"/>
                    <a:pt x="122" y="6"/>
                  </a:cubicBezTo>
                  <a:cubicBezTo>
                    <a:pt x="118" y="2"/>
                    <a:pt x="114" y="3"/>
                    <a:pt x="112" y="8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32"/>
                    <a:pt x="102" y="37"/>
                    <a:pt x="101" y="38"/>
                  </a:cubicBezTo>
                  <a:cubicBezTo>
                    <a:pt x="100" y="38"/>
                    <a:pt x="93" y="38"/>
                    <a:pt x="88" y="35"/>
                  </a:cubicBezTo>
                  <a:cubicBezTo>
                    <a:pt x="69" y="28"/>
                    <a:pt x="69" y="28"/>
                    <a:pt x="69" y="28"/>
                  </a:cubicBezTo>
                  <a:cubicBezTo>
                    <a:pt x="64" y="26"/>
                    <a:pt x="60" y="28"/>
                    <a:pt x="61" y="34"/>
                  </a:cubicBezTo>
                  <a:cubicBezTo>
                    <a:pt x="62" y="54"/>
                    <a:pt x="62" y="54"/>
                    <a:pt x="62" y="54"/>
                  </a:cubicBezTo>
                  <a:cubicBezTo>
                    <a:pt x="63" y="59"/>
                    <a:pt x="62" y="65"/>
                    <a:pt x="61" y="66"/>
                  </a:cubicBezTo>
                  <a:cubicBezTo>
                    <a:pt x="61" y="66"/>
                    <a:pt x="54" y="69"/>
                    <a:pt x="48" y="69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3" y="69"/>
                    <a:pt x="20" y="73"/>
                    <a:pt x="23" y="78"/>
                  </a:cubicBezTo>
                  <a:cubicBezTo>
                    <a:pt x="32" y="95"/>
                    <a:pt x="32" y="95"/>
                    <a:pt x="32" y="95"/>
                  </a:cubicBezTo>
                  <a:cubicBezTo>
                    <a:pt x="34" y="100"/>
                    <a:pt x="36" y="105"/>
                    <a:pt x="36" y="107"/>
                  </a:cubicBezTo>
                  <a:cubicBezTo>
                    <a:pt x="35" y="108"/>
                    <a:pt x="30" y="112"/>
                    <a:pt x="25" y="114"/>
                  </a:cubicBezTo>
                  <a:cubicBezTo>
                    <a:pt x="6" y="122"/>
                    <a:pt x="6" y="122"/>
                    <a:pt x="6" y="122"/>
                  </a:cubicBezTo>
                  <a:cubicBezTo>
                    <a:pt x="1" y="124"/>
                    <a:pt x="0" y="129"/>
                    <a:pt x="5" y="132"/>
                  </a:cubicBezTo>
                  <a:cubicBezTo>
                    <a:pt x="20" y="145"/>
                    <a:pt x="20" y="145"/>
                    <a:pt x="20" y="145"/>
                  </a:cubicBezTo>
                  <a:cubicBezTo>
                    <a:pt x="24" y="149"/>
                    <a:pt x="27" y="153"/>
                    <a:pt x="27" y="154"/>
                  </a:cubicBezTo>
                  <a:cubicBezTo>
                    <a:pt x="28" y="155"/>
                    <a:pt x="24" y="162"/>
                    <a:pt x="20" y="166"/>
                  </a:cubicBezTo>
                  <a:cubicBezTo>
                    <a:pt x="6" y="180"/>
                    <a:pt x="6" y="180"/>
                    <a:pt x="6" y="180"/>
                  </a:cubicBezTo>
                  <a:cubicBezTo>
                    <a:pt x="2" y="184"/>
                    <a:pt x="4" y="188"/>
                    <a:pt x="9" y="190"/>
                  </a:cubicBezTo>
                  <a:cubicBezTo>
                    <a:pt x="28" y="196"/>
                    <a:pt x="28" y="196"/>
                    <a:pt x="28" y="196"/>
                  </a:cubicBezTo>
                  <a:cubicBezTo>
                    <a:pt x="33" y="198"/>
                    <a:pt x="38" y="200"/>
                    <a:pt x="38" y="201"/>
                  </a:cubicBezTo>
                  <a:cubicBezTo>
                    <a:pt x="39" y="202"/>
                    <a:pt x="38" y="209"/>
                    <a:pt x="36" y="214"/>
                  </a:cubicBezTo>
                  <a:cubicBezTo>
                    <a:pt x="28" y="233"/>
                    <a:pt x="28" y="233"/>
                    <a:pt x="28" y="233"/>
                  </a:cubicBezTo>
                  <a:cubicBezTo>
                    <a:pt x="26" y="238"/>
                    <a:pt x="29" y="242"/>
                    <a:pt x="35" y="241"/>
                  </a:cubicBezTo>
                  <a:cubicBezTo>
                    <a:pt x="54" y="240"/>
                    <a:pt x="54" y="240"/>
                    <a:pt x="54" y="240"/>
                  </a:cubicBezTo>
                  <a:cubicBezTo>
                    <a:pt x="60" y="240"/>
                    <a:pt x="65" y="240"/>
                    <a:pt x="66" y="241"/>
                  </a:cubicBezTo>
                  <a:cubicBezTo>
                    <a:pt x="67" y="242"/>
                    <a:pt x="69" y="248"/>
                    <a:pt x="69" y="254"/>
                  </a:cubicBezTo>
                  <a:cubicBezTo>
                    <a:pt x="69" y="274"/>
                    <a:pt x="69" y="274"/>
                    <a:pt x="69" y="274"/>
                  </a:cubicBezTo>
                  <a:cubicBezTo>
                    <a:pt x="69" y="279"/>
                    <a:pt x="73" y="282"/>
                    <a:pt x="78" y="279"/>
                  </a:cubicBezTo>
                  <a:cubicBezTo>
                    <a:pt x="96" y="270"/>
                    <a:pt x="96" y="270"/>
                    <a:pt x="96" y="270"/>
                  </a:cubicBezTo>
                  <a:cubicBezTo>
                    <a:pt x="101" y="268"/>
                    <a:pt x="106" y="266"/>
                    <a:pt x="107" y="266"/>
                  </a:cubicBezTo>
                  <a:cubicBezTo>
                    <a:pt x="108" y="267"/>
                    <a:pt x="113" y="272"/>
                    <a:pt x="115" y="277"/>
                  </a:cubicBezTo>
                  <a:cubicBezTo>
                    <a:pt x="123" y="296"/>
                    <a:pt x="123" y="296"/>
                    <a:pt x="123" y="296"/>
                  </a:cubicBezTo>
                  <a:cubicBezTo>
                    <a:pt x="125" y="301"/>
                    <a:pt x="129" y="302"/>
                    <a:pt x="133" y="297"/>
                  </a:cubicBezTo>
                  <a:cubicBezTo>
                    <a:pt x="146" y="282"/>
                    <a:pt x="146" y="282"/>
                    <a:pt x="146" y="282"/>
                  </a:cubicBezTo>
                  <a:cubicBezTo>
                    <a:pt x="150" y="278"/>
                    <a:pt x="154" y="275"/>
                    <a:pt x="155" y="275"/>
                  </a:cubicBezTo>
                  <a:cubicBezTo>
                    <a:pt x="156" y="275"/>
                    <a:pt x="162" y="278"/>
                    <a:pt x="166" y="282"/>
                  </a:cubicBezTo>
                  <a:cubicBezTo>
                    <a:pt x="180" y="296"/>
                    <a:pt x="180" y="296"/>
                    <a:pt x="180" y="296"/>
                  </a:cubicBezTo>
                  <a:cubicBezTo>
                    <a:pt x="184" y="300"/>
                    <a:pt x="189" y="298"/>
                    <a:pt x="191" y="293"/>
                  </a:cubicBezTo>
                  <a:cubicBezTo>
                    <a:pt x="197" y="274"/>
                    <a:pt x="197" y="274"/>
                    <a:pt x="197" y="274"/>
                  </a:cubicBezTo>
                  <a:cubicBezTo>
                    <a:pt x="199" y="269"/>
                    <a:pt x="201" y="264"/>
                    <a:pt x="202" y="264"/>
                  </a:cubicBezTo>
                  <a:cubicBezTo>
                    <a:pt x="203" y="263"/>
                    <a:pt x="210" y="264"/>
                    <a:pt x="215" y="266"/>
                  </a:cubicBezTo>
                  <a:cubicBezTo>
                    <a:pt x="233" y="274"/>
                    <a:pt x="233" y="274"/>
                    <a:pt x="233" y="274"/>
                  </a:cubicBezTo>
                  <a:cubicBezTo>
                    <a:pt x="239" y="276"/>
                    <a:pt x="243" y="273"/>
                    <a:pt x="242" y="267"/>
                  </a:cubicBezTo>
                  <a:cubicBezTo>
                    <a:pt x="241" y="248"/>
                    <a:pt x="241" y="248"/>
                    <a:pt x="241" y="248"/>
                  </a:cubicBezTo>
                  <a:cubicBezTo>
                    <a:pt x="240" y="242"/>
                    <a:pt x="241" y="237"/>
                    <a:pt x="241" y="236"/>
                  </a:cubicBezTo>
                  <a:cubicBezTo>
                    <a:pt x="242" y="235"/>
                    <a:pt x="249" y="233"/>
                    <a:pt x="255" y="233"/>
                  </a:cubicBezTo>
                  <a:cubicBezTo>
                    <a:pt x="274" y="233"/>
                    <a:pt x="274" y="233"/>
                    <a:pt x="274" y="233"/>
                  </a:cubicBezTo>
                  <a:cubicBezTo>
                    <a:pt x="280" y="233"/>
                    <a:pt x="283" y="229"/>
                    <a:pt x="280" y="224"/>
                  </a:cubicBezTo>
                  <a:cubicBezTo>
                    <a:pt x="271" y="206"/>
                    <a:pt x="271" y="206"/>
                    <a:pt x="271" y="206"/>
                  </a:cubicBezTo>
                  <a:cubicBezTo>
                    <a:pt x="268" y="201"/>
                    <a:pt x="267" y="196"/>
                    <a:pt x="267" y="195"/>
                  </a:cubicBezTo>
                  <a:cubicBezTo>
                    <a:pt x="268" y="194"/>
                    <a:pt x="273" y="189"/>
                    <a:pt x="278" y="187"/>
                  </a:cubicBezTo>
                  <a:cubicBezTo>
                    <a:pt x="296" y="180"/>
                    <a:pt x="296" y="180"/>
                    <a:pt x="296" y="180"/>
                  </a:cubicBezTo>
                  <a:cubicBezTo>
                    <a:pt x="302" y="177"/>
                    <a:pt x="302" y="173"/>
                    <a:pt x="298" y="169"/>
                  </a:cubicBezTo>
                  <a:cubicBezTo>
                    <a:pt x="283" y="156"/>
                    <a:pt x="283" y="156"/>
                    <a:pt x="283" y="156"/>
                  </a:cubicBezTo>
                  <a:cubicBezTo>
                    <a:pt x="279" y="152"/>
                    <a:pt x="275" y="148"/>
                    <a:pt x="275" y="147"/>
                  </a:cubicBezTo>
                  <a:cubicBezTo>
                    <a:pt x="275" y="146"/>
                    <a:pt x="278" y="140"/>
                    <a:pt x="282" y="136"/>
                  </a:cubicBezTo>
                  <a:cubicBezTo>
                    <a:pt x="296" y="122"/>
                    <a:pt x="296" y="122"/>
                    <a:pt x="296" y="122"/>
                  </a:cubicBezTo>
                  <a:cubicBezTo>
                    <a:pt x="300" y="118"/>
                    <a:pt x="299" y="113"/>
                    <a:pt x="294" y="111"/>
                  </a:cubicBezTo>
                  <a:lnTo>
                    <a:pt x="275" y="105"/>
                  </a:lnTo>
                  <a:close/>
                  <a:moveTo>
                    <a:pt x="147" y="176"/>
                  </a:moveTo>
                  <a:cubicBezTo>
                    <a:pt x="133" y="174"/>
                    <a:pt x="123" y="161"/>
                    <a:pt x="126" y="147"/>
                  </a:cubicBezTo>
                  <a:cubicBezTo>
                    <a:pt x="128" y="132"/>
                    <a:pt x="141" y="123"/>
                    <a:pt x="156" y="125"/>
                  </a:cubicBezTo>
                  <a:cubicBezTo>
                    <a:pt x="170" y="127"/>
                    <a:pt x="179" y="141"/>
                    <a:pt x="177" y="155"/>
                  </a:cubicBezTo>
                  <a:cubicBezTo>
                    <a:pt x="175" y="169"/>
                    <a:pt x="161" y="179"/>
                    <a:pt x="147" y="176"/>
                  </a:cubicBezTo>
                  <a:close/>
                </a:path>
              </a:pathLst>
            </a:custGeom>
            <a:solidFill>
              <a:srgbClr val="B4009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34" name="Freeform 7"/>
            <p:cNvSpPr>
              <a:spLocks noEditPoints="1"/>
            </p:cNvSpPr>
            <p:nvPr userDrawn="1"/>
          </p:nvSpPr>
          <p:spPr bwMode="auto">
            <a:xfrm>
              <a:off x="11022013" y="8059738"/>
              <a:ext cx="1547812" cy="1550988"/>
            </a:xfrm>
            <a:custGeom>
              <a:avLst/>
              <a:gdLst>
                <a:gd name="T0" fmla="*/ 434 w 441"/>
                <a:gd name="T1" fmla="*/ 201 h 441"/>
                <a:gd name="T2" fmla="*/ 425 w 441"/>
                <a:gd name="T3" fmla="*/ 156 h 441"/>
                <a:gd name="T4" fmla="*/ 410 w 441"/>
                <a:gd name="T5" fmla="*/ 120 h 441"/>
                <a:gd name="T6" fmla="*/ 385 w 441"/>
                <a:gd name="T7" fmla="*/ 84 h 441"/>
                <a:gd name="T8" fmla="*/ 357 w 441"/>
                <a:gd name="T9" fmla="*/ 56 h 441"/>
                <a:gd name="T10" fmla="*/ 320 w 441"/>
                <a:gd name="T11" fmla="*/ 30 h 441"/>
                <a:gd name="T12" fmla="*/ 283 w 441"/>
                <a:gd name="T13" fmla="*/ 16 h 441"/>
                <a:gd name="T14" fmla="*/ 240 w 441"/>
                <a:gd name="T15" fmla="*/ 7 h 441"/>
                <a:gd name="T16" fmla="*/ 201 w 441"/>
                <a:gd name="T17" fmla="*/ 7 h 441"/>
                <a:gd name="T18" fmla="*/ 156 w 441"/>
                <a:gd name="T19" fmla="*/ 16 h 441"/>
                <a:gd name="T20" fmla="*/ 120 w 441"/>
                <a:gd name="T21" fmla="*/ 31 h 441"/>
                <a:gd name="T22" fmla="*/ 84 w 441"/>
                <a:gd name="T23" fmla="*/ 56 h 441"/>
                <a:gd name="T24" fmla="*/ 56 w 441"/>
                <a:gd name="T25" fmla="*/ 84 h 441"/>
                <a:gd name="T26" fmla="*/ 31 w 441"/>
                <a:gd name="T27" fmla="*/ 122 h 441"/>
                <a:gd name="T28" fmla="*/ 16 w 441"/>
                <a:gd name="T29" fmla="*/ 158 h 441"/>
                <a:gd name="T30" fmla="*/ 7 w 441"/>
                <a:gd name="T31" fmla="*/ 201 h 441"/>
                <a:gd name="T32" fmla="*/ 7 w 441"/>
                <a:gd name="T33" fmla="*/ 240 h 441"/>
                <a:gd name="T34" fmla="*/ 16 w 441"/>
                <a:gd name="T35" fmla="*/ 285 h 441"/>
                <a:gd name="T36" fmla="*/ 32 w 441"/>
                <a:gd name="T37" fmla="*/ 321 h 441"/>
                <a:gd name="T38" fmla="*/ 56 w 441"/>
                <a:gd name="T39" fmla="*/ 357 h 441"/>
                <a:gd name="T40" fmla="*/ 84 w 441"/>
                <a:gd name="T41" fmla="*/ 385 h 441"/>
                <a:gd name="T42" fmla="*/ 122 w 441"/>
                <a:gd name="T43" fmla="*/ 411 h 441"/>
                <a:gd name="T44" fmla="*/ 158 w 441"/>
                <a:gd name="T45" fmla="*/ 425 h 441"/>
                <a:gd name="T46" fmla="*/ 201 w 441"/>
                <a:gd name="T47" fmla="*/ 434 h 441"/>
                <a:gd name="T48" fmla="*/ 240 w 441"/>
                <a:gd name="T49" fmla="*/ 434 h 441"/>
                <a:gd name="T50" fmla="*/ 285 w 441"/>
                <a:gd name="T51" fmla="*/ 425 h 441"/>
                <a:gd name="T52" fmla="*/ 321 w 441"/>
                <a:gd name="T53" fmla="*/ 410 h 441"/>
                <a:gd name="T54" fmla="*/ 357 w 441"/>
                <a:gd name="T55" fmla="*/ 385 h 441"/>
                <a:gd name="T56" fmla="*/ 385 w 441"/>
                <a:gd name="T57" fmla="*/ 357 h 441"/>
                <a:gd name="T58" fmla="*/ 411 w 441"/>
                <a:gd name="T59" fmla="*/ 319 h 441"/>
                <a:gd name="T60" fmla="*/ 426 w 441"/>
                <a:gd name="T61" fmla="*/ 283 h 441"/>
                <a:gd name="T62" fmla="*/ 434 w 441"/>
                <a:gd name="T63" fmla="*/ 240 h 441"/>
                <a:gd name="T64" fmla="*/ 356 w 441"/>
                <a:gd name="T65" fmla="*/ 256 h 441"/>
                <a:gd name="T66" fmla="*/ 284 w 441"/>
                <a:gd name="T67" fmla="*/ 213 h 441"/>
                <a:gd name="T68" fmla="*/ 361 w 441"/>
                <a:gd name="T69" fmla="*/ 220 h 441"/>
                <a:gd name="T70" fmla="*/ 275 w 441"/>
                <a:gd name="T71" fmla="*/ 335 h 441"/>
                <a:gd name="T72" fmla="*/ 335 w 441"/>
                <a:gd name="T73" fmla="*/ 276 h 441"/>
                <a:gd name="T74" fmla="*/ 178 w 441"/>
                <a:gd name="T75" fmla="*/ 341 h 441"/>
                <a:gd name="T76" fmla="*/ 263 w 441"/>
                <a:gd name="T77" fmla="*/ 341 h 441"/>
                <a:gd name="T78" fmla="*/ 185 w 441"/>
                <a:gd name="T79" fmla="*/ 358 h 441"/>
                <a:gd name="T80" fmla="*/ 186 w 441"/>
                <a:gd name="T81" fmla="*/ 220 h 441"/>
                <a:gd name="T82" fmla="*/ 221 w 441"/>
                <a:gd name="T83" fmla="*/ 255 h 441"/>
                <a:gd name="T84" fmla="*/ 106 w 441"/>
                <a:gd name="T85" fmla="*/ 277 h 441"/>
                <a:gd name="T86" fmla="*/ 165 w 441"/>
                <a:gd name="T87" fmla="*/ 337 h 441"/>
                <a:gd name="T88" fmla="*/ 100 w 441"/>
                <a:gd name="T89" fmla="*/ 180 h 441"/>
                <a:gd name="T90" fmla="*/ 100 w 441"/>
                <a:gd name="T91" fmla="*/ 264 h 441"/>
                <a:gd name="T92" fmla="*/ 83 w 441"/>
                <a:gd name="T93" fmla="*/ 187 h 441"/>
                <a:gd name="T94" fmla="*/ 148 w 441"/>
                <a:gd name="T95" fmla="*/ 100 h 441"/>
                <a:gd name="T96" fmla="*/ 168 w 441"/>
                <a:gd name="T97" fmla="*/ 182 h 441"/>
                <a:gd name="T98" fmla="*/ 119 w 441"/>
                <a:gd name="T99" fmla="*/ 122 h 441"/>
                <a:gd name="T100" fmla="*/ 211 w 441"/>
                <a:gd name="T101" fmla="*/ 157 h 441"/>
                <a:gd name="T102" fmla="*/ 219 w 441"/>
                <a:gd name="T103" fmla="*/ 80 h 441"/>
                <a:gd name="T104" fmla="*/ 319 w 441"/>
                <a:gd name="T105" fmla="*/ 121 h 441"/>
                <a:gd name="T106" fmla="*/ 270 w 441"/>
                <a:gd name="T107" fmla="*/ 181 h 441"/>
                <a:gd name="T108" fmla="*/ 290 w 441"/>
                <a:gd name="T109" fmla="*/ 99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41" h="441">
                  <a:moveTo>
                    <a:pt x="441" y="232"/>
                  </a:moveTo>
                  <a:cubicBezTo>
                    <a:pt x="441" y="209"/>
                    <a:pt x="441" y="209"/>
                    <a:pt x="441" y="209"/>
                  </a:cubicBezTo>
                  <a:cubicBezTo>
                    <a:pt x="441" y="205"/>
                    <a:pt x="438" y="201"/>
                    <a:pt x="434" y="201"/>
                  </a:cubicBezTo>
                  <a:cubicBezTo>
                    <a:pt x="401" y="196"/>
                    <a:pt x="401" y="196"/>
                    <a:pt x="401" y="196"/>
                  </a:cubicBezTo>
                  <a:cubicBezTo>
                    <a:pt x="400" y="188"/>
                    <a:pt x="398" y="181"/>
                    <a:pt x="396" y="173"/>
                  </a:cubicBezTo>
                  <a:cubicBezTo>
                    <a:pt x="425" y="156"/>
                    <a:pt x="425" y="156"/>
                    <a:pt x="425" y="156"/>
                  </a:cubicBezTo>
                  <a:cubicBezTo>
                    <a:pt x="428" y="154"/>
                    <a:pt x="430" y="149"/>
                    <a:pt x="428" y="145"/>
                  </a:cubicBezTo>
                  <a:cubicBezTo>
                    <a:pt x="420" y="125"/>
                    <a:pt x="420" y="125"/>
                    <a:pt x="420" y="125"/>
                  </a:cubicBezTo>
                  <a:cubicBezTo>
                    <a:pt x="418" y="121"/>
                    <a:pt x="414" y="119"/>
                    <a:pt x="410" y="120"/>
                  </a:cubicBezTo>
                  <a:cubicBezTo>
                    <a:pt x="377" y="128"/>
                    <a:pt x="377" y="128"/>
                    <a:pt x="377" y="128"/>
                  </a:cubicBezTo>
                  <a:cubicBezTo>
                    <a:pt x="374" y="122"/>
                    <a:pt x="370" y="116"/>
                    <a:pt x="365" y="110"/>
                  </a:cubicBezTo>
                  <a:cubicBezTo>
                    <a:pt x="385" y="84"/>
                    <a:pt x="385" y="84"/>
                    <a:pt x="385" y="84"/>
                  </a:cubicBezTo>
                  <a:cubicBezTo>
                    <a:pt x="388" y="80"/>
                    <a:pt x="387" y="75"/>
                    <a:pt x="385" y="72"/>
                  </a:cubicBezTo>
                  <a:cubicBezTo>
                    <a:pt x="369" y="56"/>
                    <a:pt x="369" y="56"/>
                    <a:pt x="369" y="56"/>
                  </a:cubicBezTo>
                  <a:cubicBezTo>
                    <a:pt x="366" y="54"/>
                    <a:pt x="361" y="53"/>
                    <a:pt x="357" y="56"/>
                  </a:cubicBezTo>
                  <a:cubicBezTo>
                    <a:pt x="331" y="76"/>
                    <a:pt x="331" y="76"/>
                    <a:pt x="331" y="76"/>
                  </a:cubicBezTo>
                  <a:cubicBezTo>
                    <a:pt x="325" y="71"/>
                    <a:pt x="318" y="67"/>
                    <a:pt x="311" y="63"/>
                  </a:cubicBezTo>
                  <a:cubicBezTo>
                    <a:pt x="320" y="30"/>
                    <a:pt x="320" y="30"/>
                    <a:pt x="320" y="30"/>
                  </a:cubicBezTo>
                  <a:cubicBezTo>
                    <a:pt x="321" y="26"/>
                    <a:pt x="318" y="22"/>
                    <a:pt x="314" y="20"/>
                  </a:cubicBezTo>
                  <a:cubicBezTo>
                    <a:pt x="294" y="12"/>
                    <a:pt x="294" y="12"/>
                    <a:pt x="294" y="12"/>
                  </a:cubicBezTo>
                  <a:cubicBezTo>
                    <a:pt x="290" y="10"/>
                    <a:pt x="285" y="12"/>
                    <a:pt x="283" y="16"/>
                  </a:cubicBezTo>
                  <a:cubicBezTo>
                    <a:pt x="266" y="44"/>
                    <a:pt x="266" y="44"/>
                    <a:pt x="266" y="44"/>
                  </a:cubicBezTo>
                  <a:cubicBezTo>
                    <a:pt x="259" y="43"/>
                    <a:pt x="252" y="41"/>
                    <a:pt x="245" y="40"/>
                  </a:cubicBezTo>
                  <a:cubicBezTo>
                    <a:pt x="240" y="7"/>
                    <a:pt x="240" y="7"/>
                    <a:pt x="240" y="7"/>
                  </a:cubicBezTo>
                  <a:cubicBezTo>
                    <a:pt x="240" y="3"/>
                    <a:pt x="236" y="0"/>
                    <a:pt x="232" y="0"/>
                  </a:cubicBezTo>
                  <a:cubicBezTo>
                    <a:pt x="209" y="0"/>
                    <a:pt x="209" y="0"/>
                    <a:pt x="209" y="0"/>
                  </a:cubicBezTo>
                  <a:cubicBezTo>
                    <a:pt x="205" y="0"/>
                    <a:pt x="201" y="3"/>
                    <a:pt x="201" y="7"/>
                  </a:cubicBezTo>
                  <a:cubicBezTo>
                    <a:pt x="196" y="40"/>
                    <a:pt x="196" y="40"/>
                    <a:pt x="196" y="40"/>
                  </a:cubicBezTo>
                  <a:cubicBezTo>
                    <a:pt x="188" y="41"/>
                    <a:pt x="181" y="43"/>
                    <a:pt x="173" y="45"/>
                  </a:cubicBezTo>
                  <a:cubicBezTo>
                    <a:pt x="156" y="16"/>
                    <a:pt x="156" y="16"/>
                    <a:pt x="156" y="16"/>
                  </a:cubicBezTo>
                  <a:cubicBezTo>
                    <a:pt x="154" y="13"/>
                    <a:pt x="149" y="11"/>
                    <a:pt x="145" y="13"/>
                  </a:cubicBezTo>
                  <a:cubicBezTo>
                    <a:pt x="125" y="21"/>
                    <a:pt x="125" y="21"/>
                    <a:pt x="125" y="21"/>
                  </a:cubicBezTo>
                  <a:cubicBezTo>
                    <a:pt x="121" y="23"/>
                    <a:pt x="119" y="27"/>
                    <a:pt x="120" y="31"/>
                  </a:cubicBezTo>
                  <a:cubicBezTo>
                    <a:pt x="128" y="64"/>
                    <a:pt x="128" y="64"/>
                    <a:pt x="128" y="64"/>
                  </a:cubicBezTo>
                  <a:cubicBezTo>
                    <a:pt x="122" y="67"/>
                    <a:pt x="116" y="71"/>
                    <a:pt x="111" y="76"/>
                  </a:cubicBezTo>
                  <a:cubicBezTo>
                    <a:pt x="84" y="56"/>
                    <a:pt x="84" y="56"/>
                    <a:pt x="84" y="56"/>
                  </a:cubicBezTo>
                  <a:cubicBezTo>
                    <a:pt x="80" y="53"/>
                    <a:pt x="75" y="54"/>
                    <a:pt x="72" y="56"/>
                  </a:cubicBezTo>
                  <a:cubicBezTo>
                    <a:pt x="57" y="72"/>
                    <a:pt x="57" y="72"/>
                    <a:pt x="57" y="72"/>
                  </a:cubicBezTo>
                  <a:cubicBezTo>
                    <a:pt x="54" y="75"/>
                    <a:pt x="53" y="80"/>
                    <a:pt x="56" y="84"/>
                  </a:cubicBezTo>
                  <a:cubicBezTo>
                    <a:pt x="76" y="110"/>
                    <a:pt x="76" y="110"/>
                    <a:pt x="76" y="110"/>
                  </a:cubicBezTo>
                  <a:cubicBezTo>
                    <a:pt x="71" y="117"/>
                    <a:pt x="67" y="123"/>
                    <a:pt x="63" y="130"/>
                  </a:cubicBezTo>
                  <a:cubicBezTo>
                    <a:pt x="31" y="122"/>
                    <a:pt x="31" y="122"/>
                    <a:pt x="31" y="122"/>
                  </a:cubicBezTo>
                  <a:cubicBezTo>
                    <a:pt x="27" y="121"/>
                    <a:pt x="22" y="123"/>
                    <a:pt x="20" y="127"/>
                  </a:cubicBezTo>
                  <a:cubicBezTo>
                    <a:pt x="12" y="147"/>
                    <a:pt x="12" y="147"/>
                    <a:pt x="12" y="147"/>
                  </a:cubicBezTo>
                  <a:cubicBezTo>
                    <a:pt x="10" y="151"/>
                    <a:pt x="12" y="156"/>
                    <a:pt x="16" y="158"/>
                  </a:cubicBezTo>
                  <a:cubicBezTo>
                    <a:pt x="45" y="175"/>
                    <a:pt x="45" y="175"/>
                    <a:pt x="45" y="175"/>
                  </a:cubicBezTo>
                  <a:cubicBezTo>
                    <a:pt x="43" y="182"/>
                    <a:pt x="41" y="189"/>
                    <a:pt x="40" y="196"/>
                  </a:cubicBezTo>
                  <a:cubicBezTo>
                    <a:pt x="7" y="201"/>
                    <a:pt x="7" y="201"/>
                    <a:pt x="7" y="201"/>
                  </a:cubicBezTo>
                  <a:cubicBezTo>
                    <a:pt x="3" y="201"/>
                    <a:pt x="0" y="205"/>
                    <a:pt x="0" y="209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0" y="236"/>
                    <a:pt x="3" y="240"/>
                    <a:pt x="7" y="240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2" y="253"/>
                    <a:pt x="43" y="260"/>
                    <a:pt x="45" y="268"/>
                  </a:cubicBezTo>
                  <a:cubicBezTo>
                    <a:pt x="16" y="285"/>
                    <a:pt x="16" y="285"/>
                    <a:pt x="16" y="285"/>
                  </a:cubicBezTo>
                  <a:cubicBezTo>
                    <a:pt x="13" y="287"/>
                    <a:pt x="11" y="292"/>
                    <a:pt x="13" y="296"/>
                  </a:cubicBezTo>
                  <a:cubicBezTo>
                    <a:pt x="21" y="316"/>
                    <a:pt x="21" y="316"/>
                    <a:pt x="21" y="316"/>
                  </a:cubicBezTo>
                  <a:cubicBezTo>
                    <a:pt x="23" y="320"/>
                    <a:pt x="28" y="322"/>
                    <a:pt x="32" y="321"/>
                  </a:cubicBezTo>
                  <a:cubicBezTo>
                    <a:pt x="64" y="313"/>
                    <a:pt x="64" y="313"/>
                    <a:pt x="64" y="313"/>
                  </a:cubicBezTo>
                  <a:cubicBezTo>
                    <a:pt x="68" y="319"/>
                    <a:pt x="72" y="325"/>
                    <a:pt x="76" y="331"/>
                  </a:cubicBezTo>
                  <a:cubicBezTo>
                    <a:pt x="56" y="357"/>
                    <a:pt x="56" y="357"/>
                    <a:pt x="56" y="357"/>
                  </a:cubicBezTo>
                  <a:cubicBezTo>
                    <a:pt x="53" y="361"/>
                    <a:pt x="54" y="366"/>
                    <a:pt x="57" y="369"/>
                  </a:cubicBezTo>
                  <a:cubicBezTo>
                    <a:pt x="72" y="384"/>
                    <a:pt x="72" y="384"/>
                    <a:pt x="72" y="384"/>
                  </a:cubicBezTo>
                  <a:cubicBezTo>
                    <a:pt x="75" y="387"/>
                    <a:pt x="80" y="388"/>
                    <a:pt x="84" y="385"/>
                  </a:cubicBezTo>
                  <a:cubicBezTo>
                    <a:pt x="111" y="365"/>
                    <a:pt x="111" y="365"/>
                    <a:pt x="111" y="365"/>
                  </a:cubicBezTo>
                  <a:cubicBezTo>
                    <a:pt x="117" y="370"/>
                    <a:pt x="123" y="374"/>
                    <a:pt x="130" y="378"/>
                  </a:cubicBezTo>
                  <a:cubicBezTo>
                    <a:pt x="122" y="411"/>
                    <a:pt x="122" y="411"/>
                    <a:pt x="122" y="411"/>
                  </a:cubicBezTo>
                  <a:cubicBezTo>
                    <a:pt x="121" y="415"/>
                    <a:pt x="123" y="419"/>
                    <a:pt x="127" y="421"/>
                  </a:cubicBezTo>
                  <a:cubicBezTo>
                    <a:pt x="147" y="429"/>
                    <a:pt x="147" y="429"/>
                    <a:pt x="147" y="429"/>
                  </a:cubicBezTo>
                  <a:cubicBezTo>
                    <a:pt x="151" y="431"/>
                    <a:pt x="156" y="429"/>
                    <a:pt x="158" y="425"/>
                  </a:cubicBezTo>
                  <a:cubicBezTo>
                    <a:pt x="175" y="397"/>
                    <a:pt x="175" y="397"/>
                    <a:pt x="175" y="397"/>
                  </a:cubicBezTo>
                  <a:cubicBezTo>
                    <a:pt x="182" y="398"/>
                    <a:pt x="189" y="400"/>
                    <a:pt x="196" y="401"/>
                  </a:cubicBezTo>
                  <a:cubicBezTo>
                    <a:pt x="201" y="434"/>
                    <a:pt x="201" y="434"/>
                    <a:pt x="201" y="434"/>
                  </a:cubicBezTo>
                  <a:cubicBezTo>
                    <a:pt x="201" y="438"/>
                    <a:pt x="205" y="441"/>
                    <a:pt x="209" y="441"/>
                  </a:cubicBezTo>
                  <a:cubicBezTo>
                    <a:pt x="232" y="441"/>
                    <a:pt x="232" y="441"/>
                    <a:pt x="232" y="441"/>
                  </a:cubicBezTo>
                  <a:cubicBezTo>
                    <a:pt x="236" y="441"/>
                    <a:pt x="240" y="438"/>
                    <a:pt x="240" y="434"/>
                  </a:cubicBezTo>
                  <a:cubicBezTo>
                    <a:pt x="245" y="401"/>
                    <a:pt x="245" y="401"/>
                    <a:pt x="245" y="401"/>
                  </a:cubicBezTo>
                  <a:cubicBezTo>
                    <a:pt x="253" y="400"/>
                    <a:pt x="260" y="398"/>
                    <a:pt x="268" y="396"/>
                  </a:cubicBezTo>
                  <a:cubicBezTo>
                    <a:pt x="285" y="425"/>
                    <a:pt x="285" y="425"/>
                    <a:pt x="285" y="425"/>
                  </a:cubicBezTo>
                  <a:cubicBezTo>
                    <a:pt x="287" y="428"/>
                    <a:pt x="292" y="430"/>
                    <a:pt x="296" y="428"/>
                  </a:cubicBezTo>
                  <a:cubicBezTo>
                    <a:pt x="316" y="420"/>
                    <a:pt x="316" y="420"/>
                    <a:pt x="316" y="420"/>
                  </a:cubicBezTo>
                  <a:cubicBezTo>
                    <a:pt x="320" y="418"/>
                    <a:pt x="322" y="414"/>
                    <a:pt x="321" y="410"/>
                  </a:cubicBezTo>
                  <a:cubicBezTo>
                    <a:pt x="313" y="377"/>
                    <a:pt x="313" y="377"/>
                    <a:pt x="313" y="377"/>
                  </a:cubicBezTo>
                  <a:cubicBezTo>
                    <a:pt x="319" y="373"/>
                    <a:pt x="325" y="369"/>
                    <a:pt x="331" y="365"/>
                  </a:cubicBezTo>
                  <a:cubicBezTo>
                    <a:pt x="357" y="385"/>
                    <a:pt x="357" y="385"/>
                    <a:pt x="357" y="385"/>
                  </a:cubicBezTo>
                  <a:cubicBezTo>
                    <a:pt x="361" y="388"/>
                    <a:pt x="366" y="387"/>
                    <a:pt x="369" y="384"/>
                  </a:cubicBezTo>
                  <a:cubicBezTo>
                    <a:pt x="385" y="369"/>
                    <a:pt x="385" y="369"/>
                    <a:pt x="385" y="369"/>
                  </a:cubicBezTo>
                  <a:cubicBezTo>
                    <a:pt x="387" y="366"/>
                    <a:pt x="388" y="361"/>
                    <a:pt x="385" y="357"/>
                  </a:cubicBezTo>
                  <a:cubicBezTo>
                    <a:pt x="365" y="331"/>
                    <a:pt x="365" y="331"/>
                    <a:pt x="365" y="331"/>
                  </a:cubicBezTo>
                  <a:cubicBezTo>
                    <a:pt x="370" y="324"/>
                    <a:pt x="374" y="318"/>
                    <a:pt x="378" y="311"/>
                  </a:cubicBezTo>
                  <a:cubicBezTo>
                    <a:pt x="411" y="319"/>
                    <a:pt x="411" y="319"/>
                    <a:pt x="411" y="319"/>
                  </a:cubicBezTo>
                  <a:cubicBezTo>
                    <a:pt x="415" y="320"/>
                    <a:pt x="419" y="318"/>
                    <a:pt x="421" y="314"/>
                  </a:cubicBezTo>
                  <a:cubicBezTo>
                    <a:pt x="429" y="294"/>
                    <a:pt x="429" y="294"/>
                    <a:pt x="429" y="294"/>
                  </a:cubicBezTo>
                  <a:cubicBezTo>
                    <a:pt x="431" y="290"/>
                    <a:pt x="429" y="285"/>
                    <a:pt x="426" y="283"/>
                  </a:cubicBezTo>
                  <a:cubicBezTo>
                    <a:pt x="397" y="266"/>
                    <a:pt x="397" y="266"/>
                    <a:pt x="397" y="266"/>
                  </a:cubicBezTo>
                  <a:cubicBezTo>
                    <a:pt x="398" y="259"/>
                    <a:pt x="400" y="252"/>
                    <a:pt x="401" y="245"/>
                  </a:cubicBezTo>
                  <a:cubicBezTo>
                    <a:pt x="434" y="240"/>
                    <a:pt x="434" y="240"/>
                    <a:pt x="434" y="240"/>
                  </a:cubicBezTo>
                  <a:cubicBezTo>
                    <a:pt x="438" y="240"/>
                    <a:pt x="441" y="236"/>
                    <a:pt x="441" y="232"/>
                  </a:cubicBezTo>
                  <a:close/>
                  <a:moveTo>
                    <a:pt x="361" y="220"/>
                  </a:moveTo>
                  <a:cubicBezTo>
                    <a:pt x="361" y="238"/>
                    <a:pt x="356" y="256"/>
                    <a:pt x="356" y="256"/>
                  </a:cubicBezTo>
                  <a:cubicBezTo>
                    <a:pt x="354" y="264"/>
                    <a:pt x="346" y="267"/>
                    <a:pt x="339" y="263"/>
                  </a:cubicBezTo>
                  <a:cubicBezTo>
                    <a:pt x="284" y="228"/>
                    <a:pt x="284" y="228"/>
                    <a:pt x="284" y="228"/>
                  </a:cubicBezTo>
                  <a:cubicBezTo>
                    <a:pt x="277" y="224"/>
                    <a:pt x="277" y="217"/>
                    <a:pt x="284" y="213"/>
                  </a:cubicBezTo>
                  <a:cubicBezTo>
                    <a:pt x="339" y="178"/>
                    <a:pt x="339" y="178"/>
                    <a:pt x="339" y="178"/>
                  </a:cubicBezTo>
                  <a:cubicBezTo>
                    <a:pt x="346" y="174"/>
                    <a:pt x="354" y="177"/>
                    <a:pt x="356" y="185"/>
                  </a:cubicBezTo>
                  <a:cubicBezTo>
                    <a:pt x="356" y="185"/>
                    <a:pt x="361" y="203"/>
                    <a:pt x="361" y="220"/>
                  </a:cubicBezTo>
                  <a:close/>
                  <a:moveTo>
                    <a:pt x="321" y="321"/>
                  </a:moveTo>
                  <a:cubicBezTo>
                    <a:pt x="308" y="333"/>
                    <a:pt x="292" y="343"/>
                    <a:pt x="292" y="343"/>
                  </a:cubicBezTo>
                  <a:cubicBezTo>
                    <a:pt x="285" y="347"/>
                    <a:pt x="277" y="343"/>
                    <a:pt x="275" y="335"/>
                  </a:cubicBezTo>
                  <a:cubicBezTo>
                    <a:pt x="260" y="272"/>
                    <a:pt x="260" y="272"/>
                    <a:pt x="260" y="272"/>
                  </a:cubicBezTo>
                  <a:cubicBezTo>
                    <a:pt x="258" y="264"/>
                    <a:pt x="263" y="259"/>
                    <a:pt x="271" y="260"/>
                  </a:cubicBezTo>
                  <a:cubicBezTo>
                    <a:pt x="335" y="276"/>
                    <a:pt x="335" y="276"/>
                    <a:pt x="335" y="276"/>
                  </a:cubicBezTo>
                  <a:cubicBezTo>
                    <a:pt x="343" y="278"/>
                    <a:pt x="346" y="285"/>
                    <a:pt x="342" y="292"/>
                  </a:cubicBezTo>
                  <a:cubicBezTo>
                    <a:pt x="342" y="292"/>
                    <a:pt x="333" y="309"/>
                    <a:pt x="321" y="321"/>
                  </a:cubicBezTo>
                  <a:close/>
                  <a:moveTo>
                    <a:pt x="178" y="341"/>
                  </a:moveTo>
                  <a:cubicBezTo>
                    <a:pt x="213" y="285"/>
                    <a:pt x="213" y="285"/>
                    <a:pt x="213" y="285"/>
                  </a:cubicBezTo>
                  <a:cubicBezTo>
                    <a:pt x="217" y="278"/>
                    <a:pt x="224" y="278"/>
                    <a:pt x="228" y="285"/>
                  </a:cubicBezTo>
                  <a:cubicBezTo>
                    <a:pt x="263" y="341"/>
                    <a:pt x="263" y="341"/>
                    <a:pt x="263" y="341"/>
                  </a:cubicBezTo>
                  <a:cubicBezTo>
                    <a:pt x="267" y="348"/>
                    <a:pt x="264" y="356"/>
                    <a:pt x="256" y="358"/>
                  </a:cubicBezTo>
                  <a:cubicBezTo>
                    <a:pt x="256" y="358"/>
                    <a:pt x="238" y="363"/>
                    <a:pt x="221" y="363"/>
                  </a:cubicBezTo>
                  <a:cubicBezTo>
                    <a:pt x="203" y="363"/>
                    <a:pt x="185" y="358"/>
                    <a:pt x="185" y="358"/>
                  </a:cubicBezTo>
                  <a:cubicBezTo>
                    <a:pt x="177" y="356"/>
                    <a:pt x="174" y="348"/>
                    <a:pt x="178" y="341"/>
                  </a:cubicBezTo>
                  <a:close/>
                  <a:moveTo>
                    <a:pt x="221" y="255"/>
                  </a:moveTo>
                  <a:cubicBezTo>
                    <a:pt x="202" y="255"/>
                    <a:pt x="186" y="240"/>
                    <a:pt x="186" y="220"/>
                  </a:cubicBezTo>
                  <a:cubicBezTo>
                    <a:pt x="186" y="201"/>
                    <a:pt x="202" y="186"/>
                    <a:pt x="221" y="186"/>
                  </a:cubicBezTo>
                  <a:cubicBezTo>
                    <a:pt x="240" y="186"/>
                    <a:pt x="255" y="201"/>
                    <a:pt x="255" y="220"/>
                  </a:cubicBezTo>
                  <a:cubicBezTo>
                    <a:pt x="255" y="240"/>
                    <a:pt x="240" y="255"/>
                    <a:pt x="221" y="255"/>
                  </a:cubicBezTo>
                  <a:close/>
                  <a:moveTo>
                    <a:pt x="120" y="322"/>
                  </a:moveTo>
                  <a:cubicBezTo>
                    <a:pt x="108" y="310"/>
                    <a:pt x="99" y="294"/>
                    <a:pt x="99" y="294"/>
                  </a:cubicBezTo>
                  <a:cubicBezTo>
                    <a:pt x="95" y="286"/>
                    <a:pt x="98" y="279"/>
                    <a:pt x="106" y="277"/>
                  </a:cubicBezTo>
                  <a:cubicBezTo>
                    <a:pt x="170" y="262"/>
                    <a:pt x="170" y="262"/>
                    <a:pt x="170" y="262"/>
                  </a:cubicBezTo>
                  <a:cubicBezTo>
                    <a:pt x="178" y="260"/>
                    <a:pt x="182" y="265"/>
                    <a:pt x="181" y="273"/>
                  </a:cubicBezTo>
                  <a:cubicBezTo>
                    <a:pt x="165" y="337"/>
                    <a:pt x="165" y="337"/>
                    <a:pt x="165" y="337"/>
                  </a:cubicBezTo>
                  <a:cubicBezTo>
                    <a:pt x="163" y="345"/>
                    <a:pt x="156" y="348"/>
                    <a:pt x="149" y="344"/>
                  </a:cubicBezTo>
                  <a:cubicBezTo>
                    <a:pt x="149" y="344"/>
                    <a:pt x="133" y="335"/>
                    <a:pt x="120" y="322"/>
                  </a:cubicBezTo>
                  <a:close/>
                  <a:moveTo>
                    <a:pt x="100" y="180"/>
                  </a:moveTo>
                  <a:cubicBezTo>
                    <a:pt x="156" y="215"/>
                    <a:pt x="156" y="215"/>
                    <a:pt x="156" y="215"/>
                  </a:cubicBezTo>
                  <a:cubicBezTo>
                    <a:pt x="163" y="219"/>
                    <a:pt x="163" y="226"/>
                    <a:pt x="156" y="230"/>
                  </a:cubicBezTo>
                  <a:cubicBezTo>
                    <a:pt x="100" y="264"/>
                    <a:pt x="100" y="264"/>
                    <a:pt x="100" y="264"/>
                  </a:cubicBezTo>
                  <a:cubicBezTo>
                    <a:pt x="93" y="269"/>
                    <a:pt x="85" y="266"/>
                    <a:pt x="83" y="258"/>
                  </a:cubicBezTo>
                  <a:cubicBezTo>
                    <a:pt x="83" y="258"/>
                    <a:pt x="78" y="240"/>
                    <a:pt x="78" y="222"/>
                  </a:cubicBezTo>
                  <a:cubicBezTo>
                    <a:pt x="78" y="205"/>
                    <a:pt x="83" y="187"/>
                    <a:pt x="83" y="187"/>
                  </a:cubicBezTo>
                  <a:cubicBezTo>
                    <a:pt x="85" y="179"/>
                    <a:pt x="93" y="176"/>
                    <a:pt x="100" y="180"/>
                  </a:cubicBezTo>
                  <a:close/>
                  <a:moveTo>
                    <a:pt x="119" y="122"/>
                  </a:moveTo>
                  <a:cubicBezTo>
                    <a:pt x="131" y="109"/>
                    <a:pt x="148" y="100"/>
                    <a:pt x="148" y="100"/>
                  </a:cubicBezTo>
                  <a:cubicBezTo>
                    <a:pt x="155" y="96"/>
                    <a:pt x="162" y="100"/>
                    <a:pt x="164" y="108"/>
                  </a:cubicBezTo>
                  <a:cubicBezTo>
                    <a:pt x="179" y="171"/>
                    <a:pt x="179" y="171"/>
                    <a:pt x="179" y="171"/>
                  </a:cubicBezTo>
                  <a:cubicBezTo>
                    <a:pt x="181" y="179"/>
                    <a:pt x="176" y="184"/>
                    <a:pt x="168" y="182"/>
                  </a:cubicBezTo>
                  <a:cubicBezTo>
                    <a:pt x="104" y="167"/>
                    <a:pt x="104" y="167"/>
                    <a:pt x="104" y="167"/>
                  </a:cubicBezTo>
                  <a:cubicBezTo>
                    <a:pt x="96" y="165"/>
                    <a:pt x="93" y="158"/>
                    <a:pt x="97" y="151"/>
                  </a:cubicBezTo>
                  <a:cubicBezTo>
                    <a:pt x="97" y="151"/>
                    <a:pt x="106" y="134"/>
                    <a:pt x="119" y="122"/>
                  </a:cubicBezTo>
                  <a:close/>
                  <a:moveTo>
                    <a:pt x="261" y="102"/>
                  </a:moveTo>
                  <a:cubicBezTo>
                    <a:pt x="227" y="157"/>
                    <a:pt x="227" y="157"/>
                    <a:pt x="227" y="157"/>
                  </a:cubicBezTo>
                  <a:cubicBezTo>
                    <a:pt x="222" y="164"/>
                    <a:pt x="215" y="164"/>
                    <a:pt x="211" y="157"/>
                  </a:cubicBezTo>
                  <a:cubicBezTo>
                    <a:pt x="177" y="102"/>
                    <a:pt x="177" y="102"/>
                    <a:pt x="177" y="102"/>
                  </a:cubicBezTo>
                  <a:cubicBezTo>
                    <a:pt x="172" y="95"/>
                    <a:pt x="175" y="87"/>
                    <a:pt x="183" y="85"/>
                  </a:cubicBezTo>
                  <a:cubicBezTo>
                    <a:pt x="183" y="85"/>
                    <a:pt x="201" y="80"/>
                    <a:pt x="219" y="80"/>
                  </a:cubicBezTo>
                  <a:cubicBezTo>
                    <a:pt x="236" y="80"/>
                    <a:pt x="254" y="85"/>
                    <a:pt x="254" y="85"/>
                  </a:cubicBezTo>
                  <a:cubicBezTo>
                    <a:pt x="262" y="87"/>
                    <a:pt x="265" y="95"/>
                    <a:pt x="261" y="102"/>
                  </a:cubicBezTo>
                  <a:close/>
                  <a:moveTo>
                    <a:pt x="319" y="121"/>
                  </a:moveTo>
                  <a:cubicBezTo>
                    <a:pt x="332" y="133"/>
                    <a:pt x="341" y="149"/>
                    <a:pt x="341" y="149"/>
                  </a:cubicBezTo>
                  <a:cubicBezTo>
                    <a:pt x="345" y="156"/>
                    <a:pt x="342" y="164"/>
                    <a:pt x="334" y="166"/>
                  </a:cubicBezTo>
                  <a:cubicBezTo>
                    <a:pt x="270" y="181"/>
                    <a:pt x="270" y="181"/>
                    <a:pt x="270" y="181"/>
                  </a:cubicBezTo>
                  <a:cubicBezTo>
                    <a:pt x="262" y="183"/>
                    <a:pt x="257" y="178"/>
                    <a:pt x="259" y="170"/>
                  </a:cubicBezTo>
                  <a:cubicBezTo>
                    <a:pt x="274" y="106"/>
                    <a:pt x="274" y="106"/>
                    <a:pt x="274" y="106"/>
                  </a:cubicBezTo>
                  <a:cubicBezTo>
                    <a:pt x="276" y="98"/>
                    <a:pt x="283" y="95"/>
                    <a:pt x="290" y="99"/>
                  </a:cubicBezTo>
                  <a:cubicBezTo>
                    <a:pt x="290" y="99"/>
                    <a:pt x="307" y="108"/>
                    <a:pt x="319" y="121"/>
                  </a:cubicBezTo>
                  <a:close/>
                </a:path>
              </a:pathLst>
            </a:custGeom>
            <a:solidFill>
              <a:srgbClr val="FFB9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35" name="Freeform 8"/>
            <p:cNvSpPr>
              <a:spLocks/>
            </p:cNvSpPr>
            <p:nvPr userDrawn="1"/>
          </p:nvSpPr>
          <p:spPr bwMode="auto">
            <a:xfrm>
              <a:off x="8040688" y="7580313"/>
              <a:ext cx="2109787" cy="2235200"/>
            </a:xfrm>
            <a:custGeom>
              <a:avLst/>
              <a:gdLst>
                <a:gd name="T0" fmla="*/ 516 w 601"/>
                <a:gd name="T1" fmla="*/ 0 h 635"/>
                <a:gd name="T2" fmla="*/ 296 w 601"/>
                <a:gd name="T3" fmla="*/ 208 h 635"/>
                <a:gd name="T4" fmla="*/ 220 w 601"/>
                <a:gd name="T5" fmla="*/ 195 h 635"/>
                <a:gd name="T6" fmla="*/ 0 w 601"/>
                <a:gd name="T7" fmla="*/ 415 h 635"/>
                <a:gd name="T8" fmla="*/ 220 w 601"/>
                <a:gd name="T9" fmla="*/ 635 h 635"/>
                <a:gd name="T10" fmla="*/ 601 w 601"/>
                <a:gd name="T11" fmla="*/ 635 h 635"/>
                <a:gd name="T12" fmla="*/ 601 w 601"/>
                <a:gd name="T13" fmla="*/ 17 h 635"/>
                <a:gd name="T14" fmla="*/ 516 w 601"/>
                <a:gd name="T15" fmla="*/ 0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01" h="635">
                  <a:moveTo>
                    <a:pt x="516" y="0"/>
                  </a:moveTo>
                  <a:cubicBezTo>
                    <a:pt x="398" y="0"/>
                    <a:pt x="302" y="92"/>
                    <a:pt x="296" y="208"/>
                  </a:cubicBezTo>
                  <a:cubicBezTo>
                    <a:pt x="272" y="200"/>
                    <a:pt x="247" y="195"/>
                    <a:pt x="220" y="195"/>
                  </a:cubicBezTo>
                  <a:cubicBezTo>
                    <a:pt x="99" y="195"/>
                    <a:pt x="0" y="293"/>
                    <a:pt x="0" y="415"/>
                  </a:cubicBezTo>
                  <a:cubicBezTo>
                    <a:pt x="0" y="536"/>
                    <a:pt x="99" y="635"/>
                    <a:pt x="220" y="635"/>
                  </a:cubicBezTo>
                  <a:cubicBezTo>
                    <a:pt x="601" y="635"/>
                    <a:pt x="601" y="635"/>
                    <a:pt x="601" y="635"/>
                  </a:cubicBezTo>
                  <a:cubicBezTo>
                    <a:pt x="601" y="17"/>
                    <a:pt x="601" y="17"/>
                    <a:pt x="601" y="17"/>
                  </a:cubicBezTo>
                  <a:cubicBezTo>
                    <a:pt x="575" y="6"/>
                    <a:pt x="546" y="0"/>
                    <a:pt x="5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36" name="Freeform 9"/>
            <p:cNvSpPr>
              <a:spLocks/>
            </p:cNvSpPr>
            <p:nvPr userDrawn="1"/>
          </p:nvSpPr>
          <p:spPr bwMode="auto">
            <a:xfrm>
              <a:off x="12195175" y="7151688"/>
              <a:ext cx="2590800" cy="2663825"/>
            </a:xfrm>
            <a:custGeom>
              <a:avLst/>
              <a:gdLst>
                <a:gd name="T0" fmla="*/ 738 w 738"/>
                <a:gd name="T1" fmla="*/ 537 h 757"/>
                <a:gd name="T2" fmla="*/ 518 w 738"/>
                <a:gd name="T3" fmla="*/ 317 h 757"/>
                <a:gd name="T4" fmla="*/ 495 w 738"/>
                <a:gd name="T5" fmla="*/ 318 h 757"/>
                <a:gd name="T6" fmla="*/ 518 w 738"/>
                <a:gd name="T7" fmla="*/ 221 h 757"/>
                <a:gd name="T8" fmla="*/ 297 w 738"/>
                <a:gd name="T9" fmla="*/ 0 h 757"/>
                <a:gd name="T10" fmla="*/ 79 w 738"/>
                <a:gd name="T11" fmla="*/ 194 h 757"/>
                <a:gd name="T12" fmla="*/ 0 w 738"/>
                <a:gd name="T13" fmla="*/ 139 h 757"/>
                <a:gd name="T14" fmla="*/ 0 w 738"/>
                <a:gd name="T15" fmla="*/ 757 h 757"/>
                <a:gd name="T16" fmla="*/ 518 w 738"/>
                <a:gd name="T17" fmla="*/ 757 h 757"/>
                <a:gd name="T18" fmla="*/ 738 w 738"/>
                <a:gd name="T19" fmla="*/ 537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38" h="757">
                  <a:moveTo>
                    <a:pt x="738" y="537"/>
                  </a:moveTo>
                  <a:cubicBezTo>
                    <a:pt x="738" y="415"/>
                    <a:pt x="639" y="317"/>
                    <a:pt x="518" y="317"/>
                  </a:cubicBezTo>
                  <a:cubicBezTo>
                    <a:pt x="510" y="317"/>
                    <a:pt x="502" y="317"/>
                    <a:pt x="495" y="318"/>
                  </a:cubicBezTo>
                  <a:cubicBezTo>
                    <a:pt x="509" y="289"/>
                    <a:pt x="518" y="256"/>
                    <a:pt x="518" y="221"/>
                  </a:cubicBezTo>
                  <a:cubicBezTo>
                    <a:pt x="518" y="99"/>
                    <a:pt x="419" y="0"/>
                    <a:pt x="297" y="0"/>
                  </a:cubicBezTo>
                  <a:cubicBezTo>
                    <a:pt x="185" y="0"/>
                    <a:pt x="92" y="85"/>
                    <a:pt x="79" y="194"/>
                  </a:cubicBezTo>
                  <a:cubicBezTo>
                    <a:pt x="57" y="171"/>
                    <a:pt x="31" y="151"/>
                    <a:pt x="0" y="139"/>
                  </a:cubicBezTo>
                  <a:cubicBezTo>
                    <a:pt x="0" y="757"/>
                    <a:pt x="0" y="757"/>
                    <a:pt x="0" y="757"/>
                  </a:cubicBezTo>
                  <a:cubicBezTo>
                    <a:pt x="518" y="757"/>
                    <a:pt x="518" y="757"/>
                    <a:pt x="518" y="757"/>
                  </a:cubicBezTo>
                  <a:cubicBezTo>
                    <a:pt x="639" y="757"/>
                    <a:pt x="738" y="658"/>
                    <a:pt x="738" y="5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</p:grpSp>
      <p:sp>
        <p:nvSpPr>
          <p:cNvPr id="237" name="Freeform 42"/>
          <p:cNvSpPr>
            <a:spLocks/>
          </p:cNvSpPr>
          <p:nvPr userDrawn="1"/>
        </p:nvSpPr>
        <p:spPr bwMode="auto">
          <a:xfrm>
            <a:off x="8545302" y="1456607"/>
            <a:ext cx="1376370" cy="823852"/>
          </a:xfrm>
          <a:custGeom>
            <a:avLst/>
            <a:gdLst>
              <a:gd name="T0" fmla="*/ 218 w 242"/>
              <a:gd name="T1" fmla="*/ 72 h 145"/>
              <a:gd name="T2" fmla="*/ 178 w 242"/>
              <a:gd name="T3" fmla="*/ 41 h 145"/>
              <a:gd name="T4" fmla="*/ 178 w 242"/>
              <a:gd name="T5" fmla="*/ 41 h 145"/>
              <a:gd name="T6" fmla="*/ 178 w 242"/>
              <a:gd name="T7" fmla="*/ 41 h 145"/>
              <a:gd name="T8" fmla="*/ 137 w 242"/>
              <a:gd name="T9" fmla="*/ 0 h 145"/>
              <a:gd name="T10" fmla="*/ 100 w 242"/>
              <a:gd name="T11" fmla="*/ 21 h 145"/>
              <a:gd name="T12" fmla="*/ 87 w 242"/>
              <a:gd name="T13" fmla="*/ 19 h 145"/>
              <a:gd name="T14" fmla="*/ 49 w 242"/>
              <a:gd name="T15" fmla="*/ 58 h 145"/>
              <a:gd name="T16" fmla="*/ 49 w 242"/>
              <a:gd name="T17" fmla="*/ 58 h 145"/>
              <a:gd name="T18" fmla="*/ 44 w 242"/>
              <a:gd name="T19" fmla="*/ 58 h 145"/>
              <a:gd name="T20" fmla="*/ 0 w 242"/>
              <a:gd name="T21" fmla="*/ 101 h 145"/>
              <a:gd name="T22" fmla="*/ 44 w 242"/>
              <a:gd name="T23" fmla="*/ 145 h 145"/>
              <a:gd name="T24" fmla="*/ 204 w 242"/>
              <a:gd name="T25" fmla="*/ 145 h 145"/>
              <a:gd name="T26" fmla="*/ 242 w 242"/>
              <a:gd name="T27" fmla="*/ 107 h 145"/>
              <a:gd name="T28" fmla="*/ 218 w 242"/>
              <a:gd name="T29" fmla="*/ 72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42" h="145">
                <a:moveTo>
                  <a:pt x="218" y="72"/>
                </a:moveTo>
                <a:cubicBezTo>
                  <a:pt x="213" y="54"/>
                  <a:pt x="197" y="41"/>
                  <a:pt x="178" y="41"/>
                </a:cubicBezTo>
                <a:cubicBezTo>
                  <a:pt x="178" y="41"/>
                  <a:pt x="178" y="41"/>
                  <a:pt x="178" y="41"/>
                </a:cubicBezTo>
                <a:cubicBezTo>
                  <a:pt x="178" y="41"/>
                  <a:pt x="178" y="41"/>
                  <a:pt x="178" y="41"/>
                </a:cubicBezTo>
                <a:cubicBezTo>
                  <a:pt x="178" y="18"/>
                  <a:pt x="159" y="0"/>
                  <a:pt x="137" y="0"/>
                </a:cubicBezTo>
                <a:cubicBezTo>
                  <a:pt x="121" y="0"/>
                  <a:pt x="107" y="8"/>
                  <a:pt x="100" y="21"/>
                </a:cubicBezTo>
                <a:cubicBezTo>
                  <a:pt x="96" y="20"/>
                  <a:pt x="92" y="19"/>
                  <a:pt x="87" y="19"/>
                </a:cubicBezTo>
                <a:cubicBezTo>
                  <a:pt x="66" y="19"/>
                  <a:pt x="49" y="36"/>
                  <a:pt x="49" y="58"/>
                </a:cubicBezTo>
                <a:cubicBezTo>
                  <a:pt x="49" y="58"/>
                  <a:pt x="49" y="58"/>
                  <a:pt x="49" y="58"/>
                </a:cubicBezTo>
                <a:cubicBezTo>
                  <a:pt x="47" y="58"/>
                  <a:pt x="45" y="58"/>
                  <a:pt x="44" y="58"/>
                </a:cubicBezTo>
                <a:cubicBezTo>
                  <a:pt x="19" y="58"/>
                  <a:pt x="0" y="77"/>
                  <a:pt x="0" y="101"/>
                </a:cubicBezTo>
                <a:cubicBezTo>
                  <a:pt x="0" y="125"/>
                  <a:pt x="19" y="145"/>
                  <a:pt x="44" y="145"/>
                </a:cubicBezTo>
                <a:cubicBezTo>
                  <a:pt x="204" y="145"/>
                  <a:pt x="204" y="145"/>
                  <a:pt x="204" y="145"/>
                </a:cubicBezTo>
                <a:cubicBezTo>
                  <a:pt x="225" y="145"/>
                  <a:pt x="242" y="128"/>
                  <a:pt x="242" y="107"/>
                </a:cubicBezTo>
                <a:cubicBezTo>
                  <a:pt x="242" y="91"/>
                  <a:pt x="232" y="78"/>
                  <a:pt x="218" y="72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9642" tIns="44821" rIns="89642" bIns="44821" numCol="1" anchor="t" anchorCtr="0" compatLnSpc="1">
            <a:prstTxWarp prst="textNoShape">
              <a:avLst/>
            </a:prstTxWarp>
          </a:bodyPr>
          <a:lstStyle/>
          <a:p>
            <a:endParaRPr lang="en-US" sz="1765"/>
          </a:p>
        </p:txBody>
      </p:sp>
      <p:sp>
        <p:nvSpPr>
          <p:cNvPr id="238" name="Freeform 237"/>
          <p:cNvSpPr>
            <a:spLocks/>
          </p:cNvSpPr>
          <p:nvPr userDrawn="1"/>
        </p:nvSpPr>
        <p:spPr bwMode="auto">
          <a:xfrm flipH="1">
            <a:off x="7394551" y="2280459"/>
            <a:ext cx="717132" cy="291498"/>
          </a:xfrm>
          <a:custGeom>
            <a:avLst/>
            <a:gdLst>
              <a:gd name="T0" fmla="*/ 621 w 696"/>
              <a:gd name="T1" fmla="*/ 132 h 281"/>
              <a:gd name="T2" fmla="*/ 609 w 696"/>
              <a:gd name="T3" fmla="*/ 133 h 281"/>
              <a:gd name="T4" fmla="*/ 469 w 696"/>
              <a:gd name="T5" fmla="*/ 0 h 281"/>
              <a:gd name="T6" fmla="*/ 333 w 696"/>
              <a:gd name="T7" fmla="*/ 104 h 281"/>
              <a:gd name="T8" fmla="*/ 258 w 696"/>
              <a:gd name="T9" fmla="*/ 73 h 281"/>
              <a:gd name="T10" fmla="*/ 155 w 696"/>
              <a:gd name="T11" fmla="*/ 167 h 281"/>
              <a:gd name="T12" fmla="*/ 105 w 696"/>
              <a:gd name="T13" fmla="*/ 190 h 281"/>
              <a:gd name="T14" fmla="*/ 58 w 696"/>
              <a:gd name="T15" fmla="*/ 166 h 281"/>
              <a:gd name="T16" fmla="*/ 0 w 696"/>
              <a:gd name="T17" fmla="*/ 224 h 281"/>
              <a:gd name="T18" fmla="*/ 58 w 696"/>
              <a:gd name="T19" fmla="*/ 281 h 281"/>
              <a:gd name="T20" fmla="*/ 74 w 696"/>
              <a:gd name="T21" fmla="*/ 281 h 281"/>
              <a:gd name="T22" fmla="*/ 264 w 696"/>
              <a:gd name="T23" fmla="*/ 281 h 281"/>
              <a:gd name="T24" fmla="*/ 370 w 696"/>
              <a:gd name="T25" fmla="*/ 281 h 281"/>
              <a:gd name="T26" fmla="*/ 626 w 696"/>
              <a:gd name="T27" fmla="*/ 281 h 281"/>
              <a:gd name="T28" fmla="*/ 626 w 696"/>
              <a:gd name="T29" fmla="*/ 281 h 281"/>
              <a:gd name="T30" fmla="*/ 696 w 696"/>
              <a:gd name="T31" fmla="*/ 207 h 281"/>
              <a:gd name="T32" fmla="*/ 621 w 696"/>
              <a:gd name="T33" fmla="*/ 132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96" h="281">
                <a:moveTo>
                  <a:pt x="621" y="132"/>
                </a:moveTo>
                <a:cubicBezTo>
                  <a:pt x="617" y="132"/>
                  <a:pt x="613" y="133"/>
                  <a:pt x="609" y="133"/>
                </a:cubicBezTo>
                <a:cubicBezTo>
                  <a:pt x="606" y="59"/>
                  <a:pt x="544" y="0"/>
                  <a:pt x="469" y="0"/>
                </a:cubicBezTo>
                <a:cubicBezTo>
                  <a:pt x="403" y="0"/>
                  <a:pt x="349" y="44"/>
                  <a:pt x="333" y="104"/>
                </a:cubicBezTo>
                <a:cubicBezTo>
                  <a:pt x="314" y="85"/>
                  <a:pt x="287" y="73"/>
                  <a:pt x="258" y="73"/>
                </a:cubicBezTo>
                <a:cubicBezTo>
                  <a:pt x="204" y="73"/>
                  <a:pt x="160" y="114"/>
                  <a:pt x="155" y="167"/>
                </a:cubicBezTo>
                <a:cubicBezTo>
                  <a:pt x="136" y="170"/>
                  <a:pt x="119" y="178"/>
                  <a:pt x="105" y="190"/>
                </a:cubicBezTo>
                <a:cubicBezTo>
                  <a:pt x="95" y="175"/>
                  <a:pt x="78" y="166"/>
                  <a:pt x="58" y="166"/>
                </a:cubicBezTo>
                <a:cubicBezTo>
                  <a:pt x="26" y="166"/>
                  <a:pt x="0" y="192"/>
                  <a:pt x="0" y="224"/>
                </a:cubicBezTo>
                <a:cubicBezTo>
                  <a:pt x="0" y="256"/>
                  <a:pt x="26" y="281"/>
                  <a:pt x="58" y="281"/>
                </a:cubicBezTo>
                <a:cubicBezTo>
                  <a:pt x="74" y="281"/>
                  <a:pt x="74" y="281"/>
                  <a:pt x="74" y="281"/>
                </a:cubicBezTo>
                <a:cubicBezTo>
                  <a:pt x="264" y="281"/>
                  <a:pt x="264" y="281"/>
                  <a:pt x="264" y="281"/>
                </a:cubicBezTo>
                <a:cubicBezTo>
                  <a:pt x="370" y="281"/>
                  <a:pt x="370" y="281"/>
                  <a:pt x="370" y="281"/>
                </a:cubicBezTo>
                <a:cubicBezTo>
                  <a:pt x="626" y="281"/>
                  <a:pt x="626" y="281"/>
                  <a:pt x="626" y="281"/>
                </a:cubicBezTo>
                <a:cubicBezTo>
                  <a:pt x="626" y="281"/>
                  <a:pt x="626" y="281"/>
                  <a:pt x="626" y="281"/>
                </a:cubicBezTo>
                <a:cubicBezTo>
                  <a:pt x="665" y="279"/>
                  <a:pt x="696" y="247"/>
                  <a:pt x="696" y="207"/>
                </a:cubicBezTo>
                <a:cubicBezTo>
                  <a:pt x="696" y="166"/>
                  <a:pt x="662" y="132"/>
                  <a:pt x="621" y="13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89642" tIns="44821" rIns="89642" bIns="44821" numCol="1" anchor="t" anchorCtr="0" compatLnSpc="1">
            <a:prstTxWarp prst="textNoShape">
              <a:avLst/>
            </a:prstTxWarp>
          </a:bodyPr>
          <a:lstStyle/>
          <a:p>
            <a:endParaRPr lang="en-US" sz="1765"/>
          </a:p>
        </p:txBody>
      </p:sp>
    </p:spTree>
    <p:extLst>
      <p:ext uri="{BB962C8B-B14F-4D97-AF65-F5344CB8AC3E}">
        <p14:creationId xmlns:p14="http://schemas.microsoft.com/office/powerpoint/2010/main" val="17407450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605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Title dar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5808"/>
            <a:ext cx="9141397" cy="498598"/>
          </a:xfrm>
          <a:noFill/>
        </p:spPr>
        <p:txBody>
          <a:bodyPr wrap="square" lIns="0" tIns="0" rIns="0" bIns="0" anchor="t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0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952066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1911">
          <p15:clr>
            <a:srgbClr val="5ACBF0"/>
          </p15:clr>
        </p15:guide>
        <p15:guide id="4" orient="horz" pos="2505">
          <p15:clr>
            <a:srgbClr val="5ACBF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2DB4F-3ACB-FC40-AC4E-D32CF0E94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6A3DF-BBA3-2541-B5FC-26EE952E1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6118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59345" y="359077"/>
            <a:ext cx="4873308" cy="625236"/>
          </a:xfrm>
        </p:spPr>
        <p:txBody>
          <a:bodyPr lIns="0" tIns="0" rIns="0" bIns="0"/>
          <a:lstStyle>
            <a:lvl1pPr>
              <a:defRPr sz="4063" b="0" i="0">
                <a:solidFill>
                  <a:srgbClr val="353535"/>
                </a:solidFill>
                <a:latin typeface="SegoeUI-Light"/>
                <a:cs typeface="SegoeUI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07178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754DF-CB0E-46F9-AA3C-00BC673EB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390127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3" orient="horz" pos="900">
          <p15:clr>
            <a:srgbClr val="5ACBF0"/>
          </p15:clr>
        </p15:guide>
        <p15:guide id="4" orient="horz" pos="1276">
          <p15:clr>
            <a:srgbClr val="5ACBF0"/>
          </p15:clr>
        </p15:guide>
        <p15:guide id="5" orient="horz" pos="288">
          <p15:clr>
            <a:srgbClr val="5ACBF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F3F3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9180574" y="6248512"/>
            <a:ext cx="2742188" cy="364224"/>
          </a:xfrm>
          <a:prstGeom prst="rect">
            <a:avLst/>
          </a:prstGeom>
        </p:spPr>
        <p:txBody>
          <a:bodyPr vert="horz" lIns="91440" tIns="45720" rIns="146304" bIns="45720" rtlCol="0" anchor="ctr"/>
          <a:lstStyle>
            <a:lvl1pPr marL="0" algn="r" defTabSz="914192" rtl="0" eaLnBrk="1" latinLnBrk="0" hangingPunct="1">
              <a:lnSpc>
                <a:spcPct val="90000"/>
              </a:lnSpc>
              <a:spcAft>
                <a:spcPts val="588"/>
              </a:spcAft>
              <a:defRPr lang="en-US" sz="1961" kern="1200" smtClean="0">
                <a:gradFill>
                  <a:gsLst>
                    <a:gs pos="2917">
                      <a:srgbClr val="D7D7D7"/>
                    </a:gs>
                    <a:gs pos="100000">
                      <a:srgbClr val="D7D7D7"/>
                    </a:gs>
                  </a:gsLst>
                  <a:lin ang="5400000" scaled="0"/>
                </a:gra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</a:lstStyle>
          <a:p>
            <a:fld id="{461BA605-C888-4326-8417-118ADDBFD3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87658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 with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D31026A-4A74-439D-A8F5-DB82A03E7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8001653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ltGray">
          <a:xfrm>
            <a:off x="0" y="950"/>
            <a:ext cx="12192000" cy="6856100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537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27" y="286897"/>
            <a:ext cx="11653523" cy="851724"/>
          </a:xfrm>
        </p:spPr>
        <p:txBody>
          <a:bodyPr wrap="square" tIns="91440" rIns="146304">
            <a:noAutofit/>
          </a:bodyPr>
          <a:lstStyle>
            <a:lvl1pPr algn="l">
              <a:spcBef>
                <a:spcPts val="0"/>
              </a:spcBef>
              <a:defRPr sz="3529" b="0" spc="-98" baseline="0">
                <a:solidFill>
                  <a:schemeClr val="bg1"/>
                </a:solidFill>
                <a:latin typeface="+mj-lt"/>
                <a:cs typeface="Segoe UI Semilight" panose="020B04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27319035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9">
            <a:extLst>
              <a:ext uri="{FF2B5EF4-FFF2-40B4-BE49-F238E27FC236}">
                <a16:creationId xmlns:a16="http://schemas.microsoft.com/office/drawing/2014/main" id="{92066DBD-7FD4-A340-8B04-A592F6F71E10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 bwMode="gray">
          <a:xfrm>
            <a:off x="374904" y="1783081"/>
            <a:ext cx="3694176" cy="4206240"/>
          </a:xfrm>
        </p:spPr>
        <p:txBody>
          <a:bodyPr wrap="square" lIns="9152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39">
            <a:extLst>
              <a:ext uri="{FF2B5EF4-FFF2-40B4-BE49-F238E27FC236}">
                <a16:creationId xmlns:a16="http://schemas.microsoft.com/office/drawing/2014/main" id="{A37F78A9-884A-3B4B-A97C-386A5466C22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 bwMode="gray">
          <a:xfrm>
            <a:off x="4247325" y="1783081"/>
            <a:ext cx="3694176" cy="4206240"/>
          </a:xfrm>
        </p:spPr>
        <p:txBody>
          <a:bodyPr wrap="square" lIns="9152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39">
            <a:extLst>
              <a:ext uri="{FF2B5EF4-FFF2-40B4-BE49-F238E27FC236}">
                <a16:creationId xmlns:a16="http://schemas.microsoft.com/office/drawing/2014/main" id="{85B47504-D11B-9A4E-AB28-DFC5C2B08E84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 bwMode="gray">
          <a:xfrm>
            <a:off x="8119746" y="1783081"/>
            <a:ext cx="3694176" cy="4206240"/>
          </a:xfrm>
        </p:spPr>
        <p:txBody>
          <a:bodyPr wrap="square" lIns="9152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2FAB5036-84A9-A045-85F4-DEA8DF595387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 bwMode="gray">
          <a:xfrm>
            <a:off x="374904" y="816432"/>
            <a:ext cx="11439144" cy="630936"/>
          </a:xfrm>
        </p:spPr>
        <p:txBody>
          <a:bodyPr lIns="91521" tIns="45761" rIns="91521" bIns="45761" anchor="t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tx1"/>
                </a:solidFill>
              </a:defRPr>
            </a:lvl1pPr>
            <a:lvl2pPr marL="457520" indent="0">
              <a:buNone/>
              <a:defRPr sz="2000" b="1"/>
            </a:lvl2pPr>
            <a:lvl3pPr marL="915040" indent="0">
              <a:buNone/>
              <a:defRPr sz="1900" b="1"/>
            </a:lvl3pPr>
            <a:lvl4pPr marL="1372558" indent="0">
              <a:buNone/>
              <a:defRPr sz="1600" b="1"/>
            </a:lvl4pPr>
            <a:lvl5pPr marL="1830079" indent="0">
              <a:buNone/>
              <a:defRPr sz="1600" b="1"/>
            </a:lvl5pPr>
            <a:lvl6pPr marL="2287599" indent="0">
              <a:buNone/>
              <a:defRPr sz="1600" b="1"/>
            </a:lvl6pPr>
            <a:lvl7pPr marL="2745118" indent="0">
              <a:buNone/>
              <a:defRPr sz="1600" b="1"/>
            </a:lvl7pPr>
            <a:lvl8pPr marL="3202638" indent="0">
              <a:buNone/>
              <a:defRPr sz="1600" b="1"/>
            </a:lvl8pPr>
            <a:lvl9pPr marL="366015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itle 3">
            <a:extLst>
              <a:ext uri="{FF2B5EF4-FFF2-40B4-BE49-F238E27FC236}">
                <a16:creationId xmlns:a16="http://schemas.microsoft.com/office/drawing/2014/main" id="{EACE5326-A06B-8749-A597-D5F2AA3AA1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4904" y="527737"/>
            <a:ext cx="11439144" cy="329184"/>
          </a:xfrm>
        </p:spPr>
        <p:txBody>
          <a:bodyPr wrap="square" lIns="91440">
            <a:noAutofit/>
          </a:bodyPr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69546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1104" y="3877271"/>
            <a:ext cx="6273418" cy="1794661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137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69302" y="2075840"/>
            <a:ext cx="8067760" cy="1801436"/>
          </a:xfrm>
          <a:noFill/>
        </p:spPr>
        <p:txBody>
          <a:bodyPr lIns="146304" tIns="91440" rIns="146304" bIns="91440" anchor="t" anchorCtr="0"/>
          <a:lstStyle>
            <a:lvl1pPr>
              <a:defRPr sz="5294" spc="-98" baseline="0">
                <a:gradFill>
                  <a:gsLst>
                    <a:gs pos="3333">
                      <a:schemeClr val="tx2"/>
                    </a:gs>
                    <a:gs pos="39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Presentation title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48585" y="6003481"/>
            <a:ext cx="1792850" cy="38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263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2-color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1985641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1961"/>
            </a:lvl2pPr>
            <a:lvl3pPr marL="224097" indent="0">
              <a:buNone/>
              <a:defRPr/>
            </a:lvl3pPr>
            <a:lvl4pPr marL="448193" indent="0">
              <a:buNone/>
              <a:defRPr/>
            </a:lvl4pPr>
            <a:lvl5pPr marL="67229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879112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1985641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1961"/>
            </a:lvl2pPr>
            <a:lvl3pPr marL="224097" indent="0">
              <a:buNone/>
              <a:defRPr/>
            </a:lvl3pPr>
            <a:lvl4pPr marL="448193" indent="0">
              <a:buNone/>
              <a:defRPr/>
            </a:lvl4pPr>
            <a:lvl5pPr marL="67229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696286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st level colo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1985641"/>
          </a:xfrm>
        </p:spPr>
        <p:txBody>
          <a:bodyPr>
            <a:spAutoFit/>
          </a:bodyPr>
          <a:lstStyle>
            <a:lvl1pPr>
              <a:defRPr sz="3529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7253379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1985641"/>
          </a:xfrm>
        </p:spPr>
        <p:txBody>
          <a:bodyPr>
            <a:spAutoFit/>
          </a:bodyPr>
          <a:lstStyle>
            <a:lvl1pPr>
              <a:defRPr sz="3529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414098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 1st level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9241" y="1189176"/>
            <a:ext cx="5378548" cy="1946751"/>
          </a:xfrm>
        </p:spPr>
        <p:txBody>
          <a:bodyPr wrap="square">
            <a:spAutoFit/>
          </a:bodyPr>
          <a:lstStyle>
            <a:lvl1pPr marL="281677" indent="-281677">
              <a:spcBef>
                <a:spcPts val="1200"/>
              </a:spcBef>
              <a:buClr>
                <a:schemeClr val="tx2"/>
              </a:buClr>
              <a:buFont typeface="Arial" pitchFamily="34" charset="0"/>
              <a:buChar char="•"/>
              <a:defRPr sz="3137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20702" indent="-228601">
              <a:defRPr sz="2353"/>
            </a:lvl2pPr>
            <a:lvl3pPr marL="685803" indent="-165101">
              <a:tabLst/>
              <a:defRPr sz="1961"/>
            </a:lvl3pPr>
            <a:lvl4pPr marL="863603" indent="-177801">
              <a:defRPr/>
            </a:lvl4pPr>
            <a:lvl5pPr marL="1028704" indent="-165101"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544214" y="1189176"/>
            <a:ext cx="5378548" cy="1946751"/>
          </a:xfrm>
        </p:spPr>
        <p:txBody>
          <a:bodyPr wrap="square">
            <a:spAutoFit/>
          </a:bodyPr>
          <a:lstStyle>
            <a:lvl1pPr marL="281677" indent="-281677">
              <a:spcBef>
                <a:spcPts val="1200"/>
              </a:spcBef>
              <a:buClr>
                <a:schemeClr val="tx2"/>
              </a:buClr>
              <a:buFont typeface="Arial" pitchFamily="34" charset="0"/>
              <a:buChar char="•"/>
              <a:defRPr sz="3137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20702" indent="-228601">
              <a:defRPr sz="2353"/>
            </a:lvl2pPr>
            <a:lvl3pPr marL="685803" indent="-165101">
              <a:tabLst/>
              <a:defRPr sz="1961"/>
            </a:lvl3pPr>
            <a:lvl4pPr marL="863603" indent="-177801">
              <a:defRPr/>
            </a:lvl4pPr>
            <a:lvl5pPr marL="1028704" indent="-165101"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9329718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2183397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9239" y="2084172"/>
            <a:ext cx="11653523" cy="1158793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058" spc="-98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37983084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9240" y="289511"/>
            <a:ext cx="11655840" cy="89966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69241" y="1189178"/>
            <a:ext cx="11653521" cy="2052030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47794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  <p:sldLayoutId id="2147483728" r:id="rId18"/>
  </p:sldLayoutIdLst>
  <p:transition>
    <p:fade/>
  </p:transition>
  <p:txStyles>
    <p:titleStyle>
      <a:lvl1pPr algn="l" defTabSz="914367" rtl="0" eaLnBrk="1" latinLnBrk="0" hangingPunct="1">
        <a:lnSpc>
          <a:spcPct val="90000"/>
        </a:lnSpc>
        <a:spcBef>
          <a:spcPct val="0"/>
        </a:spcBef>
        <a:buNone/>
        <a:defRPr lang="en-US" sz="4705" b="0" kern="1200" cap="none" spc="-100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336145" marR="0" indent="-336145" algn="l" defTabSz="914367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3921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72691" marR="0" indent="-236546" algn="l" defTabSz="914367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353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784338" marR="0" indent="-224097" algn="l" defTabSz="914367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961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08435" marR="0" indent="-224097" algn="l" defTabSz="914367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765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32531" marR="0" indent="-224097" algn="l" defTabSz="914367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765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14509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3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7pPr>
      <a:lvl8pPr marL="3428877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8pPr>
      <a:lvl9pPr marL="3886061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1pPr>
      <a:lvl2pPr marL="457183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2pPr>
      <a:lvl3pPr marL="914367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0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4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5pPr>
      <a:lvl6pPr marL="2285918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1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4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8pPr>
      <a:lvl9pPr marL="3657469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svg"/><Relationship Id="rId7" Type="http://schemas.openxmlformats.org/officeDocument/2006/relationships/image" Target="../media/image22.svg"/><Relationship Id="rId12" Type="http://schemas.openxmlformats.org/officeDocument/2006/relationships/image" Target="../media/image26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1.png"/><Relationship Id="rId11" Type="http://schemas.openxmlformats.org/officeDocument/2006/relationships/image" Target="../media/image25.png"/><Relationship Id="rId5" Type="http://schemas.openxmlformats.org/officeDocument/2006/relationships/image" Target="../media/image20.svg"/><Relationship Id="rId10" Type="http://schemas.openxmlformats.org/officeDocument/2006/relationships/image" Target="../media/image12.png"/><Relationship Id="rId4" Type="http://schemas.openxmlformats.org/officeDocument/2006/relationships/image" Target="../media/image19.png"/><Relationship Id="rId9" Type="http://schemas.openxmlformats.org/officeDocument/2006/relationships/image" Target="../media/image2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7.png"/><Relationship Id="rId5" Type="http://schemas.openxmlformats.org/officeDocument/2006/relationships/image" Target="../media/image24.sv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DB04A09C-23F6-4B54-03A6-EB21A225D052}"/>
              </a:ext>
            </a:extLst>
          </p:cNvPr>
          <p:cNvSpPr/>
          <p:nvPr/>
        </p:nvSpPr>
        <p:spPr bwMode="auto">
          <a:xfrm>
            <a:off x="0" y="105503"/>
            <a:ext cx="12192000" cy="5370498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5005A1-C4DF-94E0-915F-4777187721C5}"/>
              </a:ext>
            </a:extLst>
          </p:cNvPr>
          <p:cNvSpPr/>
          <p:nvPr/>
        </p:nvSpPr>
        <p:spPr>
          <a:xfrm>
            <a:off x="1856678" y="3073742"/>
            <a:ext cx="10066803" cy="1686047"/>
          </a:xfrm>
          <a:prstGeom prst="rect">
            <a:avLst/>
          </a:prstGeom>
          <a:solidFill>
            <a:srgbClr val="00B0F0">
              <a:alpha val="6000"/>
            </a:srgbClr>
          </a:solidFill>
          <a:ln>
            <a:solidFill>
              <a:srgbClr val="0078D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 err="1">
              <a:solidFill>
                <a:sysClr val="windowText" lastClr="0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070450-1596-3B13-093F-EB5DB5C3EBF4}"/>
              </a:ext>
            </a:extLst>
          </p:cNvPr>
          <p:cNvSpPr/>
          <p:nvPr/>
        </p:nvSpPr>
        <p:spPr>
          <a:xfrm>
            <a:off x="1856678" y="958741"/>
            <a:ext cx="10066803" cy="1646031"/>
          </a:xfrm>
          <a:prstGeom prst="rect">
            <a:avLst/>
          </a:prstGeom>
          <a:solidFill>
            <a:srgbClr val="00B0F0">
              <a:alpha val="6000"/>
            </a:srgbClr>
          </a:solidFill>
          <a:ln>
            <a:solidFill>
              <a:srgbClr val="0078D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 err="1">
              <a:solidFill>
                <a:sysClr val="windowText" lastClr="000000"/>
              </a:solidFill>
            </a:endParaRPr>
          </a:p>
        </p:txBody>
      </p:sp>
      <p:sp>
        <p:nvSpPr>
          <p:cNvPr id="1095" name="Rectangle 1094">
            <a:extLst>
              <a:ext uri="{FF2B5EF4-FFF2-40B4-BE49-F238E27FC236}">
                <a16:creationId xmlns:a16="http://schemas.microsoft.com/office/drawing/2014/main" id="{F0357E2D-CFE3-B2FA-78DC-5FA9AF138EEA}"/>
              </a:ext>
            </a:extLst>
          </p:cNvPr>
          <p:cNvSpPr/>
          <p:nvPr/>
        </p:nvSpPr>
        <p:spPr>
          <a:xfrm>
            <a:off x="3655037" y="1074666"/>
            <a:ext cx="403200" cy="3555038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 w="6350">
            <a:solidFill>
              <a:srgbClr val="0078D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 err="1">
              <a:solidFill>
                <a:sysClr val="windowText" lastClr="000000"/>
              </a:solidFill>
            </a:endParaRPr>
          </a:p>
        </p:txBody>
      </p:sp>
      <p:sp>
        <p:nvSpPr>
          <p:cNvPr id="1104" name="Rectangle 1103">
            <a:extLst>
              <a:ext uri="{FF2B5EF4-FFF2-40B4-BE49-F238E27FC236}">
                <a16:creationId xmlns:a16="http://schemas.microsoft.com/office/drawing/2014/main" id="{5350E032-A303-E8EA-6A16-3A6A46C17F79}"/>
              </a:ext>
            </a:extLst>
          </p:cNvPr>
          <p:cNvSpPr/>
          <p:nvPr/>
        </p:nvSpPr>
        <p:spPr>
          <a:xfrm>
            <a:off x="2568341" y="1074666"/>
            <a:ext cx="447115" cy="3555038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 w="6350">
            <a:solidFill>
              <a:srgbClr val="0078D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 err="1">
              <a:solidFill>
                <a:sysClr val="windowText" lastClr="000000"/>
              </a:solidFill>
            </a:endParaRPr>
          </a:p>
        </p:txBody>
      </p:sp>
      <p:sp>
        <p:nvSpPr>
          <p:cNvPr id="1105" name="Rectangle 1104">
            <a:extLst>
              <a:ext uri="{FF2B5EF4-FFF2-40B4-BE49-F238E27FC236}">
                <a16:creationId xmlns:a16="http://schemas.microsoft.com/office/drawing/2014/main" id="{E432F40D-F4C0-AE8B-85EE-01C5ABFCF092}"/>
              </a:ext>
            </a:extLst>
          </p:cNvPr>
          <p:cNvSpPr/>
          <p:nvPr/>
        </p:nvSpPr>
        <p:spPr>
          <a:xfrm>
            <a:off x="4637978" y="1946847"/>
            <a:ext cx="902019" cy="1766176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 w="6350">
            <a:solidFill>
              <a:srgbClr val="0078D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 err="1">
              <a:solidFill>
                <a:sysClr val="windowText" lastClr="000000"/>
              </a:solidFill>
            </a:endParaRPr>
          </a:p>
        </p:txBody>
      </p:sp>
      <p:sp>
        <p:nvSpPr>
          <p:cNvPr id="1106" name="Rectangle 1105">
            <a:extLst>
              <a:ext uri="{FF2B5EF4-FFF2-40B4-BE49-F238E27FC236}">
                <a16:creationId xmlns:a16="http://schemas.microsoft.com/office/drawing/2014/main" id="{73E5853C-EDB8-503B-27CF-0C550FCF3852}"/>
              </a:ext>
            </a:extLst>
          </p:cNvPr>
          <p:cNvSpPr/>
          <p:nvPr/>
        </p:nvSpPr>
        <p:spPr>
          <a:xfrm>
            <a:off x="5597476" y="1946847"/>
            <a:ext cx="1109073" cy="1766176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 w="6350">
            <a:solidFill>
              <a:srgbClr val="0078D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 err="1">
              <a:solidFill>
                <a:sysClr val="windowText" lastClr="000000"/>
              </a:solidFill>
            </a:endParaRPr>
          </a:p>
        </p:txBody>
      </p:sp>
      <p:sp>
        <p:nvSpPr>
          <p:cNvPr id="1107" name="Rectangle 1106">
            <a:extLst>
              <a:ext uri="{FF2B5EF4-FFF2-40B4-BE49-F238E27FC236}">
                <a16:creationId xmlns:a16="http://schemas.microsoft.com/office/drawing/2014/main" id="{68563DFA-8503-9FEF-9ED7-19092F121F0C}"/>
              </a:ext>
            </a:extLst>
          </p:cNvPr>
          <p:cNvSpPr/>
          <p:nvPr/>
        </p:nvSpPr>
        <p:spPr>
          <a:xfrm>
            <a:off x="8614264" y="1074666"/>
            <a:ext cx="403200" cy="3555038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 w="6350">
            <a:solidFill>
              <a:srgbClr val="0078D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 err="1">
              <a:solidFill>
                <a:sysClr val="windowText" lastClr="000000"/>
              </a:solidFill>
            </a:endParaRPr>
          </a:p>
        </p:txBody>
      </p:sp>
      <p:sp>
        <p:nvSpPr>
          <p:cNvPr id="1114" name="Rectangle 1113">
            <a:extLst>
              <a:ext uri="{FF2B5EF4-FFF2-40B4-BE49-F238E27FC236}">
                <a16:creationId xmlns:a16="http://schemas.microsoft.com/office/drawing/2014/main" id="{44298FE9-1154-E59F-FF29-DFA03973BCDB}"/>
              </a:ext>
            </a:extLst>
          </p:cNvPr>
          <p:cNvSpPr/>
          <p:nvPr/>
        </p:nvSpPr>
        <p:spPr>
          <a:xfrm>
            <a:off x="8153810" y="1074666"/>
            <a:ext cx="403200" cy="3555038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 w="6350">
            <a:solidFill>
              <a:srgbClr val="0078D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 err="1">
              <a:solidFill>
                <a:sysClr val="windowText" lastClr="000000"/>
              </a:solidFill>
            </a:endParaRPr>
          </a:p>
        </p:txBody>
      </p:sp>
      <p:sp>
        <p:nvSpPr>
          <p:cNvPr id="1119" name="Rectangle 1118">
            <a:extLst>
              <a:ext uri="{FF2B5EF4-FFF2-40B4-BE49-F238E27FC236}">
                <a16:creationId xmlns:a16="http://schemas.microsoft.com/office/drawing/2014/main" id="{4C6682CA-0B20-850C-CBF5-8DC2B223567F}"/>
              </a:ext>
            </a:extLst>
          </p:cNvPr>
          <p:cNvSpPr/>
          <p:nvPr/>
        </p:nvSpPr>
        <p:spPr>
          <a:xfrm>
            <a:off x="7693356" y="1074666"/>
            <a:ext cx="403200" cy="3555038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 w="6350">
            <a:solidFill>
              <a:srgbClr val="0078D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 err="1">
              <a:solidFill>
                <a:sysClr val="windowText" lastClr="000000"/>
              </a:solidFill>
            </a:endParaRPr>
          </a:p>
        </p:txBody>
      </p:sp>
      <p:sp>
        <p:nvSpPr>
          <p:cNvPr id="1124" name="Rectangle 1123">
            <a:extLst>
              <a:ext uri="{FF2B5EF4-FFF2-40B4-BE49-F238E27FC236}">
                <a16:creationId xmlns:a16="http://schemas.microsoft.com/office/drawing/2014/main" id="{A997D8B7-709F-E049-DF99-CE6EF78642F7}"/>
              </a:ext>
            </a:extLst>
          </p:cNvPr>
          <p:cNvSpPr/>
          <p:nvPr/>
        </p:nvSpPr>
        <p:spPr>
          <a:xfrm>
            <a:off x="9074718" y="1074666"/>
            <a:ext cx="403200" cy="3555038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 w="6350">
            <a:solidFill>
              <a:srgbClr val="0078D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 err="1">
              <a:solidFill>
                <a:sysClr val="windowText" lastClr="000000"/>
              </a:solidFill>
            </a:endParaRPr>
          </a:p>
        </p:txBody>
      </p:sp>
      <p:sp>
        <p:nvSpPr>
          <p:cNvPr id="1129" name="Rectangle 1128">
            <a:extLst>
              <a:ext uri="{FF2B5EF4-FFF2-40B4-BE49-F238E27FC236}">
                <a16:creationId xmlns:a16="http://schemas.microsoft.com/office/drawing/2014/main" id="{741B6AC1-3F0D-20D3-69AB-7485C4FCE095}"/>
              </a:ext>
            </a:extLst>
          </p:cNvPr>
          <p:cNvSpPr/>
          <p:nvPr/>
        </p:nvSpPr>
        <p:spPr>
          <a:xfrm>
            <a:off x="7232902" y="1074666"/>
            <a:ext cx="403200" cy="3555038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 w="6350">
            <a:solidFill>
              <a:srgbClr val="0078D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 err="1">
              <a:solidFill>
                <a:sysClr val="windowText" lastClr="000000"/>
              </a:solidFill>
            </a:endParaRPr>
          </a:p>
        </p:txBody>
      </p:sp>
      <p:sp>
        <p:nvSpPr>
          <p:cNvPr id="1155" name="Rectangle 1154">
            <a:extLst>
              <a:ext uri="{FF2B5EF4-FFF2-40B4-BE49-F238E27FC236}">
                <a16:creationId xmlns:a16="http://schemas.microsoft.com/office/drawing/2014/main" id="{62F9C3EA-92ED-A637-9DDF-E5EC02A3AC5C}"/>
              </a:ext>
            </a:extLst>
          </p:cNvPr>
          <p:cNvSpPr/>
          <p:nvPr/>
        </p:nvSpPr>
        <p:spPr>
          <a:xfrm>
            <a:off x="6772448" y="1074666"/>
            <a:ext cx="403200" cy="3555038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 w="6350">
            <a:solidFill>
              <a:srgbClr val="0078D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 err="1">
              <a:solidFill>
                <a:sysClr val="windowText" lastClr="000000"/>
              </a:solidFill>
            </a:endParaRPr>
          </a:p>
        </p:txBody>
      </p:sp>
      <p:sp>
        <p:nvSpPr>
          <p:cNvPr id="1190" name="Rectangle 1189">
            <a:extLst>
              <a:ext uri="{FF2B5EF4-FFF2-40B4-BE49-F238E27FC236}">
                <a16:creationId xmlns:a16="http://schemas.microsoft.com/office/drawing/2014/main" id="{B0544278-663C-75F9-E30C-CDF1EC308B1D}"/>
              </a:ext>
            </a:extLst>
          </p:cNvPr>
          <p:cNvSpPr/>
          <p:nvPr/>
        </p:nvSpPr>
        <p:spPr>
          <a:xfrm>
            <a:off x="4128333" y="1074666"/>
            <a:ext cx="403200" cy="3555038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 w="6350">
            <a:solidFill>
              <a:srgbClr val="0078D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 err="1">
              <a:solidFill>
                <a:sysClr val="windowText" lastClr="000000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799266B-7F43-96ED-4996-2086E88D1D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" y="2293611"/>
            <a:ext cx="676275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59666D73-27CC-25EF-7C62-C37E5C4B04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34" y="2639778"/>
            <a:ext cx="39052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2B99762-B391-F9BC-9DD6-DF581F15D48E}"/>
              </a:ext>
            </a:extLst>
          </p:cNvPr>
          <p:cNvCxnSpPr>
            <a:stCxn id="1028" idx="3"/>
            <a:endCxn id="8" idx="1"/>
          </p:cNvCxnSpPr>
          <p:nvPr/>
        </p:nvCxnSpPr>
        <p:spPr>
          <a:xfrm>
            <a:off x="1155559" y="2868378"/>
            <a:ext cx="4238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>
            <a:extLst>
              <a:ext uri="{FF2B5EF4-FFF2-40B4-BE49-F238E27FC236}">
                <a16:creationId xmlns:a16="http://schemas.microsoft.com/office/drawing/2014/main" id="{F9EDB0BC-277E-BF6F-FFE9-11C3E17B4A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243" y="171803"/>
            <a:ext cx="503820" cy="38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>
            <a:extLst>
              <a:ext uri="{FF2B5EF4-FFF2-40B4-BE49-F238E27FC236}">
                <a16:creationId xmlns:a16="http://schemas.microsoft.com/office/drawing/2014/main" id="{4E72272D-3EA2-DF4E-ED6A-0BD25F9F85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722" y="1033744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>
            <a:extLst>
              <a:ext uri="{FF2B5EF4-FFF2-40B4-BE49-F238E27FC236}">
                <a16:creationId xmlns:a16="http://schemas.microsoft.com/office/drawing/2014/main" id="{1DBC060A-B86A-AB28-FEED-7F98AD86F7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722" y="1348936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>
            <a:extLst>
              <a:ext uri="{FF2B5EF4-FFF2-40B4-BE49-F238E27FC236}">
                <a16:creationId xmlns:a16="http://schemas.microsoft.com/office/drawing/2014/main" id="{ACDDDDA9-D4C7-102B-09C0-4837E584E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721" y="1978000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>
            <a:extLst>
              <a:ext uri="{FF2B5EF4-FFF2-40B4-BE49-F238E27FC236}">
                <a16:creationId xmlns:a16="http://schemas.microsoft.com/office/drawing/2014/main" id="{DC3227DE-A025-9046-FACC-3CA64A8F8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5336" y="1033744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8">
            <a:extLst>
              <a:ext uri="{FF2B5EF4-FFF2-40B4-BE49-F238E27FC236}">
                <a16:creationId xmlns:a16="http://schemas.microsoft.com/office/drawing/2014/main" id="{44FD51CA-FF02-42A5-1AAD-5D8B8D3E71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450" y="3081619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0">
            <a:extLst>
              <a:ext uri="{FF2B5EF4-FFF2-40B4-BE49-F238E27FC236}">
                <a16:creationId xmlns:a16="http://schemas.microsoft.com/office/drawing/2014/main" id="{481ADDF0-4B40-F8F2-D28C-4BDAADA49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450" y="3396811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E891065-F25C-6DCF-26CA-63A8FCD1D5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449" y="4065469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>
            <a:extLst>
              <a:ext uri="{FF2B5EF4-FFF2-40B4-BE49-F238E27FC236}">
                <a16:creationId xmlns:a16="http://schemas.microsoft.com/office/drawing/2014/main" id="{0C91D072-652C-B99A-F036-10B0C6EB32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595" y="1911996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6">
            <a:extLst>
              <a:ext uri="{FF2B5EF4-FFF2-40B4-BE49-F238E27FC236}">
                <a16:creationId xmlns:a16="http://schemas.microsoft.com/office/drawing/2014/main" id="{717954BC-408C-9B55-4806-E2F9D13B42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199" y="1032893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6">
            <a:extLst>
              <a:ext uri="{FF2B5EF4-FFF2-40B4-BE49-F238E27FC236}">
                <a16:creationId xmlns:a16="http://schemas.microsoft.com/office/drawing/2014/main" id="{6A6AA5FD-4609-9B9C-23BA-A197861BFB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595" y="1024511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4">
            <a:extLst>
              <a:ext uri="{FF2B5EF4-FFF2-40B4-BE49-F238E27FC236}">
                <a16:creationId xmlns:a16="http://schemas.microsoft.com/office/drawing/2014/main" id="{B130E46D-2088-B9AD-FCF3-512779CDA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801" y="1000109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4">
            <a:extLst>
              <a:ext uri="{FF2B5EF4-FFF2-40B4-BE49-F238E27FC236}">
                <a16:creationId xmlns:a16="http://schemas.microsoft.com/office/drawing/2014/main" id="{F2EEB208-95ED-5A56-261C-99AE7AF2D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611" y="1000109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6" descr="Multisite 1">
            <a:extLst>
              <a:ext uri="{FF2B5EF4-FFF2-40B4-BE49-F238E27FC236}">
                <a16:creationId xmlns:a16="http://schemas.microsoft.com/office/drawing/2014/main" id="{B1234D14-DE0A-53EF-3AE6-6D1034AAE9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058" y="1911996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6">
            <a:extLst>
              <a:ext uri="{FF2B5EF4-FFF2-40B4-BE49-F238E27FC236}">
                <a16:creationId xmlns:a16="http://schemas.microsoft.com/office/drawing/2014/main" id="{CC266C61-8945-E75B-B520-E22F953C59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057" y="3182995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" name="Picture 26">
            <a:extLst>
              <a:ext uri="{FF2B5EF4-FFF2-40B4-BE49-F238E27FC236}">
                <a16:creationId xmlns:a16="http://schemas.microsoft.com/office/drawing/2014/main" id="{5AB4E0B5-4923-4C9C-C3F4-3080AAF1B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296" y="1911996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6">
            <a:extLst>
              <a:ext uri="{FF2B5EF4-FFF2-40B4-BE49-F238E27FC236}">
                <a16:creationId xmlns:a16="http://schemas.microsoft.com/office/drawing/2014/main" id="{274DDD3C-BF78-85B1-EC59-ECD920FAFB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7219" y="3182995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26">
            <a:extLst>
              <a:ext uri="{FF2B5EF4-FFF2-40B4-BE49-F238E27FC236}">
                <a16:creationId xmlns:a16="http://schemas.microsoft.com/office/drawing/2014/main" id="{689501F4-6150-6CEF-18EF-784B18A310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4753" y="1024750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26">
            <a:extLst>
              <a:ext uri="{FF2B5EF4-FFF2-40B4-BE49-F238E27FC236}">
                <a16:creationId xmlns:a16="http://schemas.microsoft.com/office/drawing/2014/main" id="{5913AB3D-2095-023D-A40C-CA0A23BE48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4753" y="1454795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26">
            <a:extLst>
              <a:ext uri="{FF2B5EF4-FFF2-40B4-BE49-F238E27FC236}">
                <a16:creationId xmlns:a16="http://schemas.microsoft.com/office/drawing/2014/main" id="{D3281367-F184-F224-9E41-1E3BAB2EB9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4753" y="3658517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26">
            <a:extLst>
              <a:ext uri="{FF2B5EF4-FFF2-40B4-BE49-F238E27FC236}">
                <a16:creationId xmlns:a16="http://schemas.microsoft.com/office/drawing/2014/main" id="{E99A6805-0475-CEA2-4F0B-C0FAE755B0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4753" y="4110866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26">
            <a:extLst>
              <a:ext uri="{FF2B5EF4-FFF2-40B4-BE49-F238E27FC236}">
                <a16:creationId xmlns:a16="http://schemas.microsoft.com/office/drawing/2014/main" id="{383517DF-5D42-E6E9-5BCE-0795FB0EFF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199" y="4105368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55" name="Connector: Elbow 1054">
            <a:extLst>
              <a:ext uri="{FF2B5EF4-FFF2-40B4-BE49-F238E27FC236}">
                <a16:creationId xmlns:a16="http://schemas.microsoft.com/office/drawing/2014/main" id="{47A76382-B555-5031-9EFC-B243729F7BC2}"/>
              </a:ext>
            </a:extLst>
          </p:cNvPr>
          <p:cNvCxnSpPr>
            <a:cxnSpLocks/>
            <a:stCxn id="1209" idx="0"/>
            <a:endCxn id="1042" idx="1"/>
          </p:cNvCxnSpPr>
          <p:nvPr/>
        </p:nvCxnSpPr>
        <p:spPr>
          <a:xfrm rot="5400000" flipH="1" flipV="1">
            <a:off x="1754125" y="1872258"/>
            <a:ext cx="1385510" cy="165683"/>
          </a:xfrm>
          <a:prstGeom prst="bentConnector2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7" name="Connector: Elbow 1056">
            <a:extLst>
              <a:ext uri="{FF2B5EF4-FFF2-40B4-BE49-F238E27FC236}">
                <a16:creationId xmlns:a16="http://schemas.microsoft.com/office/drawing/2014/main" id="{11E75F60-E502-25B1-7114-0EE101F800D2}"/>
              </a:ext>
            </a:extLst>
          </p:cNvPr>
          <p:cNvCxnSpPr>
            <a:cxnSpLocks/>
            <a:stCxn id="1209" idx="0"/>
            <a:endCxn id="1044" idx="1"/>
          </p:cNvCxnSpPr>
          <p:nvPr/>
        </p:nvCxnSpPr>
        <p:spPr>
          <a:xfrm rot="5400000" flipH="1" flipV="1">
            <a:off x="1911721" y="2029854"/>
            <a:ext cx="1070318" cy="165683"/>
          </a:xfrm>
          <a:prstGeom prst="bentConnector2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0" name="Connector: Elbow 1059">
            <a:extLst>
              <a:ext uri="{FF2B5EF4-FFF2-40B4-BE49-F238E27FC236}">
                <a16:creationId xmlns:a16="http://schemas.microsoft.com/office/drawing/2014/main" id="{2B813E28-D2FA-CE0F-B212-738939BF9CD6}"/>
              </a:ext>
            </a:extLst>
          </p:cNvPr>
          <p:cNvCxnSpPr>
            <a:cxnSpLocks/>
            <a:stCxn id="1209" idx="0"/>
            <a:endCxn id="1046" idx="1"/>
          </p:cNvCxnSpPr>
          <p:nvPr/>
        </p:nvCxnSpPr>
        <p:spPr>
          <a:xfrm rot="5400000" flipH="1" flipV="1">
            <a:off x="2226253" y="2344386"/>
            <a:ext cx="441254" cy="165682"/>
          </a:xfrm>
          <a:prstGeom prst="bentConnector2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3" name="Connector: Elbow 1062">
            <a:extLst>
              <a:ext uri="{FF2B5EF4-FFF2-40B4-BE49-F238E27FC236}">
                <a16:creationId xmlns:a16="http://schemas.microsoft.com/office/drawing/2014/main" id="{4DB5D33D-4610-B5AE-5FE6-7C5FB405507D}"/>
              </a:ext>
            </a:extLst>
          </p:cNvPr>
          <p:cNvCxnSpPr>
            <a:cxnSpLocks/>
            <a:stCxn id="1209" idx="2"/>
            <a:endCxn id="21" idx="1"/>
          </p:cNvCxnSpPr>
          <p:nvPr/>
        </p:nvCxnSpPr>
        <p:spPr>
          <a:xfrm rot="16200000" flipH="1">
            <a:off x="2281835" y="3059603"/>
            <a:ext cx="332819" cy="168411"/>
          </a:xfrm>
          <a:prstGeom prst="bentConnector2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6" name="Connector: Elbow 1065">
            <a:extLst>
              <a:ext uri="{FF2B5EF4-FFF2-40B4-BE49-F238E27FC236}">
                <a16:creationId xmlns:a16="http://schemas.microsoft.com/office/drawing/2014/main" id="{459F0C66-AE82-0CC5-B7C5-88E2FC57D9E6}"/>
              </a:ext>
            </a:extLst>
          </p:cNvPr>
          <p:cNvCxnSpPr>
            <a:cxnSpLocks/>
            <a:stCxn id="1209" idx="2"/>
            <a:endCxn id="22" idx="1"/>
          </p:cNvCxnSpPr>
          <p:nvPr/>
        </p:nvCxnSpPr>
        <p:spPr>
          <a:xfrm rot="16200000" flipH="1">
            <a:off x="2124239" y="3217199"/>
            <a:ext cx="648011" cy="168411"/>
          </a:xfrm>
          <a:prstGeom prst="bentConnector2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9" name="Connector: Elbow 1068">
            <a:extLst>
              <a:ext uri="{FF2B5EF4-FFF2-40B4-BE49-F238E27FC236}">
                <a16:creationId xmlns:a16="http://schemas.microsoft.com/office/drawing/2014/main" id="{F2463CC7-D05C-24DA-89C8-66B9B7DD6E0D}"/>
              </a:ext>
            </a:extLst>
          </p:cNvPr>
          <p:cNvCxnSpPr>
            <a:cxnSpLocks/>
            <a:stCxn id="1209" idx="2"/>
            <a:endCxn id="23" idx="1"/>
          </p:cNvCxnSpPr>
          <p:nvPr/>
        </p:nvCxnSpPr>
        <p:spPr>
          <a:xfrm rot="16200000" flipH="1">
            <a:off x="1789910" y="3551529"/>
            <a:ext cx="1316669" cy="168410"/>
          </a:xfrm>
          <a:prstGeom prst="bentConnector2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2" name="TextBox 1071">
            <a:extLst>
              <a:ext uri="{FF2B5EF4-FFF2-40B4-BE49-F238E27FC236}">
                <a16:creationId xmlns:a16="http://schemas.microsoft.com/office/drawing/2014/main" id="{F3CC989F-B807-9262-8E2E-B5D2209CBB87}"/>
              </a:ext>
            </a:extLst>
          </p:cNvPr>
          <p:cNvSpPr txBox="1"/>
          <p:nvPr/>
        </p:nvSpPr>
        <p:spPr>
          <a:xfrm>
            <a:off x="2977825" y="1362092"/>
            <a:ext cx="6203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Web </a:t>
            </a:r>
            <a:r>
              <a:rPr kumimoji="0" lang="de-DE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admin</a:t>
            </a: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73" name="TextBox 1072">
            <a:extLst>
              <a:ext uri="{FF2B5EF4-FFF2-40B4-BE49-F238E27FC236}">
                <a16:creationId xmlns:a16="http://schemas.microsoft.com/office/drawing/2014/main" id="{A0C8D6ED-6944-C5FC-AEED-04E55198D286}"/>
              </a:ext>
            </a:extLst>
          </p:cNvPr>
          <p:cNvSpPr txBox="1"/>
          <p:nvPr/>
        </p:nvSpPr>
        <p:spPr>
          <a:xfrm>
            <a:off x="4608818" y="1321989"/>
            <a:ext cx="956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Clearance calculator</a:t>
            </a:r>
          </a:p>
        </p:txBody>
      </p:sp>
      <p:sp>
        <p:nvSpPr>
          <p:cNvPr id="1074" name="TextBox 1073">
            <a:extLst>
              <a:ext uri="{FF2B5EF4-FFF2-40B4-BE49-F238E27FC236}">
                <a16:creationId xmlns:a16="http://schemas.microsoft.com/office/drawing/2014/main" id="{E14547BB-C588-8A3C-DE95-735A05F9617E}"/>
              </a:ext>
            </a:extLst>
          </p:cNvPr>
          <p:cNvSpPr txBox="1"/>
          <p:nvPr/>
        </p:nvSpPr>
        <p:spPr>
          <a:xfrm>
            <a:off x="2491494" y="2347255"/>
            <a:ext cx="6203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Web n</a:t>
            </a:r>
          </a:p>
        </p:txBody>
      </p:sp>
      <p:sp>
        <p:nvSpPr>
          <p:cNvPr id="1075" name="TextBox 1074">
            <a:extLst>
              <a:ext uri="{FF2B5EF4-FFF2-40B4-BE49-F238E27FC236}">
                <a16:creationId xmlns:a16="http://schemas.microsoft.com/office/drawing/2014/main" id="{D8A22EE0-FB02-DBD9-A8C1-D7504AD6AFD0}"/>
              </a:ext>
            </a:extLst>
          </p:cNvPr>
          <p:cNvSpPr txBox="1"/>
          <p:nvPr/>
        </p:nvSpPr>
        <p:spPr>
          <a:xfrm rot="5400000">
            <a:off x="3713978" y="2604819"/>
            <a:ext cx="125576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Teamcenter Reporting and analytics</a:t>
            </a:r>
          </a:p>
        </p:txBody>
      </p:sp>
      <p:sp>
        <p:nvSpPr>
          <p:cNvPr id="1077" name="TextBox 1076">
            <a:extLst>
              <a:ext uri="{FF2B5EF4-FFF2-40B4-BE49-F238E27FC236}">
                <a16:creationId xmlns:a16="http://schemas.microsoft.com/office/drawing/2014/main" id="{1EE52556-DCC0-663D-0800-4A3DC28A6D30}"/>
              </a:ext>
            </a:extLst>
          </p:cNvPr>
          <p:cNvSpPr txBox="1"/>
          <p:nvPr/>
        </p:nvSpPr>
        <p:spPr>
          <a:xfrm>
            <a:off x="1902533" y="603486"/>
            <a:ext cx="8711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Web tier</a:t>
            </a:r>
          </a:p>
        </p:txBody>
      </p:sp>
      <p:sp>
        <p:nvSpPr>
          <p:cNvPr id="1078" name="TextBox 1077">
            <a:extLst>
              <a:ext uri="{FF2B5EF4-FFF2-40B4-BE49-F238E27FC236}">
                <a16:creationId xmlns:a16="http://schemas.microsoft.com/office/drawing/2014/main" id="{E2693B16-63F2-54B3-E71A-925EB3FC5C06}"/>
              </a:ext>
            </a:extLst>
          </p:cNvPr>
          <p:cNvSpPr txBox="1"/>
          <p:nvPr/>
        </p:nvSpPr>
        <p:spPr>
          <a:xfrm>
            <a:off x="3508866" y="593856"/>
            <a:ext cx="19487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Enterprise tier</a:t>
            </a:r>
          </a:p>
        </p:txBody>
      </p:sp>
      <p:cxnSp>
        <p:nvCxnSpPr>
          <p:cNvPr id="1085" name="Connector: Elbow 1084">
            <a:extLst>
              <a:ext uri="{FF2B5EF4-FFF2-40B4-BE49-F238E27FC236}">
                <a16:creationId xmlns:a16="http://schemas.microsoft.com/office/drawing/2014/main" id="{051D2E4D-7F37-4BC1-ADDC-756039397689}"/>
              </a:ext>
            </a:extLst>
          </p:cNvPr>
          <p:cNvCxnSpPr>
            <a:cxnSpLocks/>
            <a:stCxn id="1208" idx="0"/>
            <a:endCxn id="30" idx="1"/>
          </p:cNvCxnSpPr>
          <p:nvPr/>
        </p:nvCxnSpPr>
        <p:spPr>
          <a:xfrm rot="5400000" flipH="1" flipV="1">
            <a:off x="4620802" y="2333598"/>
            <a:ext cx="507258" cy="121254"/>
          </a:xfrm>
          <a:prstGeom prst="bentConnector2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7" name="Connector: Elbow 1086">
            <a:extLst>
              <a:ext uri="{FF2B5EF4-FFF2-40B4-BE49-F238E27FC236}">
                <a16:creationId xmlns:a16="http://schemas.microsoft.com/office/drawing/2014/main" id="{0935C5EB-D081-04CD-3B1D-9DC12595ACEB}"/>
              </a:ext>
            </a:extLst>
          </p:cNvPr>
          <p:cNvCxnSpPr>
            <a:cxnSpLocks/>
            <a:stCxn id="1208" idx="2"/>
            <a:endCxn id="31" idx="1"/>
          </p:cNvCxnSpPr>
          <p:nvPr/>
        </p:nvCxnSpPr>
        <p:spPr>
          <a:xfrm rot="16200000" flipH="1">
            <a:off x="4657333" y="3133870"/>
            <a:ext cx="434195" cy="121253"/>
          </a:xfrm>
          <a:prstGeom prst="bentConnector2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0" name="Connector: Elbow 1089">
            <a:extLst>
              <a:ext uri="{FF2B5EF4-FFF2-40B4-BE49-F238E27FC236}">
                <a16:creationId xmlns:a16="http://schemas.microsoft.com/office/drawing/2014/main" id="{B1B9602A-05A6-98A4-1668-B35DD55ECC28}"/>
              </a:ext>
            </a:extLst>
          </p:cNvPr>
          <p:cNvCxnSpPr>
            <a:cxnSpLocks/>
            <a:stCxn id="1207" idx="0"/>
            <a:endCxn id="1024" idx="1"/>
          </p:cNvCxnSpPr>
          <p:nvPr/>
        </p:nvCxnSpPr>
        <p:spPr>
          <a:xfrm rot="5400000" flipH="1" flipV="1">
            <a:off x="5634555" y="2307114"/>
            <a:ext cx="507258" cy="174223"/>
          </a:xfrm>
          <a:prstGeom prst="bentConnector2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2" name="Connector: Elbow 1091">
            <a:extLst>
              <a:ext uri="{FF2B5EF4-FFF2-40B4-BE49-F238E27FC236}">
                <a16:creationId xmlns:a16="http://schemas.microsoft.com/office/drawing/2014/main" id="{F7EA45C2-9723-3CA7-1CF5-ADECB84C1E11}"/>
              </a:ext>
            </a:extLst>
          </p:cNvPr>
          <p:cNvCxnSpPr>
            <a:cxnSpLocks/>
            <a:stCxn id="1207" idx="2"/>
            <a:endCxn id="1025" idx="1"/>
          </p:cNvCxnSpPr>
          <p:nvPr/>
        </p:nvCxnSpPr>
        <p:spPr>
          <a:xfrm rot="16200000" flipH="1">
            <a:off x="5672049" y="3106424"/>
            <a:ext cx="434195" cy="176146"/>
          </a:xfrm>
          <a:prstGeom prst="bentConnector2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8" name="TextBox 1097">
            <a:extLst>
              <a:ext uri="{FF2B5EF4-FFF2-40B4-BE49-F238E27FC236}">
                <a16:creationId xmlns:a16="http://schemas.microsoft.com/office/drawing/2014/main" id="{AB1029A3-5811-0D6B-43D4-44A30D6DFFEA}"/>
              </a:ext>
            </a:extLst>
          </p:cNvPr>
          <p:cNvSpPr txBox="1"/>
          <p:nvPr/>
        </p:nvSpPr>
        <p:spPr>
          <a:xfrm>
            <a:off x="724373" y="2478138"/>
            <a:ext cx="1200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ExpressRoute</a:t>
            </a:r>
          </a:p>
        </p:txBody>
      </p:sp>
      <p:sp>
        <p:nvSpPr>
          <p:cNvPr id="1099" name="TextBox 1098">
            <a:extLst>
              <a:ext uri="{FF2B5EF4-FFF2-40B4-BE49-F238E27FC236}">
                <a16:creationId xmlns:a16="http://schemas.microsoft.com/office/drawing/2014/main" id="{D9065747-B13C-A786-D50C-D01351FABE90}"/>
              </a:ext>
            </a:extLst>
          </p:cNvPr>
          <p:cNvSpPr txBox="1"/>
          <p:nvPr/>
        </p:nvSpPr>
        <p:spPr>
          <a:xfrm>
            <a:off x="49165" y="3088922"/>
            <a:ext cx="10444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On-premises </a:t>
            </a:r>
            <a:r>
              <a:rPr lang="de-DE" sz="11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</a:t>
            </a:r>
            <a:r>
              <a:rPr kumimoji="0" lang="de-D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atacenter </a:t>
            </a:r>
          </a:p>
        </p:txBody>
      </p:sp>
      <p:sp>
        <p:nvSpPr>
          <p:cNvPr id="1100" name="TextBox 1099">
            <a:extLst>
              <a:ext uri="{FF2B5EF4-FFF2-40B4-BE49-F238E27FC236}">
                <a16:creationId xmlns:a16="http://schemas.microsoft.com/office/drawing/2014/main" id="{E7E019E6-6B3C-B901-698E-354F123AA8A0}"/>
              </a:ext>
            </a:extLst>
          </p:cNvPr>
          <p:cNvSpPr txBox="1"/>
          <p:nvPr/>
        </p:nvSpPr>
        <p:spPr>
          <a:xfrm>
            <a:off x="1902533" y="4551189"/>
            <a:ext cx="14701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noProof="0" dirty="0">
                <a:latin typeface="Segoe UI" panose="020B0502040204020203" pitchFamily="34" charset="0"/>
                <a:cs typeface="Segoe UI" panose="020B0502040204020203" pitchFamily="34" charset="0"/>
              </a:rPr>
              <a:t>Availability zone</a:t>
            </a:r>
            <a:r>
              <a:rPr kumimoji="0" lang="de-DE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 2</a:t>
            </a:r>
          </a:p>
        </p:txBody>
      </p:sp>
      <p:sp>
        <p:nvSpPr>
          <p:cNvPr id="1101" name="TextBox 1100">
            <a:extLst>
              <a:ext uri="{FF2B5EF4-FFF2-40B4-BE49-F238E27FC236}">
                <a16:creationId xmlns:a16="http://schemas.microsoft.com/office/drawing/2014/main" id="{2FFE853F-A65A-8831-DABA-D9FDB2275C01}"/>
              </a:ext>
            </a:extLst>
          </p:cNvPr>
          <p:cNvSpPr txBox="1"/>
          <p:nvPr/>
        </p:nvSpPr>
        <p:spPr>
          <a:xfrm>
            <a:off x="1902533" y="876621"/>
            <a:ext cx="14940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Availability zone 1</a:t>
            </a:r>
          </a:p>
        </p:txBody>
      </p:sp>
      <p:sp>
        <p:nvSpPr>
          <p:cNvPr id="1103" name="TextBox 1102">
            <a:extLst>
              <a:ext uri="{FF2B5EF4-FFF2-40B4-BE49-F238E27FC236}">
                <a16:creationId xmlns:a16="http://schemas.microsoft.com/office/drawing/2014/main" id="{214FE819-0256-8A75-2FD6-6877BBADADF3}"/>
              </a:ext>
            </a:extLst>
          </p:cNvPr>
          <p:cNvSpPr txBox="1"/>
          <p:nvPr/>
        </p:nvSpPr>
        <p:spPr>
          <a:xfrm>
            <a:off x="2315279" y="207870"/>
            <a:ext cx="12414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Virtual </a:t>
            </a:r>
            <a:r>
              <a:rPr lang="de-DE" sz="11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</a:t>
            </a:r>
            <a:r>
              <a:rPr kumimoji="0" lang="de-D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etwork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A7AB27-0EBE-C82C-0E76-E1896DCFAF6E}"/>
              </a:ext>
            </a:extLst>
          </p:cNvPr>
          <p:cNvSpPr/>
          <p:nvPr/>
        </p:nvSpPr>
        <p:spPr>
          <a:xfrm>
            <a:off x="1931428" y="832070"/>
            <a:ext cx="1606155" cy="4083754"/>
          </a:xfrm>
          <a:prstGeom prst="rect">
            <a:avLst/>
          </a:prstGeom>
          <a:noFill/>
          <a:ln>
            <a:solidFill>
              <a:srgbClr val="0078D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 err="1">
              <a:solidFill>
                <a:sysClr val="windowText" lastClr="0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10C9610-73C2-D333-D9B3-03A0E92C20F1}"/>
              </a:ext>
            </a:extLst>
          </p:cNvPr>
          <p:cNvSpPr/>
          <p:nvPr/>
        </p:nvSpPr>
        <p:spPr>
          <a:xfrm>
            <a:off x="1783695" y="470129"/>
            <a:ext cx="10293211" cy="4584043"/>
          </a:xfrm>
          <a:prstGeom prst="rect">
            <a:avLst/>
          </a:prstGeom>
          <a:noFill/>
          <a:ln>
            <a:solidFill>
              <a:srgbClr val="0078D7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 err="1">
              <a:solidFill>
                <a:sysClr val="windowText" lastClr="000000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4FDC0A4-AE21-615A-B60A-9E43A0D03B0C}"/>
              </a:ext>
            </a:extLst>
          </p:cNvPr>
          <p:cNvSpPr/>
          <p:nvPr/>
        </p:nvSpPr>
        <p:spPr>
          <a:xfrm>
            <a:off x="3595062" y="832070"/>
            <a:ext cx="5939431" cy="4083754"/>
          </a:xfrm>
          <a:prstGeom prst="rect">
            <a:avLst/>
          </a:prstGeom>
          <a:noFill/>
          <a:ln>
            <a:solidFill>
              <a:srgbClr val="0078D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 err="1">
              <a:solidFill>
                <a:sysClr val="windowText" lastClr="000000"/>
              </a:solidFill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B83BF54-CD74-9EEE-41A9-FBD37A893B55}"/>
              </a:ext>
            </a:extLst>
          </p:cNvPr>
          <p:cNvCxnSpPr>
            <a:cxnSpLocks/>
            <a:stCxn id="22" idx="2"/>
            <a:endCxn id="23" idx="0"/>
          </p:cNvCxnSpPr>
          <p:nvPr/>
        </p:nvCxnSpPr>
        <p:spPr>
          <a:xfrm flipH="1">
            <a:off x="2775337" y="3854011"/>
            <a:ext cx="1" cy="211458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3" name="Straight Connector 1052">
            <a:extLst>
              <a:ext uri="{FF2B5EF4-FFF2-40B4-BE49-F238E27FC236}">
                <a16:creationId xmlns:a16="http://schemas.microsoft.com/office/drawing/2014/main" id="{975D447F-8ED2-65EE-4EED-36402AB12838}"/>
              </a:ext>
            </a:extLst>
          </p:cNvPr>
          <p:cNvCxnSpPr>
            <a:cxnSpLocks/>
            <a:stCxn id="1044" idx="2"/>
            <a:endCxn id="1046" idx="0"/>
          </p:cNvCxnSpPr>
          <p:nvPr/>
        </p:nvCxnSpPr>
        <p:spPr>
          <a:xfrm flipH="1">
            <a:off x="2772609" y="1806136"/>
            <a:ext cx="1" cy="171864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1" name="TextBox 1060">
            <a:extLst>
              <a:ext uri="{FF2B5EF4-FFF2-40B4-BE49-F238E27FC236}">
                <a16:creationId xmlns:a16="http://schemas.microsoft.com/office/drawing/2014/main" id="{5EDC3769-CF6E-AAE3-0E75-C221EDAB8E90}"/>
              </a:ext>
            </a:extLst>
          </p:cNvPr>
          <p:cNvSpPr txBox="1"/>
          <p:nvPr/>
        </p:nvSpPr>
        <p:spPr>
          <a:xfrm>
            <a:off x="2491494" y="4405844"/>
            <a:ext cx="6203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Web n</a:t>
            </a:r>
          </a:p>
        </p:txBody>
      </p:sp>
      <p:sp>
        <p:nvSpPr>
          <p:cNvPr id="1062" name="TextBox 1061">
            <a:extLst>
              <a:ext uri="{FF2B5EF4-FFF2-40B4-BE49-F238E27FC236}">
                <a16:creationId xmlns:a16="http://schemas.microsoft.com/office/drawing/2014/main" id="{86EA5D7F-993D-BDB5-417C-D92BEAB8A268}"/>
              </a:ext>
            </a:extLst>
          </p:cNvPr>
          <p:cNvSpPr txBox="1"/>
          <p:nvPr/>
        </p:nvSpPr>
        <p:spPr>
          <a:xfrm>
            <a:off x="4750529" y="2305270"/>
            <a:ext cx="8681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Multisite 1</a:t>
            </a:r>
          </a:p>
        </p:txBody>
      </p:sp>
      <p:sp>
        <p:nvSpPr>
          <p:cNvPr id="1064" name="TextBox 1063">
            <a:extLst>
              <a:ext uri="{FF2B5EF4-FFF2-40B4-BE49-F238E27FC236}">
                <a16:creationId xmlns:a16="http://schemas.microsoft.com/office/drawing/2014/main" id="{7F153800-0D8C-E3F5-3593-52EBC34D1C74}"/>
              </a:ext>
            </a:extLst>
          </p:cNvPr>
          <p:cNvSpPr txBox="1"/>
          <p:nvPr/>
        </p:nvSpPr>
        <p:spPr>
          <a:xfrm>
            <a:off x="4750529" y="3490552"/>
            <a:ext cx="8681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Multisite 2</a:t>
            </a:r>
          </a:p>
        </p:txBody>
      </p:sp>
      <p:sp>
        <p:nvSpPr>
          <p:cNvPr id="1065" name="TextBox 1064">
            <a:extLst>
              <a:ext uri="{FF2B5EF4-FFF2-40B4-BE49-F238E27FC236}">
                <a16:creationId xmlns:a16="http://schemas.microsoft.com/office/drawing/2014/main" id="{4026C544-B922-3A25-300D-99CD91A3BF42}"/>
              </a:ext>
            </a:extLst>
          </p:cNvPr>
          <p:cNvSpPr txBox="1"/>
          <p:nvPr/>
        </p:nvSpPr>
        <p:spPr>
          <a:xfrm>
            <a:off x="5720484" y="2305270"/>
            <a:ext cx="1040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CeDeP</a:t>
            </a:r>
            <a:r>
              <a:rPr kumimoji="0" lang="en-US" sz="1100" b="0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 feed 1</a:t>
            </a:r>
          </a:p>
        </p:txBody>
      </p:sp>
      <p:sp>
        <p:nvSpPr>
          <p:cNvPr id="1067" name="TextBox 1066">
            <a:extLst>
              <a:ext uri="{FF2B5EF4-FFF2-40B4-BE49-F238E27FC236}">
                <a16:creationId xmlns:a16="http://schemas.microsoft.com/office/drawing/2014/main" id="{899EF048-F8EB-1A3E-0941-3180BE50FF41}"/>
              </a:ext>
            </a:extLst>
          </p:cNvPr>
          <p:cNvSpPr txBox="1"/>
          <p:nvPr/>
        </p:nvSpPr>
        <p:spPr>
          <a:xfrm>
            <a:off x="5720484" y="3490552"/>
            <a:ext cx="1040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CeDeP feed 2</a:t>
            </a:r>
          </a:p>
        </p:txBody>
      </p:sp>
      <p:sp>
        <p:nvSpPr>
          <p:cNvPr id="1070" name="TextBox 1069">
            <a:extLst>
              <a:ext uri="{FF2B5EF4-FFF2-40B4-BE49-F238E27FC236}">
                <a16:creationId xmlns:a16="http://schemas.microsoft.com/office/drawing/2014/main" id="{F70E712C-79FC-1282-E7E9-D414A46766DC}"/>
              </a:ext>
            </a:extLst>
          </p:cNvPr>
          <p:cNvSpPr txBox="1"/>
          <p:nvPr/>
        </p:nvSpPr>
        <p:spPr>
          <a:xfrm rot="5400000">
            <a:off x="3585655" y="2706038"/>
            <a:ext cx="5635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BL</a:t>
            </a:r>
          </a:p>
        </p:txBody>
      </p:sp>
      <p:pic>
        <p:nvPicPr>
          <p:cNvPr id="1071" name="Picture 26">
            <a:extLst>
              <a:ext uri="{FF2B5EF4-FFF2-40B4-BE49-F238E27FC236}">
                <a16:creationId xmlns:a16="http://schemas.microsoft.com/office/drawing/2014/main" id="{23B3100C-228E-553C-142E-4F32F4FB8E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595" y="1463343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6" name="Picture 26">
            <a:extLst>
              <a:ext uri="{FF2B5EF4-FFF2-40B4-BE49-F238E27FC236}">
                <a16:creationId xmlns:a16="http://schemas.microsoft.com/office/drawing/2014/main" id="{DEBD512C-2E1B-7109-87F9-B63224F7A4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595" y="4088802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8" name="Picture 26">
            <a:extLst>
              <a:ext uri="{FF2B5EF4-FFF2-40B4-BE49-F238E27FC236}">
                <a16:creationId xmlns:a16="http://schemas.microsoft.com/office/drawing/2014/main" id="{E4BB698E-2E2D-7D2A-2DA4-91A8E888F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595" y="3291209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9" name="Picture 26">
            <a:extLst>
              <a:ext uri="{FF2B5EF4-FFF2-40B4-BE49-F238E27FC236}">
                <a16:creationId xmlns:a16="http://schemas.microsoft.com/office/drawing/2014/main" id="{8ADF38C1-6EBB-8F3C-C845-ECF8F9DC11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595" y="3640149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185C248D-6A35-917C-B8EF-10867F66F2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395" y="2639778"/>
            <a:ext cx="39052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0" name="Picture 26">
            <a:extLst>
              <a:ext uri="{FF2B5EF4-FFF2-40B4-BE49-F238E27FC236}">
                <a16:creationId xmlns:a16="http://schemas.microsoft.com/office/drawing/2014/main" id="{41AAF8CC-BC36-EF2E-8A01-D39EBC474D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0780" y="1024750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1" name="Picture 26">
            <a:extLst>
              <a:ext uri="{FF2B5EF4-FFF2-40B4-BE49-F238E27FC236}">
                <a16:creationId xmlns:a16="http://schemas.microsoft.com/office/drawing/2014/main" id="{0BF366F5-BE0E-6C1C-A737-88D58BC7F2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0780" y="1454795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2" name="Picture 26">
            <a:extLst>
              <a:ext uri="{FF2B5EF4-FFF2-40B4-BE49-F238E27FC236}">
                <a16:creationId xmlns:a16="http://schemas.microsoft.com/office/drawing/2014/main" id="{01792918-CC16-53E0-0FC0-903E864371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0780" y="3658517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3" name="Picture 26">
            <a:extLst>
              <a:ext uri="{FF2B5EF4-FFF2-40B4-BE49-F238E27FC236}">
                <a16:creationId xmlns:a16="http://schemas.microsoft.com/office/drawing/2014/main" id="{190736CE-CFAE-58F7-9E4E-A003BE3F2E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0780" y="4110866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5" name="Picture 26">
            <a:extLst>
              <a:ext uri="{FF2B5EF4-FFF2-40B4-BE49-F238E27FC236}">
                <a16:creationId xmlns:a16="http://schemas.microsoft.com/office/drawing/2014/main" id="{1F833842-BCC8-F9CB-4DC4-25499E3B0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1" y="1024750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6" name="Picture 26">
            <a:extLst>
              <a:ext uri="{FF2B5EF4-FFF2-40B4-BE49-F238E27FC236}">
                <a16:creationId xmlns:a16="http://schemas.microsoft.com/office/drawing/2014/main" id="{839029AA-B8F1-4D55-5D24-3C53ED0A00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1" y="1454795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7" name="Picture 26">
            <a:extLst>
              <a:ext uri="{FF2B5EF4-FFF2-40B4-BE49-F238E27FC236}">
                <a16:creationId xmlns:a16="http://schemas.microsoft.com/office/drawing/2014/main" id="{644B62A3-1A81-E8AC-B8AA-91D0F52F1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1" y="3658517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8" name="Picture 26">
            <a:extLst>
              <a:ext uri="{FF2B5EF4-FFF2-40B4-BE49-F238E27FC236}">
                <a16:creationId xmlns:a16="http://schemas.microsoft.com/office/drawing/2014/main" id="{49357DEC-6696-2B74-6C8E-D6E40A79C5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1" y="4110866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0" name="Picture 26">
            <a:extLst>
              <a:ext uri="{FF2B5EF4-FFF2-40B4-BE49-F238E27FC236}">
                <a16:creationId xmlns:a16="http://schemas.microsoft.com/office/drawing/2014/main" id="{7AAD5AF0-6FF7-CA46-5101-24293A9CA5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1076" y="1024750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1" name="Picture 26">
            <a:extLst>
              <a:ext uri="{FF2B5EF4-FFF2-40B4-BE49-F238E27FC236}">
                <a16:creationId xmlns:a16="http://schemas.microsoft.com/office/drawing/2014/main" id="{6038525E-7479-FBC7-7C81-3AC56A1904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1076" y="1454795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2" name="Picture 26">
            <a:extLst>
              <a:ext uri="{FF2B5EF4-FFF2-40B4-BE49-F238E27FC236}">
                <a16:creationId xmlns:a16="http://schemas.microsoft.com/office/drawing/2014/main" id="{5791D8A3-925D-F192-A046-16188A4A0B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1076" y="3658517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3" name="Picture 26">
            <a:extLst>
              <a:ext uri="{FF2B5EF4-FFF2-40B4-BE49-F238E27FC236}">
                <a16:creationId xmlns:a16="http://schemas.microsoft.com/office/drawing/2014/main" id="{438BBAAB-A8A2-5D03-408E-821F103A49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1076" y="4110866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5" name="Picture 26">
            <a:extLst>
              <a:ext uri="{FF2B5EF4-FFF2-40B4-BE49-F238E27FC236}">
                <a16:creationId xmlns:a16="http://schemas.microsoft.com/office/drawing/2014/main" id="{BF5B5A8C-9EBB-1DF2-80E4-6CFA76ACA9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979" y="1024750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8" name="Picture 26">
            <a:extLst>
              <a:ext uri="{FF2B5EF4-FFF2-40B4-BE49-F238E27FC236}">
                <a16:creationId xmlns:a16="http://schemas.microsoft.com/office/drawing/2014/main" id="{CCC2D3C7-3616-A468-2DB2-A25A297181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979" y="4110866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9" name="TextBox 1138">
            <a:extLst>
              <a:ext uri="{FF2B5EF4-FFF2-40B4-BE49-F238E27FC236}">
                <a16:creationId xmlns:a16="http://schemas.microsoft.com/office/drawing/2014/main" id="{472EDCC1-1981-4841-89A9-A36B4C603AD2}"/>
              </a:ext>
            </a:extLst>
          </p:cNvPr>
          <p:cNvSpPr txBox="1"/>
          <p:nvPr/>
        </p:nvSpPr>
        <p:spPr>
          <a:xfrm rot="5400000">
            <a:off x="6458029" y="2723841"/>
            <a:ext cx="19572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Active workspace</a:t>
            </a:r>
          </a:p>
        </p:txBody>
      </p:sp>
      <p:sp>
        <p:nvSpPr>
          <p:cNvPr id="1143" name="TextBox 1142">
            <a:extLst>
              <a:ext uri="{FF2B5EF4-FFF2-40B4-BE49-F238E27FC236}">
                <a16:creationId xmlns:a16="http://schemas.microsoft.com/office/drawing/2014/main" id="{2952836E-509D-792D-2A6C-4AEC8F35FB95}"/>
              </a:ext>
            </a:extLst>
          </p:cNvPr>
          <p:cNvSpPr txBox="1"/>
          <p:nvPr/>
        </p:nvSpPr>
        <p:spPr>
          <a:xfrm rot="5400000">
            <a:off x="8744402" y="2558711"/>
            <a:ext cx="109082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srgbClr val="4D5156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Common Desktop Environment </a:t>
            </a:r>
            <a:endParaRPr lang="de-DE" sz="90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45" name="TextBox 1144">
            <a:extLst>
              <a:ext uri="{FF2B5EF4-FFF2-40B4-BE49-F238E27FC236}">
                <a16:creationId xmlns:a16="http://schemas.microsoft.com/office/drawing/2014/main" id="{66C049D6-4CF5-F6EE-203E-0D3E26386453}"/>
              </a:ext>
            </a:extLst>
          </p:cNvPr>
          <p:cNvSpPr txBox="1"/>
          <p:nvPr/>
        </p:nvSpPr>
        <p:spPr>
          <a:xfrm rot="5400000">
            <a:off x="8425170" y="2634868"/>
            <a:ext cx="7955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Bill of materials </a:t>
            </a:r>
          </a:p>
        </p:txBody>
      </p:sp>
      <p:sp>
        <p:nvSpPr>
          <p:cNvPr id="1147" name="TextBox 1146">
            <a:extLst>
              <a:ext uri="{FF2B5EF4-FFF2-40B4-BE49-F238E27FC236}">
                <a16:creationId xmlns:a16="http://schemas.microsoft.com/office/drawing/2014/main" id="{C73FA056-1479-4F72-3D18-D492C0FFC482}"/>
              </a:ext>
            </a:extLst>
          </p:cNvPr>
          <p:cNvSpPr txBox="1"/>
          <p:nvPr/>
        </p:nvSpPr>
        <p:spPr>
          <a:xfrm rot="5400000">
            <a:off x="8087161" y="2706038"/>
            <a:ext cx="554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eM</a:t>
            </a:r>
            <a:endParaRPr lang="de-DE" sz="110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49" name="TextBox 1148">
            <a:extLst>
              <a:ext uri="{FF2B5EF4-FFF2-40B4-BE49-F238E27FC236}">
                <a16:creationId xmlns:a16="http://schemas.microsoft.com/office/drawing/2014/main" id="{84758FFD-45AE-4A25-C4E4-D618445ABAAC}"/>
              </a:ext>
            </a:extLst>
          </p:cNvPr>
          <p:cNvSpPr txBox="1"/>
          <p:nvPr/>
        </p:nvSpPr>
        <p:spPr>
          <a:xfrm rot="5400000">
            <a:off x="7409602" y="2587466"/>
            <a:ext cx="97507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srgbClr val="30303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Engineering Translation Service</a:t>
            </a:r>
            <a:endParaRPr lang="de-DE" sz="90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151" name="Picture 26">
            <a:extLst>
              <a:ext uri="{FF2B5EF4-FFF2-40B4-BE49-F238E27FC236}">
                <a16:creationId xmlns:a16="http://schemas.microsoft.com/office/drawing/2014/main" id="{40FD06B1-E1A3-91D3-6C1B-0AF84882DA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696" y="1024750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2" name="Picture 26">
            <a:extLst>
              <a:ext uri="{FF2B5EF4-FFF2-40B4-BE49-F238E27FC236}">
                <a16:creationId xmlns:a16="http://schemas.microsoft.com/office/drawing/2014/main" id="{B76DC8B6-7F30-A070-A3B0-326D95FA4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696" y="1454795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3" name="Picture 26">
            <a:extLst>
              <a:ext uri="{FF2B5EF4-FFF2-40B4-BE49-F238E27FC236}">
                <a16:creationId xmlns:a16="http://schemas.microsoft.com/office/drawing/2014/main" id="{97B8DF26-852B-278A-ABD8-5C7CEE8FAD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696" y="3658517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4" name="Picture 26">
            <a:extLst>
              <a:ext uri="{FF2B5EF4-FFF2-40B4-BE49-F238E27FC236}">
                <a16:creationId xmlns:a16="http://schemas.microsoft.com/office/drawing/2014/main" id="{51BBD8B6-BD22-897B-1C95-CA146B3A4E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696" y="4110866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6" name="Picture 26">
            <a:extLst>
              <a:ext uri="{FF2B5EF4-FFF2-40B4-BE49-F238E27FC236}">
                <a16:creationId xmlns:a16="http://schemas.microsoft.com/office/drawing/2014/main" id="{C2406264-47FD-16BD-70D8-22B666763A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696" y="1894963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7" name="Picture 26">
            <a:extLst>
              <a:ext uri="{FF2B5EF4-FFF2-40B4-BE49-F238E27FC236}">
                <a16:creationId xmlns:a16="http://schemas.microsoft.com/office/drawing/2014/main" id="{5D73C579-6ECD-F1F0-18F2-FF9487CF97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696" y="3272420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8" name="TextBox 1157">
            <a:extLst>
              <a:ext uri="{FF2B5EF4-FFF2-40B4-BE49-F238E27FC236}">
                <a16:creationId xmlns:a16="http://schemas.microsoft.com/office/drawing/2014/main" id="{FC05866A-E234-E5DB-9DCF-DBD76610FCFB}"/>
              </a:ext>
            </a:extLst>
          </p:cNvPr>
          <p:cNvSpPr txBox="1"/>
          <p:nvPr/>
        </p:nvSpPr>
        <p:spPr>
          <a:xfrm rot="5400000">
            <a:off x="6692065" y="2706038"/>
            <a:ext cx="554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Utility</a:t>
            </a:r>
          </a:p>
        </p:txBody>
      </p:sp>
      <p:sp>
        <p:nvSpPr>
          <p:cNvPr id="1181" name="TextBox 1180">
            <a:extLst>
              <a:ext uri="{FF2B5EF4-FFF2-40B4-BE49-F238E27FC236}">
                <a16:creationId xmlns:a16="http://schemas.microsoft.com/office/drawing/2014/main" id="{1C2B1499-769D-5B8A-0A06-9B5406186FC6}"/>
              </a:ext>
            </a:extLst>
          </p:cNvPr>
          <p:cNvSpPr txBox="1"/>
          <p:nvPr/>
        </p:nvSpPr>
        <p:spPr>
          <a:xfrm>
            <a:off x="5277361" y="1321989"/>
            <a:ext cx="95633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srgbClr val="30303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Engineering Translation Service</a:t>
            </a: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 JT</a:t>
            </a:r>
          </a:p>
        </p:txBody>
      </p:sp>
      <p:pic>
        <p:nvPicPr>
          <p:cNvPr id="1182" name="Picture 24">
            <a:extLst>
              <a:ext uri="{FF2B5EF4-FFF2-40B4-BE49-F238E27FC236}">
                <a16:creationId xmlns:a16="http://schemas.microsoft.com/office/drawing/2014/main" id="{C530408F-847F-A45C-619C-FCC5A65596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508" y="1386946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83" name="TextBox 1182">
            <a:extLst>
              <a:ext uri="{FF2B5EF4-FFF2-40B4-BE49-F238E27FC236}">
                <a16:creationId xmlns:a16="http://schemas.microsoft.com/office/drawing/2014/main" id="{E393F13A-2038-5E1B-4CCD-3B6F62B9F869}"/>
              </a:ext>
            </a:extLst>
          </p:cNvPr>
          <p:cNvSpPr txBox="1"/>
          <p:nvPr/>
        </p:nvSpPr>
        <p:spPr>
          <a:xfrm>
            <a:off x="5802612" y="1708826"/>
            <a:ext cx="95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CeDeP</a:t>
            </a:r>
            <a:r>
              <a:rPr lang="de-DE" sz="1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feed</a:t>
            </a:r>
            <a:endParaRPr kumimoji="0" lang="en-US" sz="1000" b="0" i="0" u="none" strike="noStrike" kern="120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207" name="Picture 16">
            <a:extLst>
              <a:ext uri="{FF2B5EF4-FFF2-40B4-BE49-F238E27FC236}">
                <a16:creationId xmlns:a16="http://schemas.microsoft.com/office/drawing/2014/main" id="{4B7087EF-F2A7-D24A-256E-5FA4B4EF2E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98" t="18895" r="20033" b="20749"/>
          <a:stretch/>
        </p:blipFill>
        <p:spPr bwMode="auto">
          <a:xfrm>
            <a:off x="5633537" y="2647854"/>
            <a:ext cx="335072" cy="329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8" name="Picture 16">
            <a:extLst>
              <a:ext uri="{FF2B5EF4-FFF2-40B4-BE49-F238E27FC236}">
                <a16:creationId xmlns:a16="http://schemas.microsoft.com/office/drawing/2014/main" id="{927AD0F6-00F7-1AC1-E6B2-1708B148A3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98" t="18895" r="20033" b="20749"/>
          <a:stretch/>
        </p:blipFill>
        <p:spPr bwMode="auto">
          <a:xfrm>
            <a:off x="4646268" y="2647854"/>
            <a:ext cx="335072" cy="329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9" name="Picture 16">
            <a:extLst>
              <a:ext uri="{FF2B5EF4-FFF2-40B4-BE49-F238E27FC236}">
                <a16:creationId xmlns:a16="http://schemas.microsoft.com/office/drawing/2014/main" id="{3D6F02CA-497E-9B65-4F5D-CC9E93E7FD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98" t="18895" r="20033" b="20749"/>
          <a:stretch/>
        </p:blipFill>
        <p:spPr bwMode="auto">
          <a:xfrm>
            <a:off x="2196503" y="2647854"/>
            <a:ext cx="335072" cy="329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6" name="TextBox 1075">
            <a:extLst>
              <a:ext uri="{FF2B5EF4-FFF2-40B4-BE49-F238E27FC236}">
                <a16:creationId xmlns:a16="http://schemas.microsoft.com/office/drawing/2014/main" id="{912DD2F5-DCF8-CA99-F1BA-E7EBAEDD8F97}"/>
              </a:ext>
            </a:extLst>
          </p:cNvPr>
          <p:cNvSpPr txBox="1"/>
          <p:nvPr/>
        </p:nvSpPr>
        <p:spPr>
          <a:xfrm>
            <a:off x="1773384" y="2860465"/>
            <a:ext cx="1187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Load balancer</a:t>
            </a:r>
          </a:p>
        </p:txBody>
      </p:sp>
      <p:pic>
        <p:nvPicPr>
          <p:cNvPr id="7" name="Picture 26">
            <a:extLst>
              <a:ext uri="{FF2B5EF4-FFF2-40B4-BE49-F238E27FC236}">
                <a16:creationId xmlns:a16="http://schemas.microsoft.com/office/drawing/2014/main" id="{9850C9C4-2435-3CF2-968A-17418EB41B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5085" y="1894963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6">
            <a:extLst>
              <a:ext uri="{FF2B5EF4-FFF2-40B4-BE49-F238E27FC236}">
                <a16:creationId xmlns:a16="http://schemas.microsoft.com/office/drawing/2014/main" id="{8E7724FC-BB06-3F27-C690-D1B0F95080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5085" y="3272420"/>
            <a:ext cx="485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B2AC3BC-075B-68B2-77C1-76600BD65A00}"/>
              </a:ext>
            </a:extLst>
          </p:cNvPr>
          <p:cNvSpPr/>
          <p:nvPr/>
        </p:nvSpPr>
        <p:spPr>
          <a:xfrm>
            <a:off x="9722397" y="1068743"/>
            <a:ext cx="403200" cy="3555038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 w="6350">
            <a:solidFill>
              <a:srgbClr val="0078D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 err="1">
              <a:solidFill>
                <a:sysClr val="windowText" lastClr="000000"/>
              </a:solidFill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44C96210-F60C-CEC8-EAAF-5408E7262198}"/>
              </a:ext>
            </a:extLst>
          </p:cNvPr>
          <p:cNvGrpSpPr/>
          <p:nvPr/>
        </p:nvGrpSpPr>
        <p:grpSpPr>
          <a:xfrm>
            <a:off x="3192209" y="5129309"/>
            <a:ext cx="5807582" cy="308685"/>
            <a:chOff x="2909180" y="6115638"/>
            <a:chExt cx="5807582" cy="308685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B3A2450-57D1-5404-7BE1-F35642352A70}"/>
                </a:ext>
              </a:extLst>
            </p:cNvPr>
            <p:cNvSpPr txBox="1"/>
            <p:nvPr/>
          </p:nvSpPr>
          <p:spPr>
            <a:xfrm>
              <a:off x="2909180" y="6116546"/>
              <a:ext cx="5807582" cy="307777"/>
            </a:xfrm>
            <a:prstGeom prst="rect">
              <a:avLst/>
            </a:prstGeom>
            <a:solidFill>
              <a:srgbClr val="D7D7D7"/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NL" sz="1400" b="0" i="0" u="none" strike="noStrike" dirty="0"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Performance requirement</a:t>
              </a:r>
              <a:r>
                <a:rPr lang="en-NL" sz="1400" dirty="0"/>
                <a:t> 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A04DE355-FB6A-6E79-1BD4-B8E2095BBF4F}"/>
                </a:ext>
              </a:extLst>
            </p:cNvPr>
            <p:cNvSpPr txBox="1"/>
            <p:nvPr/>
          </p:nvSpPr>
          <p:spPr>
            <a:xfrm>
              <a:off x="5170819" y="6115638"/>
              <a:ext cx="658792" cy="307777"/>
            </a:xfrm>
            <a:prstGeom prst="rect">
              <a:avLst/>
            </a:prstGeom>
            <a:solidFill>
              <a:srgbClr val="107C10"/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0" i="0" u="none" strike="noStrike">
                  <a:solidFill>
                    <a:schemeClr val="bg1"/>
                  </a:solidFill>
                  <a:effectLst/>
                  <a:latin typeface="Segoe UI" panose="020B0502040204020203" pitchFamily="34" charset="0"/>
                </a:rPr>
                <a:t>Low</a:t>
              </a:r>
              <a:r>
                <a:rPr lang="nl-NL" sz="1400">
                  <a:solidFill>
                    <a:schemeClr val="bg1"/>
                  </a:solidFill>
                </a:rPr>
                <a:t> </a:t>
              </a:r>
              <a:endParaRPr lang="en-NL" sz="1400">
                <a:solidFill>
                  <a:schemeClr val="bg1"/>
                </a:solidFill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2F25D2A-C643-31CF-221B-1BA7B647A83D}"/>
                </a:ext>
              </a:extLst>
            </p:cNvPr>
            <p:cNvSpPr txBox="1"/>
            <p:nvPr/>
          </p:nvSpPr>
          <p:spPr>
            <a:xfrm>
              <a:off x="5829612" y="6116546"/>
              <a:ext cx="994973" cy="307777"/>
            </a:xfrm>
            <a:prstGeom prst="rect">
              <a:avLst/>
            </a:prstGeom>
            <a:solidFill>
              <a:srgbClr val="FF8C00"/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0" i="0" u="none" strike="noStrike">
                  <a:solidFill>
                    <a:schemeClr val="bg1"/>
                  </a:solidFill>
                  <a:effectLst/>
                  <a:latin typeface="Segoe UI" panose="020B0502040204020203" pitchFamily="34" charset="0"/>
                </a:rPr>
                <a:t>Medium</a:t>
              </a:r>
              <a:r>
                <a:rPr lang="nl-NL" sz="1400">
                  <a:solidFill>
                    <a:schemeClr val="bg1"/>
                  </a:solidFill>
                </a:rPr>
                <a:t> </a:t>
              </a:r>
              <a:endParaRPr lang="en-NL" sz="1400">
                <a:solidFill>
                  <a:schemeClr val="bg1"/>
                </a:solidFill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7AB7CCA-2365-14E9-BD0C-45D452B9B42E}"/>
                </a:ext>
              </a:extLst>
            </p:cNvPr>
            <p:cNvSpPr txBox="1"/>
            <p:nvPr/>
          </p:nvSpPr>
          <p:spPr>
            <a:xfrm>
              <a:off x="6824584" y="6116546"/>
              <a:ext cx="1222219" cy="307777"/>
            </a:xfrm>
            <a:prstGeom prst="rect">
              <a:avLst/>
            </a:prstGeom>
            <a:gradFill flip="none" rotWithShape="1">
              <a:gsLst>
                <a:gs pos="0">
                  <a:srgbClr val="FF8C00"/>
                </a:gs>
                <a:gs pos="41000">
                  <a:srgbClr val="FF8C00"/>
                </a:gs>
                <a:gs pos="69000">
                  <a:srgbClr val="A80000"/>
                </a:gs>
                <a:gs pos="100000">
                  <a:srgbClr val="A80000"/>
                </a:gs>
              </a:gsLst>
              <a:lin ang="0" scaled="1"/>
              <a:tileRect/>
            </a:gradFill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0" i="0" u="none" strike="noStrike" err="1">
                  <a:solidFill>
                    <a:schemeClr val="bg1"/>
                  </a:solidFill>
                  <a:effectLst/>
                  <a:latin typeface="Segoe UI" panose="020B0502040204020203" pitchFamily="34" charset="0"/>
                </a:rPr>
                <a:t>Med</a:t>
              </a:r>
              <a:r>
                <a:rPr lang="nl-NL" sz="1400" b="0" i="0" u="none" strike="noStrike">
                  <a:solidFill>
                    <a:schemeClr val="bg1"/>
                  </a:solidFill>
                  <a:effectLst/>
                  <a:latin typeface="Segoe UI" panose="020B0502040204020203" pitchFamily="34" charset="0"/>
                </a:rPr>
                <a:t>-High</a:t>
              </a:r>
              <a:r>
                <a:rPr lang="nl-NL" sz="1400">
                  <a:solidFill>
                    <a:schemeClr val="bg1"/>
                  </a:solidFill>
                </a:rPr>
                <a:t> </a:t>
              </a:r>
              <a:endParaRPr lang="en-NL" sz="1400">
                <a:solidFill>
                  <a:schemeClr val="bg1"/>
                </a:solidFill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F181D6D2-D7C3-00F5-E31C-A98841D635B4}"/>
                </a:ext>
              </a:extLst>
            </p:cNvPr>
            <p:cNvSpPr txBox="1"/>
            <p:nvPr/>
          </p:nvSpPr>
          <p:spPr>
            <a:xfrm>
              <a:off x="8046803" y="6116546"/>
              <a:ext cx="669958" cy="307777"/>
            </a:xfrm>
            <a:prstGeom prst="rect">
              <a:avLst/>
            </a:prstGeom>
            <a:solidFill>
              <a:srgbClr val="A80000"/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0" i="0" u="none" strike="noStrike">
                  <a:solidFill>
                    <a:schemeClr val="bg1"/>
                  </a:solidFill>
                  <a:effectLst/>
                  <a:latin typeface="Segoe UI" panose="020B0502040204020203" pitchFamily="34" charset="0"/>
                </a:rPr>
                <a:t>High</a:t>
              </a:r>
              <a:r>
                <a:rPr lang="nl-NL" sz="1400">
                  <a:solidFill>
                    <a:schemeClr val="bg1"/>
                  </a:solidFill>
                </a:rPr>
                <a:t> </a:t>
              </a:r>
              <a:endParaRPr lang="en-NL" sz="1400">
                <a:solidFill>
                  <a:schemeClr val="bg1"/>
                </a:solidFill>
              </a:endParaRPr>
            </a:p>
          </p:txBody>
        </p:sp>
      </p:grpSp>
      <p:sp>
        <p:nvSpPr>
          <p:cNvPr id="1079" name="TextBox 1078">
            <a:extLst>
              <a:ext uri="{FF2B5EF4-FFF2-40B4-BE49-F238E27FC236}">
                <a16:creationId xmlns:a16="http://schemas.microsoft.com/office/drawing/2014/main" id="{F84E0EC9-4939-399D-23BF-811670183335}"/>
              </a:ext>
            </a:extLst>
          </p:cNvPr>
          <p:cNvSpPr txBox="1"/>
          <p:nvPr/>
        </p:nvSpPr>
        <p:spPr>
          <a:xfrm>
            <a:off x="9521186" y="593856"/>
            <a:ext cx="10982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Resource tier</a:t>
            </a:r>
          </a:p>
        </p:txBody>
      </p:sp>
      <p:cxnSp>
        <p:nvCxnSpPr>
          <p:cNvPr id="1081" name="Straight Arrow Connector 1080">
            <a:extLst>
              <a:ext uri="{FF2B5EF4-FFF2-40B4-BE49-F238E27FC236}">
                <a16:creationId xmlns:a16="http://schemas.microsoft.com/office/drawing/2014/main" id="{116553DE-5893-5CAF-8619-D39341049E4F}"/>
              </a:ext>
            </a:extLst>
          </p:cNvPr>
          <p:cNvCxnSpPr>
            <a:cxnSpLocks/>
            <a:stCxn id="1284" idx="2"/>
            <a:endCxn id="34" idx="0"/>
          </p:cNvCxnSpPr>
          <p:nvPr/>
        </p:nvCxnSpPr>
        <p:spPr>
          <a:xfrm flipH="1">
            <a:off x="9918803" y="1898326"/>
            <a:ext cx="4770" cy="1859608"/>
          </a:xfrm>
          <a:prstGeom prst="straightConnector1">
            <a:avLst/>
          </a:prstGeom>
          <a:ln w="15875">
            <a:solidFill>
              <a:srgbClr val="D6B65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3" name="TextBox 1082">
            <a:extLst>
              <a:ext uri="{FF2B5EF4-FFF2-40B4-BE49-F238E27FC236}">
                <a16:creationId xmlns:a16="http://schemas.microsoft.com/office/drawing/2014/main" id="{FA511C55-7EEC-0441-2805-648AF2F8AAA9}"/>
              </a:ext>
            </a:extLst>
          </p:cNvPr>
          <p:cNvSpPr txBox="1"/>
          <p:nvPr/>
        </p:nvSpPr>
        <p:spPr>
          <a:xfrm rot="5400000">
            <a:off x="9291684" y="2620856"/>
            <a:ext cx="978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Synchronous</a:t>
            </a:r>
            <a:endParaRPr lang="en-US" sz="90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replication</a:t>
            </a:r>
          </a:p>
        </p:txBody>
      </p:sp>
      <p:sp>
        <p:nvSpPr>
          <p:cNvPr id="1097" name="TextBox 1096">
            <a:extLst>
              <a:ext uri="{FF2B5EF4-FFF2-40B4-BE49-F238E27FC236}">
                <a16:creationId xmlns:a16="http://schemas.microsoft.com/office/drawing/2014/main" id="{48EA9C9A-AEA7-3DB5-638B-E5019DB79D40}"/>
              </a:ext>
            </a:extLst>
          </p:cNvPr>
          <p:cNvSpPr txBox="1"/>
          <p:nvPr/>
        </p:nvSpPr>
        <p:spPr>
          <a:xfrm>
            <a:off x="9656969" y="4525149"/>
            <a:ext cx="8978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Failover DB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48AACE-3045-575D-7FC7-84FC5D39ECEE}"/>
              </a:ext>
            </a:extLst>
          </p:cNvPr>
          <p:cNvSpPr/>
          <p:nvPr/>
        </p:nvSpPr>
        <p:spPr>
          <a:xfrm>
            <a:off x="9604360" y="832070"/>
            <a:ext cx="2235947" cy="4083754"/>
          </a:xfrm>
          <a:prstGeom prst="rect">
            <a:avLst/>
          </a:prstGeom>
          <a:noFill/>
          <a:ln>
            <a:solidFill>
              <a:srgbClr val="0078D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 err="1">
              <a:solidFill>
                <a:sysClr val="windowText" lastClr="000000"/>
              </a:solidFill>
            </a:endParaRPr>
          </a:p>
        </p:txBody>
      </p:sp>
      <p:pic>
        <p:nvPicPr>
          <p:cNvPr id="1283" name="Picture 26">
            <a:extLst>
              <a:ext uri="{FF2B5EF4-FFF2-40B4-BE49-F238E27FC236}">
                <a16:creationId xmlns:a16="http://schemas.microsoft.com/office/drawing/2014/main" id="{D45F455F-B5F0-DC74-D937-001E4427AC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41" t="20293" r="18901" b="20772"/>
          <a:stretch/>
        </p:blipFill>
        <p:spPr bwMode="auto">
          <a:xfrm>
            <a:off x="9773084" y="1176384"/>
            <a:ext cx="300978" cy="269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4" name="Picture 26">
            <a:extLst>
              <a:ext uri="{FF2B5EF4-FFF2-40B4-BE49-F238E27FC236}">
                <a16:creationId xmlns:a16="http://schemas.microsoft.com/office/drawing/2014/main" id="{1E4E4B59-078E-4F1E-FA0E-3B82C6A022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41" t="20293" r="18901" b="20772"/>
          <a:stretch/>
        </p:blipFill>
        <p:spPr bwMode="auto">
          <a:xfrm>
            <a:off x="9773084" y="1628879"/>
            <a:ext cx="300978" cy="269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6" name="Picture 26">
            <a:extLst>
              <a:ext uri="{FF2B5EF4-FFF2-40B4-BE49-F238E27FC236}">
                <a16:creationId xmlns:a16="http://schemas.microsoft.com/office/drawing/2014/main" id="{785E2871-58A0-AE29-45DD-68E8690269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41" t="20293" r="18901" b="20772"/>
          <a:stretch/>
        </p:blipFill>
        <p:spPr bwMode="auto">
          <a:xfrm>
            <a:off x="9773084" y="4210276"/>
            <a:ext cx="300978" cy="269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6">
            <a:extLst>
              <a:ext uri="{FF2B5EF4-FFF2-40B4-BE49-F238E27FC236}">
                <a16:creationId xmlns:a16="http://schemas.microsoft.com/office/drawing/2014/main" id="{A03712F0-F5A9-B3D1-342E-4283DF12BB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41" t="20293" r="18901" b="20772"/>
          <a:stretch/>
        </p:blipFill>
        <p:spPr bwMode="auto">
          <a:xfrm>
            <a:off x="9768314" y="3757934"/>
            <a:ext cx="300978" cy="269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96" name="TextBox 1095">
            <a:extLst>
              <a:ext uri="{FF2B5EF4-FFF2-40B4-BE49-F238E27FC236}">
                <a16:creationId xmlns:a16="http://schemas.microsoft.com/office/drawing/2014/main" id="{6A5BB97E-317B-C867-2B9B-12E3FF0DDD78}"/>
              </a:ext>
            </a:extLst>
          </p:cNvPr>
          <p:cNvSpPr txBox="1"/>
          <p:nvPr/>
        </p:nvSpPr>
        <p:spPr>
          <a:xfrm>
            <a:off x="9645799" y="926207"/>
            <a:ext cx="9360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Primary DB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AAD3469-9F65-D78D-917D-FA183F0F5DE8}"/>
              </a:ext>
            </a:extLst>
          </p:cNvPr>
          <p:cNvSpPr/>
          <p:nvPr/>
        </p:nvSpPr>
        <p:spPr>
          <a:xfrm>
            <a:off x="10239008" y="1957454"/>
            <a:ext cx="403200" cy="1752878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 w="6350">
            <a:solidFill>
              <a:srgbClr val="0078D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 err="1">
              <a:solidFill>
                <a:sysClr val="windowText" lastClr="000000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69164B8-0491-1623-19A9-A9910893C72B}"/>
              </a:ext>
            </a:extLst>
          </p:cNvPr>
          <p:cNvSpPr txBox="1"/>
          <p:nvPr/>
        </p:nvSpPr>
        <p:spPr>
          <a:xfrm rot="5400000">
            <a:off x="9975261" y="2602829"/>
            <a:ext cx="9508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File Managemet System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856A3DF-6731-4C2B-EAB3-156EB2505E1D}"/>
              </a:ext>
            </a:extLst>
          </p:cNvPr>
          <p:cNvSpPr txBox="1"/>
          <p:nvPr/>
        </p:nvSpPr>
        <p:spPr>
          <a:xfrm>
            <a:off x="10008545" y="1754394"/>
            <a:ext cx="8469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Root FSC</a:t>
            </a:r>
          </a:p>
        </p:txBody>
      </p:sp>
      <p:sp>
        <p:nvSpPr>
          <p:cNvPr id="1056" name="TextBox 1055">
            <a:extLst>
              <a:ext uri="{FF2B5EF4-FFF2-40B4-BE49-F238E27FC236}">
                <a16:creationId xmlns:a16="http://schemas.microsoft.com/office/drawing/2014/main" id="{DC04F857-5D60-6A9A-F86F-9A826BAFD1C7}"/>
              </a:ext>
            </a:extLst>
          </p:cNvPr>
          <p:cNvSpPr txBox="1"/>
          <p:nvPr/>
        </p:nvSpPr>
        <p:spPr>
          <a:xfrm>
            <a:off x="10789051" y="4378607"/>
            <a:ext cx="928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Azure </a:t>
            </a:r>
            <a:br>
              <a:rPr kumimoji="0" lang="de-DE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kumimoji="0" lang="de-DE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NetApp Files</a:t>
            </a:r>
          </a:p>
        </p:txBody>
      </p:sp>
      <p:cxnSp>
        <p:nvCxnSpPr>
          <p:cNvPr id="1058" name="Straight Arrow Connector 1057">
            <a:extLst>
              <a:ext uri="{FF2B5EF4-FFF2-40B4-BE49-F238E27FC236}">
                <a16:creationId xmlns:a16="http://schemas.microsoft.com/office/drawing/2014/main" id="{4D82E7BB-811A-6B62-270A-01182DE4A0BC}"/>
              </a:ext>
            </a:extLst>
          </p:cNvPr>
          <p:cNvCxnSpPr>
            <a:cxnSpLocks/>
            <a:stCxn id="1091" idx="2"/>
            <a:endCxn id="1093" idx="0"/>
          </p:cNvCxnSpPr>
          <p:nvPr/>
        </p:nvCxnSpPr>
        <p:spPr>
          <a:xfrm>
            <a:off x="11256745" y="1672780"/>
            <a:ext cx="0" cy="2315719"/>
          </a:xfrm>
          <a:prstGeom prst="straightConnector1">
            <a:avLst/>
          </a:prstGeom>
          <a:ln w="15875">
            <a:solidFill>
              <a:srgbClr val="0078D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9" name="TextBox 1058">
            <a:extLst>
              <a:ext uri="{FF2B5EF4-FFF2-40B4-BE49-F238E27FC236}">
                <a16:creationId xmlns:a16="http://schemas.microsoft.com/office/drawing/2014/main" id="{2C9915D3-8324-5CA4-F06C-303E97854733}"/>
              </a:ext>
            </a:extLst>
          </p:cNvPr>
          <p:cNvSpPr txBox="1"/>
          <p:nvPr/>
        </p:nvSpPr>
        <p:spPr>
          <a:xfrm rot="5400000">
            <a:off x="10483213" y="2729172"/>
            <a:ext cx="13227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Cross-zone </a:t>
            </a:r>
            <a:r>
              <a:rPr lang="en-US" sz="9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replication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68" name="Rectangle 1067">
            <a:extLst>
              <a:ext uri="{FF2B5EF4-FFF2-40B4-BE49-F238E27FC236}">
                <a16:creationId xmlns:a16="http://schemas.microsoft.com/office/drawing/2014/main" id="{D2D5D06F-67FB-D33B-2642-4D682D628F94}"/>
              </a:ext>
            </a:extLst>
          </p:cNvPr>
          <p:cNvSpPr/>
          <p:nvPr/>
        </p:nvSpPr>
        <p:spPr>
          <a:xfrm>
            <a:off x="10748590" y="593856"/>
            <a:ext cx="967949" cy="4410197"/>
          </a:xfrm>
          <a:prstGeom prst="rect">
            <a:avLst/>
          </a:prstGeom>
          <a:noFill/>
          <a:ln>
            <a:solidFill>
              <a:srgbClr val="0078D7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 err="1">
              <a:solidFill>
                <a:sysClr val="windowText" lastClr="000000"/>
              </a:solidFill>
            </a:endParaRPr>
          </a:p>
        </p:txBody>
      </p:sp>
      <p:sp>
        <p:nvSpPr>
          <p:cNvPr id="1080" name="TextBox 1079">
            <a:extLst>
              <a:ext uri="{FF2B5EF4-FFF2-40B4-BE49-F238E27FC236}">
                <a16:creationId xmlns:a16="http://schemas.microsoft.com/office/drawing/2014/main" id="{19774323-0109-1D77-38D0-298A727E2EF9}"/>
              </a:ext>
            </a:extLst>
          </p:cNvPr>
          <p:cNvSpPr txBox="1"/>
          <p:nvPr/>
        </p:nvSpPr>
        <p:spPr>
          <a:xfrm>
            <a:off x="10737824" y="620772"/>
            <a:ext cx="1243035" cy="2308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Storage </a:t>
            </a:r>
            <a:r>
              <a:rPr kumimoji="0" lang="de-DE" sz="90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subnet</a:t>
            </a:r>
            <a:endParaRPr kumimoji="0" lang="de-DE" sz="9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82" name="TextBox 1081">
            <a:extLst>
              <a:ext uri="{FF2B5EF4-FFF2-40B4-BE49-F238E27FC236}">
                <a16:creationId xmlns:a16="http://schemas.microsoft.com/office/drawing/2014/main" id="{FD7EC102-26F0-A001-61E1-79705B6716DA}"/>
              </a:ext>
            </a:extLst>
          </p:cNvPr>
          <p:cNvSpPr txBox="1"/>
          <p:nvPr/>
        </p:nvSpPr>
        <p:spPr>
          <a:xfrm>
            <a:off x="10789051" y="969047"/>
            <a:ext cx="928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Azure </a:t>
            </a:r>
            <a:br>
              <a:rPr kumimoji="0" lang="de-DE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kumimoji="0" lang="de-DE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NetApp Files</a:t>
            </a:r>
          </a:p>
        </p:txBody>
      </p:sp>
      <p:pic>
        <p:nvPicPr>
          <p:cNvPr id="1091" name="Picture 28">
            <a:extLst>
              <a:ext uri="{FF2B5EF4-FFF2-40B4-BE49-F238E27FC236}">
                <a16:creationId xmlns:a16="http://schemas.microsoft.com/office/drawing/2014/main" id="{D75512A8-DD29-428A-941B-3604BE3121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9" t="15786" r="15544" b="20054"/>
          <a:stretch/>
        </p:blipFill>
        <p:spPr bwMode="auto">
          <a:xfrm>
            <a:off x="11032894" y="1324436"/>
            <a:ext cx="447702" cy="348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3" name="Picture 28">
            <a:extLst>
              <a:ext uri="{FF2B5EF4-FFF2-40B4-BE49-F238E27FC236}">
                <a16:creationId xmlns:a16="http://schemas.microsoft.com/office/drawing/2014/main" id="{0D9B128F-A1B1-6124-B76F-6735761D63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9" t="15786" r="15544" b="20054"/>
          <a:stretch/>
        </p:blipFill>
        <p:spPr bwMode="auto">
          <a:xfrm>
            <a:off x="11032894" y="3988499"/>
            <a:ext cx="447702" cy="348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08" name="Group 1107">
            <a:extLst>
              <a:ext uri="{FF2B5EF4-FFF2-40B4-BE49-F238E27FC236}">
                <a16:creationId xmlns:a16="http://schemas.microsoft.com/office/drawing/2014/main" id="{6CAB9E75-CE2A-7A53-2555-F1013DF6A911}"/>
              </a:ext>
            </a:extLst>
          </p:cNvPr>
          <p:cNvGrpSpPr/>
          <p:nvPr/>
        </p:nvGrpSpPr>
        <p:grpSpPr>
          <a:xfrm>
            <a:off x="11161309" y="1765186"/>
            <a:ext cx="564918" cy="364664"/>
            <a:chOff x="10111535" y="2796216"/>
            <a:chExt cx="564918" cy="364664"/>
          </a:xfrm>
        </p:grpSpPr>
        <p:sp>
          <p:nvSpPr>
            <p:cNvPr id="1109" name="AutoShape 118">
              <a:extLst>
                <a:ext uri="{FF2B5EF4-FFF2-40B4-BE49-F238E27FC236}">
                  <a16:creationId xmlns:a16="http://schemas.microsoft.com/office/drawing/2014/main" id="{CB7A369B-600C-980D-1D37-3FCCDFED4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11535" y="2796216"/>
              <a:ext cx="526603" cy="326118"/>
            </a:xfrm>
            <a:prstGeom prst="can">
              <a:avLst>
                <a:gd name="adj" fmla="val 23338"/>
              </a:avLst>
            </a:prstGeom>
            <a:gradFill flip="none" rotWithShape="1">
              <a:gsLst>
                <a:gs pos="0">
                  <a:srgbClr val="FF8C00"/>
                </a:gs>
                <a:gs pos="43000">
                  <a:srgbClr val="FF8C00"/>
                </a:gs>
                <a:gs pos="75000">
                  <a:srgbClr val="A90000"/>
                </a:gs>
                <a:gs pos="97000">
                  <a:srgbClr val="A90000"/>
                </a:gs>
              </a:gsLst>
              <a:lin ang="0" scaled="0"/>
              <a:tileRect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94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SzTx/>
                <a:buFontTx/>
                <a:buNone/>
                <a:tabLst/>
                <a:defRPr/>
              </a:pPr>
              <a:r>
                <a:rPr lang="en-US" sz="800" kern="0" dirty="0">
                  <a:solidFill>
                    <a:prstClr val="white"/>
                  </a:solidFill>
                  <a:latin typeface="+mj-lt"/>
                </a:rPr>
                <a:t>V</a:t>
              </a:r>
              <a:r>
                <a:rPr kumimoji="0" lang="en-US" sz="8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rPr>
                <a:t>olumes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endParaRPr>
            </a:p>
          </p:txBody>
        </p:sp>
        <p:pic>
          <p:nvPicPr>
            <p:cNvPr id="1126" name="Picture 1125">
              <a:extLst>
                <a:ext uri="{FF2B5EF4-FFF2-40B4-BE49-F238E27FC236}">
                  <a16:creationId xmlns:a16="http://schemas.microsoft.com/office/drawing/2014/main" id="{02351424-2D01-DFF3-FDDA-30D665D85CC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/>
            <a:srcRect l="-1" t="32502" r="75178" b="35873"/>
            <a:stretch/>
          </p:blipFill>
          <p:spPr>
            <a:xfrm>
              <a:off x="10561388" y="3010491"/>
              <a:ext cx="115065" cy="150389"/>
            </a:xfrm>
            <a:prstGeom prst="rect">
              <a:avLst/>
            </a:prstGeom>
          </p:spPr>
        </p:pic>
      </p:grpSp>
      <p:grpSp>
        <p:nvGrpSpPr>
          <p:cNvPr id="1127" name="Group 1126">
            <a:extLst>
              <a:ext uri="{FF2B5EF4-FFF2-40B4-BE49-F238E27FC236}">
                <a16:creationId xmlns:a16="http://schemas.microsoft.com/office/drawing/2014/main" id="{115D014D-4EFB-F4D4-11F1-A976CA1D8A50}"/>
              </a:ext>
            </a:extLst>
          </p:cNvPr>
          <p:cNvGrpSpPr/>
          <p:nvPr/>
        </p:nvGrpSpPr>
        <p:grpSpPr>
          <a:xfrm>
            <a:off x="11161309" y="3548974"/>
            <a:ext cx="564918" cy="364664"/>
            <a:chOff x="10111535" y="2796216"/>
            <a:chExt cx="564918" cy="364664"/>
          </a:xfrm>
        </p:grpSpPr>
        <p:sp>
          <p:nvSpPr>
            <p:cNvPr id="1130" name="AutoShape 118">
              <a:extLst>
                <a:ext uri="{FF2B5EF4-FFF2-40B4-BE49-F238E27FC236}">
                  <a16:creationId xmlns:a16="http://schemas.microsoft.com/office/drawing/2014/main" id="{F12EDA80-71BF-BD9F-CE67-BB50106905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11535" y="2796216"/>
              <a:ext cx="526603" cy="326118"/>
            </a:xfrm>
            <a:prstGeom prst="can">
              <a:avLst>
                <a:gd name="adj" fmla="val 23338"/>
              </a:avLst>
            </a:prstGeom>
            <a:gradFill flip="none" rotWithShape="1">
              <a:gsLst>
                <a:gs pos="0">
                  <a:srgbClr val="FF8C00"/>
                </a:gs>
                <a:gs pos="43000">
                  <a:srgbClr val="FF8C00"/>
                </a:gs>
                <a:gs pos="75000">
                  <a:srgbClr val="A90000"/>
                </a:gs>
                <a:gs pos="97000">
                  <a:srgbClr val="A90000"/>
                </a:gs>
              </a:gsLst>
              <a:lin ang="0" scaled="0"/>
              <a:tileRect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94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F0"/>
                </a:buClr>
                <a:buSzTx/>
                <a:buFontTx/>
                <a:buNone/>
                <a:tabLst/>
                <a:defRPr/>
              </a:pPr>
              <a:r>
                <a:rPr lang="en-US" sz="900" kern="0" dirty="0">
                  <a:solidFill>
                    <a:prstClr val="white"/>
                  </a:solidFill>
                  <a:latin typeface="+mj-lt"/>
                </a:rPr>
                <a:t>V</a:t>
              </a:r>
              <a:r>
                <a:rPr kumimoji="0" lang="en-US" sz="9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rPr>
                <a:t>olumes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endParaRPr>
            </a:p>
          </p:txBody>
        </p:sp>
        <p:pic>
          <p:nvPicPr>
            <p:cNvPr id="1131" name="Picture 1130">
              <a:extLst>
                <a:ext uri="{FF2B5EF4-FFF2-40B4-BE49-F238E27FC236}">
                  <a16:creationId xmlns:a16="http://schemas.microsoft.com/office/drawing/2014/main" id="{F2D2B9BB-D6BB-F124-FEED-74B5DA67187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/>
            <a:srcRect l="-1" t="32502" r="75178" b="35873"/>
            <a:stretch/>
          </p:blipFill>
          <p:spPr>
            <a:xfrm>
              <a:off x="10561388" y="3010491"/>
              <a:ext cx="115065" cy="150389"/>
            </a:xfrm>
            <a:prstGeom prst="rect">
              <a:avLst/>
            </a:prstGeom>
          </p:spPr>
        </p:pic>
      </p:grpSp>
      <p:sp>
        <p:nvSpPr>
          <p:cNvPr id="1132" name="AutoShape 118">
            <a:extLst>
              <a:ext uri="{FF2B5EF4-FFF2-40B4-BE49-F238E27FC236}">
                <a16:creationId xmlns:a16="http://schemas.microsoft.com/office/drawing/2014/main" id="{633691B5-E0EE-8563-9A8A-73A618D0F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05118" y="1783370"/>
            <a:ext cx="314494" cy="321922"/>
          </a:xfrm>
          <a:prstGeom prst="can">
            <a:avLst>
              <a:gd name="adj" fmla="val 17757"/>
            </a:avLst>
          </a:prstGeom>
          <a:solidFill>
            <a:srgbClr val="A9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94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lang="de-DE" sz="800" kern="0" dirty="0">
                <a:solidFill>
                  <a:prstClr val="white"/>
                </a:solidFill>
                <a:latin typeface="+mj-lt"/>
              </a:rPr>
              <a:t>Data</a:t>
            </a:r>
            <a:br>
              <a:rPr lang="de-DE" sz="800" kern="0" dirty="0">
                <a:solidFill>
                  <a:prstClr val="white"/>
                </a:solidFill>
                <a:latin typeface="+mj-lt"/>
              </a:rPr>
            </a:br>
            <a:r>
              <a:rPr lang="de-DE" sz="800" kern="0" dirty="0">
                <a:solidFill>
                  <a:prstClr val="white"/>
                </a:solidFill>
                <a:latin typeface="+mj-lt"/>
              </a:rPr>
              <a:t> &amp; log</a:t>
            </a: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133" name="AutoShape 118">
            <a:extLst>
              <a:ext uri="{FF2B5EF4-FFF2-40B4-BE49-F238E27FC236}">
                <a16:creationId xmlns:a16="http://schemas.microsoft.com/office/drawing/2014/main" id="{6E458B84-020A-04EF-C0FA-3A747736B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05118" y="3556045"/>
            <a:ext cx="314494" cy="321922"/>
          </a:xfrm>
          <a:prstGeom prst="can">
            <a:avLst>
              <a:gd name="adj" fmla="val 17757"/>
            </a:avLst>
          </a:prstGeom>
          <a:solidFill>
            <a:srgbClr val="A9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94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lang="de-DE" sz="800" kern="0" dirty="0">
                <a:solidFill>
                  <a:prstClr val="white"/>
                </a:solidFill>
                <a:latin typeface="+mj-lt"/>
              </a:rPr>
              <a:t>Data</a:t>
            </a:r>
            <a:br>
              <a:rPr lang="de-DE" sz="800" kern="0" dirty="0">
                <a:solidFill>
                  <a:prstClr val="white"/>
                </a:solidFill>
                <a:latin typeface="+mj-lt"/>
              </a:rPr>
            </a:br>
            <a:r>
              <a:rPr lang="de-DE" sz="800" kern="0" dirty="0">
                <a:solidFill>
                  <a:prstClr val="white"/>
                </a:solidFill>
                <a:latin typeface="+mj-lt"/>
              </a:rPr>
              <a:t> &amp; log</a:t>
            </a: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1140" name="Connector: Elbow 1139">
            <a:extLst>
              <a:ext uri="{FF2B5EF4-FFF2-40B4-BE49-F238E27FC236}">
                <a16:creationId xmlns:a16="http://schemas.microsoft.com/office/drawing/2014/main" id="{BC6CB98D-CC94-F406-A90D-CFD8E93169FF}"/>
              </a:ext>
            </a:extLst>
          </p:cNvPr>
          <p:cNvCxnSpPr>
            <a:cxnSpLocks/>
            <a:stCxn id="1091" idx="1"/>
            <a:endCxn id="1283" idx="3"/>
          </p:cNvCxnSpPr>
          <p:nvPr/>
        </p:nvCxnSpPr>
        <p:spPr>
          <a:xfrm rot="10800000">
            <a:off x="10074062" y="1311108"/>
            <a:ext cx="958832" cy="187500"/>
          </a:xfrm>
          <a:prstGeom prst="bentConnector3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6" name="Connector: Elbow 1145">
            <a:extLst>
              <a:ext uri="{FF2B5EF4-FFF2-40B4-BE49-F238E27FC236}">
                <a16:creationId xmlns:a16="http://schemas.microsoft.com/office/drawing/2014/main" id="{CDC4E632-8CC6-D79B-AE3B-BBB99DA30D92}"/>
              </a:ext>
            </a:extLst>
          </p:cNvPr>
          <p:cNvCxnSpPr>
            <a:cxnSpLocks/>
            <a:endCxn id="1284" idx="3"/>
          </p:cNvCxnSpPr>
          <p:nvPr/>
        </p:nvCxnSpPr>
        <p:spPr>
          <a:xfrm rot="10800000" flipV="1">
            <a:off x="10074062" y="1499259"/>
            <a:ext cx="949144" cy="264344"/>
          </a:xfrm>
          <a:prstGeom prst="bentConnector3">
            <a:avLst>
              <a:gd name="adj1" fmla="val 49578"/>
            </a:avLst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94" name="Picture 30">
            <a:extLst>
              <a:ext uri="{FF2B5EF4-FFF2-40B4-BE49-F238E27FC236}">
                <a16:creationId xmlns:a16="http://schemas.microsoft.com/office/drawing/2014/main" id="{4CA483ED-E48E-7482-FFEA-5B9F6AD6B9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5232" y="1257046"/>
            <a:ext cx="3714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61" name="Connector: Elbow 1160">
            <a:extLst>
              <a:ext uri="{FF2B5EF4-FFF2-40B4-BE49-F238E27FC236}">
                <a16:creationId xmlns:a16="http://schemas.microsoft.com/office/drawing/2014/main" id="{04BF2434-EF27-78FD-DAA5-41C6BDCB6EEB}"/>
              </a:ext>
            </a:extLst>
          </p:cNvPr>
          <p:cNvCxnSpPr>
            <a:cxnSpLocks/>
            <a:stCxn id="1093" idx="1"/>
            <a:endCxn id="34" idx="3"/>
          </p:cNvCxnSpPr>
          <p:nvPr/>
        </p:nvCxnSpPr>
        <p:spPr>
          <a:xfrm rot="10800000">
            <a:off x="10069292" y="3892659"/>
            <a:ext cx="963602" cy="270013"/>
          </a:xfrm>
          <a:prstGeom prst="bentConnector3">
            <a:avLst>
              <a:gd name="adj1" fmla="val 49674"/>
            </a:avLst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2" name="Connector: Elbow 1161">
            <a:extLst>
              <a:ext uri="{FF2B5EF4-FFF2-40B4-BE49-F238E27FC236}">
                <a16:creationId xmlns:a16="http://schemas.microsoft.com/office/drawing/2014/main" id="{3BA1C75D-B5BF-167F-3DBB-C77686474B37}"/>
              </a:ext>
            </a:extLst>
          </p:cNvPr>
          <p:cNvCxnSpPr>
            <a:cxnSpLocks/>
            <a:stCxn id="1093" idx="1"/>
            <a:endCxn id="1286" idx="3"/>
          </p:cNvCxnSpPr>
          <p:nvPr/>
        </p:nvCxnSpPr>
        <p:spPr>
          <a:xfrm rot="10800000" flipV="1">
            <a:off x="10074062" y="4162670"/>
            <a:ext cx="958832" cy="18232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02" name="Picture 30">
            <a:extLst>
              <a:ext uri="{FF2B5EF4-FFF2-40B4-BE49-F238E27FC236}">
                <a16:creationId xmlns:a16="http://schemas.microsoft.com/office/drawing/2014/main" id="{544D1D03-7FBE-6920-6232-1BCD55C9D1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5232" y="3919731"/>
            <a:ext cx="3714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8" name="Group 47">
            <a:extLst>
              <a:ext uri="{FF2B5EF4-FFF2-40B4-BE49-F238E27FC236}">
                <a16:creationId xmlns:a16="http://schemas.microsoft.com/office/drawing/2014/main" id="{E02F47F4-2961-7A0C-F21D-7E54E0F523A0}"/>
              </a:ext>
            </a:extLst>
          </p:cNvPr>
          <p:cNvGrpSpPr/>
          <p:nvPr/>
        </p:nvGrpSpPr>
        <p:grpSpPr>
          <a:xfrm>
            <a:off x="10186712" y="1996045"/>
            <a:ext cx="1275256" cy="457200"/>
            <a:chOff x="12350432" y="5466754"/>
            <a:chExt cx="1275256" cy="457200"/>
          </a:xfrm>
        </p:grpSpPr>
        <p:cxnSp>
          <p:nvCxnSpPr>
            <p:cNvPr id="1173" name="Connector: Elbow 1172">
              <a:extLst>
                <a:ext uri="{FF2B5EF4-FFF2-40B4-BE49-F238E27FC236}">
                  <a16:creationId xmlns:a16="http://schemas.microsoft.com/office/drawing/2014/main" id="{508A7B96-3AF3-30EA-6837-E70FACD708E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753079" y="5598264"/>
              <a:ext cx="872609" cy="48802"/>
            </a:xfrm>
            <a:prstGeom prst="bentConnector2">
              <a:avLst/>
            </a:prstGeom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70" name="Picture 26">
              <a:extLst>
                <a:ext uri="{FF2B5EF4-FFF2-40B4-BE49-F238E27FC236}">
                  <a16:creationId xmlns:a16="http://schemas.microsoft.com/office/drawing/2014/main" id="{9FA99672-8322-308A-6E80-134A0E5D29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50432" y="5466754"/>
              <a:ext cx="485775" cy="457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50C87E5-BEC1-5720-EA09-2101EABEE3A7}"/>
              </a:ext>
            </a:extLst>
          </p:cNvPr>
          <p:cNvGrpSpPr/>
          <p:nvPr/>
        </p:nvGrpSpPr>
        <p:grpSpPr>
          <a:xfrm>
            <a:off x="10181660" y="3264673"/>
            <a:ext cx="1259729" cy="457200"/>
            <a:chOff x="9965626" y="5435589"/>
            <a:chExt cx="1259729" cy="457200"/>
          </a:xfrm>
        </p:grpSpPr>
        <p:cxnSp>
          <p:nvCxnSpPr>
            <p:cNvPr id="1178" name="Connector: Elbow 1177">
              <a:extLst>
                <a:ext uri="{FF2B5EF4-FFF2-40B4-BE49-F238E27FC236}">
                  <a16:creationId xmlns:a16="http://schemas.microsoft.com/office/drawing/2014/main" id="{E1247694-30A9-C535-8BBF-EE043A5C2E30}"/>
                </a:ext>
              </a:extLst>
            </p:cNvPr>
            <p:cNvCxnSpPr>
              <a:cxnSpLocks/>
            </p:cNvCxnSpPr>
            <p:nvPr/>
          </p:nvCxnSpPr>
          <p:spPr>
            <a:xfrm>
              <a:off x="10352746" y="5647066"/>
              <a:ext cx="872609" cy="120141"/>
            </a:xfrm>
            <a:prstGeom prst="bentConnector2">
              <a:avLst/>
            </a:prstGeom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Picture 26">
              <a:extLst>
                <a:ext uri="{FF2B5EF4-FFF2-40B4-BE49-F238E27FC236}">
                  <a16:creationId xmlns:a16="http://schemas.microsoft.com/office/drawing/2014/main" id="{0C1107AD-B416-1CF7-4360-82269A7231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65626" y="5435589"/>
              <a:ext cx="485775" cy="457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88" name="TextBox 1187">
            <a:extLst>
              <a:ext uri="{FF2B5EF4-FFF2-40B4-BE49-F238E27FC236}">
                <a16:creationId xmlns:a16="http://schemas.microsoft.com/office/drawing/2014/main" id="{84F27E56-4AF5-AFB9-8063-923B63E0C23B}"/>
              </a:ext>
            </a:extLst>
          </p:cNvPr>
          <p:cNvSpPr txBox="1"/>
          <p:nvPr/>
        </p:nvSpPr>
        <p:spPr>
          <a:xfrm>
            <a:off x="10603386" y="2031252"/>
            <a:ext cx="643446" cy="544765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[b]</a:t>
            </a:r>
            <a:endParaRPr lang="en-NL" dirty="0" err="1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  <p:sp>
        <p:nvSpPr>
          <p:cNvPr id="1189" name="TextBox 1188">
            <a:extLst>
              <a:ext uri="{FF2B5EF4-FFF2-40B4-BE49-F238E27FC236}">
                <a16:creationId xmlns:a16="http://schemas.microsoft.com/office/drawing/2014/main" id="{58A49EC3-0532-20AB-8EDC-E42837E76CE4}"/>
              </a:ext>
            </a:extLst>
          </p:cNvPr>
          <p:cNvSpPr txBox="1"/>
          <p:nvPr/>
        </p:nvSpPr>
        <p:spPr>
          <a:xfrm>
            <a:off x="10603386" y="3077323"/>
            <a:ext cx="643446" cy="544765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[b]</a:t>
            </a:r>
            <a:endParaRPr lang="en-NL" dirty="0" err="1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  <p:sp>
        <p:nvSpPr>
          <p:cNvPr id="1191" name="TextBox 1190">
            <a:extLst>
              <a:ext uri="{FF2B5EF4-FFF2-40B4-BE49-F238E27FC236}">
                <a16:creationId xmlns:a16="http://schemas.microsoft.com/office/drawing/2014/main" id="{C223A839-7F18-ADA1-F727-E08FBB15F888}"/>
              </a:ext>
            </a:extLst>
          </p:cNvPr>
          <p:cNvSpPr txBox="1"/>
          <p:nvPr/>
        </p:nvSpPr>
        <p:spPr>
          <a:xfrm>
            <a:off x="10070780" y="1241552"/>
            <a:ext cx="624210" cy="544765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[a]</a:t>
            </a:r>
            <a:endParaRPr lang="en-NL" dirty="0" err="1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  <p:sp>
        <p:nvSpPr>
          <p:cNvPr id="1192" name="TextBox 1191">
            <a:extLst>
              <a:ext uri="{FF2B5EF4-FFF2-40B4-BE49-F238E27FC236}">
                <a16:creationId xmlns:a16="http://schemas.microsoft.com/office/drawing/2014/main" id="{45A3A85B-E47F-7D2A-7AE1-63E81D4E1066}"/>
              </a:ext>
            </a:extLst>
          </p:cNvPr>
          <p:cNvSpPr txBox="1"/>
          <p:nvPr/>
        </p:nvSpPr>
        <p:spPr>
          <a:xfrm>
            <a:off x="10070780" y="3889073"/>
            <a:ext cx="624210" cy="544765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[a]</a:t>
            </a:r>
            <a:endParaRPr lang="en-NL" dirty="0" err="1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  <p:sp>
        <p:nvSpPr>
          <p:cNvPr id="1193" name="Rectangle 1192">
            <a:extLst>
              <a:ext uri="{FF2B5EF4-FFF2-40B4-BE49-F238E27FC236}">
                <a16:creationId xmlns:a16="http://schemas.microsoft.com/office/drawing/2014/main" id="{AC25753F-7FF4-3131-8C4A-0883692EF00C}"/>
              </a:ext>
            </a:extLst>
          </p:cNvPr>
          <p:cNvSpPr/>
          <p:nvPr/>
        </p:nvSpPr>
        <p:spPr>
          <a:xfrm>
            <a:off x="85056" y="832070"/>
            <a:ext cx="1606155" cy="4083754"/>
          </a:xfrm>
          <a:prstGeom prst="rect">
            <a:avLst/>
          </a:prstGeom>
          <a:noFill/>
          <a:ln>
            <a:solidFill>
              <a:srgbClr val="0078D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 err="1">
              <a:solidFill>
                <a:sysClr val="windowText" lastClr="000000"/>
              </a:solidFill>
            </a:endParaRPr>
          </a:p>
        </p:txBody>
      </p:sp>
      <p:sp>
        <p:nvSpPr>
          <p:cNvPr id="1194" name="TextBox 1193">
            <a:extLst>
              <a:ext uri="{FF2B5EF4-FFF2-40B4-BE49-F238E27FC236}">
                <a16:creationId xmlns:a16="http://schemas.microsoft.com/office/drawing/2014/main" id="{D93471BD-F68F-5F70-4E28-67760F1C34E5}"/>
              </a:ext>
            </a:extLst>
          </p:cNvPr>
          <p:cNvSpPr txBox="1"/>
          <p:nvPr/>
        </p:nvSpPr>
        <p:spPr>
          <a:xfrm>
            <a:off x="1943" y="603486"/>
            <a:ext cx="8711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Client tier</a:t>
            </a:r>
          </a:p>
        </p:txBody>
      </p:sp>
      <p:pic>
        <p:nvPicPr>
          <p:cNvPr id="50" name="Graphic 49">
            <a:extLst>
              <a:ext uri="{FF2B5EF4-FFF2-40B4-BE49-F238E27FC236}">
                <a16:creationId xmlns:a16="http://schemas.microsoft.com/office/drawing/2014/main" id="{BE83734F-1D7C-41F0-EF66-0BCA8C9E6FE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156473" y="2140596"/>
            <a:ext cx="381448" cy="381448"/>
          </a:xfrm>
          <a:prstGeom prst="rect">
            <a:avLst/>
          </a:prstGeom>
        </p:spPr>
      </p:pic>
      <p:pic>
        <p:nvPicPr>
          <p:cNvPr id="62" name="Picture 61" descr="A picture containing screenshot, graphics, colorfulness, square&#10;&#10;Description automatically generated">
            <a:extLst>
              <a:ext uri="{FF2B5EF4-FFF2-40B4-BE49-F238E27FC236}">
                <a16:creationId xmlns:a16="http://schemas.microsoft.com/office/drawing/2014/main" id="{17D8393D-BD8E-328B-0E24-700E137EA3E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5128" y="5293280"/>
            <a:ext cx="1492372" cy="78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21504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itle 3">
            <a:extLst>
              <a:ext uri="{FF2B5EF4-FFF2-40B4-BE49-F238E27FC236}">
                <a16:creationId xmlns:a16="http://schemas.microsoft.com/office/drawing/2014/main" id="{2A74CDFA-F10C-AA50-0611-F72D41CF9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734" y="-1213431"/>
            <a:ext cx="11655840" cy="899665"/>
          </a:xfrm>
        </p:spPr>
        <p:txBody>
          <a:bodyPr/>
          <a:lstStyle/>
          <a:p>
            <a:r>
              <a:rPr lang="en-US" sz="2800" dirty="0"/>
              <a:t>Cloud PLM General</a:t>
            </a:r>
            <a:endParaRPr lang="en-NL" sz="2800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D4F4932-6682-BBD3-C1D7-A548159D9DD7}"/>
              </a:ext>
            </a:extLst>
          </p:cNvPr>
          <p:cNvGrpSpPr/>
          <p:nvPr/>
        </p:nvGrpSpPr>
        <p:grpSpPr>
          <a:xfrm>
            <a:off x="1122693" y="157123"/>
            <a:ext cx="9320171" cy="5467343"/>
            <a:chOff x="1122693" y="157123"/>
            <a:chExt cx="9959359" cy="6240922"/>
          </a:xfrm>
        </p:grpSpPr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98F3168E-641E-E1EC-AADC-0DCBBFE165DB}"/>
                </a:ext>
              </a:extLst>
            </p:cNvPr>
            <p:cNvSpPr/>
            <p:nvPr/>
          </p:nvSpPr>
          <p:spPr bwMode="auto">
            <a:xfrm>
              <a:off x="6526873" y="157123"/>
              <a:ext cx="1893358" cy="773340"/>
            </a:xfrm>
            <a:prstGeom prst="rect">
              <a:avLst/>
            </a:prstGeom>
            <a:noFill/>
            <a:ln>
              <a:solidFill>
                <a:srgbClr val="0078D7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chemeClr val="tx1"/>
                  </a:solidFill>
                  <a:ea typeface="Segoe UI" pitchFamily="34" charset="0"/>
                  <a:cs typeface="Segoe UI" pitchFamily="34" charset="0"/>
                </a:rPr>
                <a:t>Client tier</a:t>
              </a:r>
              <a:endParaRPr lang="en-NL" sz="1400" dirty="0">
                <a:solidFill>
                  <a:schemeClr val="tx1"/>
                </a:solidFill>
                <a:ea typeface="Segoe UI" pitchFamily="34" charset="0"/>
                <a:cs typeface="Segoe UI" pitchFamily="34" charset="0"/>
              </a:endParaRPr>
            </a:p>
          </p:txBody>
        </p:sp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A7DFDA6D-ABE9-C195-CBFF-8BB90E0FB2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772673" y="308555"/>
              <a:ext cx="509470" cy="509470"/>
            </a:xfrm>
            <a:prstGeom prst="rect">
              <a:avLst/>
            </a:prstGeom>
          </p:spPr>
        </p:pic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7076C57C-1044-D19E-EB47-4E90AD83C67C}"/>
                </a:ext>
              </a:extLst>
            </p:cNvPr>
            <p:cNvSpPr/>
            <p:nvPr/>
          </p:nvSpPr>
          <p:spPr bwMode="auto">
            <a:xfrm>
              <a:off x="1122693" y="1725596"/>
              <a:ext cx="5389750" cy="4672449"/>
            </a:xfrm>
            <a:prstGeom prst="rect">
              <a:avLst/>
            </a:prstGeom>
            <a:noFill/>
            <a:ln w="15875">
              <a:solidFill>
                <a:srgbClr val="0078D7"/>
              </a:solidFill>
              <a:prstDash val="sysDash"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720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chemeClr val="tx1"/>
                </a:solidFill>
                <a:ea typeface="Segoe UI" pitchFamily="34" charset="0"/>
                <a:cs typeface="Segoe UI" pitchFamily="34" charset="0"/>
              </a:endParaRPr>
            </a:p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chemeClr val="tx1"/>
                </a:solidFill>
                <a:ea typeface="Segoe UI" pitchFamily="34" charset="0"/>
                <a:cs typeface="Segoe UI" pitchFamily="34" charset="0"/>
              </a:endParaRPr>
            </a:p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chemeClr val="tx1"/>
                </a:solidFill>
                <a:ea typeface="Segoe UI" pitchFamily="34" charset="0"/>
                <a:cs typeface="Segoe UI" pitchFamily="34" charset="0"/>
              </a:endParaRPr>
            </a:p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chemeClr val="tx1"/>
                </a:solidFill>
                <a:ea typeface="Segoe UI" pitchFamily="34" charset="0"/>
                <a:cs typeface="Segoe UI" pitchFamily="34" charset="0"/>
              </a:endParaRPr>
            </a:p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chemeClr val="tx1"/>
                </a:solidFill>
                <a:ea typeface="Segoe UI" pitchFamily="34" charset="0"/>
                <a:cs typeface="Segoe UI" pitchFamily="34" charset="0"/>
              </a:endParaRPr>
            </a:p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chemeClr val="tx1"/>
                </a:solidFill>
                <a:ea typeface="Segoe UI" pitchFamily="34" charset="0"/>
                <a:cs typeface="Segoe UI" pitchFamily="34" charset="0"/>
              </a:endParaRPr>
            </a:p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chemeClr val="tx1"/>
                </a:solidFill>
                <a:ea typeface="Segoe UI" pitchFamily="34" charset="0"/>
                <a:cs typeface="Segoe UI" pitchFamily="34" charset="0"/>
              </a:endParaRPr>
            </a:p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NL" sz="1600" dirty="0">
                <a:solidFill>
                  <a:schemeClr val="tx1"/>
                </a:soli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AF3E0CEA-8DC5-047E-CAE2-B681538EA47C}"/>
                </a:ext>
              </a:extLst>
            </p:cNvPr>
            <p:cNvSpPr/>
            <p:nvPr/>
          </p:nvSpPr>
          <p:spPr bwMode="auto">
            <a:xfrm>
              <a:off x="7427343" y="1725596"/>
              <a:ext cx="3654709" cy="4672449"/>
            </a:xfrm>
            <a:prstGeom prst="rect">
              <a:avLst/>
            </a:prstGeom>
            <a:noFill/>
            <a:ln w="15875">
              <a:solidFill>
                <a:srgbClr val="0078D7"/>
              </a:solidFill>
              <a:prstDash val="sysDash"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720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chemeClr val="tx1"/>
                </a:solidFill>
                <a:ea typeface="Segoe UI" pitchFamily="34" charset="0"/>
                <a:cs typeface="Segoe UI" pitchFamily="34" charset="0"/>
              </a:endParaRPr>
            </a:p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chemeClr val="tx1"/>
                </a:solidFill>
                <a:ea typeface="Segoe UI" pitchFamily="34" charset="0"/>
                <a:cs typeface="Segoe UI" pitchFamily="34" charset="0"/>
              </a:endParaRPr>
            </a:p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chemeClr val="tx1"/>
                </a:solidFill>
                <a:ea typeface="Segoe UI" pitchFamily="34" charset="0"/>
                <a:cs typeface="Segoe UI" pitchFamily="34" charset="0"/>
              </a:endParaRPr>
            </a:p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chemeClr val="tx1"/>
                </a:solidFill>
                <a:ea typeface="Segoe UI" pitchFamily="34" charset="0"/>
                <a:cs typeface="Segoe UI" pitchFamily="34" charset="0"/>
              </a:endParaRPr>
            </a:p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chemeClr val="tx1"/>
                </a:solidFill>
                <a:ea typeface="Segoe UI" pitchFamily="34" charset="0"/>
                <a:cs typeface="Segoe UI" pitchFamily="34" charset="0"/>
              </a:endParaRPr>
            </a:p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chemeClr val="tx1"/>
                </a:solidFill>
                <a:ea typeface="Segoe UI" pitchFamily="34" charset="0"/>
                <a:cs typeface="Segoe UI" pitchFamily="34" charset="0"/>
              </a:endParaRPr>
            </a:p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chemeClr val="tx1"/>
                </a:solidFill>
                <a:ea typeface="Segoe UI" pitchFamily="34" charset="0"/>
                <a:cs typeface="Segoe UI" pitchFamily="34" charset="0"/>
              </a:endParaRPr>
            </a:p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NL" sz="1600" dirty="0">
                <a:solidFill>
                  <a:schemeClr val="tx1"/>
                </a:solidFill>
                <a:ea typeface="Segoe UI" pitchFamily="34" charset="0"/>
                <a:cs typeface="Segoe UI" pitchFamily="34" charset="0"/>
              </a:endParaRPr>
            </a:p>
          </p:txBody>
        </p: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ABF8C8DA-D295-087E-F6A0-BD7EB45E5CB3}"/>
                </a:ext>
              </a:extLst>
            </p:cNvPr>
            <p:cNvCxnSpPr>
              <a:cxnSpLocks/>
              <a:stCxn id="72" idx="0"/>
            </p:cNvCxnSpPr>
            <p:nvPr/>
          </p:nvCxnSpPr>
          <p:spPr>
            <a:xfrm flipH="1" flipV="1">
              <a:off x="7282143" y="1294544"/>
              <a:ext cx="1972555" cy="431052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F6866AE5-04D8-B6CE-CCAC-579F0BE51E3B}"/>
                </a:ext>
              </a:extLst>
            </p:cNvPr>
            <p:cNvCxnSpPr>
              <a:cxnSpLocks/>
              <a:endCxn id="71" idx="0"/>
            </p:cNvCxnSpPr>
            <p:nvPr/>
          </p:nvCxnSpPr>
          <p:spPr>
            <a:xfrm flipH="1">
              <a:off x="3817568" y="1294544"/>
              <a:ext cx="2960575" cy="431052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B7B6F025-4582-B9E6-2512-8A4752F1CDD3}"/>
                </a:ext>
              </a:extLst>
            </p:cNvPr>
            <p:cNvCxnSpPr>
              <a:cxnSpLocks/>
            </p:cNvCxnSpPr>
            <p:nvPr/>
          </p:nvCxnSpPr>
          <p:spPr>
            <a:xfrm>
              <a:off x="6994098" y="818025"/>
              <a:ext cx="2734" cy="224519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27B7BEE-586B-900D-47D6-6DB163CE7D1F}"/>
                </a:ext>
              </a:extLst>
            </p:cNvPr>
            <p:cNvSpPr/>
            <p:nvPr/>
          </p:nvSpPr>
          <p:spPr bwMode="auto">
            <a:xfrm>
              <a:off x="1296865" y="1912818"/>
              <a:ext cx="2434683" cy="2209373"/>
            </a:xfrm>
            <a:prstGeom prst="rect">
              <a:avLst/>
            </a:prstGeom>
            <a:noFill/>
            <a:ln>
              <a:solidFill>
                <a:srgbClr val="0078D7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NL" sz="140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21645680-3AF6-B217-037E-73731C5051C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673347" y="2136742"/>
              <a:ext cx="504000" cy="504000"/>
            </a:xfrm>
            <a:prstGeom prst="rect">
              <a:avLst/>
            </a:prstGeom>
          </p:spPr>
        </p:pic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56ADB37A-2667-576B-64A2-C18445E473D5}"/>
                </a:ext>
              </a:extLst>
            </p:cNvPr>
            <p:cNvGrpSpPr/>
            <p:nvPr/>
          </p:nvGrpSpPr>
          <p:grpSpPr>
            <a:xfrm>
              <a:off x="1707398" y="3117602"/>
              <a:ext cx="504000" cy="504000"/>
              <a:chOff x="5291498" y="3368201"/>
              <a:chExt cx="645033" cy="789981"/>
            </a:xfrm>
          </p:grpSpPr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24ABD4FA-FA77-EB76-E730-C7F2F8A6633B}"/>
                  </a:ext>
                </a:extLst>
              </p:cNvPr>
              <p:cNvSpPr/>
              <p:nvPr/>
            </p:nvSpPr>
            <p:spPr>
              <a:xfrm>
                <a:off x="5291498" y="3492690"/>
                <a:ext cx="645033" cy="665492"/>
              </a:xfrm>
              <a:custGeom>
                <a:avLst/>
                <a:gdLst>
                  <a:gd name="connsiteX0" fmla="*/ 322517 w 645033"/>
                  <a:gd name="connsiteY0" fmla="*/ 117001 h 738125"/>
                  <a:gd name="connsiteX1" fmla="*/ 0 w 645033"/>
                  <a:gd name="connsiteY1" fmla="*/ 0 h 738125"/>
                  <a:gd name="connsiteX2" fmla="*/ 0 w 645033"/>
                  <a:gd name="connsiteY2" fmla="*/ 621124 h 738125"/>
                  <a:gd name="connsiteX3" fmla="*/ 317938 w 645033"/>
                  <a:gd name="connsiteY3" fmla="*/ 738125 h 738125"/>
                  <a:gd name="connsiteX4" fmla="*/ 322517 w 645033"/>
                  <a:gd name="connsiteY4" fmla="*/ 738125 h 738125"/>
                  <a:gd name="connsiteX5" fmla="*/ 645033 w 645033"/>
                  <a:gd name="connsiteY5" fmla="*/ 621124 h 738125"/>
                  <a:gd name="connsiteX6" fmla="*/ 645033 w 645033"/>
                  <a:gd name="connsiteY6" fmla="*/ 0 h 738125"/>
                  <a:gd name="connsiteX7" fmla="*/ 322517 w 645033"/>
                  <a:gd name="connsiteY7" fmla="*/ 117001 h 738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45033" h="738125">
                    <a:moveTo>
                      <a:pt x="322517" y="117001"/>
                    </a:moveTo>
                    <a:cubicBezTo>
                      <a:pt x="144471" y="117001"/>
                      <a:pt x="0" y="66131"/>
                      <a:pt x="0" y="0"/>
                    </a:cubicBezTo>
                    <a:lnTo>
                      <a:pt x="0" y="621124"/>
                    </a:lnTo>
                    <a:cubicBezTo>
                      <a:pt x="0" y="685220"/>
                      <a:pt x="141928" y="737108"/>
                      <a:pt x="317938" y="738125"/>
                    </a:cubicBezTo>
                    <a:lnTo>
                      <a:pt x="322517" y="738125"/>
                    </a:lnTo>
                    <a:cubicBezTo>
                      <a:pt x="500562" y="738125"/>
                      <a:pt x="645033" y="687255"/>
                      <a:pt x="645033" y="621124"/>
                    </a:cubicBezTo>
                    <a:lnTo>
                      <a:pt x="645033" y="0"/>
                    </a:lnTo>
                    <a:cubicBezTo>
                      <a:pt x="645033" y="64605"/>
                      <a:pt x="500562" y="117001"/>
                      <a:pt x="322517" y="11700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5BA1"/>
                  </a:gs>
                  <a:gs pos="7000">
                    <a:srgbClr val="0060A9"/>
                  </a:gs>
                  <a:gs pos="36000">
                    <a:srgbClr val="0071C8"/>
                  </a:gs>
                  <a:gs pos="52000">
                    <a:srgbClr val="0078D4"/>
                  </a:gs>
                  <a:gs pos="64000">
                    <a:srgbClr val="0074CD"/>
                  </a:gs>
                  <a:gs pos="82000">
                    <a:srgbClr val="006ABB"/>
                  </a:gs>
                  <a:gs pos="100000">
                    <a:srgbClr val="005BA1"/>
                  </a:gs>
                </a:gsLst>
                <a:lin ang="0" scaled="1"/>
              </a:gradFill>
              <a:ln w="508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r>
                  <a:rPr lang="en-US" sz="1600" dirty="0">
                    <a:solidFill>
                      <a:schemeClr val="bg1"/>
                    </a:solidFill>
                  </a:rPr>
                  <a:t>DB</a:t>
                </a:r>
                <a:endParaRPr lang="en-NL" sz="11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9A9BD40E-7544-9135-ED12-D1406997B379}"/>
                  </a:ext>
                </a:extLst>
              </p:cNvPr>
              <p:cNvSpPr/>
              <p:nvPr/>
            </p:nvSpPr>
            <p:spPr>
              <a:xfrm>
                <a:off x="5291498" y="3368201"/>
                <a:ext cx="645033" cy="234002"/>
              </a:xfrm>
              <a:custGeom>
                <a:avLst/>
                <a:gdLst>
                  <a:gd name="connsiteX0" fmla="*/ 645033 w 645033"/>
                  <a:gd name="connsiteY0" fmla="*/ 117001 h 234002"/>
                  <a:gd name="connsiteX1" fmla="*/ 322517 w 645033"/>
                  <a:gd name="connsiteY1" fmla="*/ 234003 h 234002"/>
                  <a:gd name="connsiteX2" fmla="*/ 0 w 645033"/>
                  <a:gd name="connsiteY2" fmla="*/ 117001 h 234002"/>
                  <a:gd name="connsiteX3" fmla="*/ 322517 w 645033"/>
                  <a:gd name="connsiteY3" fmla="*/ 0 h 234002"/>
                  <a:gd name="connsiteX4" fmla="*/ 645033 w 645033"/>
                  <a:gd name="connsiteY4" fmla="*/ 117001 h 234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5033" h="234002">
                    <a:moveTo>
                      <a:pt x="645033" y="117001"/>
                    </a:moveTo>
                    <a:cubicBezTo>
                      <a:pt x="645033" y="181606"/>
                      <a:pt x="500562" y="234003"/>
                      <a:pt x="322517" y="234003"/>
                    </a:cubicBezTo>
                    <a:cubicBezTo>
                      <a:pt x="144471" y="234003"/>
                      <a:pt x="0" y="181606"/>
                      <a:pt x="0" y="117001"/>
                    </a:cubicBezTo>
                    <a:cubicBezTo>
                      <a:pt x="0" y="52396"/>
                      <a:pt x="144471" y="0"/>
                      <a:pt x="322517" y="0"/>
                    </a:cubicBezTo>
                    <a:cubicBezTo>
                      <a:pt x="500562" y="0"/>
                      <a:pt x="645033" y="50870"/>
                      <a:pt x="645033" y="117001"/>
                    </a:cubicBezTo>
                  </a:path>
                </a:pathLst>
              </a:custGeom>
              <a:solidFill>
                <a:srgbClr val="E8E8E8"/>
              </a:solidFill>
              <a:ln w="508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NL" sz="160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AC48DAEC-F9DC-03FF-2702-23E7F5337F73}"/>
                  </a:ext>
                </a:extLst>
              </p:cNvPr>
              <p:cNvSpPr/>
              <p:nvPr/>
            </p:nvSpPr>
            <p:spPr>
              <a:xfrm>
                <a:off x="5367803" y="3401266"/>
                <a:ext cx="493440" cy="148540"/>
              </a:xfrm>
              <a:custGeom>
                <a:avLst/>
                <a:gdLst>
                  <a:gd name="connsiteX0" fmla="*/ 493440 w 493440"/>
                  <a:gd name="connsiteY0" fmla="*/ 74270 h 148540"/>
                  <a:gd name="connsiteX1" fmla="*/ 246211 w 493440"/>
                  <a:gd name="connsiteY1" fmla="*/ 148541 h 148540"/>
                  <a:gd name="connsiteX2" fmla="*/ 0 w 493440"/>
                  <a:gd name="connsiteY2" fmla="*/ 74270 h 148540"/>
                  <a:gd name="connsiteX3" fmla="*/ 246211 w 493440"/>
                  <a:gd name="connsiteY3" fmla="*/ 0 h 148540"/>
                  <a:gd name="connsiteX4" fmla="*/ 493440 w 493440"/>
                  <a:gd name="connsiteY4" fmla="*/ 74270 h 1485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93440" h="148540">
                    <a:moveTo>
                      <a:pt x="493440" y="74270"/>
                    </a:moveTo>
                    <a:cubicBezTo>
                      <a:pt x="493440" y="115475"/>
                      <a:pt x="382543" y="148541"/>
                      <a:pt x="246211" y="148541"/>
                    </a:cubicBezTo>
                    <a:cubicBezTo>
                      <a:pt x="109879" y="148541"/>
                      <a:pt x="0" y="115475"/>
                      <a:pt x="0" y="74270"/>
                    </a:cubicBezTo>
                    <a:cubicBezTo>
                      <a:pt x="0" y="33066"/>
                      <a:pt x="109879" y="0"/>
                      <a:pt x="246211" y="0"/>
                    </a:cubicBezTo>
                    <a:cubicBezTo>
                      <a:pt x="382543" y="0"/>
                      <a:pt x="493440" y="33574"/>
                      <a:pt x="493440" y="74270"/>
                    </a:cubicBezTo>
                  </a:path>
                </a:pathLst>
              </a:custGeom>
              <a:solidFill>
                <a:srgbClr val="50E6FF"/>
              </a:solidFill>
              <a:ln w="508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NL" sz="1600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133B3461-98F6-976D-A07D-48A415BA6240}"/>
                  </a:ext>
                </a:extLst>
              </p:cNvPr>
              <p:cNvSpPr/>
              <p:nvPr/>
            </p:nvSpPr>
            <p:spPr>
              <a:xfrm>
                <a:off x="5418673" y="3492690"/>
                <a:ext cx="391699" cy="57324"/>
              </a:xfrm>
              <a:custGeom>
                <a:avLst/>
                <a:gdLst>
                  <a:gd name="connsiteX0" fmla="*/ 195341 w 391699"/>
                  <a:gd name="connsiteY0" fmla="*/ 143 h 57324"/>
                  <a:gd name="connsiteX1" fmla="*/ 0 w 391699"/>
                  <a:gd name="connsiteY1" fmla="*/ 28122 h 57324"/>
                  <a:gd name="connsiteX2" fmla="*/ 195850 w 391699"/>
                  <a:gd name="connsiteY2" fmla="*/ 57118 h 57324"/>
                  <a:gd name="connsiteX3" fmla="*/ 391700 w 391699"/>
                  <a:gd name="connsiteY3" fmla="*/ 28122 h 57324"/>
                  <a:gd name="connsiteX4" fmla="*/ 195341 w 391699"/>
                  <a:gd name="connsiteY4" fmla="*/ 143 h 573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1699" h="57324">
                    <a:moveTo>
                      <a:pt x="195341" y="143"/>
                    </a:moveTo>
                    <a:cubicBezTo>
                      <a:pt x="129141" y="-1187"/>
                      <a:pt x="63165" y="8263"/>
                      <a:pt x="0" y="28122"/>
                    </a:cubicBezTo>
                    <a:cubicBezTo>
                      <a:pt x="63103" y="49092"/>
                      <a:pt x="129378" y="58904"/>
                      <a:pt x="195850" y="57118"/>
                    </a:cubicBezTo>
                    <a:cubicBezTo>
                      <a:pt x="262322" y="58904"/>
                      <a:pt x="328597" y="49092"/>
                      <a:pt x="391700" y="28122"/>
                    </a:cubicBezTo>
                    <a:cubicBezTo>
                      <a:pt x="328210" y="8154"/>
                      <a:pt x="261882" y="-1298"/>
                      <a:pt x="195341" y="143"/>
                    </a:cubicBezTo>
                    <a:close/>
                  </a:path>
                </a:pathLst>
              </a:custGeom>
              <a:solidFill>
                <a:srgbClr val="198AB3"/>
              </a:solidFill>
              <a:ln w="508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NL" sz="1600"/>
              </a:p>
            </p:txBody>
          </p:sp>
        </p:grpSp>
        <p:pic>
          <p:nvPicPr>
            <p:cNvPr id="21" name="Graphic 20">
              <a:extLst>
                <a:ext uri="{FF2B5EF4-FFF2-40B4-BE49-F238E27FC236}">
                  <a16:creationId xmlns:a16="http://schemas.microsoft.com/office/drawing/2014/main" id="{B5146151-B893-045A-0633-BC5E8BD92B0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788456" y="2136742"/>
              <a:ext cx="504000" cy="504000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7A60125-A4D4-8CC2-DF83-6FA261EFD9D5}"/>
                </a:ext>
              </a:extLst>
            </p:cNvPr>
            <p:cNvSpPr txBox="1"/>
            <p:nvPr/>
          </p:nvSpPr>
          <p:spPr>
            <a:xfrm>
              <a:off x="1445799" y="2570891"/>
              <a:ext cx="1044710" cy="489365"/>
            </a:xfrm>
            <a:prstGeom prst="rect">
              <a:avLst/>
            </a:prstGeom>
            <a:noFill/>
          </p:spPr>
          <p:txBody>
            <a:bodyPr wrap="none" lIns="182880" tIns="146304" rIns="182880" bIns="146304" rtlCol="0">
              <a:spAutoFit/>
            </a:bodyPr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r>
                <a:rPr lang="en-US" sz="140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</a:rPr>
                <a:t>Web tier</a:t>
              </a:r>
              <a:endParaRPr lang="en-NL" sz="1400" err="1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AA6467C-5244-498D-3BB6-C26BC851ECF1}"/>
                </a:ext>
              </a:extLst>
            </p:cNvPr>
            <p:cNvSpPr txBox="1"/>
            <p:nvPr/>
          </p:nvSpPr>
          <p:spPr>
            <a:xfrm>
              <a:off x="2347646" y="2570891"/>
              <a:ext cx="1472390" cy="489365"/>
            </a:xfrm>
            <a:prstGeom prst="rect">
              <a:avLst/>
            </a:prstGeom>
            <a:noFill/>
          </p:spPr>
          <p:txBody>
            <a:bodyPr wrap="none" lIns="182880" tIns="146304" rIns="182880" bIns="146304" rtlCol="0">
              <a:spAutoFit/>
            </a:bodyPr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r>
                <a:rPr lang="en-US" sz="140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</a:rPr>
                <a:t>Enterprise tier</a:t>
              </a:r>
              <a:endParaRPr lang="en-NL" sz="1400" err="1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DBD6813-4120-DF07-91CF-98E6239089CA}"/>
                </a:ext>
              </a:extLst>
            </p:cNvPr>
            <p:cNvSpPr txBox="1"/>
            <p:nvPr/>
          </p:nvSpPr>
          <p:spPr>
            <a:xfrm>
              <a:off x="1814655" y="3647668"/>
              <a:ext cx="1399101" cy="489365"/>
            </a:xfrm>
            <a:prstGeom prst="rect">
              <a:avLst/>
            </a:prstGeom>
            <a:noFill/>
          </p:spPr>
          <p:txBody>
            <a:bodyPr wrap="none" lIns="182880" tIns="146304" rIns="182880" bIns="146304" rtlCol="0">
              <a:spAutoFit/>
            </a:bodyPr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r>
                <a:rPr lang="en-US" sz="1400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</a:rPr>
                <a:t>Resource tier</a:t>
              </a:r>
              <a:endParaRPr lang="en-NL" sz="1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endParaRPr>
            </a:p>
          </p:txBody>
        </p:sp>
        <p:pic>
          <p:nvPicPr>
            <p:cNvPr id="152" name="Graphic 151">
              <a:extLst>
                <a:ext uri="{FF2B5EF4-FFF2-40B4-BE49-F238E27FC236}">
                  <a16:creationId xmlns:a16="http://schemas.microsoft.com/office/drawing/2014/main" id="{E9B21E6D-6BDD-7C1A-A1A4-A9C88C6B8ED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781366" y="3126055"/>
              <a:ext cx="504000" cy="504000"/>
            </a:xfrm>
            <a:prstGeom prst="rect">
              <a:avLst/>
            </a:prstGeom>
          </p:spPr>
        </p:pic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64D291CB-2DE0-99DD-BA0E-2317A7D87C77}"/>
                </a:ext>
              </a:extLst>
            </p:cNvPr>
            <p:cNvSpPr/>
            <p:nvPr/>
          </p:nvSpPr>
          <p:spPr bwMode="auto">
            <a:xfrm>
              <a:off x="3895971" y="1912818"/>
              <a:ext cx="2434683" cy="2209373"/>
            </a:xfrm>
            <a:prstGeom prst="rect">
              <a:avLst/>
            </a:prstGeom>
            <a:noFill/>
            <a:ln>
              <a:solidFill>
                <a:srgbClr val="0078D7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NL" sz="140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pic>
          <p:nvPicPr>
            <p:cNvPr id="158" name="Graphic 157">
              <a:extLst>
                <a:ext uri="{FF2B5EF4-FFF2-40B4-BE49-F238E27FC236}">
                  <a16:creationId xmlns:a16="http://schemas.microsoft.com/office/drawing/2014/main" id="{713FC0D4-51CF-FC9F-69D6-B010F50636C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272453" y="2136742"/>
              <a:ext cx="504000" cy="504000"/>
            </a:xfrm>
            <a:prstGeom prst="rect">
              <a:avLst/>
            </a:prstGeom>
          </p:spPr>
        </p:pic>
        <p:grpSp>
          <p:nvGrpSpPr>
            <p:cNvPr id="159" name="Group 158">
              <a:extLst>
                <a:ext uri="{FF2B5EF4-FFF2-40B4-BE49-F238E27FC236}">
                  <a16:creationId xmlns:a16="http://schemas.microsoft.com/office/drawing/2014/main" id="{0BCC0654-8886-C645-5171-49D7DF2192C9}"/>
                </a:ext>
              </a:extLst>
            </p:cNvPr>
            <p:cNvGrpSpPr/>
            <p:nvPr/>
          </p:nvGrpSpPr>
          <p:grpSpPr>
            <a:xfrm>
              <a:off x="4306504" y="3117602"/>
              <a:ext cx="504000" cy="504000"/>
              <a:chOff x="5291498" y="3368201"/>
              <a:chExt cx="645033" cy="789981"/>
            </a:xfrm>
          </p:grpSpPr>
          <p:sp>
            <p:nvSpPr>
              <p:cNvPr id="166" name="Freeform: Shape 165">
                <a:extLst>
                  <a:ext uri="{FF2B5EF4-FFF2-40B4-BE49-F238E27FC236}">
                    <a16:creationId xmlns:a16="http://schemas.microsoft.com/office/drawing/2014/main" id="{6B7F9E75-5697-F4C8-4D54-D120DF5AF532}"/>
                  </a:ext>
                </a:extLst>
              </p:cNvPr>
              <p:cNvSpPr/>
              <p:nvPr/>
            </p:nvSpPr>
            <p:spPr>
              <a:xfrm>
                <a:off x="5291498" y="3492690"/>
                <a:ext cx="645033" cy="665492"/>
              </a:xfrm>
              <a:custGeom>
                <a:avLst/>
                <a:gdLst>
                  <a:gd name="connsiteX0" fmla="*/ 322517 w 645033"/>
                  <a:gd name="connsiteY0" fmla="*/ 117001 h 738125"/>
                  <a:gd name="connsiteX1" fmla="*/ 0 w 645033"/>
                  <a:gd name="connsiteY1" fmla="*/ 0 h 738125"/>
                  <a:gd name="connsiteX2" fmla="*/ 0 w 645033"/>
                  <a:gd name="connsiteY2" fmla="*/ 621124 h 738125"/>
                  <a:gd name="connsiteX3" fmla="*/ 317938 w 645033"/>
                  <a:gd name="connsiteY3" fmla="*/ 738125 h 738125"/>
                  <a:gd name="connsiteX4" fmla="*/ 322517 w 645033"/>
                  <a:gd name="connsiteY4" fmla="*/ 738125 h 738125"/>
                  <a:gd name="connsiteX5" fmla="*/ 645033 w 645033"/>
                  <a:gd name="connsiteY5" fmla="*/ 621124 h 738125"/>
                  <a:gd name="connsiteX6" fmla="*/ 645033 w 645033"/>
                  <a:gd name="connsiteY6" fmla="*/ 0 h 738125"/>
                  <a:gd name="connsiteX7" fmla="*/ 322517 w 645033"/>
                  <a:gd name="connsiteY7" fmla="*/ 117001 h 738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45033" h="738125">
                    <a:moveTo>
                      <a:pt x="322517" y="117001"/>
                    </a:moveTo>
                    <a:cubicBezTo>
                      <a:pt x="144471" y="117001"/>
                      <a:pt x="0" y="66131"/>
                      <a:pt x="0" y="0"/>
                    </a:cubicBezTo>
                    <a:lnTo>
                      <a:pt x="0" y="621124"/>
                    </a:lnTo>
                    <a:cubicBezTo>
                      <a:pt x="0" y="685220"/>
                      <a:pt x="141928" y="737108"/>
                      <a:pt x="317938" y="738125"/>
                    </a:cubicBezTo>
                    <a:lnTo>
                      <a:pt x="322517" y="738125"/>
                    </a:lnTo>
                    <a:cubicBezTo>
                      <a:pt x="500562" y="738125"/>
                      <a:pt x="645033" y="687255"/>
                      <a:pt x="645033" y="621124"/>
                    </a:cubicBezTo>
                    <a:lnTo>
                      <a:pt x="645033" y="0"/>
                    </a:lnTo>
                    <a:cubicBezTo>
                      <a:pt x="645033" y="64605"/>
                      <a:pt x="500562" y="117001"/>
                      <a:pt x="322517" y="11700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5BA1"/>
                  </a:gs>
                  <a:gs pos="7000">
                    <a:srgbClr val="0060A9"/>
                  </a:gs>
                  <a:gs pos="36000">
                    <a:srgbClr val="0071C8"/>
                  </a:gs>
                  <a:gs pos="52000">
                    <a:srgbClr val="0078D4"/>
                  </a:gs>
                  <a:gs pos="64000">
                    <a:srgbClr val="0074CD"/>
                  </a:gs>
                  <a:gs pos="82000">
                    <a:srgbClr val="006ABB"/>
                  </a:gs>
                  <a:gs pos="100000">
                    <a:srgbClr val="005BA1"/>
                  </a:gs>
                </a:gsLst>
                <a:lin ang="0" scaled="1"/>
              </a:gradFill>
              <a:ln w="508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r>
                  <a:rPr lang="en-US" sz="1600" dirty="0">
                    <a:solidFill>
                      <a:schemeClr val="bg1"/>
                    </a:solidFill>
                  </a:rPr>
                  <a:t>DB</a:t>
                </a:r>
                <a:endParaRPr lang="en-NL" sz="11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32CC2F69-5CA4-9D72-0FE7-4A2E92CEDC7A}"/>
                  </a:ext>
                </a:extLst>
              </p:cNvPr>
              <p:cNvSpPr/>
              <p:nvPr/>
            </p:nvSpPr>
            <p:spPr>
              <a:xfrm>
                <a:off x="5291498" y="3368201"/>
                <a:ext cx="645033" cy="234002"/>
              </a:xfrm>
              <a:custGeom>
                <a:avLst/>
                <a:gdLst>
                  <a:gd name="connsiteX0" fmla="*/ 645033 w 645033"/>
                  <a:gd name="connsiteY0" fmla="*/ 117001 h 234002"/>
                  <a:gd name="connsiteX1" fmla="*/ 322517 w 645033"/>
                  <a:gd name="connsiteY1" fmla="*/ 234003 h 234002"/>
                  <a:gd name="connsiteX2" fmla="*/ 0 w 645033"/>
                  <a:gd name="connsiteY2" fmla="*/ 117001 h 234002"/>
                  <a:gd name="connsiteX3" fmla="*/ 322517 w 645033"/>
                  <a:gd name="connsiteY3" fmla="*/ 0 h 234002"/>
                  <a:gd name="connsiteX4" fmla="*/ 645033 w 645033"/>
                  <a:gd name="connsiteY4" fmla="*/ 117001 h 234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5033" h="234002">
                    <a:moveTo>
                      <a:pt x="645033" y="117001"/>
                    </a:moveTo>
                    <a:cubicBezTo>
                      <a:pt x="645033" y="181606"/>
                      <a:pt x="500562" y="234003"/>
                      <a:pt x="322517" y="234003"/>
                    </a:cubicBezTo>
                    <a:cubicBezTo>
                      <a:pt x="144471" y="234003"/>
                      <a:pt x="0" y="181606"/>
                      <a:pt x="0" y="117001"/>
                    </a:cubicBezTo>
                    <a:cubicBezTo>
                      <a:pt x="0" y="52396"/>
                      <a:pt x="144471" y="0"/>
                      <a:pt x="322517" y="0"/>
                    </a:cubicBezTo>
                    <a:cubicBezTo>
                      <a:pt x="500562" y="0"/>
                      <a:pt x="645033" y="50870"/>
                      <a:pt x="645033" y="117001"/>
                    </a:cubicBezTo>
                  </a:path>
                </a:pathLst>
              </a:custGeom>
              <a:solidFill>
                <a:srgbClr val="E8E8E8"/>
              </a:solidFill>
              <a:ln w="508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NL" sz="1600"/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id="{63924DBF-4D8E-590E-6CE6-B04EB5FA6A27}"/>
                  </a:ext>
                </a:extLst>
              </p:cNvPr>
              <p:cNvSpPr/>
              <p:nvPr/>
            </p:nvSpPr>
            <p:spPr>
              <a:xfrm>
                <a:off x="5367803" y="3401266"/>
                <a:ext cx="493440" cy="148540"/>
              </a:xfrm>
              <a:custGeom>
                <a:avLst/>
                <a:gdLst>
                  <a:gd name="connsiteX0" fmla="*/ 493440 w 493440"/>
                  <a:gd name="connsiteY0" fmla="*/ 74270 h 148540"/>
                  <a:gd name="connsiteX1" fmla="*/ 246211 w 493440"/>
                  <a:gd name="connsiteY1" fmla="*/ 148541 h 148540"/>
                  <a:gd name="connsiteX2" fmla="*/ 0 w 493440"/>
                  <a:gd name="connsiteY2" fmla="*/ 74270 h 148540"/>
                  <a:gd name="connsiteX3" fmla="*/ 246211 w 493440"/>
                  <a:gd name="connsiteY3" fmla="*/ 0 h 148540"/>
                  <a:gd name="connsiteX4" fmla="*/ 493440 w 493440"/>
                  <a:gd name="connsiteY4" fmla="*/ 74270 h 1485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93440" h="148540">
                    <a:moveTo>
                      <a:pt x="493440" y="74270"/>
                    </a:moveTo>
                    <a:cubicBezTo>
                      <a:pt x="493440" y="115475"/>
                      <a:pt x="382543" y="148541"/>
                      <a:pt x="246211" y="148541"/>
                    </a:cubicBezTo>
                    <a:cubicBezTo>
                      <a:pt x="109879" y="148541"/>
                      <a:pt x="0" y="115475"/>
                      <a:pt x="0" y="74270"/>
                    </a:cubicBezTo>
                    <a:cubicBezTo>
                      <a:pt x="0" y="33066"/>
                      <a:pt x="109879" y="0"/>
                      <a:pt x="246211" y="0"/>
                    </a:cubicBezTo>
                    <a:cubicBezTo>
                      <a:pt x="382543" y="0"/>
                      <a:pt x="493440" y="33574"/>
                      <a:pt x="493440" y="74270"/>
                    </a:cubicBezTo>
                  </a:path>
                </a:pathLst>
              </a:custGeom>
              <a:solidFill>
                <a:srgbClr val="50E6FF"/>
              </a:solidFill>
              <a:ln w="508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NL" sz="1600"/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id="{BC65244F-B805-B90B-2A7A-01471805B6F4}"/>
                  </a:ext>
                </a:extLst>
              </p:cNvPr>
              <p:cNvSpPr/>
              <p:nvPr/>
            </p:nvSpPr>
            <p:spPr>
              <a:xfrm>
                <a:off x="5418673" y="3492690"/>
                <a:ext cx="391699" cy="57324"/>
              </a:xfrm>
              <a:custGeom>
                <a:avLst/>
                <a:gdLst>
                  <a:gd name="connsiteX0" fmla="*/ 195341 w 391699"/>
                  <a:gd name="connsiteY0" fmla="*/ 143 h 57324"/>
                  <a:gd name="connsiteX1" fmla="*/ 0 w 391699"/>
                  <a:gd name="connsiteY1" fmla="*/ 28122 h 57324"/>
                  <a:gd name="connsiteX2" fmla="*/ 195850 w 391699"/>
                  <a:gd name="connsiteY2" fmla="*/ 57118 h 57324"/>
                  <a:gd name="connsiteX3" fmla="*/ 391700 w 391699"/>
                  <a:gd name="connsiteY3" fmla="*/ 28122 h 57324"/>
                  <a:gd name="connsiteX4" fmla="*/ 195341 w 391699"/>
                  <a:gd name="connsiteY4" fmla="*/ 143 h 573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1699" h="57324">
                    <a:moveTo>
                      <a:pt x="195341" y="143"/>
                    </a:moveTo>
                    <a:cubicBezTo>
                      <a:pt x="129141" y="-1187"/>
                      <a:pt x="63165" y="8263"/>
                      <a:pt x="0" y="28122"/>
                    </a:cubicBezTo>
                    <a:cubicBezTo>
                      <a:pt x="63103" y="49092"/>
                      <a:pt x="129378" y="58904"/>
                      <a:pt x="195850" y="57118"/>
                    </a:cubicBezTo>
                    <a:cubicBezTo>
                      <a:pt x="262322" y="58904"/>
                      <a:pt x="328597" y="49092"/>
                      <a:pt x="391700" y="28122"/>
                    </a:cubicBezTo>
                    <a:cubicBezTo>
                      <a:pt x="328210" y="8154"/>
                      <a:pt x="261882" y="-1298"/>
                      <a:pt x="195341" y="143"/>
                    </a:cubicBezTo>
                    <a:close/>
                  </a:path>
                </a:pathLst>
              </a:custGeom>
              <a:solidFill>
                <a:srgbClr val="198AB3"/>
              </a:solidFill>
              <a:ln w="508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NL" sz="1600"/>
              </a:p>
            </p:txBody>
          </p:sp>
        </p:grpSp>
        <p:pic>
          <p:nvPicPr>
            <p:cNvPr id="160" name="Graphic 159">
              <a:extLst>
                <a:ext uri="{FF2B5EF4-FFF2-40B4-BE49-F238E27FC236}">
                  <a16:creationId xmlns:a16="http://schemas.microsoft.com/office/drawing/2014/main" id="{7BB73104-CB11-51AD-770B-5783FF8D488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387562" y="2136742"/>
              <a:ext cx="504000" cy="504000"/>
            </a:xfrm>
            <a:prstGeom prst="rect">
              <a:avLst/>
            </a:prstGeom>
          </p:spPr>
        </p:pic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168CFE10-B9C7-0061-E1AB-F77188A7C1E8}"/>
                </a:ext>
              </a:extLst>
            </p:cNvPr>
            <p:cNvSpPr txBox="1"/>
            <p:nvPr/>
          </p:nvSpPr>
          <p:spPr>
            <a:xfrm>
              <a:off x="4044905" y="2570891"/>
              <a:ext cx="1044710" cy="489365"/>
            </a:xfrm>
            <a:prstGeom prst="rect">
              <a:avLst/>
            </a:prstGeom>
            <a:noFill/>
          </p:spPr>
          <p:txBody>
            <a:bodyPr wrap="none" lIns="182880" tIns="146304" rIns="182880" bIns="146304" rtlCol="0">
              <a:spAutoFit/>
            </a:bodyPr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r>
                <a:rPr lang="en-US" sz="140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</a:rPr>
                <a:t>Web tier</a:t>
              </a:r>
              <a:endParaRPr lang="en-NL" sz="1400" err="1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86D98CBE-25FE-4766-583F-99F81FE99A68}"/>
                </a:ext>
              </a:extLst>
            </p:cNvPr>
            <p:cNvSpPr txBox="1"/>
            <p:nvPr/>
          </p:nvSpPr>
          <p:spPr>
            <a:xfrm>
              <a:off x="4946752" y="2570891"/>
              <a:ext cx="1472390" cy="489365"/>
            </a:xfrm>
            <a:prstGeom prst="rect">
              <a:avLst/>
            </a:prstGeom>
            <a:noFill/>
          </p:spPr>
          <p:txBody>
            <a:bodyPr wrap="none" lIns="182880" tIns="146304" rIns="182880" bIns="146304" rtlCol="0">
              <a:spAutoFit/>
            </a:bodyPr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r>
                <a:rPr lang="en-US" sz="140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</a:rPr>
                <a:t>Enterprise tier</a:t>
              </a:r>
              <a:endParaRPr lang="en-NL" sz="1400" err="1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32D93B40-36E9-FA0A-577B-374CBE4F7342}"/>
                </a:ext>
              </a:extLst>
            </p:cNvPr>
            <p:cNvSpPr txBox="1"/>
            <p:nvPr/>
          </p:nvSpPr>
          <p:spPr>
            <a:xfrm>
              <a:off x="4390064" y="3632826"/>
              <a:ext cx="1399101" cy="489365"/>
            </a:xfrm>
            <a:prstGeom prst="rect">
              <a:avLst/>
            </a:prstGeom>
            <a:noFill/>
          </p:spPr>
          <p:txBody>
            <a:bodyPr wrap="none" lIns="182880" tIns="146304" rIns="182880" bIns="146304" rtlCol="0">
              <a:spAutoFit/>
            </a:bodyPr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r>
                <a:rPr lang="en-US" sz="1400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</a:rPr>
                <a:t>Resource tier</a:t>
              </a:r>
              <a:endParaRPr lang="en-NL" sz="1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endParaRPr>
            </a:p>
          </p:txBody>
        </p:sp>
        <p:pic>
          <p:nvPicPr>
            <p:cNvPr id="164" name="Graphic 163">
              <a:extLst>
                <a:ext uri="{FF2B5EF4-FFF2-40B4-BE49-F238E27FC236}">
                  <a16:creationId xmlns:a16="http://schemas.microsoft.com/office/drawing/2014/main" id="{842A5713-02DC-ECF9-6609-A6B1FFCED04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380472" y="3126055"/>
              <a:ext cx="504000" cy="504000"/>
            </a:xfrm>
            <a:prstGeom prst="rect">
              <a:avLst/>
            </a:prstGeom>
          </p:spPr>
        </p:pic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3845E878-730D-F56D-369F-4144425F8867}"/>
                </a:ext>
              </a:extLst>
            </p:cNvPr>
            <p:cNvSpPr/>
            <p:nvPr/>
          </p:nvSpPr>
          <p:spPr bwMode="auto">
            <a:xfrm>
              <a:off x="8503696" y="1912818"/>
              <a:ext cx="2434683" cy="2209373"/>
            </a:xfrm>
            <a:prstGeom prst="rect">
              <a:avLst/>
            </a:prstGeom>
            <a:noFill/>
            <a:ln>
              <a:solidFill>
                <a:srgbClr val="0078D7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NL" sz="140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pic>
          <p:nvPicPr>
            <p:cNvPr id="172" name="Graphic 171">
              <a:extLst>
                <a:ext uri="{FF2B5EF4-FFF2-40B4-BE49-F238E27FC236}">
                  <a16:creationId xmlns:a16="http://schemas.microsoft.com/office/drawing/2014/main" id="{2AB24910-283E-54D5-7DD0-FF5F9371B37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880178" y="2136742"/>
              <a:ext cx="504000" cy="504000"/>
            </a:xfrm>
            <a:prstGeom prst="rect">
              <a:avLst/>
            </a:prstGeom>
          </p:spPr>
        </p:pic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63217BC8-8647-20D2-FBCA-B33DAAF89A38}"/>
                </a:ext>
              </a:extLst>
            </p:cNvPr>
            <p:cNvGrpSpPr/>
            <p:nvPr/>
          </p:nvGrpSpPr>
          <p:grpSpPr>
            <a:xfrm>
              <a:off x="8914229" y="3117602"/>
              <a:ext cx="504000" cy="504000"/>
              <a:chOff x="5291498" y="3368201"/>
              <a:chExt cx="645033" cy="789981"/>
            </a:xfrm>
          </p:grpSpPr>
          <p:sp>
            <p:nvSpPr>
              <p:cNvPr id="180" name="Freeform: Shape 179">
                <a:extLst>
                  <a:ext uri="{FF2B5EF4-FFF2-40B4-BE49-F238E27FC236}">
                    <a16:creationId xmlns:a16="http://schemas.microsoft.com/office/drawing/2014/main" id="{AA371693-313F-15DA-6974-1E0CA731189D}"/>
                  </a:ext>
                </a:extLst>
              </p:cNvPr>
              <p:cNvSpPr/>
              <p:nvPr/>
            </p:nvSpPr>
            <p:spPr>
              <a:xfrm>
                <a:off x="5291498" y="3492690"/>
                <a:ext cx="645033" cy="665492"/>
              </a:xfrm>
              <a:custGeom>
                <a:avLst/>
                <a:gdLst>
                  <a:gd name="connsiteX0" fmla="*/ 322517 w 645033"/>
                  <a:gd name="connsiteY0" fmla="*/ 117001 h 738125"/>
                  <a:gd name="connsiteX1" fmla="*/ 0 w 645033"/>
                  <a:gd name="connsiteY1" fmla="*/ 0 h 738125"/>
                  <a:gd name="connsiteX2" fmla="*/ 0 w 645033"/>
                  <a:gd name="connsiteY2" fmla="*/ 621124 h 738125"/>
                  <a:gd name="connsiteX3" fmla="*/ 317938 w 645033"/>
                  <a:gd name="connsiteY3" fmla="*/ 738125 h 738125"/>
                  <a:gd name="connsiteX4" fmla="*/ 322517 w 645033"/>
                  <a:gd name="connsiteY4" fmla="*/ 738125 h 738125"/>
                  <a:gd name="connsiteX5" fmla="*/ 645033 w 645033"/>
                  <a:gd name="connsiteY5" fmla="*/ 621124 h 738125"/>
                  <a:gd name="connsiteX6" fmla="*/ 645033 w 645033"/>
                  <a:gd name="connsiteY6" fmla="*/ 0 h 738125"/>
                  <a:gd name="connsiteX7" fmla="*/ 322517 w 645033"/>
                  <a:gd name="connsiteY7" fmla="*/ 117001 h 738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45033" h="738125">
                    <a:moveTo>
                      <a:pt x="322517" y="117001"/>
                    </a:moveTo>
                    <a:cubicBezTo>
                      <a:pt x="144471" y="117001"/>
                      <a:pt x="0" y="66131"/>
                      <a:pt x="0" y="0"/>
                    </a:cubicBezTo>
                    <a:lnTo>
                      <a:pt x="0" y="621124"/>
                    </a:lnTo>
                    <a:cubicBezTo>
                      <a:pt x="0" y="685220"/>
                      <a:pt x="141928" y="737108"/>
                      <a:pt x="317938" y="738125"/>
                    </a:cubicBezTo>
                    <a:lnTo>
                      <a:pt x="322517" y="738125"/>
                    </a:lnTo>
                    <a:cubicBezTo>
                      <a:pt x="500562" y="738125"/>
                      <a:pt x="645033" y="687255"/>
                      <a:pt x="645033" y="621124"/>
                    </a:cubicBezTo>
                    <a:lnTo>
                      <a:pt x="645033" y="0"/>
                    </a:lnTo>
                    <a:cubicBezTo>
                      <a:pt x="645033" y="64605"/>
                      <a:pt x="500562" y="117001"/>
                      <a:pt x="322517" y="11700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5BA1"/>
                  </a:gs>
                  <a:gs pos="7000">
                    <a:srgbClr val="0060A9"/>
                  </a:gs>
                  <a:gs pos="36000">
                    <a:srgbClr val="0071C8"/>
                  </a:gs>
                  <a:gs pos="52000">
                    <a:srgbClr val="0078D4"/>
                  </a:gs>
                  <a:gs pos="64000">
                    <a:srgbClr val="0074CD"/>
                  </a:gs>
                  <a:gs pos="82000">
                    <a:srgbClr val="006ABB"/>
                  </a:gs>
                  <a:gs pos="100000">
                    <a:srgbClr val="005BA1"/>
                  </a:gs>
                </a:gsLst>
                <a:lin ang="0" scaled="1"/>
              </a:gradFill>
              <a:ln w="508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r>
                  <a:rPr lang="en-US" sz="1600" dirty="0">
                    <a:solidFill>
                      <a:schemeClr val="bg1"/>
                    </a:solidFill>
                  </a:rPr>
                  <a:t>DB</a:t>
                </a:r>
                <a:endParaRPr lang="en-NL" sz="11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1" name="Freeform: Shape 180">
                <a:extLst>
                  <a:ext uri="{FF2B5EF4-FFF2-40B4-BE49-F238E27FC236}">
                    <a16:creationId xmlns:a16="http://schemas.microsoft.com/office/drawing/2014/main" id="{8B3F9375-DD2D-4144-EBC7-6EF8A57D692E}"/>
                  </a:ext>
                </a:extLst>
              </p:cNvPr>
              <p:cNvSpPr/>
              <p:nvPr/>
            </p:nvSpPr>
            <p:spPr>
              <a:xfrm>
                <a:off x="5291498" y="3368201"/>
                <a:ext cx="645033" cy="234002"/>
              </a:xfrm>
              <a:custGeom>
                <a:avLst/>
                <a:gdLst>
                  <a:gd name="connsiteX0" fmla="*/ 645033 w 645033"/>
                  <a:gd name="connsiteY0" fmla="*/ 117001 h 234002"/>
                  <a:gd name="connsiteX1" fmla="*/ 322517 w 645033"/>
                  <a:gd name="connsiteY1" fmla="*/ 234003 h 234002"/>
                  <a:gd name="connsiteX2" fmla="*/ 0 w 645033"/>
                  <a:gd name="connsiteY2" fmla="*/ 117001 h 234002"/>
                  <a:gd name="connsiteX3" fmla="*/ 322517 w 645033"/>
                  <a:gd name="connsiteY3" fmla="*/ 0 h 234002"/>
                  <a:gd name="connsiteX4" fmla="*/ 645033 w 645033"/>
                  <a:gd name="connsiteY4" fmla="*/ 117001 h 234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5033" h="234002">
                    <a:moveTo>
                      <a:pt x="645033" y="117001"/>
                    </a:moveTo>
                    <a:cubicBezTo>
                      <a:pt x="645033" y="181606"/>
                      <a:pt x="500562" y="234003"/>
                      <a:pt x="322517" y="234003"/>
                    </a:cubicBezTo>
                    <a:cubicBezTo>
                      <a:pt x="144471" y="234003"/>
                      <a:pt x="0" y="181606"/>
                      <a:pt x="0" y="117001"/>
                    </a:cubicBezTo>
                    <a:cubicBezTo>
                      <a:pt x="0" y="52396"/>
                      <a:pt x="144471" y="0"/>
                      <a:pt x="322517" y="0"/>
                    </a:cubicBezTo>
                    <a:cubicBezTo>
                      <a:pt x="500562" y="0"/>
                      <a:pt x="645033" y="50870"/>
                      <a:pt x="645033" y="117001"/>
                    </a:cubicBezTo>
                  </a:path>
                </a:pathLst>
              </a:custGeom>
              <a:solidFill>
                <a:srgbClr val="E8E8E8"/>
              </a:solidFill>
              <a:ln w="508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NL" sz="1600"/>
              </a:p>
            </p:txBody>
          </p:sp>
          <p:sp>
            <p:nvSpPr>
              <p:cNvPr id="182" name="Freeform: Shape 181">
                <a:extLst>
                  <a:ext uri="{FF2B5EF4-FFF2-40B4-BE49-F238E27FC236}">
                    <a16:creationId xmlns:a16="http://schemas.microsoft.com/office/drawing/2014/main" id="{0F02585B-5E34-138A-1D50-E16DD8827E5C}"/>
                  </a:ext>
                </a:extLst>
              </p:cNvPr>
              <p:cNvSpPr/>
              <p:nvPr/>
            </p:nvSpPr>
            <p:spPr>
              <a:xfrm>
                <a:off x="5367803" y="3401266"/>
                <a:ext cx="493440" cy="148540"/>
              </a:xfrm>
              <a:custGeom>
                <a:avLst/>
                <a:gdLst>
                  <a:gd name="connsiteX0" fmla="*/ 493440 w 493440"/>
                  <a:gd name="connsiteY0" fmla="*/ 74270 h 148540"/>
                  <a:gd name="connsiteX1" fmla="*/ 246211 w 493440"/>
                  <a:gd name="connsiteY1" fmla="*/ 148541 h 148540"/>
                  <a:gd name="connsiteX2" fmla="*/ 0 w 493440"/>
                  <a:gd name="connsiteY2" fmla="*/ 74270 h 148540"/>
                  <a:gd name="connsiteX3" fmla="*/ 246211 w 493440"/>
                  <a:gd name="connsiteY3" fmla="*/ 0 h 148540"/>
                  <a:gd name="connsiteX4" fmla="*/ 493440 w 493440"/>
                  <a:gd name="connsiteY4" fmla="*/ 74270 h 1485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93440" h="148540">
                    <a:moveTo>
                      <a:pt x="493440" y="74270"/>
                    </a:moveTo>
                    <a:cubicBezTo>
                      <a:pt x="493440" y="115475"/>
                      <a:pt x="382543" y="148541"/>
                      <a:pt x="246211" y="148541"/>
                    </a:cubicBezTo>
                    <a:cubicBezTo>
                      <a:pt x="109879" y="148541"/>
                      <a:pt x="0" y="115475"/>
                      <a:pt x="0" y="74270"/>
                    </a:cubicBezTo>
                    <a:cubicBezTo>
                      <a:pt x="0" y="33066"/>
                      <a:pt x="109879" y="0"/>
                      <a:pt x="246211" y="0"/>
                    </a:cubicBezTo>
                    <a:cubicBezTo>
                      <a:pt x="382543" y="0"/>
                      <a:pt x="493440" y="33574"/>
                      <a:pt x="493440" y="74270"/>
                    </a:cubicBezTo>
                  </a:path>
                </a:pathLst>
              </a:custGeom>
              <a:solidFill>
                <a:srgbClr val="50E6FF"/>
              </a:solidFill>
              <a:ln w="508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NL" sz="1600"/>
              </a:p>
            </p:txBody>
          </p:sp>
          <p:sp>
            <p:nvSpPr>
              <p:cNvPr id="183" name="Freeform: Shape 182">
                <a:extLst>
                  <a:ext uri="{FF2B5EF4-FFF2-40B4-BE49-F238E27FC236}">
                    <a16:creationId xmlns:a16="http://schemas.microsoft.com/office/drawing/2014/main" id="{2481B9D0-3616-694D-96AE-D44093D4509C}"/>
                  </a:ext>
                </a:extLst>
              </p:cNvPr>
              <p:cNvSpPr/>
              <p:nvPr/>
            </p:nvSpPr>
            <p:spPr>
              <a:xfrm>
                <a:off x="5418673" y="3492690"/>
                <a:ext cx="391699" cy="57324"/>
              </a:xfrm>
              <a:custGeom>
                <a:avLst/>
                <a:gdLst>
                  <a:gd name="connsiteX0" fmla="*/ 195341 w 391699"/>
                  <a:gd name="connsiteY0" fmla="*/ 143 h 57324"/>
                  <a:gd name="connsiteX1" fmla="*/ 0 w 391699"/>
                  <a:gd name="connsiteY1" fmla="*/ 28122 h 57324"/>
                  <a:gd name="connsiteX2" fmla="*/ 195850 w 391699"/>
                  <a:gd name="connsiteY2" fmla="*/ 57118 h 57324"/>
                  <a:gd name="connsiteX3" fmla="*/ 391700 w 391699"/>
                  <a:gd name="connsiteY3" fmla="*/ 28122 h 57324"/>
                  <a:gd name="connsiteX4" fmla="*/ 195341 w 391699"/>
                  <a:gd name="connsiteY4" fmla="*/ 143 h 573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1699" h="57324">
                    <a:moveTo>
                      <a:pt x="195341" y="143"/>
                    </a:moveTo>
                    <a:cubicBezTo>
                      <a:pt x="129141" y="-1187"/>
                      <a:pt x="63165" y="8263"/>
                      <a:pt x="0" y="28122"/>
                    </a:cubicBezTo>
                    <a:cubicBezTo>
                      <a:pt x="63103" y="49092"/>
                      <a:pt x="129378" y="58904"/>
                      <a:pt x="195850" y="57118"/>
                    </a:cubicBezTo>
                    <a:cubicBezTo>
                      <a:pt x="262322" y="58904"/>
                      <a:pt x="328597" y="49092"/>
                      <a:pt x="391700" y="28122"/>
                    </a:cubicBezTo>
                    <a:cubicBezTo>
                      <a:pt x="328210" y="8154"/>
                      <a:pt x="261882" y="-1298"/>
                      <a:pt x="195341" y="143"/>
                    </a:cubicBezTo>
                    <a:close/>
                  </a:path>
                </a:pathLst>
              </a:custGeom>
              <a:solidFill>
                <a:srgbClr val="198AB3"/>
              </a:solidFill>
              <a:ln w="508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NL" sz="1600"/>
              </a:p>
            </p:txBody>
          </p:sp>
        </p:grpSp>
        <p:pic>
          <p:nvPicPr>
            <p:cNvPr id="174" name="Graphic 173">
              <a:extLst>
                <a:ext uri="{FF2B5EF4-FFF2-40B4-BE49-F238E27FC236}">
                  <a16:creationId xmlns:a16="http://schemas.microsoft.com/office/drawing/2014/main" id="{B0020824-A26B-333E-3A07-E475F33DCD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995287" y="2136742"/>
              <a:ext cx="504000" cy="504000"/>
            </a:xfrm>
            <a:prstGeom prst="rect">
              <a:avLst/>
            </a:prstGeom>
          </p:spPr>
        </p:pic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FBCC6E63-A3C6-1F87-F6DC-426C7443570E}"/>
                </a:ext>
              </a:extLst>
            </p:cNvPr>
            <p:cNvSpPr txBox="1"/>
            <p:nvPr/>
          </p:nvSpPr>
          <p:spPr>
            <a:xfrm>
              <a:off x="8652630" y="2570891"/>
              <a:ext cx="1044710" cy="489365"/>
            </a:xfrm>
            <a:prstGeom prst="rect">
              <a:avLst/>
            </a:prstGeom>
            <a:noFill/>
          </p:spPr>
          <p:txBody>
            <a:bodyPr wrap="none" lIns="182880" tIns="146304" rIns="182880" bIns="146304" rtlCol="0">
              <a:spAutoFit/>
            </a:bodyPr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r>
                <a:rPr lang="en-US" sz="140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</a:rPr>
                <a:t>Web tier</a:t>
              </a:r>
              <a:endParaRPr lang="en-NL" sz="1400" err="1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3C64D391-D4A1-43D4-4DE8-E16776C9CACF}"/>
                </a:ext>
              </a:extLst>
            </p:cNvPr>
            <p:cNvSpPr txBox="1"/>
            <p:nvPr/>
          </p:nvSpPr>
          <p:spPr>
            <a:xfrm>
              <a:off x="9554477" y="2570891"/>
              <a:ext cx="1472390" cy="489365"/>
            </a:xfrm>
            <a:prstGeom prst="rect">
              <a:avLst/>
            </a:prstGeom>
            <a:noFill/>
          </p:spPr>
          <p:txBody>
            <a:bodyPr wrap="none" lIns="182880" tIns="146304" rIns="182880" bIns="146304" rtlCol="0">
              <a:spAutoFit/>
            </a:bodyPr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r>
                <a:rPr lang="en-US" sz="140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</a:rPr>
                <a:t>Enterprise tier</a:t>
              </a:r>
              <a:endParaRPr lang="en-NL" sz="1400" err="1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endParaRPr>
            </a:p>
          </p:txBody>
        </p:sp>
        <p:pic>
          <p:nvPicPr>
            <p:cNvPr id="178" name="Graphic 177">
              <a:extLst>
                <a:ext uri="{FF2B5EF4-FFF2-40B4-BE49-F238E27FC236}">
                  <a16:creationId xmlns:a16="http://schemas.microsoft.com/office/drawing/2014/main" id="{09067C5D-8101-551F-E59F-571043E5206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988197" y="3126055"/>
              <a:ext cx="504000" cy="504000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27B1FFB-A391-578F-558B-96C9D3092ABE}"/>
                </a:ext>
              </a:extLst>
            </p:cNvPr>
            <p:cNvSpPr txBox="1"/>
            <p:nvPr/>
          </p:nvSpPr>
          <p:spPr>
            <a:xfrm>
              <a:off x="6241866" y="5619348"/>
              <a:ext cx="1441829" cy="627864"/>
            </a:xfrm>
            <a:prstGeom prst="rect">
              <a:avLst/>
            </a:prstGeom>
            <a:noFill/>
          </p:spPr>
          <p:txBody>
            <a:bodyPr wrap="square" lIns="182880" tIns="146304" rIns="182880" bIns="146304" rtlCol="0">
              <a:spAutoFit/>
            </a:bodyPr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r>
                <a:rPr lang="en-US" sz="1200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</a:rPr>
                <a:t>Cross-region replication</a:t>
              </a:r>
              <a:endParaRPr lang="en-NL" sz="12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endParaRP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162EAC66-143C-5A11-F8F0-171ADA6AEBF3}"/>
                </a:ext>
              </a:extLst>
            </p:cNvPr>
            <p:cNvCxnSpPr>
              <a:cxnSpLocks/>
              <a:stCxn id="13" idx="3"/>
              <a:endCxn id="61" idx="1"/>
            </p:cNvCxnSpPr>
            <p:nvPr/>
          </p:nvCxnSpPr>
          <p:spPr>
            <a:xfrm>
              <a:off x="5418227" y="5701788"/>
              <a:ext cx="2189129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4CDF68C0-C4B1-EFD3-FC7B-B93922CA51CE}"/>
                </a:ext>
              </a:extLst>
            </p:cNvPr>
            <p:cNvGrpSpPr/>
            <p:nvPr/>
          </p:nvGrpSpPr>
          <p:grpSpPr>
            <a:xfrm>
              <a:off x="2086929" y="5117184"/>
              <a:ext cx="8338414" cy="1232297"/>
              <a:chOff x="1988562" y="5117184"/>
              <a:chExt cx="8338414" cy="1232297"/>
            </a:xfrm>
          </p:grpSpPr>
          <p:pic>
            <p:nvPicPr>
              <p:cNvPr id="5" name="Graphic 4">
                <a:extLst>
                  <a:ext uri="{FF2B5EF4-FFF2-40B4-BE49-F238E27FC236}">
                    <a16:creationId xmlns:a16="http://schemas.microsoft.com/office/drawing/2014/main" id="{41B290B9-1922-7365-7066-9CEAE1D2A6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4823068" y="5834239"/>
                <a:ext cx="432153" cy="432153"/>
              </a:xfrm>
              <a:prstGeom prst="rect">
                <a:avLst/>
              </a:prstGeom>
            </p:spPr>
          </p:pic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9110C23-B754-0382-2978-4199986BE5E3}"/>
                  </a:ext>
                </a:extLst>
              </p:cNvPr>
              <p:cNvSpPr txBox="1"/>
              <p:nvPr/>
            </p:nvSpPr>
            <p:spPr>
              <a:xfrm>
                <a:off x="2142508" y="5887817"/>
                <a:ext cx="2606932" cy="461664"/>
              </a:xfrm>
              <a:prstGeom prst="rect">
                <a:avLst/>
              </a:prstGeom>
              <a:noFill/>
            </p:spPr>
            <p:txBody>
              <a:bodyPr wrap="none" lIns="182880" tIns="146304" rIns="182880" bIns="146304" rtlCol="0">
                <a:spAutoFit/>
              </a:bodyPr>
              <a:lstStyle/>
              <a:p>
                <a:pPr>
                  <a:lnSpc>
                    <a:spcPct val="90000"/>
                  </a:lnSpc>
                  <a:spcAft>
                    <a:spcPts val="600"/>
                  </a:spcAft>
                </a:pPr>
                <a:r>
                  <a:rPr lang="en-US" sz="1200" dirty="0">
                    <a:gradFill>
                      <a:gsLst>
                        <a:gs pos="2917">
                          <a:schemeClr val="tx1"/>
                        </a:gs>
                        <a:gs pos="30000">
                          <a:schemeClr val="tx1"/>
                        </a:gs>
                      </a:gsLst>
                      <a:lin ang="5400000" scaled="0"/>
                    </a:gradFill>
                  </a:rPr>
                  <a:t>Storage tier – Azure NetApp Files</a:t>
                </a:r>
                <a:endParaRPr lang="en-NL" sz="1200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</a:endParaRP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852918E-C66E-F9AC-04BE-34F0E2B4A814}"/>
                  </a:ext>
                </a:extLst>
              </p:cNvPr>
              <p:cNvSpPr/>
              <p:nvPr/>
            </p:nvSpPr>
            <p:spPr bwMode="auto">
              <a:xfrm>
                <a:off x="1988562" y="5117184"/>
                <a:ext cx="3331298" cy="1169208"/>
              </a:xfrm>
              <a:prstGeom prst="rect">
                <a:avLst/>
              </a:prstGeom>
              <a:noFill/>
              <a:ln>
                <a:solidFill>
                  <a:srgbClr val="0078D7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NL" sz="2400" err="1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18" name="AutoShape 118">
                <a:extLst>
                  <a:ext uri="{FF2B5EF4-FFF2-40B4-BE49-F238E27FC236}">
                    <a16:creationId xmlns:a16="http://schemas.microsoft.com/office/drawing/2014/main" id="{C1C98C2D-295B-9338-DD21-F147B2E91A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3082" y="5713327"/>
                <a:ext cx="697806" cy="326118"/>
              </a:xfrm>
              <a:prstGeom prst="can">
                <a:avLst>
                  <a:gd name="adj" fmla="val 23338"/>
                </a:avLst>
              </a:prstGeom>
              <a:gradFill flip="none" rotWithShape="1">
                <a:gsLst>
                  <a:gs pos="0">
                    <a:srgbClr val="FF8C00"/>
                  </a:gs>
                  <a:gs pos="43000">
                    <a:srgbClr val="FF8C00"/>
                  </a:gs>
                  <a:gs pos="75000">
                    <a:srgbClr val="A90000"/>
                  </a:gs>
                  <a:gs pos="97000">
                    <a:srgbClr val="A90000"/>
                  </a:gs>
                </a:gsLst>
                <a:lin ang="0" scaled="0"/>
                <a:tileRect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94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B0F0"/>
                  </a:buClr>
                  <a:buSzTx/>
                  <a:buFontTx/>
                  <a:buNone/>
                  <a:tabLst/>
                  <a:defRPr/>
                </a:pPr>
                <a:r>
                  <a:rPr lang="en-US" sz="1000" kern="0" dirty="0">
                    <a:solidFill>
                      <a:prstClr val="white"/>
                    </a:solidFill>
                  </a:rPr>
                  <a:t>V</a:t>
                </a:r>
                <a:r>
                  <a:rPr kumimoji="0" lang="en-US" sz="1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rPr>
                  <a:t>olumes</a:t>
                </a:r>
                <a:endPara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" name="AutoShape 118">
                <a:extLst>
                  <a:ext uri="{FF2B5EF4-FFF2-40B4-BE49-F238E27FC236}">
                    <a16:creationId xmlns:a16="http://schemas.microsoft.com/office/drawing/2014/main" id="{23B0FE03-6F7F-61D6-6F8E-A7E9400E44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7385" y="5682800"/>
                <a:ext cx="697806" cy="206626"/>
              </a:xfrm>
              <a:prstGeom prst="can">
                <a:avLst>
                  <a:gd name="adj" fmla="val 17757"/>
                </a:avLst>
              </a:prstGeom>
              <a:solidFill>
                <a:srgbClr val="A9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94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B0F0"/>
                  </a:buClr>
                  <a:buSzTx/>
                  <a:buFontTx/>
                  <a:buNone/>
                  <a:tabLst/>
                  <a:defRPr/>
                </a:pPr>
                <a:r>
                  <a:rPr lang="de-DE" sz="1000" kern="0" dirty="0">
                    <a:solidFill>
                      <a:prstClr val="white"/>
                    </a:solidFill>
                  </a:rPr>
                  <a:t>Log</a:t>
                </a:r>
                <a:endPara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" name="AutoShape 118">
                <a:extLst>
                  <a:ext uri="{FF2B5EF4-FFF2-40B4-BE49-F238E27FC236}">
                    <a16:creationId xmlns:a16="http://schemas.microsoft.com/office/drawing/2014/main" id="{4A9EB0D8-6F32-15B1-0BB5-F3971FC60E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7385" y="5334017"/>
                <a:ext cx="697806" cy="206626"/>
              </a:xfrm>
              <a:prstGeom prst="can">
                <a:avLst>
                  <a:gd name="adj" fmla="val 17757"/>
                </a:avLst>
              </a:prstGeom>
              <a:solidFill>
                <a:srgbClr val="A9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94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B0F0"/>
                  </a:buClr>
                  <a:buSzTx/>
                  <a:buFontTx/>
                  <a:buNone/>
                  <a:tabLst/>
                  <a:defRPr/>
                </a:pPr>
                <a:r>
                  <a:rPr lang="en-US" sz="1000" kern="0" dirty="0">
                    <a:solidFill>
                      <a:prstClr val="white"/>
                    </a:solidFill>
                  </a:rPr>
                  <a:t>Data</a:t>
                </a:r>
                <a:endParaRPr kumimoji="0" lang="en-US" sz="1000" b="0" i="0" u="none" strike="noStrike" kern="0" cap="none" spc="0" normalizeH="0" baseline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" name="AutoShape 118">
                <a:extLst>
                  <a:ext uri="{FF2B5EF4-FFF2-40B4-BE49-F238E27FC236}">
                    <a16:creationId xmlns:a16="http://schemas.microsoft.com/office/drawing/2014/main" id="{6667FC81-4A2A-F755-9239-EF9BB3AEA3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47893" y="5427948"/>
                <a:ext cx="654197" cy="334977"/>
              </a:xfrm>
              <a:prstGeom prst="can">
                <a:avLst>
                  <a:gd name="adj" fmla="val 23338"/>
                </a:avLst>
              </a:prstGeom>
              <a:solidFill>
                <a:srgbClr val="107C1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94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B0F0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</a:rPr>
                  <a:t>Root FSC</a:t>
                </a:r>
              </a:p>
            </p:txBody>
          </p:sp>
          <p:sp>
            <p:nvSpPr>
              <p:cNvPr id="28" name="AutoShape 118">
                <a:extLst>
                  <a:ext uri="{FF2B5EF4-FFF2-40B4-BE49-F238E27FC236}">
                    <a16:creationId xmlns:a16="http://schemas.microsoft.com/office/drawing/2014/main" id="{B4CAC535-F777-F807-A800-CDC68BD038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3082" y="5202222"/>
                <a:ext cx="697806" cy="326118"/>
              </a:xfrm>
              <a:prstGeom prst="can">
                <a:avLst>
                  <a:gd name="adj" fmla="val 23338"/>
                </a:avLst>
              </a:prstGeom>
              <a:gradFill flip="none" rotWithShape="1">
                <a:gsLst>
                  <a:gs pos="0">
                    <a:srgbClr val="FF8C00"/>
                  </a:gs>
                  <a:gs pos="43000">
                    <a:srgbClr val="FF8C00"/>
                  </a:gs>
                  <a:gs pos="75000">
                    <a:srgbClr val="A90000"/>
                  </a:gs>
                  <a:gs pos="97000">
                    <a:srgbClr val="A90000"/>
                  </a:gs>
                </a:gsLst>
                <a:lin ang="0" scaled="0"/>
                <a:tileRect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94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B0F0"/>
                  </a:buClr>
                  <a:buSzTx/>
                  <a:buFontTx/>
                  <a:buNone/>
                  <a:tabLst/>
                  <a:defRPr/>
                </a:pPr>
                <a:r>
                  <a:rPr lang="en-US" sz="1000" kern="0" dirty="0">
                    <a:solidFill>
                      <a:prstClr val="white"/>
                    </a:solidFill>
                  </a:rPr>
                  <a:t>V</a:t>
                </a:r>
                <a:r>
                  <a:rPr kumimoji="0" lang="en-US" sz="1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rPr>
                  <a:t>olumes</a:t>
                </a:r>
                <a:endPara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6165FBD4-991D-D8FE-5985-A27485E6E0F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0"/>
              <a:srcRect l="-1" t="32502" r="75178" b="35873"/>
              <a:stretch/>
            </p:blipFill>
            <p:spPr>
              <a:xfrm>
                <a:off x="2147405" y="5317537"/>
                <a:ext cx="203542" cy="266027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48942475-83EA-AAAC-7891-714EB270A91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0"/>
              <a:srcRect l="-1" t="32502" r="75178" b="35873"/>
              <a:stretch/>
            </p:blipFill>
            <p:spPr>
              <a:xfrm>
                <a:off x="2147405" y="5666320"/>
                <a:ext cx="203542" cy="266027"/>
              </a:xfrm>
              <a:prstGeom prst="rect">
                <a:avLst/>
              </a:prstGeom>
            </p:spPr>
          </p:pic>
          <p:pic>
            <p:nvPicPr>
              <p:cNvPr id="31" name="Picture 30">
                <a:extLst>
                  <a:ext uri="{FF2B5EF4-FFF2-40B4-BE49-F238E27FC236}">
                    <a16:creationId xmlns:a16="http://schemas.microsoft.com/office/drawing/2014/main" id="{D092E6E9-5AB0-23EB-75EB-1FBEDC17712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0"/>
              <a:srcRect l="-1" t="32502" r="75178" b="35873"/>
              <a:stretch/>
            </p:blipFill>
            <p:spPr>
              <a:xfrm>
                <a:off x="3233765" y="5254038"/>
                <a:ext cx="203542" cy="266027"/>
              </a:xfrm>
              <a:prstGeom prst="rect">
                <a:avLst/>
              </a:prstGeom>
            </p:spPr>
          </p:pic>
          <p:pic>
            <p:nvPicPr>
              <p:cNvPr id="32" name="Picture 31">
                <a:extLst>
                  <a:ext uri="{FF2B5EF4-FFF2-40B4-BE49-F238E27FC236}">
                    <a16:creationId xmlns:a16="http://schemas.microsoft.com/office/drawing/2014/main" id="{0AF0CCF9-AC67-4CD8-55F3-B40E7FD5C11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0"/>
              <a:srcRect l="-1" t="32502" r="75178" b="35873"/>
              <a:stretch/>
            </p:blipFill>
            <p:spPr>
              <a:xfrm>
                <a:off x="4326290" y="5469680"/>
                <a:ext cx="203542" cy="266027"/>
              </a:xfrm>
              <a:prstGeom prst="rect">
                <a:avLst/>
              </a:prstGeom>
            </p:spPr>
          </p:pic>
          <p:pic>
            <p:nvPicPr>
              <p:cNvPr id="33" name="Picture 32">
                <a:extLst>
                  <a:ext uri="{FF2B5EF4-FFF2-40B4-BE49-F238E27FC236}">
                    <a16:creationId xmlns:a16="http://schemas.microsoft.com/office/drawing/2014/main" id="{BC7E31E8-F623-BAE0-9CC3-55181B30625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0"/>
              <a:srcRect l="-1" t="32502" r="75178" b="35873"/>
              <a:stretch/>
            </p:blipFill>
            <p:spPr>
              <a:xfrm>
                <a:off x="3233765" y="5743372"/>
                <a:ext cx="203542" cy="266027"/>
              </a:xfrm>
              <a:prstGeom prst="rect">
                <a:avLst/>
              </a:prstGeom>
            </p:spPr>
          </p:pic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4C28807-5A13-F7E5-6EEE-B58A30D1B93E}"/>
                  </a:ext>
                </a:extLst>
              </p:cNvPr>
              <p:cNvSpPr txBox="1"/>
              <p:nvPr/>
            </p:nvSpPr>
            <p:spPr>
              <a:xfrm>
                <a:off x="7720044" y="5877864"/>
                <a:ext cx="2606932" cy="461664"/>
              </a:xfrm>
              <a:prstGeom prst="rect">
                <a:avLst/>
              </a:prstGeom>
              <a:noFill/>
            </p:spPr>
            <p:txBody>
              <a:bodyPr wrap="none" lIns="182880" tIns="146304" rIns="182880" bIns="146304" rtlCol="0">
                <a:spAutoFit/>
              </a:bodyPr>
              <a:lstStyle/>
              <a:p>
                <a:pPr>
                  <a:lnSpc>
                    <a:spcPct val="90000"/>
                  </a:lnSpc>
                  <a:spcAft>
                    <a:spcPts val="600"/>
                  </a:spcAft>
                </a:pPr>
                <a:r>
                  <a:rPr lang="en-US" sz="1200" dirty="0">
                    <a:gradFill>
                      <a:gsLst>
                        <a:gs pos="2917">
                          <a:schemeClr val="tx1"/>
                        </a:gs>
                        <a:gs pos="30000">
                          <a:schemeClr val="tx1"/>
                        </a:gs>
                      </a:gsLst>
                      <a:lin ang="5400000" scaled="0"/>
                    </a:gradFill>
                  </a:rPr>
                  <a:t>Storage tier – Azure NetApp Files</a:t>
                </a:r>
                <a:endParaRPr lang="en-NL" sz="1200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</a:endParaRPr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47CD1A90-46C5-0B05-0875-51A731D9D36F}"/>
                </a:ext>
              </a:extLst>
            </p:cNvPr>
            <p:cNvGrpSpPr/>
            <p:nvPr/>
          </p:nvGrpSpPr>
          <p:grpSpPr>
            <a:xfrm>
              <a:off x="7607356" y="5117184"/>
              <a:ext cx="3331298" cy="1169208"/>
              <a:chOff x="1988562" y="5117184"/>
              <a:chExt cx="3331298" cy="1169208"/>
            </a:xfrm>
          </p:grpSpPr>
          <p:pic>
            <p:nvPicPr>
              <p:cNvPr id="59" name="Graphic 58">
                <a:extLst>
                  <a:ext uri="{FF2B5EF4-FFF2-40B4-BE49-F238E27FC236}">
                    <a16:creationId xmlns:a16="http://schemas.microsoft.com/office/drawing/2014/main" id="{8688454D-8DBE-5518-4AD8-4A220A66F65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4823068" y="5834239"/>
                <a:ext cx="432153" cy="432153"/>
              </a:xfrm>
              <a:prstGeom prst="rect">
                <a:avLst/>
              </a:prstGeom>
            </p:spPr>
          </p:pic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38932ABC-9C1C-B0D2-D405-EE4FA7BF69B8}"/>
                  </a:ext>
                </a:extLst>
              </p:cNvPr>
              <p:cNvSpPr/>
              <p:nvPr/>
            </p:nvSpPr>
            <p:spPr bwMode="auto">
              <a:xfrm>
                <a:off x="1988562" y="5117184"/>
                <a:ext cx="3331298" cy="1169208"/>
              </a:xfrm>
              <a:prstGeom prst="rect">
                <a:avLst/>
              </a:prstGeom>
              <a:noFill/>
              <a:ln>
                <a:solidFill>
                  <a:srgbClr val="0078D7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NL" sz="2400" err="1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62" name="AutoShape 118">
                <a:extLst>
                  <a:ext uri="{FF2B5EF4-FFF2-40B4-BE49-F238E27FC236}">
                    <a16:creationId xmlns:a16="http://schemas.microsoft.com/office/drawing/2014/main" id="{9AAB7579-BFFE-254C-5FA8-663B499C18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3082" y="5713327"/>
                <a:ext cx="697806" cy="326118"/>
              </a:xfrm>
              <a:prstGeom prst="can">
                <a:avLst>
                  <a:gd name="adj" fmla="val 23338"/>
                </a:avLst>
              </a:prstGeom>
              <a:solidFill>
                <a:srgbClr val="107C1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94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B0F0"/>
                  </a:buClr>
                  <a:buSzTx/>
                  <a:buFontTx/>
                  <a:buNone/>
                  <a:tabLst/>
                  <a:defRPr/>
                </a:pPr>
                <a:r>
                  <a:rPr lang="en-US" sz="1000" kern="0" dirty="0">
                    <a:solidFill>
                      <a:prstClr val="white"/>
                    </a:solidFill>
                  </a:rPr>
                  <a:t>V</a:t>
                </a:r>
                <a:r>
                  <a:rPr kumimoji="0" lang="en-US" sz="10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rPr>
                  <a:t>olumes</a:t>
                </a:r>
                <a:endPara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3" name="AutoShape 118">
                <a:extLst>
                  <a:ext uri="{FF2B5EF4-FFF2-40B4-BE49-F238E27FC236}">
                    <a16:creationId xmlns:a16="http://schemas.microsoft.com/office/drawing/2014/main" id="{13E47583-647F-06F0-DEC8-117604A8EB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7385" y="5682800"/>
                <a:ext cx="697806" cy="206626"/>
              </a:xfrm>
              <a:prstGeom prst="can">
                <a:avLst>
                  <a:gd name="adj" fmla="val 17757"/>
                </a:avLst>
              </a:prstGeom>
              <a:solidFill>
                <a:srgbClr val="107C1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94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B0F0"/>
                  </a:buClr>
                  <a:buSzTx/>
                  <a:buFontTx/>
                  <a:buNone/>
                  <a:tabLst/>
                  <a:defRPr/>
                </a:pPr>
                <a:r>
                  <a:rPr lang="de-DE" sz="1000" kern="0" dirty="0">
                    <a:solidFill>
                      <a:prstClr val="white"/>
                    </a:solidFill>
                  </a:rPr>
                  <a:t>Log</a:t>
                </a:r>
                <a:endPara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4" name="AutoShape 118">
                <a:extLst>
                  <a:ext uri="{FF2B5EF4-FFF2-40B4-BE49-F238E27FC236}">
                    <a16:creationId xmlns:a16="http://schemas.microsoft.com/office/drawing/2014/main" id="{18F293AC-C22E-1B3D-50A4-8E0DE39BFF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7385" y="5334017"/>
                <a:ext cx="697806" cy="206626"/>
              </a:xfrm>
              <a:prstGeom prst="can">
                <a:avLst>
                  <a:gd name="adj" fmla="val 17757"/>
                </a:avLst>
              </a:prstGeom>
              <a:solidFill>
                <a:srgbClr val="107C1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94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B0F0"/>
                  </a:buClr>
                  <a:buSzTx/>
                  <a:buFontTx/>
                  <a:buNone/>
                  <a:tabLst/>
                  <a:defRPr/>
                </a:pPr>
                <a:r>
                  <a:rPr lang="en-US" sz="1000" kern="0" dirty="0">
                    <a:solidFill>
                      <a:prstClr val="white"/>
                    </a:solidFill>
                  </a:rPr>
                  <a:t>Data</a:t>
                </a:r>
                <a:endParaRPr kumimoji="0" lang="en-US" sz="1000" b="0" i="0" u="none" strike="noStrike" kern="0" cap="none" spc="0" normalizeH="0" baseline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" name="AutoShape 118">
                <a:extLst>
                  <a:ext uri="{FF2B5EF4-FFF2-40B4-BE49-F238E27FC236}">
                    <a16:creationId xmlns:a16="http://schemas.microsoft.com/office/drawing/2014/main" id="{FEE43C59-5621-BE90-DFBB-2926F25119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47893" y="5427948"/>
                <a:ext cx="654197" cy="334977"/>
              </a:xfrm>
              <a:prstGeom prst="can">
                <a:avLst>
                  <a:gd name="adj" fmla="val 23338"/>
                </a:avLst>
              </a:prstGeom>
              <a:solidFill>
                <a:srgbClr val="107C1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94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B0F0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</a:rPr>
                  <a:t>Root FSC</a:t>
                </a:r>
              </a:p>
            </p:txBody>
          </p:sp>
          <p:sp>
            <p:nvSpPr>
              <p:cNvPr id="67" name="AutoShape 118">
                <a:extLst>
                  <a:ext uri="{FF2B5EF4-FFF2-40B4-BE49-F238E27FC236}">
                    <a16:creationId xmlns:a16="http://schemas.microsoft.com/office/drawing/2014/main" id="{01469D13-35C6-9E9D-0EBA-DBD00EBB9C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3082" y="5202222"/>
                <a:ext cx="697806" cy="326118"/>
              </a:xfrm>
              <a:prstGeom prst="can">
                <a:avLst>
                  <a:gd name="adj" fmla="val 23338"/>
                </a:avLst>
              </a:prstGeom>
              <a:solidFill>
                <a:srgbClr val="107C1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94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B0F0"/>
                  </a:buClr>
                  <a:buSzTx/>
                  <a:buFontTx/>
                  <a:buNone/>
                  <a:tabLst/>
                  <a:defRPr/>
                </a:pPr>
                <a:r>
                  <a:rPr lang="en-US" sz="1000" kern="0" dirty="0">
                    <a:solidFill>
                      <a:prstClr val="white"/>
                    </a:solidFill>
                  </a:rPr>
                  <a:t>V</a:t>
                </a:r>
                <a:r>
                  <a:rPr kumimoji="0" lang="en-US" sz="1000" b="0" i="0" strike="noStrike" kern="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rPr>
                  <a:t>olumes</a:t>
                </a:r>
                <a:endParaRPr kumimoji="0" lang="en-US" sz="1000" b="0" i="0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pic>
            <p:nvPicPr>
              <p:cNvPr id="68" name="Picture 67">
                <a:extLst>
                  <a:ext uri="{FF2B5EF4-FFF2-40B4-BE49-F238E27FC236}">
                    <a16:creationId xmlns:a16="http://schemas.microsoft.com/office/drawing/2014/main" id="{C3A81BE7-F8CB-5C1F-69EB-B5BC1014D33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0"/>
              <a:srcRect l="-1" t="32502" r="75178" b="35873"/>
              <a:stretch/>
            </p:blipFill>
            <p:spPr>
              <a:xfrm>
                <a:off x="2147405" y="5317537"/>
                <a:ext cx="203542" cy="266027"/>
              </a:xfrm>
              <a:prstGeom prst="rect">
                <a:avLst/>
              </a:prstGeom>
            </p:spPr>
          </p:pic>
          <p:pic>
            <p:nvPicPr>
              <p:cNvPr id="69" name="Picture 68">
                <a:extLst>
                  <a:ext uri="{FF2B5EF4-FFF2-40B4-BE49-F238E27FC236}">
                    <a16:creationId xmlns:a16="http://schemas.microsoft.com/office/drawing/2014/main" id="{B0F2C5AA-8F7C-D5B6-747B-1FD83CBFD54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0"/>
              <a:srcRect l="-1" t="32502" r="75178" b="35873"/>
              <a:stretch/>
            </p:blipFill>
            <p:spPr>
              <a:xfrm>
                <a:off x="2147405" y="5666320"/>
                <a:ext cx="203542" cy="266027"/>
              </a:xfrm>
              <a:prstGeom prst="rect">
                <a:avLst/>
              </a:prstGeom>
            </p:spPr>
          </p:pic>
          <p:pic>
            <p:nvPicPr>
              <p:cNvPr id="70" name="Picture 69">
                <a:extLst>
                  <a:ext uri="{FF2B5EF4-FFF2-40B4-BE49-F238E27FC236}">
                    <a16:creationId xmlns:a16="http://schemas.microsoft.com/office/drawing/2014/main" id="{D1AD9D63-957C-0B71-20DF-BECC8637586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0"/>
              <a:srcRect l="-1" t="32502" r="75178" b="35873"/>
              <a:stretch/>
            </p:blipFill>
            <p:spPr>
              <a:xfrm>
                <a:off x="3233765" y="5254038"/>
                <a:ext cx="203542" cy="266027"/>
              </a:xfrm>
              <a:prstGeom prst="rect">
                <a:avLst/>
              </a:prstGeom>
            </p:spPr>
          </p:pic>
          <p:pic>
            <p:nvPicPr>
              <p:cNvPr id="74" name="Picture 73">
                <a:extLst>
                  <a:ext uri="{FF2B5EF4-FFF2-40B4-BE49-F238E27FC236}">
                    <a16:creationId xmlns:a16="http://schemas.microsoft.com/office/drawing/2014/main" id="{435470A0-D461-A5D5-A09F-58C0C711324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0"/>
              <a:srcRect l="-1" t="32502" r="75178" b="35873"/>
              <a:stretch/>
            </p:blipFill>
            <p:spPr>
              <a:xfrm>
                <a:off x="4326290" y="5469680"/>
                <a:ext cx="203542" cy="266027"/>
              </a:xfrm>
              <a:prstGeom prst="rect">
                <a:avLst/>
              </a:prstGeom>
            </p:spPr>
          </p:pic>
          <p:pic>
            <p:nvPicPr>
              <p:cNvPr id="75" name="Picture 74">
                <a:extLst>
                  <a:ext uri="{FF2B5EF4-FFF2-40B4-BE49-F238E27FC236}">
                    <a16:creationId xmlns:a16="http://schemas.microsoft.com/office/drawing/2014/main" id="{631C282A-348D-D829-0CD2-57CB0DDC1D6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0"/>
              <a:srcRect l="-1" t="32502" r="75178" b="35873"/>
              <a:stretch/>
            </p:blipFill>
            <p:spPr>
              <a:xfrm>
                <a:off x="3233765" y="5743372"/>
                <a:ext cx="203542" cy="266027"/>
              </a:xfrm>
              <a:prstGeom prst="rect">
                <a:avLst/>
              </a:prstGeom>
            </p:spPr>
          </p:pic>
        </p:grp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C2E4317-B973-1F9A-4145-773CCE12D631}"/>
                </a:ext>
              </a:extLst>
            </p:cNvPr>
            <p:cNvSpPr txBox="1"/>
            <p:nvPr/>
          </p:nvSpPr>
          <p:spPr>
            <a:xfrm>
              <a:off x="9041719" y="3632826"/>
              <a:ext cx="1399101" cy="489365"/>
            </a:xfrm>
            <a:prstGeom prst="rect">
              <a:avLst/>
            </a:prstGeom>
            <a:noFill/>
          </p:spPr>
          <p:txBody>
            <a:bodyPr wrap="none" lIns="182880" tIns="146304" rIns="182880" bIns="146304" rtlCol="0">
              <a:spAutoFit/>
            </a:bodyPr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r>
                <a:rPr lang="en-US" sz="1400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</a:rPr>
                <a:t>Resource tier</a:t>
              </a:r>
              <a:endParaRPr lang="en-NL" sz="1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C3327426-34BB-ADFD-0295-459818ADB87B}"/>
              </a:ext>
            </a:extLst>
          </p:cNvPr>
          <p:cNvSpPr/>
          <p:nvPr/>
        </p:nvSpPr>
        <p:spPr bwMode="auto">
          <a:xfrm>
            <a:off x="8038092" y="1826601"/>
            <a:ext cx="2210088" cy="1789931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39" name="Graphic 38">
            <a:extLst>
              <a:ext uri="{FF2B5EF4-FFF2-40B4-BE49-F238E27FC236}">
                <a16:creationId xmlns:a16="http://schemas.microsoft.com/office/drawing/2014/main" id="{97FD0281-1C78-6249-AC0C-A95E5F5C0B7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345113" y="891491"/>
            <a:ext cx="574617" cy="574617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A38972A4-F1EB-8138-BA22-207E592AA398}"/>
              </a:ext>
            </a:extLst>
          </p:cNvPr>
          <p:cNvSpPr txBox="1"/>
          <p:nvPr/>
        </p:nvSpPr>
        <p:spPr>
          <a:xfrm>
            <a:off x="5893437" y="2474444"/>
            <a:ext cx="1455805" cy="704808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2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Application 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2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replication</a:t>
            </a:r>
            <a:endParaRPr lang="en-NL" sz="12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111D95C-521C-2693-55BF-D446C664009C}"/>
              </a:ext>
            </a:extLst>
          </p:cNvPr>
          <p:cNvCxnSpPr>
            <a:cxnSpLocks/>
          </p:cNvCxnSpPr>
          <p:nvPr/>
        </p:nvCxnSpPr>
        <p:spPr>
          <a:xfrm>
            <a:off x="5996409" y="2528527"/>
            <a:ext cx="2048938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43630DD-9725-9C69-0176-BFCC72165328}"/>
              </a:ext>
            </a:extLst>
          </p:cNvPr>
          <p:cNvGrpSpPr/>
          <p:nvPr/>
        </p:nvGrpSpPr>
        <p:grpSpPr>
          <a:xfrm>
            <a:off x="3192209" y="5858778"/>
            <a:ext cx="5807582" cy="615554"/>
            <a:chOff x="2909180" y="6115638"/>
            <a:chExt cx="5807582" cy="615554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45A2CF4-8CB3-9BBC-F9B0-DFF284596658}"/>
                </a:ext>
              </a:extLst>
            </p:cNvPr>
            <p:cNvSpPr txBox="1"/>
            <p:nvPr/>
          </p:nvSpPr>
          <p:spPr>
            <a:xfrm>
              <a:off x="2909180" y="6116546"/>
              <a:ext cx="5807582" cy="307777"/>
            </a:xfrm>
            <a:prstGeom prst="rect">
              <a:avLst/>
            </a:prstGeom>
            <a:solidFill>
              <a:srgbClr val="D7D7D7"/>
            </a:solidFill>
            <a:ln>
              <a:solidFill>
                <a:schemeClr val="tx1">
                  <a:lumMod val="60000"/>
                  <a:lumOff val="4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en-NL" sz="1400" b="0" i="0" u="none" strike="noStrike" dirty="0"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Performance requirement</a:t>
              </a:r>
              <a:r>
                <a:rPr lang="en-NL" sz="1400" dirty="0"/>
                <a:t> 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65CEB02-F305-608F-09C1-E2D74BEA08A3}"/>
                </a:ext>
              </a:extLst>
            </p:cNvPr>
            <p:cNvSpPr txBox="1"/>
            <p:nvPr/>
          </p:nvSpPr>
          <p:spPr>
            <a:xfrm>
              <a:off x="5170819" y="6115638"/>
              <a:ext cx="658792" cy="307777"/>
            </a:xfrm>
            <a:prstGeom prst="rect">
              <a:avLst/>
            </a:prstGeom>
            <a:solidFill>
              <a:srgbClr val="107C10"/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0" i="0" u="none" strike="noStrike" dirty="0">
                  <a:solidFill>
                    <a:schemeClr val="bg1"/>
                  </a:solidFill>
                  <a:effectLst/>
                  <a:latin typeface="Segoe UI" panose="020B0502040204020203" pitchFamily="34" charset="0"/>
                </a:rPr>
                <a:t>Low</a:t>
              </a:r>
              <a:r>
                <a:rPr lang="nl-NL" sz="1400" dirty="0">
                  <a:solidFill>
                    <a:schemeClr val="bg1"/>
                  </a:solidFill>
                </a:rPr>
                <a:t> </a:t>
              </a:r>
              <a:endParaRPr lang="en-NL" sz="1400" dirty="0">
                <a:solidFill>
                  <a:schemeClr val="bg1"/>
                </a:solidFill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1C73D04-2F35-EF67-7778-4C8DF6AB5B65}"/>
                </a:ext>
              </a:extLst>
            </p:cNvPr>
            <p:cNvSpPr txBox="1"/>
            <p:nvPr/>
          </p:nvSpPr>
          <p:spPr>
            <a:xfrm>
              <a:off x="5829612" y="6116546"/>
              <a:ext cx="994973" cy="307777"/>
            </a:xfrm>
            <a:prstGeom prst="rect">
              <a:avLst/>
            </a:prstGeom>
            <a:solidFill>
              <a:srgbClr val="FF8C00"/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0" i="0" u="none" strike="noStrike" dirty="0">
                  <a:solidFill>
                    <a:schemeClr val="bg1"/>
                  </a:solidFill>
                  <a:effectLst/>
                  <a:latin typeface="Segoe UI" panose="020B0502040204020203" pitchFamily="34" charset="0"/>
                </a:rPr>
                <a:t>Medium</a:t>
              </a:r>
              <a:r>
                <a:rPr lang="nl-NL" sz="1400" dirty="0">
                  <a:solidFill>
                    <a:schemeClr val="bg1"/>
                  </a:solidFill>
                </a:rPr>
                <a:t> </a:t>
              </a:r>
              <a:endParaRPr lang="en-NL" sz="1400" dirty="0">
                <a:solidFill>
                  <a:schemeClr val="bg1"/>
                </a:solidFill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9F9D015-FAD0-C56E-3284-EF52AC7FF9EA}"/>
                </a:ext>
              </a:extLst>
            </p:cNvPr>
            <p:cNvSpPr txBox="1"/>
            <p:nvPr/>
          </p:nvSpPr>
          <p:spPr>
            <a:xfrm>
              <a:off x="6824584" y="6116546"/>
              <a:ext cx="1222219" cy="307777"/>
            </a:xfrm>
            <a:prstGeom prst="rect">
              <a:avLst/>
            </a:prstGeom>
            <a:gradFill flip="none" rotWithShape="1">
              <a:gsLst>
                <a:gs pos="0">
                  <a:srgbClr val="FF8C00"/>
                </a:gs>
                <a:gs pos="41000">
                  <a:srgbClr val="FF8C00"/>
                </a:gs>
                <a:gs pos="69000">
                  <a:srgbClr val="A80000"/>
                </a:gs>
                <a:gs pos="100000">
                  <a:srgbClr val="A80000"/>
                </a:gs>
              </a:gsLst>
              <a:lin ang="0" scaled="1"/>
              <a:tileRect/>
            </a:gradFill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0" i="0" u="none" strike="noStrike" dirty="0">
                  <a:solidFill>
                    <a:schemeClr val="bg1"/>
                  </a:solidFill>
                  <a:effectLst/>
                  <a:latin typeface="Segoe UI" panose="020B0502040204020203" pitchFamily="34" charset="0"/>
                </a:rPr>
                <a:t>Med-High</a:t>
              </a:r>
              <a:r>
                <a:rPr lang="nl-NL" sz="1400" dirty="0">
                  <a:solidFill>
                    <a:schemeClr val="bg1"/>
                  </a:solidFill>
                </a:rPr>
                <a:t> </a:t>
              </a:r>
              <a:endParaRPr lang="en-NL" sz="1400" dirty="0">
                <a:solidFill>
                  <a:schemeClr val="bg1"/>
                </a:solidFill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4E5F0CE-3D4D-45D6-1F90-B33227F2B0EC}"/>
                </a:ext>
              </a:extLst>
            </p:cNvPr>
            <p:cNvSpPr txBox="1"/>
            <p:nvPr/>
          </p:nvSpPr>
          <p:spPr>
            <a:xfrm>
              <a:off x="8046803" y="6116546"/>
              <a:ext cx="669958" cy="307777"/>
            </a:xfrm>
            <a:prstGeom prst="rect">
              <a:avLst/>
            </a:prstGeom>
            <a:solidFill>
              <a:srgbClr val="A80000"/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0" i="0" u="none" strike="noStrike">
                  <a:solidFill>
                    <a:schemeClr val="bg1"/>
                  </a:solidFill>
                  <a:effectLst/>
                  <a:latin typeface="Segoe UI" panose="020B0502040204020203" pitchFamily="34" charset="0"/>
                </a:rPr>
                <a:t>High</a:t>
              </a:r>
              <a:r>
                <a:rPr lang="nl-NL" sz="1400">
                  <a:solidFill>
                    <a:schemeClr val="bg1"/>
                  </a:solidFill>
                </a:rPr>
                <a:t> </a:t>
              </a:r>
              <a:endParaRPr lang="en-NL" sz="1400">
                <a:solidFill>
                  <a:schemeClr val="bg1"/>
                </a:solidFill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65BACA9-2605-AA19-844B-65F8F9FD76CE}"/>
                </a:ext>
              </a:extLst>
            </p:cNvPr>
            <p:cNvSpPr txBox="1"/>
            <p:nvPr/>
          </p:nvSpPr>
          <p:spPr>
            <a:xfrm>
              <a:off x="2909180" y="6423414"/>
              <a:ext cx="5807582" cy="307777"/>
            </a:xfrm>
            <a:prstGeom prst="rect">
              <a:avLst/>
            </a:prstGeom>
            <a:solidFill>
              <a:srgbClr val="D7D7D7"/>
            </a:solidFill>
            <a:ln>
              <a:solidFill>
                <a:schemeClr val="tx1">
                  <a:lumMod val="60000"/>
                  <a:lumOff val="4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en-GB" sz="1400" b="0" i="0" u="none" strike="noStrike" dirty="0"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Azure NetApp Files tier</a:t>
              </a:r>
              <a:endParaRPr lang="en-NL" sz="1400" dirty="0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CCABCC4C-6052-2C1F-0881-B77C4A602D09}"/>
                </a:ext>
              </a:extLst>
            </p:cNvPr>
            <p:cNvSpPr txBox="1"/>
            <p:nvPr/>
          </p:nvSpPr>
          <p:spPr>
            <a:xfrm>
              <a:off x="5170819" y="6423415"/>
              <a:ext cx="1123248" cy="307777"/>
            </a:xfrm>
            <a:prstGeom prst="rect">
              <a:avLst/>
            </a:prstGeom>
            <a:solidFill>
              <a:srgbClr val="107C10"/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0" i="0" u="none" strike="noStrike" dirty="0">
                  <a:solidFill>
                    <a:schemeClr val="bg1"/>
                  </a:solidFill>
                  <a:effectLst/>
                  <a:latin typeface="Segoe UI" panose="020B0502040204020203" pitchFamily="34" charset="0"/>
                </a:rPr>
                <a:t>Standard</a:t>
              </a:r>
              <a:r>
                <a:rPr lang="nl-NL" sz="1400" dirty="0">
                  <a:solidFill>
                    <a:schemeClr val="bg1"/>
                  </a:solidFill>
                </a:rPr>
                <a:t> </a:t>
              </a:r>
              <a:endParaRPr lang="en-NL" sz="1400" dirty="0">
                <a:solidFill>
                  <a:schemeClr val="bg1"/>
                </a:solidFill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120C7E3-EFAA-0AC4-1D02-550413B23274}"/>
                </a:ext>
              </a:extLst>
            </p:cNvPr>
            <p:cNvSpPr txBox="1"/>
            <p:nvPr/>
          </p:nvSpPr>
          <p:spPr>
            <a:xfrm>
              <a:off x="6272321" y="6423415"/>
              <a:ext cx="1222220" cy="307777"/>
            </a:xfrm>
            <a:prstGeom prst="rect">
              <a:avLst/>
            </a:prstGeom>
            <a:solidFill>
              <a:srgbClr val="FF8C00"/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0" i="0" u="none" strike="noStrike" dirty="0">
                  <a:solidFill>
                    <a:schemeClr val="bg1"/>
                  </a:solidFill>
                  <a:effectLst/>
                  <a:latin typeface="Segoe UI" panose="020B0502040204020203" pitchFamily="34" charset="0"/>
                </a:rPr>
                <a:t>Premium</a:t>
              </a:r>
              <a:r>
                <a:rPr lang="nl-NL" sz="1400" dirty="0">
                  <a:solidFill>
                    <a:schemeClr val="bg1"/>
                  </a:solidFill>
                </a:rPr>
                <a:t> </a:t>
              </a:r>
              <a:endParaRPr lang="en-NL" sz="1400" dirty="0">
                <a:solidFill>
                  <a:schemeClr val="bg1"/>
                </a:solidFill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3B678B9A-27BC-D498-8F77-2EC065C5A6D3}"/>
                </a:ext>
              </a:extLst>
            </p:cNvPr>
            <p:cNvSpPr txBox="1"/>
            <p:nvPr/>
          </p:nvSpPr>
          <p:spPr>
            <a:xfrm>
              <a:off x="7494542" y="6423415"/>
              <a:ext cx="1222220" cy="307777"/>
            </a:xfrm>
            <a:prstGeom prst="rect">
              <a:avLst/>
            </a:prstGeom>
            <a:solidFill>
              <a:srgbClr val="A80000"/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0" i="0" u="none" strike="noStrike" dirty="0">
                  <a:solidFill>
                    <a:schemeClr val="bg1"/>
                  </a:solidFill>
                  <a:effectLst/>
                  <a:latin typeface="Segoe UI" panose="020B0502040204020203" pitchFamily="34" charset="0"/>
                </a:rPr>
                <a:t>Ultra</a:t>
              </a:r>
              <a:endParaRPr lang="en-NL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Oval 1">
            <a:extLst>
              <a:ext uri="{FF2B5EF4-FFF2-40B4-BE49-F238E27FC236}">
                <a16:creationId xmlns:a16="http://schemas.microsoft.com/office/drawing/2014/main" id="{4B1149CC-F5EC-2346-97E1-A3E0853A226E}"/>
              </a:ext>
            </a:extLst>
          </p:cNvPr>
          <p:cNvSpPr/>
          <p:nvPr/>
        </p:nvSpPr>
        <p:spPr bwMode="auto">
          <a:xfrm>
            <a:off x="1913892" y="4381773"/>
            <a:ext cx="275610" cy="2743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1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FB2D938-EDA1-ECDF-4BB5-9A06DF3C4509}"/>
              </a:ext>
            </a:extLst>
          </p:cNvPr>
          <p:cNvSpPr/>
          <p:nvPr/>
        </p:nvSpPr>
        <p:spPr bwMode="auto">
          <a:xfrm>
            <a:off x="6479188" y="2131150"/>
            <a:ext cx="275610" cy="2743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FED500F-08C4-0BA3-2DEC-8AFAF9877414}"/>
              </a:ext>
            </a:extLst>
          </p:cNvPr>
          <p:cNvSpPr/>
          <p:nvPr/>
        </p:nvSpPr>
        <p:spPr bwMode="auto">
          <a:xfrm>
            <a:off x="6264119" y="4627484"/>
            <a:ext cx="275610" cy="2743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3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F22E802A-6F1C-1ECC-4FE9-55767C226B02}"/>
              </a:ext>
            </a:extLst>
          </p:cNvPr>
          <p:cNvSpPr/>
          <p:nvPr/>
        </p:nvSpPr>
        <p:spPr bwMode="auto">
          <a:xfrm>
            <a:off x="7053368" y="4392564"/>
            <a:ext cx="275610" cy="2743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4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91FAFC40-5C4E-CB1B-EFFE-0DC75EEE6B16}"/>
              </a:ext>
            </a:extLst>
          </p:cNvPr>
          <p:cNvSpPr/>
          <p:nvPr/>
        </p:nvSpPr>
        <p:spPr bwMode="auto">
          <a:xfrm>
            <a:off x="6644120" y="4626802"/>
            <a:ext cx="275610" cy="2743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1C6E39C-8DB7-9543-16CB-EF438096B2FD}"/>
              </a:ext>
            </a:extLst>
          </p:cNvPr>
          <p:cNvSpPr txBox="1"/>
          <p:nvPr/>
        </p:nvSpPr>
        <p:spPr>
          <a:xfrm>
            <a:off x="7359633" y="3810207"/>
            <a:ext cx="2760775" cy="517065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600" dirty="0">
                <a:solidFill>
                  <a:schemeClr val="tx1"/>
                </a:solidFill>
                <a:ea typeface="Segoe UI" pitchFamily="34" charset="0"/>
                <a:cs typeface="Segoe UI" pitchFamily="34" charset="0"/>
              </a:rPr>
              <a:t>DR environment</a:t>
            </a:r>
            <a:endParaRPr lang="en-US" sz="16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18DB447-4E52-80F5-740B-7F6F722576ED}"/>
              </a:ext>
            </a:extLst>
          </p:cNvPr>
          <p:cNvSpPr txBox="1"/>
          <p:nvPr/>
        </p:nvSpPr>
        <p:spPr>
          <a:xfrm>
            <a:off x="2285634" y="3852036"/>
            <a:ext cx="2760775" cy="517065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/>
                </a:solidFill>
                <a:ea typeface="Segoe UI" pitchFamily="34" charset="0"/>
                <a:cs typeface="Segoe UI" pitchFamily="34" charset="0"/>
              </a:rPr>
              <a:t>Production environment</a:t>
            </a:r>
          </a:p>
        </p:txBody>
      </p:sp>
    </p:spTree>
    <p:extLst>
      <p:ext uri="{BB962C8B-B14F-4D97-AF65-F5344CB8AC3E}">
        <p14:creationId xmlns:p14="http://schemas.microsoft.com/office/powerpoint/2010/main" val="87835618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D9AE13F3-63DE-96E8-2CCD-7B50A29FF963}"/>
              </a:ext>
            </a:extLst>
          </p:cNvPr>
          <p:cNvSpPr/>
          <p:nvPr/>
        </p:nvSpPr>
        <p:spPr bwMode="auto">
          <a:xfrm>
            <a:off x="2385390" y="819696"/>
            <a:ext cx="7284841" cy="5899156"/>
          </a:xfrm>
          <a:prstGeom prst="rect">
            <a:avLst/>
          </a:prstGeom>
          <a:solidFill>
            <a:schemeClr val="bg1"/>
          </a:solidFill>
          <a:ln>
            <a:solidFill>
              <a:srgbClr val="0078D7"/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NL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FBC2F85-62FD-E301-F0B4-7BFE6EC61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Teamcenter architecture</a:t>
            </a:r>
            <a:endParaRPr lang="en-NL" sz="2800" dirty="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5493A78-DE14-25B1-A735-95631F3E925D}"/>
              </a:ext>
            </a:extLst>
          </p:cNvPr>
          <p:cNvGrpSpPr/>
          <p:nvPr/>
        </p:nvGrpSpPr>
        <p:grpSpPr>
          <a:xfrm>
            <a:off x="3192209" y="6043213"/>
            <a:ext cx="5807582" cy="615554"/>
            <a:chOff x="2909180" y="6115638"/>
            <a:chExt cx="5807582" cy="61555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410654C-87BD-DE6A-51CD-54F1851E6E08}"/>
                </a:ext>
              </a:extLst>
            </p:cNvPr>
            <p:cNvSpPr txBox="1"/>
            <p:nvPr/>
          </p:nvSpPr>
          <p:spPr>
            <a:xfrm>
              <a:off x="2909180" y="6116546"/>
              <a:ext cx="5807582" cy="307777"/>
            </a:xfrm>
            <a:prstGeom prst="rect">
              <a:avLst/>
            </a:prstGeom>
            <a:solidFill>
              <a:srgbClr val="D7D7D7"/>
            </a:solidFill>
            <a:ln>
              <a:solidFill>
                <a:schemeClr val="tx1">
                  <a:lumMod val="60000"/>
                  <a:lumOff val="4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en-NL" sz="1400" b="0" i="0" u="none" strike="noStrike" dirty="0"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Performance requirement</a:t>
              </a:r>
              <a:r>
                <a:rPr lang="en-NL" sz="1400" dirty="0"/>
                <a:t> 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90F2656-877D-1794-F84B-9E9CAA1ED394}"/>
                </a:ext>
              </a:extLst>
            </p:cNvPr>
            <p:cNvSpPr txBox="1"/>
            <p:nvPr/>
          </p:nvSpPr>
          <p:spPr>
            <a:xfrm>
              <a:off x="5170819" y="6115638"/>
              <a:ext cx="658792" cy="307777"/>
            </a:xfrm>
            <a:prstGeom prst="rect">
              <a:avLst/>
            </a:prstGeom>
            <a:solidFill>
              <a:srgbClr val="107C10"/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0" i="0" u="none" strike="noStrike" dirty="0">
                  <a:solidFill>
                    <a:schemeClr val="bg1"/>
                  </a:solidFill>
                  <a:effectLst/>
                  <a:latin typeface="Segoe UI" panose="020B0502040204020203" pitchFamily="34" charset="0"/>
                </a:rPr>
                <a:t>Low</a:t>
              </a:r>
              <a:r>
                <a:rPr lang="nl-NL" sz="1400" dirty="0">
                  <a:solidFill>
                    <a:schemeClr val="bg1"/>
                  </a:solidFill>
                </a:rPr>
                <a:t> </a:t>
              </a:r>
              <a:endParaRPr lang="en-NL" sz="1400" dirty="0">
                <a:solidFill>
                  <a:schemeClr val="bg1"/>
                </a:solidFill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B859E20-195E-25CA-4E95-3CFC563383E1}"/>
                </a:ext>
              </a:extLst>
            </p:cNvPr>
            <p:cNvSpPr txBox="1"/>
            <p:nvPr/>
          </p:nvSpPr>
          <p:spPr>
            <a:xfrm>
              <a:off x="5829612" y="6116546"/>
              <a:ext cx="994973" cy="307777"/>
            </a:xfrm>
            <a:prstGeom prst="rect">
              <a:avLst/>
            </a:prstGeom>
            <a:solidFill>
              <a:srgbClr val="FF8C00"/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0" i="0" u="none" strike="noStrike" dirty="0">
                  <a:solidFill>
                    <a:schemeClr val="bg1"/>
                  </a:solidFill>
                  <a:effectLst/>
                  <a:latin typeface="Segoe UI" panose="020B0502040204020203" pitchFamily="34" charset="0"/>
                </a:rPr>
                <a:t>Medium</a:t>
              </a:r>
              <a:r>
                <a:rPr lang="nl-NL" sz="1400" dirty="0">
                  <a:solidFill>
                    <a:schemeClr val="bg1"/>
                  </a:solidFill>
                </a:rPr>
                <a:t> </a:t>
              </a:r>
              <a:endParaRPr lang="en-NL" sz="1400" dirty="0">
                <a:solidFill>
                  <a:schemeClr val="bg1"/>
                </a:solidFill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3D94693-F9CB-8906-1661-8A20EB70B6B8}"/>
                </a:ext>
              </a:extLst>
            </p:cNvPr>
            <p:cNvSpPr txBox="1"/>
            <p:nvPr/>
          </p:nvSpPr>
          <p:spPr>
            <a:xfrm>
              <a:off x="6824584" y="6116546"/>
              <a:ext cx="1222219" cy="307777"/>
            </a:xfrm>
            <a:prstGeom prst="rect">
              <a:avLst/>
            </a:prstGeom>
            <a:gradFill flip="none" rotWithShape="1">
              <a:gsLst>
                <a:gs pos="0">
                  <a:srgbClr val="FF8C00"/>
                </a:gs>
                <a:gs pos="41000">
                  <a:srgbClr val="FF8C00"/>
                </a:gs>
                <a:gs pos="69000">
                  <a:srgbClr val="A80000"/>
                </a:gs>
                <a:gs pos="100000">
                  <a:srgbClr val="A80000"/>
                </a:gs>
              </a:gsLst>
              <a:lin ang="0" scaled="1"/>
              <a:tileRect/>
            </a:gradFill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0" i="0" u="none" strike="noStrike" dirty="0" err="1">
                  <a:solidFill>
                    <a:schemeClr val="bg1"/>
                  </a:solidFill>
                  <a:effectLst/>
                  <a:latin typeface="Segoe UI" panose="020B0502040204020203" pitchFamily="34" charset="0"/>
                </a:rPr>
                <a:t>Med</a:t>
              </a:r>
              <a:r>
                <a:rPr lang="nl-NL" sz="1400" b="0" i="0" u="none" strike="noStrike">
                  <a:solidFill>
                    <a:schemeClr val="bg1"/>
                  </a:solidFill>
                  <a:effectLst/>
                  <a:latin typeface="Segoe UI" panose="020B0502040204020203" pitchFamily="34" charset="0"/>
                </a:rPr>
                <a:t>-High</a:t>
              </a:r>
              <a:r>
                <a:rPr lang="nl-NL" sz="1400">
                  <a:solidFill>
                    <a:schemeClr val="bg1"/>
                  </a:solidFill>
                </a:rPr>
                <a:t> </a:t>
              </a:r>
              <a:endParaRPr lang="en-NL" sz="1400">
                <a:solidFill>
                  <a:schemeClr val="bg1"/>
                </a:solidFill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0FEBEB6-E24E-B1E5-5DC9-9315A83312E2}"/>
                </a:ext>
              </a:extLst>
            </p:cNvPr>
            <p:cNvSpPr txBox="1"/>
            <p:nvPr/>
          </p:nvSpPr>
          <p:spPr>
            <a:xfrm>
              <a:off x="8046803" y="6116546"/>
              <a:ext cx="669958" cy="307777"/>
            </a:xfrm>
            <a:prstGeom prst="rect">
              <a:avLst/>
            </a:prstGeom>
            <a:solidFill>
              <a:srgbClr val="A80000"/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0" i="0" u="none" strike="noStrike">
                  <a:solidFill>
                    <a:schemeClr val="bg1"/>
                  </a:solidFill>
                  <a:effectLst/>
                  <a:latin typeface="Segoe UI" panose="020B0502040204020203" pitchFamily="34" charset="0"/>
                </a:rPr>
                <a:t>High</a:t>
              </a:r>
              <a:r>
                <a:rPr lang="nl-NL" sz="1400">
                  <a:solidFill>
                    <a:schemeClr val="bg1"/>
                  </a:solidFill>
                </a:rPr>
                <a:t> </a:t>
              </a:r>
              <a:endParaRPr lang="en-NL" sz="1400">
                <a:solidFill>
                  <a:schemeClr val="bg1"/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EB45AF6-71AC-6650-C882-D13BD69F0D8D}"/>
                </a:ext>
              </a:extLst>
            </p:cNvPr>
            <p:cNvSpPr txBox="1"/>
            <p:nvPr/>
          </p:nvSpPr>
          <p:spPr>
            <a:xfrm>
              <a:off x="2909180" y="6423414"/>
              <a:ext cx="5807582" cy="307777"/>
            </a:xfrm>
            <a:prstGeom prst="rect">
              <a:avLst/>
            </a:prstGeom>
            <a:solidFill>
              <a:srgbClr val="D7D7D7"/>
            </a:solidFill>
            <a:ln>
              <a:solidFill>
                <a:schemeClr val="tx1">
                  <a:lumMod val="60000"/>
                  <a:lumOff val="4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en-GB" sz="1400" b="0" i="0" u="none" strike="noStrike" dirty="0">
                  <a:solidFill>
                    <a:srgbClr val="000000"/>
                  </a:solidFill>
                  <a:effectLst/>
                  <a:latin typeface="Segoe UI" panose="020B0502040204020203" pitchFamily="34" charset="0"/>
                </a:rPr>
                <a:t>Azure NetApp Files tier</a:t>
              </a:r>
              <a:endParaRPr lang="en-NL" sz="1400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6274DB1-7E00-F0C2-0FEC-22C223032DA7}"/>
                </a:ext>
              </a:extLst>
            </p:cNvPr>
            <p:cNvSpPr txBox="1"/>
            <p:nvPr/>
          </p:nvSpPr>
          <p:spPr>
            <a:xfrm>
              <a:off x="5170819" y="6423415"/>
              <a:ext cx="1123248" cy="307777"/>
            </a:xfrm>
            <a:prstGeom prst="rect">
              <a:avLst/>
            </a:prstGeom>
            <a:solidFill>
              <a:srgbClr val="107C10"/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0" i="0" u="none" strike="noStrike" dirty="0">
                  <a:solidFill>
                    <a:schemeClr val="bg1"/>
                  </a:solidFill>
                  <a:effectLst/>
                  <a:latin typeface="Segoe UI" panose="020B0502040204020203" pitchFamily="34" charset="0"/>
                </a:rPr>
                <a:t>Standard</a:t>
              </a:r>
              <a:r>
                <a:rPr lang="nl-NL" sz="1400" dirty="0">
                  <a:solidFill>
                    <a:schemeClr val="bg1"/>
                  </a:solidFill>
                </a:rPr>
                <a:t> </a:t>
              </a:r>
              <a:endParaRPr lang="en-NL" sz="1400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112390C-5952-555A-B73F-4E6397AAFAF8}"/>
                </a:ext>
              </a:extLst>
            </p:cNvPr>
            <p:cNvSpPr txBox="1"/>
            <p:nvPr/>
          </p:nvSpPr>
          <p:spPr>
            <a:xfrm>
              <a:off x="6272321" y="6423415"/>
              <a:ext cx="1222220" cy="307777"/>
            </a:xfrm>
            <a:prstGeom prst="rect">
              <a:avLst/>
            </a:prstGeom>
            <a:solidFill>
              <a:srgbClr val="FF8C00"/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0" i="0" u="none" strike="noStrike" dirty="0">
                  <a:solidFill>
                    <a:schemeClr val="bg1"/>
                  </a:solidFill>
                  <a:effectLst/>
                  <a:latin typeface="Segoe UI" panose="020B0502040204020203" pitchFamily="34" charset="0"/>
                </a:rPr>
                <a:t>Premium</a:t>
              </a:r>
              <a:r>
                <a:rPr lang="nl-NL" sz="1400" dirty="0">
                  <a:solidFill>
                    <a:schemeClr val="bg1"/>
                  </a:solidFill>
                </a:rPr>
                <a:t> </a:t>
              </a:r>
              <a:endParaRPr lang="en-NL" sz="1400" dirty="0">
                <a:solidFill>
                  <a:schemeClr val="bg1"/>
                </a:solidFill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C6C3C9D-8C22-802D-0880-EC9D91DF7916}"/>
                </a:ext>
              </a:extLst>
            </p:cNvPr>
            <p:cNvSpPr txBox="1"/>
            <p:nvPr/>
          </p:nvSpPr>
          <p:spPr>
            <a:xfrm>
              <a:off x="7494542" y="6423415"/>
              <a:ext cx="1222220" cy="307777"/>
            </a:xfrm>
            <a:prstGeom prst="rect">
              <a:avLst/>
            </a:prstGeom>
            <a:solidFill>
              <a:srgbClr val="A80000"/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0" i="0" u="none" strike="noStrike" dirty="0">
                  <a:solidFill>
                    <a:schemeClr val="bg1"/>
                  </a:solidFill>
                  <a:effectLst/>
                  <a:latin typeface="Segoe UI" panose="020B0502040204020203" pitchFamily="34" charset="0"/>
                </a:rPr>
                <a:t>Ultra</a:t>
              </a:r>
              <a:endParaRPr lang="en-NL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12A7FC15-2707-A6DF-0BD2-672B6F38B86A}"/>
              </a:ext>
            </a:extLst>
          </p:cNvPr>
          <p:cNvSpPr txBox="1"/>
          <p:nvPr/>
        </p:nvSpPr>
        <p:spPr>
          <a:xfrm>
            <a:off x="2521767" y="900707"/>
            <a:ext cx="2445285" cy="1114151"/>
          </a:xfrm>
          <a:prstGeom prst="rect">
            <a:avLst/>
          </a:prstGeom>
          <a:noFill/>
          <a:ln>
            <a:solidFill>
              <a:srgbClr val="0078D7"/>
            </a:solidFill>
          </a:ln>
        </p:spPr>
        <p:txBody>
          <a:bodyPr wrap="square" lIns="182880" tIns="146304" rIns="182880" bIns="146304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Siemens Teamcenter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servers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2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(Root FSC)</a:t>
            </a:r>
            <a:endParaRPr lang="en-NL" sz="12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704AFB4-4ECE-94E4-D4EA-8D759D8BB6EF}"/>
              </a:ext>
            </a:extLst>
          </p:cNvPr>
          <p:cNvSpPr txBox="1"/>
          <p:nvPr/>
        </p:nvSpPr>
        <p:spPr>
          <a:xfrm>
            <a:off x="5436856" y="900707"/>
            <a:ext cx="1777217" cy="1114151"/>
          </a:xfrm>
          <a:prstGeom prst="rect">
            <a:avLst/>
          </a:prstGeom>
          <a:noFill/>
          <a:ln>
            <a:solidFill>
              <a:srgbClr val="0078D7"/>
            </a:solidFill>
          </a:ln>
        </p:spPr>
        <p:txBody>
          <a:bodyPr wrap="none" lIns="182880" tIns="146304" rIns="182880" bIns="146304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Database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servers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2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(SQL Server / Oracle)</a:t>
            </a:r>
            <a:endParaRPr lang="en-NL" sz="12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C9779D4-CFA0-950B-62DC-F636FCE55263}"/>
              </a:ext>
            </a:extLst>
          </p:cNvPr>
          <p:cNvSpPr txBox="1"/>
          <p:nvPr/>
        </p:nvSpPr>
        <p:spPr>
          <a:xfrm>
            <a:off x="7683877" y="900707"/>
            <a:ext cx="1872003" cy="1114151"/>
          </a:xfrm>
          <a:prstGeom prst="rect">
            <a:avLst/>
          </a:prstGeom>
          <a:noFill/>
          <a:ln>
            <a:solidFill>
              <a:srgbClr val="0078D7"/>
            </a:solidFill>
          </a:ln>
        </p:spPr>
        <p:txBody>
          <a:bodyPr wrap="square" lIns="182880" tIns="146304" rIns="182880" bIns="146304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Engineering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workstations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2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(GPU enabled)</a:t>
            </a:r>
            <a:endParaRPr lang="en-NL" sz="12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6C7C7FE3-B9BA-59C5-FC44-C8D67E67C10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5206"/>
          <a:stretch/>
        </p:blipFill>
        <p:spPr>
          <a:xfrm>
            <a:off x="5595590" y="3907284"/>
            <a:ext cx="277707" cy="11490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B4D383E7-13E3-0C00-DC86-B64B4FBD6C1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5206"/>
          <a:stretch/>
        </p:blipFill>
        <p:spPr>
          <a:xfrm>
            <a:off x="2858656" y="4096758"/>
            <a:ext cx="277707" cy="1149052"/>
          </a:xfrm>
          <a:prstGeom prst="rect">
            <a:avLst/>
          </a:prstGeom>
        </p:spPr>
      </p:pic>
      <p:sp>
        <p:nvSpPr>
          <p:cNvPr id="41" name="AutoShape 118">
            <a:extLst>
              <a:ext uri="{FF2B5EF4-FFF2-40B4-BE49-F238E27FC236}">
                <a16:creationId xmlns:a16="http://schemas.microsoft.com/office/drawing/2014/main" id="{87BB0001-D183-0A6F-4B8F-3852E505EC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6538" y="3971929"/>
            <a:ext cx="848891" cy="334977"/>
          </a:xfrm>
          <a:prstGeom prst="can">
            <a:avLst>
              <a:gd name="adj" fmla="val 23338"/>
            </a:avLst>
          </a:prstGeom>
          <a:solidFill>
            <a:srgbClr val="107C1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94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/</a:t>
            </a:r>
            <a:r>
              <a:rPr kumimoji="0" lang="en-US" sz="1000" b="0" i="0" u="none" strike="noStrike" kern="0" cap="none" spc="0" normalizeH="0" baseline="0" noProof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swbase</a:t>
            </a: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43" name="AutoShape 118">
            <a:extLst>
              <a:ext uri="{FF2B5EF4-FFF2-40B4-BE49-F238E27FC236}">
                <a16:creationId xmlns:a16="http://schemas.microsoft.com/office/drawing/2014/main" id="{1BDADCFD-9325-95D9-61B6-92143A83A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200" y="4397018"/>
            <a:ext cx="848891" cy="461602"/>
          </a:xfrm>
          <a:prstGeom prst="can">
            <a:avLst>
              <a:gd name="adj" fmla="val 23338"/>
            </a:avLst>
          </a:prstGeom>
          <a:gradFill flip="none" rotWithShape="1">
            <a:gsLst>
              <a:gs pos="0">
                <a:srgbClr val="FF8C00"/>
              </a:gs>
              <a:gs pos="43000">
                <a:srgbClr val="FF8C00"/>
              </a:gs>
              <a:gs pos="75000">
                <a:srgbClr val="A90000"/>
              </a:gs>
              <a:gs pos="97000">
                <a:srgbClr val="A90000"/>
              </a:gs>
            </a:gsLst>
            <a:lin ang="0" scaled="0"/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94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prstClr val="white"/>
                </a:solidFill>
              </a:rPr>
              <a:t>Files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4" name="AutoShape 118">
            <a:extLst>
              <a:ext uri="{FF2B5EF4-FFF2-40B4-BE49-F238E27FC236}">
                <a16:creationId xmlns:a16="http://schemas.microsoft.com/office/drawing/2014/main" id="{70ADAAF1-3779-BD4C-27ED-C6E4BC623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200" y="3967162"/>
            <a:ext cx="848891" cy="461602"/>
          </a:xfrm>
          <a:prstGeom prst="can">
            <a:avLst>
              <a:gd name="adj" fmla="val 23338"/>
            </a:avLst>
          </a:prstGeom>
          <a:gradFill flip="none" rotWithShape="1">
            <a:gsLst>
              <a:gs pos="0">
                <a:srgbClr val="FF8C00"/>
              </a:gs>
              <a:gs pos="43000">
                <a:srgbClr val="FF8C00"/>
              </a:gs>
              <a:gs pos="75000">
                <a:srgbClr val="A90000"/>
              </a:gs>
              <a:gs pos="97000">
                <a:srgbClr val="A90000"/>
              </a:gs>
            </a:gsLst>
            <a:lin ang="0" scaled="0"/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94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prstClr val="white"/>
                </a:solidFill>
              </a:rPr>
              <a:t>Files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5" name="AutoShape 118">
            <a:extLst>
              <a:ext uri="{FF2B5EF4-FFF2-40B4-BE49-F238E27FC236}">
                <a16:creationId xmlns:a16="http://schemas.microsoft.com/office/drawing/2014/main" id="{CE0FBC08-75B5-55B8-05DA-FD291768A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5970" y="4324891"/>
            <a:ext cx="848891" cy="292468"/>
          </a:xfrm>
          <a:prstGeom prst="can">
            <a:avLst>
              <a:gd name="adj" fmla="val 17757"/>
            </a:avLst>
          </a:prstGeom>
          <a:solidFill>
            <a:srgbClr val="A9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94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lang="de-DE" sz="1000" kern="0" dirty="0">
                <a:solidFill>
                  <a:prstClr val="white"/>
                </a:solidFill>
              </a:rPr>
              <a:t>Log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6" name="AutoShape 118">
            <a:extLst>
              <a:ext uri="{FF2B5EF4-FFF2-40B4-BE49-F238E27FC236}">
                <a16:creationId xmlns:a16="http://schemas.microsoft.com/office/drawing/2014/main" id="{841C4CAE-A136-A0D3-9170-936CC0677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5970" y="3966279"/>
            <a:ext cx="848891" cy="292468"/>
          </a:xfrm>
          <a:prstGeom prst="can">
            <a:avLst>
              <a:gd name="adj" fmla="val 17757"/>
            </a:avLst>
          </a:prstGeom>
          <a:solidFill>
            <a:srgbClr val="A9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94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Tx/>
              <a:buFontTx/>
              <a:buNone/>
              <a:tabLst/>
              <a:defRPr/>
            </a:pPr>
            <a:r>
              <a:rPr lang="de-DE" sz="1000" kern="0" dirty="0">
                <a:solidFill>
                  <a:prstClr val="white"/>
                </a:solidFill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3279994-6D56-2395-033F-76948E35CA57}"/>
              </a:ext>
            </a:extLst>
          </p:cNvPr>
          <p:cNvSpPr txBox="1"/>
          <p:nvPr/>
        </p:nvSpPr>
        <p:spPr>
          <a:xfrm>
            <a:off x="3136223" y="4939373"/>
            <a:ext cx="994973" cy="215031"/>
          </a:xfrm>
          <a:prstGeom prst="rect">
            <a:avLst/>
          </a:prstGeom>
          <a:solidFill>
            <a:srgbClr val="0078D7"/>
          </a:solidFill>
        </p:spPr>
        <p:txBody>
          <a:bodyPr wrap="none" lIns="182880" tIns="72000" rIns="182880" bIns="7200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200">
                <a:solidFill>
                  <a:schemeClr val="bg1"/>
                </a:solidFill>
              </a:rPr>
              <a:t>Files</a:t>
            </a:r>
            <a:endParaRPr lang="en-NL" sz="1200" err="1">
              <a:solidFill>
                <a:schemeClr val="bg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C36080C-483A-9B96-719B-E6D8A328530D}"/>
              </a:ext>
            </a:extLst>
          </p:cNvPr>
          <p:cNvSpPr txBox="1"/>
          <p:nvPr/>
        </p:nvSpPr>
        <p:spPr>
          <a:xfrm>
            <a:off x="5871166" y="4939373"/>
            <a:ext cx="994973" cy="215031"/>
          </a:xfrm>
          <a:prstGeom prst="rect">
            <a:avLst/>
          </a:prstGeom>
          <a:solidFill>
            <a:srgbClr val="0078D7"/>
          </a:solidFill>
        </p:spPr>
        <p:txBody>
          <a:bodyPr wrap="none" lIns="182880" tIns="72000" rIns="182880" bIns="7200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200">
                <a:solidFill>
                  <a:schemeClr val="bg1"/>
                </a:solidFill>
              </a:rPr>
              <a:t>Database</a:t>
            </a:r>
            <a:endParaRPr lang="en-NL" sz="1200" err="1">
              <a:solidFill>
                <a:schemeClr val="bg1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F1E739D-715B-5950-F357-126D531156AB}"/>
              </a:ext>
            </a:extLst>
          </p:cNvPr>
          <p:cNvSpPr txBox="1"/>
          <p:nvPr/>
        </p:nvSpPr>
        <p:spPr>
          <a:xfrm>
            <a:off x="8081734" y="4939373"/>
            <a:ext cx="994973" cy="215031"/>
          </a:xfrm>
          <a:prstGeom prst="rect">
            <a:avLst/>
          </a:prstGeom>
          <a:solidFill>
            <a:srgbClr val="0078D7"/>
          </a:solidFill>
        </p:spPr>
        <p:txBody>
          <a:bodyPr wrap="none" lIns="182880" tIns="72000" rIns="182880" bIns="7200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200">
                <a:solidFill>
                  <a:schemeClr val="bg1"/>
                </a:solidFill>
              </a:rPr>
              <a:t>Software</a:t>
            </a:r>
            <a:endParaRPr lang="en-NL" sz="1200" err="1">
              <a:solidFill>
                <a:schemeClr val="bg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FCD80EF-C30F-7655-974E-2C0EB625859F}"/>
              </a:ext>
            </a:extLst>
          </p:cNvPr>
          <p:cNvSpPr/>
          <p:nvPr/>
        </p:nvSpPr>
        <p:spPr bwMode="auto">
          <a:xfrm>
            <a:off x="2521768" y="3720811"/>
            <a:ext cx="7034114" cy="2231923"/>
          </a:xfrm>
          <a:prstGeom prst="rect">
            <a:avLst/>
          </a:prstGeom>
          <a:noFill/>
          <a:ln>
            <a:solidFill>
              <a:srgbClr val="0078D7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NL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54" name="Graphic 53">
            <a:extLst>
              <a:ext uri="{FF2B5EF4-FFF2-40B4-BE49-F238E27FC236}">
                <a16:creationId xmlns:a16="http://schemas.microsoft.com/office/drawing/2014/main" id="{ADB8383E-C6FB-DA3E-08EB-9ADE7E03D7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679850" y="5179407"/>
            <a:ext cx="771643" cy="771643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5F94A830-0391-235A-DD33-01148DCB64BD}"/>
              </a:ext>
            </a:extLst>
          </p:cNvPr>
          <p:cNvSpPr txBox="1"/>
          <p:nvPr/>
        </p:nvSpPr>
        <p:spPr>
          <a:xfrm>
            <a:off x="6398997" y="5129724"/>
            <a:ext cx="2310761" cy="794064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br>
              <a:rPr lang="en-US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</a:br>
            <a:r>
              <a:rPr lang="en-US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Azure NetApp Files</a:t>
            </a:r>
            <a:endParaRPr lang="en-NL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096B33C8-646D-9397-6AAE-BAE5914DD01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5206"/>
          <a:stretch/>
        </p:blipFill>
        <p:spPr>
          <a:xfrm>
            <a:off x="7816429" y="3600066"/>
            <a:ext cx="277707" cy="1149052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2F51CB43-C440-854B-A3F3-68056F181E2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5206"/>
          <a:stretch/>
        </p:blipFill>
        <p:spPr>
          <a:xfrm>
            <a:off x="5595590" y="3524745"/>
            <a:ext cx="277707" cy="1149052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91A86E84-2BCE-C905-9957-6F1FBFD0ABF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5206"/>
          <a:stretch/>
        </p:blipFill>
        <p:spPr>
          <a:xfrm>
            <a:off x="2858656" y="3635563"/>
            <a:ext cx="277707" cy="1149052"/>
          </a:xfrm>
          <a:prstGeom prst="rect">
            <a:avLst/>
          </a:prstGeom>
        </p:spPr>
      </p:pic>
      <p:pic>
        <p:nvPicPr>
          <p:cNvPr id="27" name="Picture 26" descr="Graphical user interface, application, PowerPoint&#10;&#10;Description automatically generated">
            <a:extLst>
              <a:ext uri="{FF2B5EF4-FFF2-40B4-BE49-F238E27FC236}">
                <a16:creationId xmlns:a16="http://schemas.microsoft.com/office/drawing/2014/main" id="{916AD785-E0ED-ED79-4AEF-E41B9D965E56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1" t="17529" r="2829" b="62421"/>
          <a:stretch/>
        </p:blipFill>
        <p:spPr>
          <a:xfrm>
            <a:off x="2521768" y="2172933"/>
            <a:ext cx="7034114" cy="1419824"/>
          </a:xfrm>
          <a:prstGeom prst="rect">
            <a:avLst/>
          </a:prstGeom>
          <a:noFill/>
          <a:ln>
            <a:solidFill>
              <a:srgbClr val="0078D7"/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9DEE059-5821-E796-A7FE-F6B8F8DA78DE}"/>
              </a:ext>
            </a:extLst>
          </p:cNvPr>
          <p:cNvSpPr txBox="1"/>
          <p:nvPr/>
        </p:nvSpPr>
        <p:spPr>
          <a:xfrm>
            <a:off x="3150817" y="3171633"/>
            <a:ext cx="1857219" cy="266602"/>
          </a:xfrm>
          <a:prstGeom prst="rect">
            <a:avLst/>
          </a:prstGeom>
          <a:solidFill>
            <a:schemeClr val="bg1"/>
          </a:solidFill>
        </p:spPr>
        <p:txBody>
          <a:bodyPr wrap="square" lIns="72000" tIns="36000" rIns="72000" bIns="36000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D or F series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5F2605-F21B-529D-DCFA-3CA83D75C89F}"/>
              </a:ext>
            </a:extLst>
          </p:cNvPr>
          <p:cNvSpPr txBox="1"/>
          <p:nvPr/>
        </p:nvSpPr>
        <p:spPr>
          <a:xfrm>
            <a:off x="5795176" y="3171633"/>
            <a:ext cx="1155992" cy="266602"/>
          </a:xfrm>
          <a:prstGeom prst="rect">
            <a:avLst/>
          </a:prstGeom>
          <a:solidFill>
            <a:schemeClr val="bg1"/>
          </a:solidFill>
        </p:spPr>
        <p:txBody>
          <a:bodyPr wrap="square" lIns="72000" tIns="36000" rIns="72000" bIns="36000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E or M series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B5C2E9-1582-A737-38F5-AA09270FAFB9}"/>
              </a:ext>
            </a:extLst>
          </p:cNvPr>
          <p:cNvSpPr txBox="1"/>
          <p:nvPr/>
        </p:nvSpPr>
        <p:spPr>
          <a:xfrm>
            <a:off x="7876540" y="3126922"/>
            <a:ext cx="1347594" cy="464743"/>
          </a:xfrm>
          <a:prstGeom prst="rect">
            <a:avLst/>
          </a:prstGeom>
          <a:solidFill>
            <a:schemeClr val="bg1"/>
          </a:solidFill>
        </p:spPr>
        <p:txBody>
          <a:bodyPr wrap="square" lIns="72000" tIns="0" rIns="7200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NV series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14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0B1B9778-820C-6882-1357-2617C446F68E}"/>
              </a:ext>
            </a:extLst>
          </p:cNvPr>
          <p:cNvSpPr/>
          <p:nvPr/>
        </p:nvSpPr>
        <p:spPr bwMode="auto">
          <a:xfrm rot="5400000">
            <a:off x="3378606" y="3504183"/>
            <a:ext cx="510204" cy="348009"/>
          </a:xfrm>
          <a:prstGeom prst="rightArrow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NL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B47513BF-F228-AC72-53F0-D30CFC21356E}"/>
              </a:ext>
            </a:extLst>
          </p:cNvPr>
          <p:cNvSpPr/>
          <p:nvPr/>
        </p:nvSpPr>
        <p:spPr bwMode="auto">
          <a:xfrm rot="5400000">
            <a:off x="6104433" y="3504184"/>
            <a:ext cx="510204" cy="348009"/>
          </a:xfrm>
          <a:prstGeom prst="rightArrow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NL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0430CF11-1910-E1B0-3F4E-F55BBD5D26AB}"/>
              </a:ext>
            </a:extLst>
          </p:cNvPr>
          <p:cNvSpPr/>
          <p:nvPr/>
        </p:nvSpPr>
        <p:spPr bwMode="auto">
          <a:xfrm rot="5400000">
            <a:off x="8324117" y="3504185"/>
            <a:ext cx="510204" cy="348009"/>
          </a:xfrm>
          <a:prstGeom prst="rightArrow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NL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23261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WHITE TEMPLATE">
  <a:themeElements>
    <a:clrScheme name="MSVID White Brand template_10-14">
      <a:dk1>
        <a:srgbClr val="505050"/>
      </a:dk1>
      <a:lt1>
        <a:srgbClr val="FFFFFF"/>
      </a:lt1>
      <a:dk2>
        <a:srgbClr val="0078D7"/>
      </a:dk2>
      <a:lt2>
        <a:srgbClr val="00BCF2"/>
      </a:lt2>
      <a:accent1>
        <a:srgbClr val="0078D7"/>
      </a:accent1>
      <a:accent2>
        <a:srgbClr val="B4009E"/>
      </a:accent2>
      <a:accent3>
        <a:srgbClr val="107C10"/>
      </a:accent3>
      <a:accent4>
        <a:srgbClr val="5C2D91"/>
      </a:accent4>
      <a:accent5>
        <a:srgbClr val="008272"/>
      </a:accent5>
      <a:accent6>
        <a:srgbClr val="D83B01"/>
      </a:accent6>
      <a:hlink>
        <a:srgbClr val="0078D7"/>
      </a:hlink>
      <a:folHlink>
        <a:srgbClr val="0078D7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VS with ANF v1.6.pptx" id="{467D48A1-7167-42C7-9B72-DE9102D0D4DF}" vid="{00B0D519-EF4D-4193-9025-3CADE3387F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MediaServiceKeyPoints xmlns="ec49255b-3cd4-426a-988c-3c39b4b089b0" xsi:nil="true"/>
    <lcf76f155ced4ddcb4097134ff3c332f xmlns="ec49255b-3cd4-426a-988c-3c39b4b089b0">
      <Terms xmlns="http://schemas.microsoft.com/office/infopath/2007/PartnerControls"/>
    </lcf76f155ced4ddcb4097134ff3c332f>
    <_ip_UnifiedCompliancePolicyProperties xmlns="http://schemas.microsoft.com/sharepoint/v3" xsi:nil="true"/>
    <Addional_x0020_Info xmlns="ec49255b-3cd4-426a-988c-3c39b4b089b0">
      <Url xsi:nil="true"/>
      <Description xsi:nil="true"/>
    </Addional_x0020_Info>
    <TaxCatchAll xmlns="230e9df3-be65-4c73-a93b-d1236ebd677e" xsi:nil="true"/>
    <SharedWithUsers xmlns="d5ff4122-f2c7-4083-bb2a-6b73c0404617">
      <UserInfo>
        <DisplayName>Geert van Teylingen (NETAPP INC)</DisplayName>
        <AccountId>259</AccountId>
        <AccountType/>
      </UserInfo>
      <UserInfo>
        <DisplayName>Sean Luce (NETAPP INC)</DisplayName>
        <AccountId>1432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478DFA3C79B948953B25C9A63B0B81" ma:contentTypeVersion="22" ma:contentTypeDescription="Create a new document." ma:contentTypeScope="" ma:versionID="d5fcae775443cec8a18945a6ba4627da">
  <xsd:schema xmlns:xsd="http://www.w3.org/2001/XMLSchema" xmlns:xs="http://www.w3.org/2001/XMLSchema" xmlns:p="http://schemas.microsoft.com/office/2006/metadata/properties" xmlns:ns1="http://schemas.microsoft.com/sharepoint/v3" xmlns:ns2="ec49255b-3cd4-426a-988c-3c39b4b089b0" xmlns:ns3="d5ff4122-f2c7-4083-bb2a-6b73c0404617" xmlns:ns4="230e9df3-be65-4c73-a93b-d1236ebd677e" targetNamespace="http://schemas.microsoft.com/office/2006/metadata/properties" ma:root="true" ma:fieldsID="783242460d4ef1b36e14c54a96de2b76" ns1:_="" ns2:_="" ns3:_="" ns4:_="">
    <xsd:import namespace="http://schemas.microsoft.com/sharepoint/v3"/>
    <xsd:import namespace="ec49255b-3cd4-426a-988c-3c39b4b089b0"/>
    <xsd:import namespace="d5ff4122-f2c7-4083-bb2a-6b73c0404617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2:MediaServiceDateTaken" minOccurs="0"/>
                <xsd:element ref="ns2:MediaServiceEventHashCode" minOccurs="0"/>
                <xsd:element ref="ns2:MediaServiceGenerationTime" minOccurs="0"/>
                <xsd:element ref="ns2:Addional_x0020_Info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SearchProperties" minOccurs="0"/>
                <xsd:element ref="ns2:MediaServiceDoc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49255b-3cd4-426a-988c-3c39b4b089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Addional_x0020_Info" ma:index="17" nillable="true" ma:displayName="Addional Info" ma:format="Hyperlink" ma:internalName="Addional_x0020_Info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28" nillable="true" ma:displayName="MediaServiceDocTags" ma:hidden="true" ma:internalName="MediaServiceDoc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ff4122-f2c7-4083-bb2a-6b73c040461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2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3" nillable="true" ma:displayName="Last Shared By Time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6" nillable="true" ma:displayName="Taxonomy Catch All Column" ma:hidden="true" ma:list="{b9b00cd7-a7bc-43ae-b81f-6b769127a2f0}" ma:internalName="TaxCatchAll" ma:showField="CatchAllData" ma:web="d5ff4122-f2c7-4083-bb2a-6b73c04046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65278B-C243-4DC4-B151-6494BF24A4FE}">
  <ds:schemaRefs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ec49255b-3cd4-426a-988c-3c39b4b089b0"/>
    <ds:schemaRef ds:uri="http://purl.org/dc/elements/1.1/"/>
    <ds:schemaRef ds:uri="d5ff4122-f2c7-4083-bb2a-6b73c0404617"/>
    <ds:schemaRef ds:uri="http://purl.org/dc/dcmitype/"/>
    <ds:schemaRef ds:uri="230e9df3-be65-4c73-a93b-d1236ebd677e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515856B-B6B3-4383-A8BD-0E79619D9FEB}">
  <ds:schemaRefs>
    <ds:schemaRef ds:uri="230e9df3-be65-4c73-a93b-d1236ebd677e"/>
    <ds:schemaRef ds:uri="d5ff4122-f2c7-4083-bb2a-6b73c0404617"/>
    <ds:schemaRef ds:uri="ec49255b-3cd4-426a-988c-3c39b4b089b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42DCE32-106B-4A76-A981-828649ADAA72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3222</TotalTime>
  <Words>252</Words>
  <Application>Microsoft Office PowerPoint</Application>
  <PresentationFormat>Widescreen</PresentationFormat>
  <Paragraphs>140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Roboto</vt:lpstr>
      <vt:lpstr>Segoe UI</vt:lpstr>
      <vt:lpstr>Segoe UI Light</vt:lpstr>
      <vt:lpstr>SegoeUI-Light</vt:lpstr>
      <vt:lpstr>WHITE TEMPLATE</vt:lpstr>
      <vt:lpstr>PowerPoint Presentation</vt:lpstr>
      <vt:lpstr>Cloud PLM General</vt:lpstr>
      <vt:lpstr>Teamcenter architecture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PLM</dc:title>
  <dc:creator>Schroeder, Tilman</dc:creator>
  <cp:lastModifiedBy>Mick Alberts</cp:lastModifiedBy>
  <cp:revision>5</cp:revision>
  <dcterms:created xsi:type="dcterms:W3CDTF">2022-12-07T17:44:11Z</dcterms:created>
  <dcterms:modified xsi:type="dcterms:W3CDTF">2023-06-02T19:11:10Z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0x01010063478DFA3C79B948953B25C9A63B0B81</vt:lpwstr>
  </property>
  <property fmtid="{D5CDD505-2E9C-101B-9397-08002B2CF9AE}" pid="3" name="MediaServiceImageTags">
    <vt:lpwstr/>
  </property>
</Properties>
</file>