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713" r:id="rId2"/>
    <p:sldMasterId id="2147483724" r:id="rId3"/>
    <p:sldMasterId id="2147483735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38.571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51.66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52.47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53.21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42.0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42.90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43.63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45.908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47.79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49.25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50.14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06T17:03:50.94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841D4-4E48-4608-B6E4-53CF7A63B04F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44C06-4896-4982-8DD9-79ABE9B06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54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779f9fb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779f9fb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0ec56294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31" name="Google Shape;431;g20ec56294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a427c92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31763" y="685800"/>
            <a:ext cx="7121526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4a427c92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4a427c92d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4a427c92d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4a427c92d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4a427c92d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one speaker" type="tx">
  <p:cSld name="Title Slide - one speaker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2033446" y="1611622"/>
            <a:ext cx="8125200" cy="185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Barlow Light"/>
              <a:buNone/>
              <a:defRPr sz="8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14386" y="3668435"/>
            <a:ext cx="7961199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 descr="MongoDB_Logo_FullColorWhit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8127" y="441806"/>
            <a:ext cx="1973699" cy="53377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2114370" y="5841233"/>
            <a:ext cx="7961199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89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dark">
  <p:cSld name="Basic dark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1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9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8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dark 1">
  <p:cSld name="Basic dark 1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2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454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8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white">
  <p:cSld name="Basic whit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3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847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white with title centered">
  <p:cSld name="Basic white with title centered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>
            <a:off x="5458603" y="1306745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4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xfrm>
            <a:off x="585201" y="403842"/>
            <a:ext cx="11021600" cy="6780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191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dark with title centered">
  <p:cSld name="Basic dark with title centered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5458603" y="1306745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5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585201" y="403842"/>
            <a:ext cx="11021600" cy="6780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6539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- 3 statements">
  <p:cSld name="Statement - 3 statemen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16"/>
          <p:cNvCxnSpPr/>
          <p:nvPr/>
        </p:nvCxnSpPr>
        <p:spPr>
          <a:xfrm rot="10800000">
            <a:off x="6096001" y="909384"/>
            <a:ext cx="0" cy="5039201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636133" y="2499170"/>
            <a:ext cx="5064000" cy="185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Light"/>
              <a:buNone/>
              <a:defRPr sz="5000" b="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2pPr>
            <a:lvl3pPr lvl="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3pPr>
            <a:lvl4pPr lvl="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4pPr>
            <a:lvl5pPr lvl="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5pPr>
            <a:lvl6pPr lvl="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6pPr>
            <a:lvl7pPr lvl="6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7pPr>
            <a:lvl8pPr lvl="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8pPr>
            <a:lvl9pPr lvl="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>
            <a:off x="6807201" y="2876068"/>
            <a:ext cx="47752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2"/>
          </p:nvPr>
        </p:nvSpPr>
        <p:spPr>
          <a:xfrm>
            <a:off x="6803135" y="3442836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3"/>
          </p:nvPr>
        </p:nvSpPr>
        <p:spPr>
          <a:xfrm>
            <a:off x="6803138" y="4495501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4"/>
          </p:nvPr>
        </p:nvSpPr>
        <p:spPr>
          <a:xfrm>
            <a:off x="6803138" y="5062268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5"/>
          </p:nvPr>
        </p:nvSpPr>
        <p:spPr>
          <a:xfrm>
            <a:off x="6803138" y="1276319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6"/>
          </p:nvPr>
        </p:nvSpPr>
        <p:spPr>
          <a:xfrm>
            <a:off x="6803138" y="1843086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002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5">
          <p15:clr>
            <a:srgbClr val="FA7B17"/>
          </p15:clr>
        </p15:guide>
        <p15:guide id="2" orient="horz" pos="367">
          <p15:clr>
            <a:srgbClr val="FA7B17"/>
          </p15:clr>
        </p15:guide>
        <p15:guide id="3" orient="horz" pos="550">
          <p15:clr>
            <a:srgbClr val="FA7B17"/>
          </p15:clr>
        </p15:guide>
        <p15:guide id="4" orient="horz" pos="734">
          <p15:clr>
            <a:srgbClr val="FA7B17"/>
          </p15:clr>
        </p15:guide>
        <p15:guide id="5" orient="horz" pos="920">
          <p15:clr>
            <a:srgbClr val="FA7B17"/>
          </p15:clr>
        </p15:guide>
        <p15:guide id="6" orient="horz" pos="1105">
          <p15:clr>
            <a:srgbClr val="FA7B17"/>
          </p15:clr>
        </p15:guide>
        <p15:guide id="7" orient="horz" pos="1291">
          <p15:clr>
            <a:srgbClr val="FA7B17"/>
          </p15:clr>
        </p15:guide>
        <p15:guide id="8" orient="horz" pos="1476">
          <p15:clr>
            <a:srgbClr val="FA7B17"/>
          </p15:clr>
        </p15:guide>
        <p15:guide id="9" orient="horz" pos="1658">
          <p15:clr>
            <a:srgbClr val="FA7B17"/>
          </p15:clr>
        </p15:guide>
        <p15:guide id="10" pos="2392">
          <p15:clr>
            <a:srgbClr val="FA7B17"/>
          </p15:clr>
        </p15:guide>
        <p15:guide id="11" pos="3031">
          <p15:clr>
            <a:srgbClr val="FA7B17"/>
          </p15:clr>
        </p15:guide>
        <p15:guide id="12" orient="horz" pos="792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tement - Illustration">
  <p:cSld name="Statement - Illustra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Google Shape;93;p17"/>
          <p:cNvCxnSpPr/>
          <p:nvPr/>
        </p:nvCxnSpPr>
        <p:spPr>
          <a:xfrm rot="10800000">
            <a:off x="6096001" y="909384"/>
            <a:ext cx="0" cy="5039201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636133" y="2502203"/>
            <a:ext cx="5064000" cy="185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rlow Light"/>
              <a:buNone/>
              <a:defRPr sz="5000" b="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309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5">
          <p15:clr>
            <a:srgbClr val="FA7B17"/>
          </p15:clr>
        </p15:guide>
        <p15:guide id="2" orient="horz" pos="367">
          <p15:clr>
            <a:srgbClr val="FA7B17"/>
          </p15:clr>
        </p15:guide>
        <p15:guide id="3" orient="horz" pos="550">
          <p15:clr>
            <a:srgbClr val="FA7B17"/>
          </p15:clr>
        </p15:guide>
        <p15:guide id="4" orient="horz" pos="734">
          <p15:clr>
            <a:srgbClr val="FA7B17"/>
          </p15:clr>
        </p15:guide>
        <p15:guide id="5" orient="horz" pos="920">
          <p15:clr>
            <a:srgbClr val="FA7B17"/>
          </p15:clr>
        </p15:guide>
        <p15:guide id="6" orient="horz" pos="1105">
          <p15:clr>
            <a:srgbClr val="FA7B17"/>
          </p15:clr>
        </p15:guide>
        <p15:guide id="7" orient="horz" pos="1291">
          <p15:clr>
            <a:srgbClr val="FA7B17"/>
          </p15:clr>
        </p15:guide>
        <p15:guide id="8" orient="horz" pos="1476">
          <p15:clr>
            <a:srgbClr val="FA7B17"/>
          </p15:clr>
        </p15:guide>
        <p15:guide id="9" orient="horz" pos="1658">
          <p15:clr>
            <a:srgbClr val="FA7B17"/>
          </p15:clr>
        </p15:guide>
        <p15:guide id="10" pos="2392">
          <p15:clr>
            <a:srgbClr val="FA7B17"/>
          </p15:clr>
        </p15:guide>
        <p15:guide id="11" pos="3031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- right with title">
  <p:cSld name="Left - right with 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-30020" y="-1"/>
            <a:ext cx="61276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2376573" y="1308681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8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>
            <a:spLocks noGrp="1"/>
          </p:cNvSpPr>
          <p:nvPr>
            <p:ph type="subTitle" idx="1"/>
          </p:nvPr>
        </p:nvSpPr>
        <p:spPr>
          <a:xfrm>
            <a:off x="152169" y="403031"/>
            <a:ext cx="57236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6326968" y="403031"/>
            <a:ext cx="57236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3"/>
          </p:nvPr>
        </p:nvSpPr>
        <p:spPr>
          <a:xfrm>
            <a:off x="-90000" y="1875003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-67633" y="2856571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5"/>
          </p:nvPr>
        </p:nvSpPr>
        <p:spPr>
          <a:xfrm>
            <a:off x="-67633" y="3838134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-67633" y="4819702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7"/>
          </p:nvPr>
        </p:nvSpPr>
        <p:spPr>
          <a:xfrm>
            <a:off x="6073271" y="1875003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6073271" y="2856571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9"/>
          </p:nvPr>
        </p:nvSpPr>
        <p:spPr>
          <a:xfrm>
            <a:off x="6073271" y="3838134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13"/>
          </p:nvPr>
        </p:nvSpPr>
        <p:spPr>
          <a:xfrm>
            <a:off x="6073271" y="4819702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8551375" y="1308681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614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9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- right blank">
  <p:cSld name="Left - right blank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30020" y="-1"/>
            <a:ext cx="61276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9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205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ft right with icon">
  <p:cSld name="Left right with ic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subTitle" idx="1"/>
          </p:nvPr>
        </p:nvSpPr>
        <p:spPr>
          <a:xfrm>
            <a:off x="1134634" y="4608566"/>
            <a:ext cx="3758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pic>
        <p:nvPicPr>
          <p:cNvPr id="115" name="Google Shape;115;p20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0"/>
          <p:cNvCxnSpPr/>
          <p:nvPr/>
        </p:nvCxnSpPr>
        <p:spPr>
          <a:xfrm rot="10800000">
            <a:off x="6096001" y="909384"/>
            <a:ext cx="0" cy="5039201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7" name="Google Shape;117;p20"/>
          <p:cNvSpPr txBox="1">
            <a:spLocks noGrp="1"/>
          </p:cNvSpPr>
          <p:nvPr>
            <p:ph type="subTitle" idx="2"/>
          </p:nvPr>
        </p:nvSpPr>
        <p:spPr>
          <a:xfrm>
            <a:off x="6326968" y="402338"/>
            <a:ext cx="57236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3"/>
          </p:nvPr>
        </p:nvSpPr>
        <p:spPr>
          <a:xfrm>
            <a:off x="152235" y="405272"/>
            <a:ext cx="57236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4"/>
          </p:nvPr>
        </p:nvSpPr>
        <p:spPr>
          <a:xfrm>
            <a:off x="7275468" y="4608578"/>
            <a:ext cx="3758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5"/>
          </p:nvPr>
        </p:nvSpPr>
        <p:spPr>
          <a:xfrm>
            <a:off x="2404368" y="2819401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6"/>
          </p:nvPr>
        </p:nvSpPr>
        <p:spPr>
          <a:xfrm>
            <a:off x="8545268" y="2819368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2376573" y="1304396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8551375" y="1304396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7"/>
          </p:nvPr>
        </p:nvSpPr>
        <p:spPr>
          <a:xfrm>
            <a:off x="1134567" y="5072001"/>
            <a:ext cx="3758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8"/>
          </p:nvPr>
        </p:nvSpPr>
        <p:spPr>
          <a:xfrm>
            <a:off x="7275468" y="5072013"/>
            <a:ext cx="3758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240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22">
          <p15:clr>
            <a:srgbClr val="FA7B17"/>
          </p15:clr>
        </p15:guide>
        <p15:guide id="2" pos="2708">
          <p15:clr>
            <a:srgbClr val="FA7B17"/>
          </p15:clr>
        </p15:guide>
        <p15:guide id="3" orient="horz" pos="127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two speakers">
  <p:cSld name="Title Slide - two speakers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MongoDB_Logo_FullColorWhite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8127" y="441806"/>
            <a:ext cx="1973699" cy="5337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370" y="5841233"/>
            <a:ext cx="7961199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None/>
              <a:defRPr sz="2333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2"/>
          </p:nvPr>
        </p:nvSpPr>
        <p:spPr>
          <a:xfrm>
            <a:off x="2114370" y="5407170"/>
            <a:ext cx="7961199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None/>
              <a:defRPr sz="2333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033446" y="1611622"/>
            <a:ext cx="8125200" cy="185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Barlow Light"/>
              <a:buNone/>
              <a:defRPr sz="8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3"/>
          </p:nvPr>
        </p:nvSpPr>
        <p:spPr>
          <a:xfrm>
            <a:off x="2114386" y="3668435"/>
            <a:ext cx="7961199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043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 point 2 with icon">
  <p:cSld name="Bullet point 2 with ic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Google Shape;127;p21"/>
          <p:cNvCxnSpPr/>
          <p:nvPr/>
        </p:nvCxnSpPr>
        <p:spPr>
          <a:xfrm rot="10800000">
            <a:off x="6096001" y="2847969"/>
            <a:ext cx="0" cy="12516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8" name="Google Shape;128;p21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>
            <a:spLocks noGrp="1"/>
          </p:cNvSpPr>
          <p:nvPr>
            <p:ph type="subTitle" idx="1"/>
          </p:nvPr>
        </p:nvSpPr>
        <p:spPr>
          <a:xfrm>
            <a:off x="2116602" y="4608578"/>
            <a:ext cx="3082001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2"/>
          </p:nvPr>
        </p:nvSpPr>
        <p:spPr>
          <a:xfrm>
            <a:off x="6654985" y="4608578"/>
            <a:ext cx="3758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3"/>
          </p:nvPr>
        </p:nvSpPr>
        <p:spPr>
          <a:xfrm>
            <a:off x="3048001" y="2819401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4"/>
          </p:nvPr>
        </p:nvSpPr>
        <p:spPr>
          <a:xfrm>
            <a:off x="7924800" y="2819401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5"/>
          </p:nvPr>
        </p:nvSpPr>
        <p:spPr>
          <a:xfrm>
            <a:off x="2116602" y="5053613"/>
            <a:ext cx="3082001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6"/>
          </p:nvPr>
        </p:nvSpPr>
        <p:spPr>
          <a:xfrm>
            <a:off x="6993400" y="5053620"/>
            <a:ext cx="3082001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/>
          <p:nvPr/>
        </p:nvSpPr>
        <p:spPr>
          <a:xfrm>
            <a:off x="5458603" y="1306745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7"/>
          </p:nvPr>
        </p:nvSpPr>
        <p:spPr>
          <a:xfrm>
            <a:off x="585201" y="403842"/>
            <a:ext cx="11021600" cy="6780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871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">
          <p15:clr>
            <a:srgbClr val="FA7B17"/>
          </p15:clr>
        </p15:guide>
        <p15:guide id="2" pos="1084">
          <p15:clr>
            <a:srgbClr val="FA7B17"/>
          </p15:clr>
        </p15:guide>
        <p15:guide id="3" pos="1622">
          <p15:clr>
            <a:srgbClr val="FA7B17"/>
          </p15:clr>
        </p15:guide>
        <p15:guide id="4" pos="2166">
          <p15:clr>
            <a:srgbClr val="FA7B17"/>
          </p15:clr>
        </p15:guide>
        <p15:guide id="5" pos="2708">
          <p15:clr>
            <a:srgbClr val="FA7B17"/>
          </p15:clr>
        </p15:guide>
        <p15:guide id="6" pos="3248">
          <p15:clr>
            <a:srgbClr val="FA7B17"/>
          </p15:clr>
        </p15:guide>
        <p15:guide id="7" pos="3792">
          <p15:clr>
            <a:srgbClr val="FA7B17"/>
          </p15:clr>
        </p15:guide>
        <p15:guide id="8" pos="4330">
          <p15:clr>
            <a:srgbClr val="FA7B17"/>
          </p15:clr>
        </p15:guide>
        <p15:guide id="9" pos="4874">
          <p15:clr>
            <a:srgbClr val="FA7B17"/>
          </p15:clr>
        </p15:guide>
        <p15:guide id="10" pos="5414">
          <p15:clr>
            <a:srgbClr val="FA7B17"/>
          </p15:clr>
        </p15:guide>
        <p15:guide id="11" orient="horz" pos="1271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 point 3 with icon">
  <p:cSld name="Bullet point 3 with ic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22"/>
          <p:cNvCxnSpPr/>
          <p:nvPr/>
        </p:nvCxnSpPr>
        <p:spPr>
          <a:xfrm rot="10800000">
            <a:off x="4424264" y="2803218"/>
            <a:ext cx="0" cy="12516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39" name="Google Shape;139;p22"/>
          <p:cNvCxnSpPr/>
          <p:nvPr/>
        </p:nvCxnSpPr>
        <p:spPr>
          <a:xfrm rot="10800000">
            <a:off x="7767737" y="2803218"/>
            <a:ext cx="0" cy="12516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40" name="Google Shape;140;p22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>
            <a:spLocks noGrp="1"/>
          </p:cNvSpPr>
          <p:nvPr>
            <p:ph type="subTitle" idx="1"/>
          </p:nvPr>
        </p:nvSpPr>
        <p:spPr>
          <a:xfrm>
            <a:off x="1211467" y="4608578"/>
            <a:ext cx="3082001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2"/>
          </p:nvPr>
        </p:nvSpPr>
        <p:spPr>
          <a:xfrm>
            <a:off x="4554935" y="4608578"/>
            <a:ext cx="3082001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3"/>
          </p:nvPr>
        </p:nvSpPr>
        <p:spPr>
          <a:xfrm>
            <a:off x="7898402" y="4608578"/>
            <a:ext cx="3082001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4"/>
          </p:nvPr>
        </p:nvSpPr>
        <p:spPr>
          <a:xfrm>
            <a:off x="2142868" y="2819368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5"/>
          </p:nvPr>
        </p:nvSpPr>
        <p:spPr>
          <a:xfrm>
            <a:off x="8829803" y="2819368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6"/>
          </p:nvPr>
        </p:nvSpPr>
        <p:spPr>
          <a:xfrm>
            <a:off x="5486401" y="2819368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7"/>
          </p:nvPr>
        </p:nvSpPr>
        <p:spPr>
          <a:xfrm>
            <a:off x="1211467" y="5072013"/>
            <a:ext cx="3082001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8"/>
          </p:nvPr>
        </p:nvSpPr>
        <p:spPr>
          <a:xfrm>
            <a:off x="4554935" y="5072013"/>
            <a:ext cx="3082001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9"/>
          </p:nvPr>
        </p:nvSpPr>
        <p:spPr>
          <a:xfrm>
            <a:off x="7898402" y="5072013"/>
            <a:ext cx="3082001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5458603" y="1306745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13"/>
          </p:nvPr>
        </p:nvSpPr>
        <p:spPr>
          <a:xfrm>
            <a:off x="585201" y="403842"/>
            <a:ext cx="11021600" cy="6780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6859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8">
          <p15:clr>
            <a:srgbClr val="FA7B17"/>
          </p15:clr>
        </p15:guide>
        <p15:guide id="2" pos="540">
          <p15:clr>
            <a:srgbClr val="FA7B17"/>
          </p15:clr>
        </p15:guide>
        <p15:guide id="3" pos="1084">
          <p15:clr>
            <a:srgbClr val="FA7B17"/>
          </p15:clr>
        </p15:guide>
        <p15:guide id="4" pos="1622">
          <p15:clr>
            <a:srgbClr val="FA7B17"/>
          </p15:clr>
        </p15:guide>
        <p15:guide id="5" pos="2166">
          <p15:clr>
            <a:srgbClr val="FA7B17"/>
          </p15:clr>
        </p15:guide>
        <p15:guide id="6" pos="3248">
          <p15:clr>
            <a:srgbClr val="FA7B17"/>
          </p15:clr>
        </p15:guide>
        <p15:guide id="7" pos="3792">
          <p15:clr>
            <a:srgbClr val="FA7B17"/>
          </p15:clr>
        </p15:guide>
        <p15:guide id="8" pos="4330">
          <p15:clr>
            <a:srgbClr val="FA7B17"/>
          </p15:clr>
        </p15:guide>
        <p15:guide id="9" pos="4874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 point 4 with icon">
  <p:cSld name="Bullet point 4 with ic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23"/>
          <p:cNvCxnSpPr/>
          <p:nvPr/>
        </p:nvCxnSpPr>
        <p:spPr>
          <a:xfrm rot="10800000">
            <a:off x="3657598" y="2803218"/>
            <a:ext cx="0" cy="12516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54" name="Google Shape;154;p23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>
            <a:spLocks noGrp="1"/>
          </p:cNvSpPr>
          <p:nvPr>
            <p:ph type="subTitle" idx="1"/>
          </p:nvPr>
        </p:nvSpPr>
        <p:spPr>
          <a:xfrm>
            <a:off x="1219136" y="4608578"/>
            <a:ext cx="24384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2"/>
          </p:nvPr>
        </p:nvSpPr>
        <p:spPr>
          <a:xfrm>
            <a:off x="3657601" y="4608578"/>
            <a:ext cx="24384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3"/>
          </p:nvPr>
        </p:nvSpPr>
        <p:spPr>
          <a:xfrm>
            <a:off x="8534401" y="4608578"/>
            <a:ext cx="24384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cxnSp>
        <p:nvCxnSpPr>
          <p:cNvPr id="158" name="Google Shape;158;p23"/>
          <p:cNvCxnSpPr/>
          <p:nvPr/>
        </p:nvCxnSpPr>
        <p:spPr>
          <a:xfrm rot="10800000">
            <a:off x="6095928" y="2906049"/>
            <a:ext cx="0" cy="12516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59" name="Google Shape;159;p23"/>
          <p:cNvCxnSpPr/>
          <p:nvPr/>
        </p:nvCxnSpPr>
        <p:spPr>
          <a:xfrm rot="10800000">
            <a:off x="8534396" y="2906049"/>
            <a:ext cx="0" cy="12516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0" name="Google Shape;160;p23"/>
          <p:cNvSpPr txBox="1">
            <a:spLocks noGrp="1"/>
          </p:cNvSpPr>
          <p:nvPr>
            <p:ph type="subTitle" idx="4"/>
          </p:nvPr>
        </p:nvSpPr>
        <p:spPr>
          <a:xfrm>
            <a:off x="6096001" y="4608578"/>
            <a:ext cx="24384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5"/>
          </p:nvPr>
        </p:nvSpPr>
        <p:spPr>
          <a:xfrm>
            <a:off x="9144001" y="2819401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6"/>
          </p:nvPr>
        </p:nvSpPr>
        <p:spPr>
          <a:xfrm>
            <a:off x="6705568" y="2819401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7"/>
          </p:nvPr>
        </p:nvSpPr>
        <p:spPr>
          <a:xfrm>
            <a:off x="4239335" y="2819401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8"/>
          </p:nvPr>
        </p:nvSpPr>
        <p:spPr>
          <a:xfrm>
            <a:off x="1856668" y="2819401"/>
            <a:ext cx="1219199" cy="1219201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/>
          <p:nvPr/>
        </p:nvSpPr>
        <p:spPr>
          <a:xfrm>
            <a:off x="5458607" y="1308681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9"/>
          </p:nvPr>
        </p:nvSpPr>
        <p:spPr>
          <a:xfrm>
            <a:off x="1211468" y="5072013"/>
            <a:ext cx="24384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13"/>
          </p:nvPr>
        </p:nvSpPr>
        <p:spPr>
          <a:xfrm>
            <a:off x="3657601" y="5072013"/>
            <a:ext cx="24384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14"/>
          </p:nvPr>
        </p:nvSpPr>
        <p:spPr>
          <a:xfrm>
            <a:off x="6095969" y="5072013"/>
            <a:ext cx="24384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subTitle" idx="15"/>
          </p:nvPr>
        </p:nvSpPr>
        <p:spPr>
          <a:xfrm>
            <a:off x="8534401" y="5072013"/>
            <a:ext cx="24384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subTitle" idx="16"/>
          </p:nvPr>
        </p:nvSpPr>
        <p:spPr>
          <a:xfrm>
            <a:off x="585201" y="403842"/>
            <a:ext cx="11021600" cy="6780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695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8">
          <p15:clr>
            <a:srgbClr val="FA7B17"/>
          </p15:clr>
        </p15:guide>
        <p15:guide id="2" pos="540">
          <p15:clr>
            <a:srgbClr val="FA7B17"/>
          </p15:clr>
        </p15:guide>
        <p15:guide id="3" pos="1084">
          <p15:clr>
            <a:srgbClr val="FA7B17"/>
          </p15:clr>
        </p15:guide>
        <p15:guide id="4" pos="1622">
          <p15:clr>
            <a:srgbClr val="FA7B17"/>
          </p15:clr>
        </p15:guide>
        <p15:guide id="5" pos="2166">
          <p15:clr>
            <a:srgbClr val="FA7B17"/>
          </p15:clr>
        </p15:guide>
        <p15:guide id="6" pos="3248">
          <p15:clr>
            <a:srgbClr val="FA7B17"/>
          </p15:clr>
        </p15:guide>
        <p15:guide id="7" pos="3792">
          <p15:clr>
            <a:srgbClr val="FA7B17"/>
          </p15:clr>
        </p15:guide>
        <p15:guide id="8" pos="4330">
          <p15:clr>
            <a:srgbClr val="FA7B17"/>
          </p15:clr>
        </p15:guide>
        <p15:guide id="9" pos="4874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icon - 3 statements">
  <p:cSld name="Title icon - 3 statement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4"/>
          <p:cNvCxnSpPr/>
          <p:nvPr/>
        </p:nvCxnSpPr>
        <p:spPr>
          <a:xfrm rot="10800000">
            <a:off x="6096001" y="909384"/>
            <a:ext cx="0" cy="5039201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6807201" y="2876068"/>
            <a:ext cx="47752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ubTitle" idx="2"/>
          </p:nvPr>
        </p:nvSpPr>
        <p:spPr>
          <a:xfrm>
            <a:off x="6803135" y="3442836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3"/>
          </p:nvPr>
        </p:nvSpPr>
        <p:spPr>
          <a:xfrm>
            <a:off x="6803138" y="4495501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ubTitle" idx="4"/>
          </p:nvPr>
        </p:nvSpPr>
        <p:spPr>
          <a:xfrm>
            <a:off x="6803138" y="5062268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5"/>
          </p:nvPr>
        </p:nvSpPr>
        <p:spPr>
          <a:xfrm>
            <a:off x="6803138" y="1276319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6"/>
          </p:nvPr>
        </p:nvSpPr>
        <p:spPr>
          <a:xfrm>
            <a:off x="6803138" y="1843086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subTitle" idx="7"/>
          </p:nvPr>
        </p:nvSpPr>
        <p:spPr>
          <a:xfrm>
            <a:off x="704801" y="4857839"/>
            <a:ext cx="4876800" cy="13828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4"/>
          <p:cNvSpPr txBox="1">
            <a:spLocks noGrp="1"/>
          </p:cNvSpPr>
          <p:nvPr>
            <p:ph type="subTitle" idx="8"/>
          </p:nvPr>
        </p:nvSpPr>
        <p:spPr>
          <a:xfrm>
            <a:off x="1619201" y="1470901"/>
            <a:ext cx="3048001" cy="3048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708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6">
          <p15:clr>
            <a:srgbClr val="FA7B17"/>
          </p15:clr>
        </p15:guide>
        <p15:guide id="2" pos="3022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icon dark - 3 statements">
  <p:cSld name="Title icon dark - 3 statem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/>
          <p:nvPr/>
        </p:nvSpPr>
        <p:spPr>
          <a:xfrm>
            <a:off x="-30020" y="-1"/>
            <a:ext cx="61276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5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>
            <a:spLocks noGrp="1"/>
          </p:cNvSpPr>
          <p:nvPr>
            <p:ph type="subTitle" idx="1"/>
          </p:nvPr>
        </p:nvSpPr>
        <p:spPr>
          <a:xfrm>
            <a:off x="1619201" y="1470901"/>
            <a:ext cx="3048001" cy="3048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ubTitle" idx="2"/>
          </p:nvPr>
        </p:nvSpPr>
        <p:spPr>
          <a:xfrm>
            <a:off x="704801" y="4857839"/>
            <a:ext cx="4876800" cy="13828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3"/>
          </p:nvPr>
        </p:nvSpPr>
        <p:spPr>
          <a:xfrm>
            <a:off x="6807201" y="2876068"/>
            <a:ext cx="47752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4"/>
          </p:nvPr>
        </p:nvSpPr>
        <p:spPr>
          <a:xfrm>
            <a:off x="6803135" y="3442836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5"/>
          </p:nvPr>
        </p:nvSpPr>
        <p:spPr>
          <a:xfrm>
            <a:off x="6803138" y="4495501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6"/>
          </p:nvPr>
        </p:nvSpPr>
        <p:spPr>
          <a:xfrm>
            <a:off x="6803138" y="5062268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ubTitle" idx="7"/>
          </p:nvPr>
        </p:nvSpPr>
        <p:spPr>
          <a:xfrm>
            <a:off x="6803138" y="1276319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ubTitle" idx="8"/>
          </p:nvPr>
        </p:nvSpPr>
        <p:spPr>
          <a:xfrm>
            <a:off x="6803138" y="1843086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998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icon - bullet points">
  <p:cSld name="Title icon - bullet poin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" name="Google Shape;194;p26"/>
          <p:cNvCxnSpPr/>
          <p:nvPr/>
        </p:nvCxnSpPr>
        <p:spPr>
          <a:xfrm rot="10800000">
            <a:off x="6096001" y="909384"/>
            <a:ext cx="0" cy="5039201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95" name="Google Shape;195;p26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>
            <a:spLocks noGrp="1"/>
          </p:cNvSpPr>
          <p:nvPr>
            <p:ph type="subTitle" idx="1"/>
          </p:nvPr>
        </p:nvSpPr>
        <p:spPr>
          <a:xfrm>
            <a:off x="704801" y="4722102"/>
            <a:ext cx="4876800" cy="13828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2"/>
          </p:nvPr>
        </p:nvSpPr>
        <p:spPr>
          <a:xfrm>
            <a:off x="1619201" y="1470901"/>
            <a:ext cx="3048001" cy="3048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3"/>
          </p:nvPr>
        </p:nvSpPr>
        <p:spPr>
          <a:xfrm>
            <a:off x="6803139" y="2063161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4"/>
          </p:nvPr>
        </p:nvSpPr>
        <p:spPr>
          <a:xfrm>
            <a:off x="6803139" y="3044726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5"/>
          </p:nvPr>
        </p:nvSpPr>
        <p:spPr>
          <a:xfrm>
            <a:off x="6803139" y="4026294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6"/>
          </p:nvPr>
        </p:nvSpPr>
        <p:spPr>
          <a:xfrm>
            <a:off x="6803139" y="5007860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7"/>
          </p:nvPr>
        </p:nvSpPr>
        <p:spPr>
          <a:xfrm>
            <a:off x="6803139" y="1081595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8569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icon - Bullet points dark">
  <p:cSld name="Title icon - Bullet points dark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/>
          <p:nvPr/>
        </p:nvSpPr>
        <p:spPr>
          <a:xfrm>
            <a:off x="6086528" y="-1"/>
            <a:ext cx="61276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1"/>
          </p:nvPr>
        </p:nvSpPr>
        <p:spPr>
          <a:xfrm>
            <a:off x="6803139" y="2063161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subTitle" idx="2"/>
          </p:nvPr>
        </p:nvSpPr>
        <p:spPr>
          <a:xfrm>
            <a:off x="6803139" y="3044726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3"/>
          </p:nvPr>
        </p:nvSpPr>
        <p:spPr>
          <a:xfrm>
            <a:off x="6803139" y="4026294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ubTitle" idx="4"/>
          </p:nvPr>
        </p:nvSpPr>
        <p:spPr>
          <a:xfrm>
            <a:off x="6803139" y="5007860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5"/>
          </p:nvPr>
        </p:nvSpPr>
        <p:spPr>
          <a:xfrm>
            <a:off x="6803139" y="1081595"/>
            <a:ext cx="47428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ubTitle" idx="6"/>
          </p:nvPr>
        </p:nvSpPr>
        <p:spPr>
          <a:xfrm>
            <a:off x="1619201" y="1470901"/>
            <a:ext cx="3048001" cy="3048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1333"/>
              </a:spcBef>
              <a:spcAft>
                <a:spcPts val="0"/>
              </a:spcAft>
              <a:buNone/>
              <a:defRPr sz="1001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11" name="Google Shape;211;p27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>
            <a:spLocks noGrp="1"/>
          </p:cNvSpPr>
          <p:nvPr>
            <p:ph type="subTitle" idx="7"/>
          </p:nvPr>
        </p:nvSpPr>
        <p:spPr>
          <a:xfrm>
            <a:off x="704801" y="4722102"/>
            <a:ext cx="4876800" cy="13828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370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5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- 3 statements">
  <p:cSld name="Image - 3 statement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8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 txBox="1">
            <a:spLocks noGrp="1"/>
          </p:cNvSpPr>
          <p:nvPr>
            <p:ph type="subTitle" idx="1"/>
          </p:nvPr>
        </p:nvSpPr>
        <p:spPr>
          <a:xfrm>
            <a:off x="6840668" y="3335071"/>
            <a:ext cx="47752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subTitle" idx="2"/>
          </p:nvPr>
        </p:nvSpPr>
        <p:spPr>
          <a:xfrm>
            <a:off x="6836602" y="3901838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subTitle" idx="3"/>
          </p:nvPr>
        </p:nvSpPr>
        <p:spPr>
          <a:xfrm>
            <a:off x="6836604" y="4954504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4"/>
          </p:nvPr>
        </p:nvSpPr>
        <p:spPr>
          <a:xfrm>
            <a:off x="6836606" y="5521271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ubTitle" idx="5"/>
          </p:nvPr>
        </p:nvSpPr>
        <p:spPr>
          <a:xfrm>
            <a:off x="6836604" y="1735321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subTitle" idx="6"/>
          </p:nvPr>
        </p:nvSpPr>
        <p:spPr>
          <a:xfrm>
            <a:off x="6836606" y="2302088"/>
            <a:ext cx="4751599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21" name="Google Shape;221;p28"/>
          <p:cNvSpPr/>
          <p:nvPr/>
        </p:nvSpPr>
        <p:spPr>
          <a:xfrm>
            <a:off x="8517460" y="1304546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8"/>
          <p:cNvSpPr txBox="1">
            <a:spLocks noGrp="1"/>
          </p:cNvSpPr>
          <p:nvPr>
            <p:ph type="subTitle" idx="7"/>
          </p:nvPr>
        </p:nvSpPr>
        <p:spPr>
          <a:xfrm>
            <a:off x="6326968" y="402338"/>
            <a:ext cx="57236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223" name="Google Shape;223;p28"/>
          <p:cNvCxnSpPr/>
          <p:nvPr/>
        </p:nvCxnSpPr>
        <p:spPr>
          <a:xfrm rot="10800000">
            <a:off x="6096001" y="909384"/>
            <a:ext cx="0" cy="5039201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00835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0">
          <p15:clr>
            <a:srgbClr val="FA7B17"/>
          </p15:clr>
        </p15:guide>
        <p15:guide id="2" pos="3038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- dark">
  <p:cSld name="Big statement - dark"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subTitle" idx="1"/>
          </p:nvPr>
        </p:nvSpPr>
        <p:spPr>
          <a:xfrm>
            <a:off x="972500" y="893832"/>
            <a:ext cx="10561600" cy="4807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226" name="Google Shape;226;p29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407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- dark 1">
  <p:cSld name="Big statement - dark 1">
    <p:bg>
      <p:bgPr>
        <a:solidFill>
          <a:schemeClr val="accent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"/>
          <p:cNvSpPr txBox="1">
            <a:spLocks noGrp="1"/>
          </p:cNvSpPr>
          <p:nvPr>
            <p:ph type="subTitle" idx="1"/>
          </p:nvPr>
        </p:nvSpPr>
        <p:spPr>
          <a:xfrm>
            <a:off x="972500" y="893832"/>
            <a:ext cx="10561600" cy="4807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229" name="Google Shape;229;p30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88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-30021" y="-1"/>
            <a:ext cx="38008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 txBox="1"/>
          <p:nvPr/>
        </p:nvSpPr>
        <p:spPr>
          <a:xfrm>
            <a:off x="31168" y="2669521"/>
            <a:ext cx="3678399" cy="15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376" tIns="152376" rIns="152376" bIns="152376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rPr>
              <a:t>Agenda</a:t>
            </a:r>
            <a:endParaRPr sz="8000">
              <a:solidFill>
                <a:schemeClr val="lt2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5273366" y="1199072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2"/>
          </p:nvPr>
        </p:nvSpPr>
        <p:spPr>
          <a:xfrm>
            <a:off x="5273366" y="2180633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3"/>
          </p:nvPr>
        </p:nvSpPr>
        <p:spPr>
          <a:xfrm>
            <a:off x="5273366" y="3162203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4"/>
          </p:nvPr>
        </p:nvSpPr>
        <p:spPr>
          <a:xfrm>
            <a:off x="5273366" y="4143771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5"/>
          </p:nvPr>
        </p:nvSpPr>
        <p:spPr>
          <a:xfrm>
            <a:off x="5273366" y="5125337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1232967" y="4140746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6352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statement white">
  <p:cSld name="Big statement whit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subTitle" idx="1"/>
          </p:nvPr>
        </p:nvSpPr>
        <p:spPr>
          <a:xfrm>
            <a:off x="972500" y="890020"/>
            <a:ext cx="10561600" cy="4941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32" name="Google Shape;232;p31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50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2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/>
          <p:nvPr/>
        </p:nvSpPr>
        <p:spPr>
          <a:xfrm>
            <a:off x="1025288" y="5234053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2"/>
          <p:cNvSpPr txBox="1">
            <a:spLocks noGrp="1"/>
          </p:cNvSpPr>
          <p:nvPr>
            <p:ph type="subTitle" idx="1"/>
          </p:nvPr>
        </p:nvSpPr>
        <p:spPr>
          <a:xfrm>
            <a:off x="1004204" y="1853701"/>
            <a:ext cx="10183599" cy="30875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accen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2"/>
          <p:cNvSpPr txBox="1">
            <a:spLocks noGrp="1"/>
          </p:cNvSpPr>
          <p:nvPr>
            <p:ph type="subTitle" idx="2"/>
          </p:nvPr>
        </p:nvSpPr>
        <p:spPr>
          <a:xfrm>
            <a:off x="999742" y="5546794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333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38" name="Google Shape;238;p32"/>
          <p:cNvGrpSpPr/>
          <p:nvPr/>
        </p:nvGrpSpPr>
        <p:grpSpPr>
          <a:xfrm>
            <a:off x="1080012" y="706115"/>
            <a:ext cx="845489" cy="759964"/>
            <a:chOff x="563625" y="422725"/>
            <a:chExt cx="5405950" cy="4859100"/>
          </a:xfrm>
        </p:grpSpPr>
        <p:sp>
          <p:nvSpPr>
            <p:cNvPr id="239" name="Google Shape;239;p32"/>
            <p:cNvSpPr/>
            <p:nvPr/>
          </p:nvSpPr>
          <p:spPr>
            <a:xfrm>
              <a:off x="563625" y="422725"/>
              <a:ext cx="2480075" cy="4859100"/>
            </a:xfrm>
            <a:custGeom>
              <a:avLst/>
              <a:gdLst/>
              <a:ahLst/>
              <a:cxnLst/>
              <a:rect l="l" t="t" r="r" b="b"/>
              <a:pathLst>
                <a:path w="99203" h="194364" extrusionOk="0">
                  <a:moveTo>
                    <a:pt x="84712" y="14909"/>
                  </a:moveTo>
                  <a:lnTo>
                    <a:pt x="84712" y="36086"/>
                  </a:lnTo>
                  <a:cubicBezTo>
                    <a:pt x="84712" y="37201"/>
                    <a:pt x="84712" y="38316"/>
                    <a:pt x="83598" y="38316"/>
                  </a:cubicBezTo>
                  <a:cubicBezTo>
                    <a:pt x="57961" y="49462"/>
                    <a:pt x="53503" y="69525"/>
                    <a:pt x="51273" y="87359"/>
                  </a:cubicBezTo>
                  <a:cubicBezTo>
                    <a:pt x="51273" y="91818"/>
                    <a:pt x="53503" y="97391"/>
                    <a:pt x="55732" y="99620"/>
                  </a:cubicBezTo>
                  <a:cubicBezTo>
                    <a:pt x="60190" y="104079"/>
                    <a:pt x="64649" y="105193"/>
                    <a:pt x="69107" y="105193"/>
                  </a:cubicBezTo>
                  <a:lnTo>
                    <a:pt x="82483" y="105193"/>
                  </a:lnTo>
                  <a:cubicBezTo>
                    <a:pt x="83598" y="105193"/>
                    <a:pt x="84712" y="106308"/>
                    <a:pt x="84712" y="108537"/>
                  </a:cubicBezTo>
                  <a:lnTo>
                    <a:pt x="84712" y="177644"/>
                  </a:lnTo>
                  <a:cubicBezTo>
                    <a:pt x="84712" y="178759"/>
                    <a:pt x="83598" y="180988"/>
                    <a:pt x="82483" y="180988"/>
                  </a:cubicBezTo>
                  <a:lnTo>
                    <a:pt x="16720" y="180988"/>
                  </a:lnTo>
                  <a:cubicBezTo>
                    <a:pt x="15605" y="180988"/>
                    <a:pt x="14491" y="178759"/>
                    <a:pt x="14491" y="177644"/>
                  </a:cubicBezTo>
                  <a:lnTo>
                    <a:pt x="14491" y="108537"/>
                  </a:lnTo>
                  <a:cubicBezTo>
                    <a:pt x="14491" y="89589"/>
                    <a:pt x="20064" y="28284"/>
                    <a:pt x="82483" y="14909"/>
                  </a:cubicBezTo>
                  <a:cubicBezTo>
                    <a:pt x="83040" y="15466"/>
                    <a:pt x="83319" y="15745"/>
                    <a:pt x="83598" y="15745"/>
                  </a:cubicBezTo>
                  <a:cubicBezTo>
                    <a:pt x="83876" y="15745"/>
                    <a:pt x="84155" y="15466"/>
                    <a:pt x="84712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90" y="140"/>
                    <a:pt x="80254" y="418"/>
                  </a:cubicBezTo>
                  <a:cubicBezTo>
                    <a:pt x="21179" y="13794"/>
                    <a:pt x="1" y="63952"/>
                    <a:pt x="1" y="108537"/>
                  </a:cubicBezTo>
                  <a:lnTo>
                    <a:pt x="1" y="177644"/>
                  </a:lnTo>
                  <a:cubicBezTo>
                    <a:pt x="1" y="187676"/>
                    <a:pt x="8918" y="194364"/>
                    <a:pt x="16720" y="194364"/>
                  </a:cubicBezTo>
                  <a:lnTo>
                    <a:pt x="82483" y="194364"/>
                  </a:lnTo>
                  <a:cubicBezTo>
                    <a:pt x="91400" y="194364"/>
                    <a:pt x="98088" y="187676"/>
                    <a:pt x="99202" y="177644"/>
                  </a:cubicBezTo>
                  <a:lnTo>
                    <a:pt x="99202" y="108537"/>
                  </a:lnTo>
                  <a:cubicBezTo>
                    <a:pt x="99202" y="98506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1" y="59494"/>
                    <a:pt x="89171" y="52806"/>
                  </a:cubicBezTo>
                  <a:cubicBezTo>
                    <a:pt x="94744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8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17"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489525" y="422725"/>
              <a:ext cx="2480050" cy="4859100"/>
            </a:xfrm>
            <a:custGeom>
              <a:avLst/>
              <a:gdLst/>
              <a:ahLst/>
              <a:cxnLst/>
              <a:rect l="l" t="t" r="r" b="b"/>
              <a:pathLst>
                <a:path w="99202" h="194364" extrusionOk="0">
                  <a:moveTo>
                    <a:pt x="81368" y="14909"/>
                  </a:moveTo>
                  <a:lnTo>
                    <a:pt x="83597" y="16023"/>
                  </a:lnTo>
                  <a:lnTo>
                    <a:pt x="83597" y="37201"/>
                  </a:lnTo>
                  <a:cubicBezTo>
                    <a:pt x="83597" y="38316"/>
                    <a:pt x="83597" y="39430"/>
                    <a:pt x="82483" y="39430"/>
                  </a:cubicBezTo>
                  <a:cubicBezTo>
                    <a:pt x="55732" y="50577"/>
                    <a:pt x="52388" y="70640"/>
                    <a:pt x="50158" y="88474"/>
                  </a:cubicBezTo>
                  <a:cubicBezTo>
                    <a:pt x="50158" y="92932"/>
                    <a:pt x="52388" y="98506"/>
                    <a:pt x="54617" y="101850"/>
                  </a:cubicBezTo>
                  <a:cubicBezTo>
                    <a:pt x="59075" y="104079"/>
                    <a:pt x="63534" y="105193"/>
                    <a:pt x="66878" y="106308"/>
                  </a:cubicBezTo>
                  <a:lnTo>
                    <a:pt x="81368" y="106308"/>
                  </a:lnTo>
                  <a:cubicBezTo>
                    <a:pt x="82483" y="106308"/>
                    <a:pt x="83597" y="108537"/>
                    <a:pt x="83597" y="109652"/>
                  </a:cubicBezTo>
                  <a:lnTo>
                    <a:pt x="83597" y="178759"/>
                  </a:lnTo>
                  <a:cubicBezTo>
                    <a:pt x="83597" y="180988"/>
                    <a:pt x="82483" y="182103"/>
                    <a:pt x="81368" y="182103"/>
                  </a:cubicBezTo>
                  <a:lnTo>
                    <a:pt x="15605" y="182103"/>
                  </a:lnTo>
                  <a:cubicBezTo>
                    <a:pt x="14490" y="182103"/>
                    <a:pt x="12261" y="180988"/>
                    <a:pt x="12261" y="178759"/>
                  </a:cubicBezTo>
                  <a:lnTo>
                    <a:pt x="13376" y="109652"/>
                  </a:lnTo>
                  <a:cubicBezTo>
                    <a:pt x="13376" y="89589"/>
                    <a:pt x="18949" y="28284"/>
                    <a:pt x="81368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89" y="140"/>
                    <a:pt x="80253" y="418"/>
                  </a:cubicBezTo>
                  <a:cubicBezTo>
                    <a:pt x="21178" y="13794"/>
                    <a:pt x="0" y="63952"/>
                    <a:pt x="0" y="108537"/>
                  </a:cubicBezTo>
                  <a:lnTo>
                    <a:pt x="0" y="177644"/>
                  </a:lnTo>
                  <a:cubicBezTo>
                    <a:pt x="0" y="187676"/>
                    <a:pt x="7803" y="194364"/>
                    <a:pt x="15605" y="194364"/>
                  </a:cubicBezTo>
                  <a:lnTo>
                    <a:pt x="81368" y="194364"/>
                  </a:lnTo>
                  <a:cubicBezTo>
                    <a:pt x="91400" y="194364"/>
                    <a:pt x="98087" y="187676"/>
                    <a:pt x="98087" y="177644"/>
                  </a:cubicBezTo>
                  <a:lnTo>
                    <a:pt x="98087" y="108537"/>
                  </a:lnTo>
                  <a:cubicBezTo>
                    <a:pt x="98087" y="99620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0" y="59494"/>
                    <a:pt x="89170" y="52806"/>
                  </a:cubicBezTo>
                  <a:cubicBezTo>
                    <a:pt x="94743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7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17"/>
            </a:p>
          </p:txBody>
        </p:sp>
      </p:grpSp>
    </p:spTree>
    <p:extLst>
      <p:ext uri="{BB962C8B-B14F-4D97-AF65-F5344CB8AC3E}">
        <p14:creationId xmlns:p14="http://schemas.microsoft.com/office/powerpoint/2010/main" val="673872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9">
          <p15:clr>
            <a:srgbClr val="FA7B17"/>
          </p15:clr>
        </p15:guide>
        <p15:guide id="2" orient="horz" pos="1519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1">
  <p:cSld name="Quote 1">
    <p:bg>
      <p:bgPr>
        <a:solidFill>
          <a:schemeClr val="dk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3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/>
          <p:nvPr/>
        </p:nvSpPr>
        <p:spPr>
          <a:xfrm>
            <a:off x="1025288" y="5234053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3"/>
          <p:cNvSpPr txBox="1">
            <a:spLocks noGrp="1"/>
          </p:cNvSpPr>
          <p:nvPr>
            <p:ph type="subTitle" idx="1"/>
          </p:nvPr>
        </p:nvSpPr>
        <p:spPr>
          <a:xfrm>
            <a:off x="1004204" y="1853701"/>
            <a:ext cx="10183599" cy="30875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33"/>
          <p:cNvSpPr txBox="1">
            <a:spLocks noGrp="1"/>
          </p:cNvSpPr>
          <p:nvPr>
            <p:ph type="subTitle" idx="2"/>
          </p:nvPr>
        </p:nvSpPr>
        <p:spPr>
          <a:xfrm>
            <a:off x="999742" y="5546794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333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46" name="Google Shape;246;p33"/>
          <p:cNvGrpSpPr/>
          <p:nvPr/>
        </p:nvGrpSpPr>
        <p:grpSpPr>
          <a:xfrm>
            <a:off x="1080012" y="706115"/>
            <a:ext cx="845489" cy="759964"/>
            <a:chOff x="563625" y="422725"/>
            <a:chExt cx="5405950" cy="4859100"/>
          </a:xfrm>
        </p:grpSpPr>
        <p:sp>
          <p:nvSpPr>
            <p:cNvPr id="247" name="Google Shape;247;p33"/>
            <p:cNvSpPr/>
            <p:nvPr/>
          </p:nvSpPr>
          <p:spPr>
            <a:xfrm>
              <a:off x="563625" y="422725"/>
              <a:ext cx="2480075" cy="4859100"/>
            </a:xfrm>
            <a:custGeom>
              <a:avLst/>
              <a:gdLst/>
              <a:ahLst/>
              <a:cxnLst/>
              <a:rect l="l" t="t" r="r" b="b"/>
              <a:pathLst>
                <a:path w="99203" h="194364" extrusionOk="0">
                  <a:moveTo>
                    <a:pt x="84712" y="14909"/>
                  </a:moveTo>
                  <a:lnTo>
                    <a:pt x="84712" y="36086"/>
                  </a:lnTo>
                  <a:cubicBezTo>
                    <a:pt x="84712" y="37201"/>
                    <a:pt x="84712" y="38316"/>
                    <a:pt x="83598" y="38316"/>
                  </a:cubicBezTo>
                  <a:cubicBezTo>
                    <a:pt x="57961" y="49462"/>
                    <a:pt x="53503" y="69525"/>
                    <a:pt x="51273" y="87359"/>
                  </a:cubicBezTo>
                  <a:cubicBezTo>
                    <a:pt x="51273" y="91818"/>
                    <a:pt x="53503" y="97391"/>
                    <a:pt x="55732" y="99620"/>
                  </a:cubicBezTo>
                  <a:cubicBezTo>
                    <a:pt x="60190" y="104079"/>
                    <a:pt x="64649" y="105193"/>
                    <a:pt x="69107" y="105193"/>
                  </a:cubicBezTo>
                  <a:lnTo>
                    <a:pt x="82483" y="105193"/>
                  </a:lnTo>
                  <a:cubicBezTo>
                    <a:pt x="83598" y="105193"/>
                    <a:pt x="84712" y="106308"/>
                    <a:pt x="84712" y="108537"/>
                  </a:cubicBezTo>
                  <a:lnTo>
                    <a:pt x="84712" y="177644"/>
                  </a:lnTo>
                  <a:cubicBezTo>
                    <a:pt x="84712" y="178759"/>
                    <a:pt x="83598" y="180988"/>
                    <a:pt x="82483" y="180988"/>
                  </a:cubicBezTo>
                  <a:lnTo>
                    <a:pt x="16720" y="180988"/>
                  </a:lnTo>
                  <a:cubicBezTo>
                    <a:pt x="15605" y="180988"/>
                    <a:pt x="14491" y="178759"/>
                    <a:pt x="14491" y="177644"/>
                  </a:cubicBezTo>
                  <a:lnTo>
                    <a:pt x="14491" y="108537"/>
                  </a:lnTo>
                  <a:cubicBezTo>
                    <a:pt x="14491" y="89589"/>
                    <a:pt x="20064" y="28284"/>
                    <a:pt x="82483" y="14909"/>
                  </a:cubicBezTo>
                  <a:cubicBezTo>
                    <a:pt x="83040" y="15466"/>
                    <a:pt x="83319" y="15745"/>
                    <a:pt x="83598" y="15745"/>
                  </a:cubicBezTo>
                  <a:cubicBezTo>
                    <a:pt x="83876" y="15745"/>
                    <a:pt x="84155" y="15466"/>
                    <a:pt x="84712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90" y="140"/>
                    <a:pt x="80254" y="418"/>
                  </a:cubicBezTo>
                  <a:cubicBezTo>
                    <a:pt x="21179" y="13794"/>
                    <a:pt x="1" y="63952"/>
                    <a:pt x="1" y="108537"/>
                  </a:cubicBezTo>
                  <a:lnTo>
                    <a:pt x="1" y="177644"/>
                  </a:lnTo>
                  <a:cubicBezTo>
                    <a:pt x="1" y="187676"/>
                    <a:pt x="8918" y="194364"/>
                    <a:pt x="16720" y="194364"/>
                  </a:cubicBezTo>
                  <a:lnTo>
                    <a:pt x="82483" y="194364"/>
                  </a:lnTo>
                  <a:cubicBezTo>
                    <a:pt x="91400" y="194364"/>
                    <a:pt x="98088" y="187676"/>
                    <a:pt x="99202" y="177644"/>
                  </a:cubicBezTo>
                  <a:lnTo>
                    <a:pt x="99202" y="108537"/>
                  </a:lnTo>
                  <a:cubicBezTo>
                    <a:pt x="99202" y="98506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1" y="59494"/>
                    <a:pt x="89171" y="52806"/>
                  </a:cubicBezTo>
                  <a:cubicBezTo>
                    <a:pt x="94744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8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17"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3489525" y="422725"/>
              <a:ext cx="2480050" cy="4859100"/>
            </a:xfrm>
            <a:custGeom>
              <a:avLst/>
              <a:gdLst/>
              <a:ahLst/>
              <a:cxnLst/>
              <a:rect l="l" t="t" r="r" b="b"/>
              <a:pathLst>
                <a:path w="99202" h="194364" extrusionOk="0">
                  <a:moveTo>
                    <a:pt x="81368" y="14909"/>
                  </a:moveTo>
                  <a:lnTo>
                    <a:pt x="83597" y="16023"/>
                  </a:lnTo>
                  <a:lnTo>
                    <a:pt x="83597" y="37201"/>
                  </a:lnTo>
                  <a:cubicBezTo>
                    <a:pt x="83597" y="38316"/>
                    <a:pt x="83597" y="39430"/>
                    <a:pt x="82483" y="39430"/>
                  </a:cubicBezTo>
                  <a:cubicBezTo>
                    <a:pt x="55732" y="50577"/>
                    <a:pt x="52388" y="70640"/>
                    <a:pt x="50158" y="88474"/>
                  </a:cubicBezTo>
                  <a:cubicBezTo>
                    <a:pt x="50158" y="92932"/>
                    <a:pt x="52388" y="98506"/>
                    <a:pt x="54617" y="101850"/>
                  </a:cubicBezTo>
                  <a:cubicBezTo>
                    <a:pt x="59075" y="104079"/>
                    <a:pt x="63534" y="105193"/>
                    <a:pt x="66878" y="106308"/>
                  </a:cubicBezTo>
                  <a:lnTo>
                    <a:pt x="81368" y="106308"/>
                  </a:lnTo>
                  <a:cubicBezTo>
                    <a:pt x="82483" y="106308"/>
                    <a:pt x="83597" y="108537"/>
                    <a:pt x="83597" y="109652"/>
                  </a:cubicBezTo>
                  <a:lnTo>
                    <a:pt x="83597" y="178759"/>
                  </a:lnTo>
                  <a:cubicBezTo>
                    <a:pt x="83597" y="180988"/>
                    <a:pt x="82483" y="182103"/>
                    <a:pt x="81368" y="182103"/>
                  </a:cubicBezTo>
                  <a:lnTo>
                    <a:pt x="15605" y="182103"/>
                  </a:lnTo>
                  <a:cubicBezTo>
                    <a:pt x="14490" y="182103"/>
                    <a:pt x="12261" y="180988"/>
                    <a:pt x="12261" y="178759"/>
                  </a:cubicBezTo>
                  <a:lnTo>
                    <a:pt x="13376" y="109652"/>
                  </a:lnTo>
                  <a:cubicBezTo>
                    <a:pt x="13376" y="89589"/>
                    <a:pt x="18949" y="28284"/>
                    <a:pt x="81368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89" y="140"/>
                    <a:pt x="80253" y="418"/>
                  </a:cubicBezTo>
                  <a:cubicBezTo>
                    <a:pt x="21178" y="13794"/>
                    <a:pt x="0" y="63952"/>
                    <a:pt x="0" y="108537"/>
                  </a:cubicBezTo>
                  <a:lnTo>
                    <a:pt x="0" y="177644"/>
                  </a:lnTo>
                  <a:cubicBezTo>
                    <a:pt x="0" y="187676"/>
                    <a:pt x="7803" y="194364"/>
                    <a:pt x="15605" y="194364"/>
                  </a:cubicBezTo>
                  <a:lnTo>
                    <a:pt x="81368" y="194364"/>
                  </a:lnTo>
                  <a:cubicBezTo>
                    <a:pt x="91400" y="194364"/>
                    <a:pt x="98087" y="187676"/>
                    <a:pt x="98087" y="177644"/>
                  </a:cubicBezTo>
                  <a:lnTo>
                    <a:pt x="98087" y="108537"/>
                  </a:lnTo>
                  <a:cubicBezTo>
                    <a:pt x="98087" y="99620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0" y="59494"/>
                    <a:pt x="89170" y="52806"/>
                  </a:cubicBezTo>
                  <a:cubicBezTo>
                    <a:pt x="94743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7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17"/>
            </a:p>
          </p:txBody>
        </p:sp>
      </p:grpSp>
    </p:spTree>
    <p:extLst>
      <p:ext uri="{BB962C8B-B14F-4D97-AF65-F5344CB8AC3E}">
        <p14:creationId xmlns:p14="http://schemas.microsoft.com/office/powerpoint/2010/main" val="1444134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9">
          <p15:clr>
            <a:srgbClr val="FA7B17"/>
          </p15:clr>
        </p15:guide>
        <p15:guide id="2" orient="horz" pos="1519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1 1">
  <p:cSld name="Quote 1 1">
    <p:bg>
      <p:bgPr>
        <a:solidFill>
          <a:schemeClr val="accent2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4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4"/>
          <p:cNvSpPr/>
          <p:nvPr/>
        </p:nvSpPr>
        <p:spPr>
          <a:xfrm>
            <a:off x="1025288" y="5234053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4"/>
          <p:cNvSpPr txBox="1">
            <a:spLocks noGrp="1"/>
          </p:cNvSpPr>
          <p:nvPr>
            <p:ph type="subTitle" idx="1"/>
          </p:nvPr>
        </p:nvSpPr>
        <p:spPr>
          <a:xfrm>
            <a:off x="1004204" y="1853701"/>
            <a:ext cx="10183599" cy="30875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subTitle" idx="2"/>
          </p:nvPr>
        </p:nvSpPr>
        <p:spPr>
          <a:xfrm>
            <a:off x="999742" y="5546794"/>
            <a:ext cx="4876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333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54" name="Google Shape;254;p34"/>
          <p:cNvGrpSpPr/>
          <p:nvPr/>
        </p:nvGrpSpPr>
        <p:grpSpPr>
          <a:xfrm>
            <a:off x="1080012" y="706115"/>
            <a:ext cx="845489" cy="759964"/>
            <a:chOff x="563625" y="422725"/>
            <a:chExt cx="5405950" cy="4859100"/>
          </a:xfrm>
        </p:grpSpPr>
        <p:sp>
          <p:nvSpPr>
            <p:cNvPr id="255" name="Google Shape;255;p34"/>
            <p:cNvSpPr/>
            <p:nvPr/>
          </p:nvSpPr>
          <p:spPr>
            <a:xfrm>
              <a:off x="563625" y="422725"/>
              <a:ext cx="2480075" cy="4859100"/>
            </a:xfrm>
            <a:custGeom>
              <a:avLst/>
              <a:gdLst/>
              <a:ahLst/>
              <a:cxnLst/>
              <a:rect l="l" t="t" r="r" b="b"/>
              <a:pathLst>
                <a:path w="99203" h="194364" extrusionOk="0">
                  <a:moveTo>
                    <a:pt x="84712" y="14909"/>
                  </a:moveTo>
                  <a:lnTo>
                    <a:pt x="84712" y="36086"/>
                  </a:lnTo>
                  <a:cubicBezTo>
                    <a:pt x="84712" y="37201"/>
                    <a:pt x="84712" y="38316"/>
                    <a:pt x="83598" y="38316"/>
                  </a:cubicBezTo>
                  <a:cubicBezTo>
                    <a:pt x="57961" y="49462"/>
                    <a:pt x="53503" y="69525"/>
                    <a:pt x="51273" y="87359"/>
                  </a:cubicBezTo>
                  <a:cubicBezTo>
                    <a:pt x="51273" y="91818"/>
                    <a:pt x="53503" y="97391"/>
                    <a:pt x="55732" y="99620"/>
                  </a:cubicBezTo>
                  <a:cubicBezTo>
                    <a:pt x="60190" y="104079"/>
                    <a:pt x="64649" y="105193"/>
                    <a:pt x="69107" y="105193"/>
                  </a:cubicBezTo>
                  <a:lnTo>
                    <a:pt x="82483" y="105193"/>
                  </a:lnTo>
                  <a:cubicBezTo>
                    <a:pt x="83598" y="105193"/>
                    <a:pt x="84712" y="106308"/>
                    <a:pt x="84712" y="108537"/>
                  </a:cubicBezTo>
                  <a:lnTo>
                    <a:pt x="84712" y="177644"/>
                  </a:lnTo>
                  <a:cubicBezTo>
                    <a:pt x="84712" y="178759"/>
                    <a:pt x="83598" y="180988"/>
                    <a:pt x="82483" y="180988"/>
                  </a:cubicBezTo>
                  <a:lnTo>
                    <a:pt x="16720" y="180988"/>
                  </a:lnTo>
                  <a:cubicBezTo>
                    <a:pt x="15605" y="180988"/>
                    <a:pt x="14491" y="178759"/>
                    <a:pt x="14491" y="177644"/>
                  </a:cubicBezTo>
                  <a:lnTo>
                    <a:pt x="14491" y="108537"/>
                  </a:lnTo>
                  <a:cubicBezTo>
                    <a:pt x="14491" y="89589"/>
                    <a:pt x="20064" y="28284"/>
                    <a:pt x="82483" y="14909"/>
                  </a:cubicBezTo>
                  <a:cubicBezTo>
                    <a:pt x="83040" y="15466"/>
                    <a:pt x="83319" y="15745"/>
                    <a:pt x="83598" y="15745"/>
                  </a:cubicBezTo>
                  <a:cubicBezTo>
                    <a:pt x="83876" y="15745"/>
                    <a:pt x="84155" y="15466"/>
                    <a:pt x="84712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90" y="140"/>
                    <a:pt x="80254" y="418"/>
                  </a:cubicBezTo>
                  <a:cubicBezTo>
                    <a:pt x="21179" y="13794"/>
                    <a:pt x="1" y="63952"/>
                    <a:pt x="1" y="108537"/>
                  </a:cubicBezTo>
                  <a:lnTo>
                    <a:pt x="1" y="177644"/>
                  </a:lnTo>
                  <a:cubicBezTo>
                    <a:pt x="1" y="187676"/>
                    <a:pt x="8918" y="194364"/>
                    <a:pt x="16720" y="194364"/>
                  </a:cubicBezTo>
                  <a:lnTo>
                    <a:pt x="82483" y="194364"/>
                  </a:lnTo>
                  <a:cubicBezTo>
                    <a:pt x="91400" y="194364"/>
                    <a:pt x="98088" y="187676"/>
                    <a:pt x="99202" y="177644"/>
                  </a:cubicBezTo>
                  <a:lnTo>
                    <a:pt x="99202" y="108537"/>
                  </a:lnTo>
                  <a:cubicBezTo>
                    <a:pt x="99202" y="98506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1" y="59494"/>
                    <a:pt x="89171" y="52806"/>
                  </a:cubicBezTo>
                  <a:cubicBezTo>
                    <a:pt x="94744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8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17"/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489525" y="422725"/>
              <a:ext cx="2480050" cy="4859100"/>
            </a:xfrm>
            <a:custGeom>
              <a:avLst/>
              <a:gdLst/>
              <a:ahLst/>
              <a:cxnLst/>
              <a:rect l="l" t="t" r="r" b="b"/>
              <a:pathLst>
                <a:path w="99202" h="194364" extrusionOk="0">
                  <a:moveTo>
                    <a:pt x="81368" y="14909"/>
                  </a:moveTo>
                  <a:lnTo>
                    <a:pt x="83597" y="16023"/>
                  </a:lnTo>
                  <a:lnTo>
                    <a:pt x="83597" y="37201"/>
                  </a:lnTo>
                  <a:cubicBezTo>
                    <a:pt x="83597" y="38316"/>
                    <a:pt x="83597" y="39430"/>
                    <a:pt x="82483" y="39430"/>
                  </a:cubicBezTo>
                  <a:cubicBezTo>
                    <a:pt x="55732" y="50577"/>
                    <a:pt x="52388" y="70640"/>
                    <a:pt x="50158" y="88474"/>
                  </a:cubicBezTo>
                  <a:cubicBezTo>
                    <a:pt x="50158" y="92932"/>
                    <a:pt x="52388" y="98506"/>
                    <a:pt x="54617" y="101850"/>
                  </a:cubicBezTo>
                  <a:cubicBezTo>
                    <a:pt x="59075" y="104079"/>
                    <a:pt x="63534" y="105193"/>
                    <a:pt x="66878" y="106308"/>
                  </a:cubicBezTo>
                  <a:lnTo>
                    <a:pt x="81368" y="106308"/>
                  </a:lnTo>
                  <a:cubicBezTo>
                    <a:pt x="82483" y="106308"/>
                    <a:pt x="83597" y="108537"/>
                    <a:pt x="83597" y="109652"/>
                  </a:cubicBezTo>
                  <a:lnTo>
                    <a:pt x="83597" y="178759"/>
                  </a:lnTo>
                  <a:cubicBezTo>
                    <a:pt x="83597" y="180988"/>
                    <a:pt x="82483" y="182103"/>
                    <a:pt x="81368" y="182103"/>
                  </a:cubicBezTo>
                  <a:lnTo>
                    <a:pt x="15605" y="182103"/>
                  </a:lnTo>
                  <a:cubicBezTo>
                    <a:pt x="14490" y="182103"/>
                    <a:pt x="12261" y="180988"/>
                    <a:pt x="12261" y="178759"/>
                  </a:cubicBezTo>
                  <a:lnTo>
                    <a:pt x="13376" y="109652"/>
                  </a:lnTo>
                  <a:cubicBezTo>
                    <a:pt x="13376" y="89589"/>
                    <a:pt x="18949" y="28284"/>
                    <a:pt x="81368" y="14909"/>
                  </a:cubicBezTo>
                  <a:close/>
                  <a:moveTo>
                    <a:pt x="83127" y="0"/>
                  </a:moveTo>
                  <a:cubicBezTo>
                    <a:pt x="82065" y="0"/>
                    <a:pt x="81089" y="140"/>
                    <a:pt x="80253" y="418"/>
                  </a:cubicBezTo>
                  <a:cubicBezTo>
                    <a:pt x="21178" y="13794"/>
                    <a:pt x="0" y="63952"/>
                    <a:pt x="0" y="108537"/>
                  </a:cubicBezTo>
                  <a:lnTo>
                    <a:pt x="0" y="177644"/>
                  </a:lnTo>
                  <a:cubicBezTo>
                    <a:pt x="0" y="187676"/>
                    <a:pt x="7803" y="194364"/>
                    <a:pt x="15605" y="194364"/>
                  </a:cubicBezTo>
                  <a:lnTo>
                    <a:pt x="81368" y="194364"/>
                  </a:lnTo>
                  <a:cubicBezTo>
                    <a:pt x="91400" y="194364"/>
                    <a:pt x="98087" y="187676"/>
                    <a:pt x="98087" y="177644"/>
                  </a:cubicBezTo>
                  <a:lnTo>
                    <a:pt x="98087" y="108537"/>
                  </a:lnTo>
                  <a:cubicBezTo>
                    <a:pt x="98087" y="99620"/>
                    <a:pt x="91400" y="91818"/>
                    <a:pt x="82483" y="91818"/>
                  </a:cubicBezTo>
                  <a:lnTo>
                    <a:pt x="69107" y="91818"/>
                  </a:lnTo>
                  <a:lnTo>
                    <a:pt x="66878" y="89589"/>
                  </a:lnTo>
                  <a:lnTo>
                    <a:pt x="66878" y="88474"/>
                  </a:lnTo>
                  <a:cubicBezTo>
                    <a:pt x="69107" y="67296"/>
                    <a:pt x="74680" y="59494"/>
                    <a:pt x="89170" y="52806"/>
                  </a:cubicBezTo>
                  <a:cubicBezTo>
                    <a:pt x="94743" y="49462"/>
                    <a:pt x="99202" y="43889"/>
                    <a:pt x="99202" y="37201"/>
                  </a:cubicBezTo>
                  <a:lnTo>
                    <a:pt x="99202" y="16023"/>
                  </a:lnTo>
                  <a:cubicBezTo>
                    <a:pt x="99202" y="11565"/>
                    <a:pt x="98087" y="5992"/>
                    <a:pt x="93629" y="3762"/>
                  </a:cubicBezTo>
                  <a:cubicBezTo>
                    <a:pt x="90285" y="1254"/>
                    <a:pt x="86314" y="0"/>
                    <a:pt x="83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17"/>
            </a:p>
          </p:txBody>
        </p:sp>
      </p:grpSp>
    </p:spTree>
    <p:extLst>
      <p:ext uri="{BB962C8B-B14F-4D97-AF65-F5344CB8AC3E}">
        <p14:creationId xmlns:p14="http://schemas.microsoft.com/office/powerpoint/2010/main" val="297168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9">
          <p15:clr>
            <a:srgbClr val="FA7B17"/>
          </p15:clr>
        </p15:guide>
        <p15:guide id="2" orient="horz" pos="1519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">
  <p:cSld name="Number"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>
            <a:spLocks noGrp="1"/>
          </p:cNvSpPr>
          <p:nvPr>
            <p:ph type="subTitle" idx="1"/>
          </p:nvPr>
        </p:nvSpPr>
        <p:spPr>
          <a:xfrm>
            <a:off x="815201" y="1060033"/>
            <a:ext cx="10561600" cy="21012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spcBef>
                <a:spcPts val="1333"/>
              </a:spcBef>
              <a:spcAft>
                <a:spcPts val="0"/>
              </a:spcAft>
              <a:buNone/>
              <a:defRPr sz="22499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22499" b="1">
                <a:solidFill>
                  <a:schemeClr val="l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22499" b="1">
                <a:solidFill>
                  <a:schemeClr val="l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22499" b="1">
                <a:solidFill>
                  <a:schemeClr val="l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22499" b="1">
                <a:solidFill>
                  <a:schemeClr val="l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22499" b="1">
                <a:solidFill>
                  <a:schemeClr val="l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22499" b="1">
                <a:solidFill>
                  <a:schemeClr val="l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22499" b="1">
                <a:solidFill>
                  <a:schemeClr val="l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0"/>
              </a:spcAft>
              <a:buNone/>
              <a:defRPr sz="22499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5"/>
          <p:cNvSpPr/>
          <p:nvPr/>
        </p:nvSpPr>
        <p:spPr>
          <a:xfrm>
            <a:off x="5456007" y="4046621"/>
            <a:ext cx="1280001" cy="59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5"/>
          <p:cNvSpPr txBox="1">
            <a:spLocks noGrp="1"/>
          </p:cNvSpPr>
          <p:nvPr>
            <p:ph type="subTitle" idx="2"/>
          </p:nvPr>
        </p:nvSpPr>
        <p:spPr>
          <a:xfrm>
            <a:off x="815201" y="4606632"/>
            <a:ext cx="10561600" cy="7128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333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0"/>
              </a:spcAft>
              <a:buNone/>
              <a:defRPr sz="283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261" name="Google Shape;261;p35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55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6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de dark with heading">
  <p:cSld name="Code dark with heading">
    <p:bg>
      <p:bgPr>
        <a:solidFill>
          <a:schemeClr val="dk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6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6"/>
          <p:cNvSpPr txBox="1">
            <a:spLocks noGrp="1"/>
          </p:cNvSpPr>
          <p:nvPr>
            <p:ph type="subTitle" idx="1"/>
          </p:nvPr>
        </p:nvSpPr>
        <p:spPr>
          <a:xfrm>
            <a:off x="760802" y="1767842"/>
            <a:ext cx="10180799" cy="39539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9pPr>
          </a:lstStyle>
          <a:p>
            <a:endParaRPr/>
          </a:p>
        </p:txBody>
      </p:sp>
      <p:sp>
        <p:nvSpPr>
          <p:cNvPr id="265" name="Google Shape;265;p36"/>
          <p:cNvSpPr/>
          <p:nvPr/>
        </p:nvSpPr>
        <p:spPr>
          <a:xfrm>
            <a:off x="826476" y="1307572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6"/>
          <p:cNvSpPr txBox="1">
            <a:spLocks noGrp="1"/>
          </p:cNvSpPr>
          <p:nvPr>
            <p:ph type="subTitle" idx="2"/>
          </p:nvPr>
        </p:nvSpPr>
        <p:spPr>
          <a:xfrm>
            <a:off x="760800" y="403842"/>
            <a:ext cx="7925600" cy="6780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392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de dark">
  <p:cSld name="Code dark">
    <p:bg>
      <p:bgPr>
        <a:solidFill>
          <a:schemeClr val="dk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7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 txBox="1">
            <a:spLocks noGrp="1"/>
          </p:cNvSpPr>
          <p:nvPr>
            <p:ph type="subTitle" idx="1"/>
          </p:nvPr>
        </p:nvSpPr>
        <p:spPr>
          <a:xfrm>
            <a:off x="760803" y="658546"/>
            <a:ext cx="10418799" cy="52380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lt2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lvl="1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2pPr>
            <a:lvl3pPr lvl="2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3pPr>
            <a:lvl4pPr lvl="3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4pPr>
            <a:lvl5pPr lvl="4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5pPr>
            <a:lvl6pPr lvl="5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6pPr>
            <a:lvl7pPr lvl="6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7pPr>
            <a:lvl8pPr lvl="7" rtl="0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None/>
              <a:defRPr sz="20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8pPr>
            <a:lvl9pPr lvl="8" rtl="0">
              <a:lnSpc>
                <a:spcPct val="110000"/>
              </a:lnSpc>
              <a:spcBef>
                <a:spcPts val="1333"/>
              </a:spcBef>
              <a:spcAft>
                <a:spcPts val="1333"/>
              </a:spcAft>
              <a:buNone/>
              <a:defRPr sz="2000">
                <a:solidFill>
                  <a:srgbClr val="1A1A1A"/>
                </a:solidFill>
                <a:latin typeface="Fira Mono"/>
                <a:ea typeface="Fira Mono"/>
                <a:cs typeface="Fira Mono"/>
                <a:sym typeface="Fira Mon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733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creenshot">
  <p:cSld name="Screenshot">
    <p:bg>
      <p:bgPr>
        <a:solidFill>
          <a:schemeClr val="dk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8"/>
          <p:cNvPicPr preferRelativeResize="0"/>
          <p:nvPr/>
        </p:nvPicPr>
        <p:blipFill rotWithShape="1">
          <a:blip r:embed="rId2">
            <a:alphaModFix/>
          </a:blip>
          <a:srcRect t="-1298" b="13571"/>
          <a:stretch/>
        </p:blipFill>
        <p:spPr>
          <a:xfrm>
            <a:off x="391004" y="473901"/>
            <a:ext cx="11410005" cy="6384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824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22">
          <p15:clr>
            <a:srgbClr val="FA7B17"/>
          </p15:clr>
        </p15:guide>
        <p15:guide id="2" pos="2708">
          <p15:clr>
            <a:srgbClr val="FA7B17"/>
          </p15:clr>
        </p15:guide>
        <p15:guide id="3" pos="294">
          <p15:clr>
            <a:srgbClr val="FA7B17"/>
          </p15:clr>
        </p15:guide>
        <p15:guide id="4" orient="horz" pos="87">
          <p15:clr>
            <a:srgbClr val="FA7B17"/>
          </p15:clr>
        </p15:guide>
        <p15:guide id="5" pos="5120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creenshot with text">
  <p:cSld name="Screenshot with text">
    <p:bg>
      <p:bgPr>
        <a:solidFill>
          <a:schemeClr val="dk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>
            <a:spLocks noGrp="1"/>
          </p:cNvSpPr>
          <p:nvPr>
            <p:ph type="subTitle" idx="1"/>
          </p:nvPr>
        </p:nvSpPr>
        <p:spPr>
          <a:xfrm>
            <a:off x="760794" y="1740213"/>
            <a:ext cx="3470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74" name="Google Shape;274;p39"/>
          <p:cNvSpPr txBox="1">
            <a:spLocks noGrp="1"/>
          </p:cNvSpPr>
          <p:nvPr>
            <p:ph type="subTitle" idx="2"/>
          </p:nvPr>
        </p:nvSpPr>
        <p:spPr>
          <a:xfrm>
            <a:off x="763430" y="2205380"/>
            <a:ext cx="3474800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subTitle" idx="3"/>
          </p:nvPr>
        </p:nvSpPr>
        <p:spPr>
          <a:xfrm>
            <a:off x="763430" y="3289063"/>
            <a:ext cx="3470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subTitle" idx="4"/>
          </p:nvPr>
        </p:nvSpPr>
        <p:spPr>
          <a:xfrm>
            <a:off x="766062" y="3754229"/>
            <a:ext cx="3474800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subTitle" idx="5"/>
          </p:nvPr>
        </p:nvSpPr>
        <p:spPr>
          <a:xfrm>
            <a:off x="764763" y="4837932"/>
            <a:ext cx="34708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subTitle" idx="6"/>
          </p:nvPr>
        </p:nvSpPr>
        <p:spPr>
          <a:xfrm>
            <a:off x="767395" y="5303096"/>
            <a:ext cx="3474800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pic>
        <p:nvPicPr>
          <p:cNvPr id="279" name="Google Shape;279;p39"/>
          <p:cNvPicPr preferRelativeResize="0"/>
          <p:nvPr/>
        </p:nvPicPr>
        <p:blipFill rotWithShape="1">
          <a:blip r:embed="rId2">
            <a:alphaModFix/>
          </a:blip>
          <a:srcRect t="79" b="79"/>
          <a:stretch/>
        </p:blipFill>
        <p:spPr>
          <a:xfrm>
            <a:off x="4702116" y="1804475"/>
            <a:ext cx="6857434" cy="436636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9"/>
          <p:cNvSpPr/>
          <p:nvPr/>
        </p:nvSpPr>
        <p:spPr>
          <a:xfrm>
            <a:off x="826476" y="1307572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9"/>
          <p:cNvSpPr txBox="1">
            <a:spLocks noGrp="1"/>
          </p:cNvSpPr>
          <p:nvPr>
            <p:ph type="subTitle" idx="7"/>
          </p:nvPr>
        </p:nvSpPr>
        <p:spPr>
          <a:xfrm>
            <a:off x="760800" y="403842"/>
            <a:ext cx="7925600" cy="6780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002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3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/>
          <p:nvPr/>
        </p:nvSpPr>
        <p:spPr>
          <a:xfrm>
            <a:off x="2" y="1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52376" tIns="152376" rIns="152376" bIns="15237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17"/>
          </a:p>
        </p:txBody>
      </p:sp>
      <p:pic>
        <p:nvPicPr>
          <p:cNvPr id="284" name="Google Shape;284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47170" y="1778077"/>
            <a:ext cx="2297668" cy="229766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0"/>
          <p:cNvSpPr txBox="1"/>
          <p:nvPr/>
        </p:nvSpPr>
        <p:spPr>
          <a:xfrm>
            <a:off x="3204402" y="3986736"/>
            <a:ext cx="5783200" cy="1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2376" tIns="152376" rIns="152376" bIns="152376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67">
                <a:solidFill>
                  <a:srgbClr val="FAFBFC"/>
                </a:solidFill>
                <a:latin typeface="Barlow Light"/>
                <a:ea typeface="Barlow Light"/>
                <a:cs typeface="Barlow Light"/>
                <a:sym typeface="Barlow Light"/>
              </a:rPr>
              <a:t>Slide for your video:</a:t>
            </a:r>
            <a:endParaRPr sz="2667">
              <a:solidFill>
                <a:srgbClr val="FAFBFC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67">
                <a:solidFill>
                  <a:srgbClr val="FAFBFC"/>
                </a:solidFill>
                <a:latin typeface="Barlow Light"/>
                <a:ea typeface="Barlow Light"/>
                <a:cs typeface="Barlow Light"/>
                <a:sym typeface="Barlow Light"/>
              </a:rPr>
              <a:t>Add your video. Depending on the resolution you want to leave a black border.</a:t>
            </a:r>
            <a:endParaRPr sz="2667">
              <a:solidFill>
                <a:srgbClr val="FAFBFC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2034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Callout with right bullets">
  <p:cSld name="Left Callout with right bulle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30021" y="-1"/>
            <a:ext cx="38008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476567" y="1199072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5476567" y="2180633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476567" y="3162203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5476567" y="4143771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5"/>
          </p:nvPr>
        </p:nvSpPr>
        <p:spPr>
          <a:xfrm>
            <a:off x="5476567" y="5125337"/>
            <a:ext cx="6163200" cy="5336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1232967" y="4140746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31168" y="2669536"/>
            <a:ext cx="3678399" cy="1262000"/>
          </a:xfrm>
          <a:prstGeom prst="rect">
            <a:avLst/>
          </a:prstGeom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369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0">
          <p15:clr>
            <a:srgbClr val="FA7B17"/>
          </p15:clr>
        </p15:guide>
        <p15:guide id="2" orient="horz" pos="351">
          <p15:clr>
            <a:srgbClr val="FA7B17"/>
          </p15:clr>
        </p15:guide>
        <p15:guide id="3" pos="2110">
          <p15:clr>
            <a:srgbClr val="FA7B17"/>
          </p15:clr>
        </p15:guide>
        <p15:guide id="4" pos="2242">
          <p15:clr>
            <a:srgbClr val="FA7B17"/>
          </p15:clr>
        </p15:guide>
        <p15:guide id="5" orient="horz" pos="614">
          <p15:clr>
            <a:srgbClr val="FA7B17"/>
          </p15:clr>
        </p15:guide>
        <p15:guide id="6" orient="horz" pos="695">
          <p15:clr>
            <a:srgbClr val="FA7B17"/>
          </p15:clr>
        </p15:guide>
        <p15:guide id="7" orient="horz" pos="878">
          <p15:clr>
            <a:srgbClr val="FA7B17"/>
          </p15:clr>
        </p15:guide>
        <p15:guide id="8" orient="horz" pos="958">
          <p15:clr>
            <a:srgbClr val="FA7B17"/>
          </p15:clr>
        </p15:guide>
        <p15:guide id="9" orient="horz" pos="1143">
          <p15:clr>
            <a:srgbClr val="FA7B17"/>
          </p15:clr>
        </p15:guide>
        <p15:guide id="10" orient="horz" pos="1221">
          <p15:clr>
            <a:srgbClr val="FA7B17"/>
          </p15:clr>
        </p15:guide>
        <p15:guide id="11" orient="horz" pos="1407">
          <p15:clr>
            <a:srgbClr val="FA7B17"/>
          </p15:clr>
        </p15:guide>
        <p15:guide id="12" orient="horz" pos="1486">
          <p15:clr>
            <a:srgbClr val="FA7B17"/>
          </p15:clr>
        </p15:guide>
        <p15:guide id="13" orient="horz" pos="311">
          <p15:clr>
            <a:srgbClr val="FA7B17"/>
          </p15:clr>
        </p15:guide>
        <p15:guide id="14" orient="horz" pos="468">
          <p15:clr>
            <a:srgbClr val="FA7B17"/>
          </p15:clr>
        </p15:guide>
        <p15:guide id="15" pos="2044">
          <p15:clr>
            <a:srgbClr val="FA7B17"/>
          </p15:clr>
        </p15:guide>
        <p15:guide id="16" pos="2306">
          <p15:clr>
            <a:srgbClr val="FA7B17"/>
          </p15:clr>
        </p15:guide>
        <p15:guide id="17" orient="horz" pos="576">
          <p15:clr>
            <a:srgbClr val="FA7B17"/>
          </p15:clr>
        </p15:guide>
        <p15:guide id="18" orient="horz" pos="734">
          <p15:clr>
            <a:srgbClr val="FA7B17"/>
          </p15:clr>
        </p15:guide>
        <p15:guide id="19" orient="horz" pos="839">
          <p15:clr>
            <a:srgbClr val="FA7B17"/>
          </p15:clr>
        </p15:guide>
        <p15:guide id="20" orient="horz" pos="997">
          <p15:clr>
            <a:srgbClr val="FA7B17"/>
          </p15:clr>
        </p15:guide>
        <p15:guide id="21" orient="horz" pos="1105">
          <p15:clr>
            <a:srgbClr val="FA7B17"/>
          </p15:clr>
        </p15:guide>
        <p15:guide id="22" orient="horz" pos="1261">
          <p15:clr>
            <a:srgbClr val="FA7B17"/>
          </p15:clr>
        </p15:guide>
        <p15:guide id="23" orient="horz" pos="1367">
          <p15:clr>
            <a:srgbClr val="FA7B17"/>
          </p15:clr>
        </p15:guide>
        <p15:guide id="24" orient="horz" pos="1524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SKO Hold Slide">
  <p:cSld name="2020 SKO Hold Slide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6"/>
            <a:ext cx="12192000" cy="6858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96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SKO Housekeeping Slide 1">
  <p:cSld name="2020 SKO Housekeeping Slide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2"/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1" y="6"/>
            <a:ext cx="12191994" cy="685800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>
            <a:spLocks noGrp="1"/>
          </p:cNvSpPr>
          <p:nvPr>
            <p:ph type="subTitle" idx="1"/>
          </p:nvPr>
        </p:nvSpPr>
        <p:spPr>
          <a:xfrm>
            <a:off x="1004204" y="1138368"/>
            <a:ext cx="10183599" cy="34991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83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882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.Local Hold Slide">
  <p:cSld name="2020 .Local Hold Sli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3"/>
            <a:ext cx="12192000" cy="6861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051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.Local Housekeeping Slide 1">
  <p:cSld name="2020 .Local Housekeeping Slid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4"/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1" y="3"/>
            <a:ext cx="12191994" cy="686105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 txBox="1">
            <a:spLocks noGrp="1"/>
          </p:cNvSpPr>
          <p:nvPr>
            <p:ph type="subTitle" idx="1"/>
          </p:nvPr>
        </p:nvSpPr>
        <p:spPr>
          <a:xfrm>
            <a:off x="2832602" y="1670306"/>
            <a:ext cx="6526800" cy="2840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2pPr>
            <a:lvl3pPr lvl="2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3pPr>
            <a:lvl4pPr lvl="3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4pPr>
            <a:lvl5pPr lvl="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5pPr>
            <a:lvl6pPr lvl="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6pPr>
            <a:lvl7pPr lvl="6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7pPr>
            <a:lvl8pPr lvl="7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8pPr>
            <a:lvl9pPr lvl="8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367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World Hold Slide">
  <p:cSld name="2020 World Hold Slide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7"/>
            <a:ext cx="12186575" cy="6858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5016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20 World Housekeeping Slide 1">
  <p:cSld name="2020 World Housekeeping Slide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6"/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1" y="7"/>
            <a:ext cx="1218658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6"/>
          <p:cNvSpPr txBox="1">
            <a:spLocks noGrp="1"/>
          </p:cNvSpPr>
          <p:nvPr>
            <p:ph type="subTitle" idx="1"/>
          </p:nvPr>
        </p:nvSpPr>
        <p:spPr>
          <a:xfrm>
            <a:off x="956000" y="950979"/>
            <a:ext cx="5986400" cy="31819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704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6">
          <p15:clr>
            <a:srgbClr val="FA7B17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"/>
          <p:cNvSpPr txBox="1">
            <a:spLocks noGrp="1"/>
          </p:cNvSpPr>
          <p:nvPr>
            <p:ph type="title"/>
          </p:nvPr>
        </p:nvSpPr>
        <p:spPr>
          <a:xfrm>
            <a:off x="304802" y="250953"/>
            <a:ext cx="115824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Arial Black"/>
              <a:buNone/>
              <a:defRPr sz="4000" b="0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3000"/>
            </a:lvl9pPr>
          </a:lstStyle>
          <a:p>
            <a:endParaRPr/>
          </a:p>
        </p:txBody>
      </p:sp>
      <p:sp>
        <p:nvSpPr>
          <p:cNvPr id="303" name="Google Shape;303;p47"/>
          <p:cNvSpPr txBox="1">
            <a:spLocks noGrp="1"/>
          </p:cNvSpPr>
          <p:nvPr>
            <p:ph type="body" idx="1"/>
          </p:nvPr>
        </p:nvSpPr>
        <p:spPr>
          <a:xfrm>
            <a:off x="304801" y="1471088"/>
            <a:ext cx="5715200" cy="4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L="761970" marR="0" lvl="0" indent="-38098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34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23940" marR="0" lvl="1" indent="-57147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5910" marR="0" lvl="2" indent="-53972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−"/>
              <a:defRPr sz="24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047878" marR="0" lvl="3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09850" marR="0" lvl="4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18" marR="0" lvl="5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333787" marR="0" lvl="6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758" marR="0" lvl="7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857727" marR="0" lvl="8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47"/>
          <p:cNvSpPr txBox="1">
            <a:spLocks noGrp="1"/>
          </p:cNvSpPr>
          <p:nvPr>
            <p:ph type="body" idx="2"/>
          </p:nvPr>
        </p:nvSpPr>
        <p:spPr>
          <a:xfrm>
            <a:off x="6172203" y="1471088"/>
            <a:ext cx="5715200" cy="4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L="761970" marR="0" lvl="0" indent="-38098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34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23940" marR="0" lvl="1" indent="-571478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−"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5910" marR="0" lvl="2" indent="-53972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24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047878" marR="0" lvl="3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09850" marR="0" lvl="4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18" marR="0" lvl="5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333787" marR="0" lvl="6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758" marR="0" lvl="7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857727" marR="0" lvl="8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47"/>
          <p:cNvSpPr txBox="1">
            <a:spLocks noGrp="1"/>
          </p:cNvSpPr>
          <p:nvPr>
            <p:ph type="sldNum" idx="12"/>
          </p:nvPr>
        </p:nvSpPr>
        <p:spPr>
          <a:xfrm>
            <a:off x="9144001" y="6356352"/>
            <a:ext cx="2743200" cy="36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66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66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66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66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66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66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66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66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66" b="0" i="0" u="none" strike="noStrike" cap="none">
                <a:solidFill>
                  <a:srgbClr val="8A8A8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2844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>
            <a:spLocks noGrp="1"/>
          </p:cNvSpPr>
          <p:nvPr>
            <p:ph type="ctrTitle"/>
          </p:nvPr>
        </p:nvSpPr>
        <p:spPr>
          <a:xfrm>
            <a:off x="415610" y="992769"/>
            <a:ext cx="11360801" cy="2736800"/>
          </a:xfrm>
          <a:prstGeom prst="rect">
            <a:avLst/>
          </a:prstGeom>
        </p:spPr>
        <p:txBody>
          <a:bodyPr spcFirstLastPara="1" wrap="square" lIns="34300" tIns="34300" rIns="34300" bIns="343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7"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ubTitle" idx="1"/>
          </p:nvPr>
        </p:nvSpPr>
        <p:spPr>
          <a:xfrm>
            <a:off x="415602" y="3778837"/>
            <a:ext cx="11360801" cy="1056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4667"/>
            </a:lvl2pPr>
            <a:lvl3pPr lvl="2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4667"/>
            </a:lvl3pPr>
            <a:lvl4pPr lvl="3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4667"/>
            </a:lvl4pPr>
            <a:lvl5pPr lvl="4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4667"/>
            </a:lvl5pPr>
            <a:lvl6pPr lvl="5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4667"/>
            </a:lvl6pPr>
            <a:lvl7pPr lvl="6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4667"/>
            </a:lvl7pPr>
            <a:lvl8pPr lvl="7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4667"/>
            </a:lvl8pPr>
            <a:lvl9pPr lvl="8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4667"/>
            </a:lvl9pPr>
          </a:lstStyle>
          <a:p>
            <a:endParaRPr/>
          </a:p>
        </p:txBody>
      </p:sp>
      <p:sp>
        <p:nvSpPr>
          <p:cNvPr id="309" name="Google Shape;309;p48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525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emplate Option 1">
  <p:cSld name="17_Template Option 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436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>
            <a:spLocks noGrp="1"/>
          </p:cNvSpPr>
          <p:nvPr>
            <p:ph type="title"/>
          </p:nvPr>
        </p:nvSpPr>
        <p:spPr>
          <a:xfrm>
            <a:off x="609602" y="442089"/>
            <a:ext cx="10972801" cy="91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 Black"/>
              <a:buNone/>
              <a:defRPr sz="5498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13" name="Google Shape;313;p50" descr="S:\Bake-off-Pitch\MongoDB (603869204)\img_multimedia\MongoDB Logos\mongodb-logo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5" y="6326798"/>
            <a:ext cx="1084016" cy="28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8505201" y="4786102"/>
            <a:ext cx="3686800" cy="20719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50"/>
          <p:cNvGrpSpPr/>
          <p:nvPr/>
        </p:nvGrpSpPr>
        <p:grpSpPr>
          <a:xfrm rot="10800000" flipH="1">
            <a:off x="10338570" y="5331807"/>
            <a:ext cx="1994479" cy="1633616"/>
            <a:chOff x="6045108" y="-178919"/>
            <a:chExt cx="3712733" cy="3040980"/>
          </a:xfrm>
        </p:grpSpPr>
        <p:cxnSp>
          <p:nvCxnSpPr>
            <p:cNvPr id="316" name="Google Shape;316;p50"/>
            <p:cNvCxnSpPr/>
            <p:nvPr/>
          </p:nvCxnSpPr>
          <p:spPr>
            <a:xfrm>
              <a:off x="7580561" y="816077"/>
              <a:ext cx="980400" cy="980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7" name="Google Shape;317;p50"/>
            <p:cNvCxnSpPr/>
            <p:nvPr/>
          </p:nvCxnSpPr>
          <p:spPr>
            <a:xfrm>
              <a:off x="8195532" y="1881661"/>
              <a:ext cx="980400" cy="980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8" name="Google Shape;318;p50"/>
            <p:cNvCxnSpPr/>
            <p:nvPr/>
          </p:nvCxnSpPr>
          <p:spPr>
            <a:xfrm>
              <a:off x="6045108" y="-178919"/>
              <a:ext cx="1866000" cy="1839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9" name="Google Shape;319;p50"/>
            <p:cNvCxnSpPr/>
            <p:nvPr/>
          </p:nvCxnSpPr>
          <p:spPr>
            <a:xfrm>
              <a:off x="7211079" y="-4111"/>
              <a:ext cx="980400" cy="980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0" name="Google Shape;320;p50"/>
            <p:cNvCxnSpPr/>
            <p:nvPr/>
          </p:nvCxnSpPr>
          <p:spPr>
            <a:xfrm>
              <a:off x="7298168" y="-7771"/>
              <a:ext cx="482400" cy="482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1" name="Google Shape;321;p50"/>
            <p:cNvCxnSpPr/>
            <p:nvPr/>
          </p:nvCxnSpPr>
          <p:spPr>
            <a:xfrm>
              <a:off x="7870821" y="-4111"/>
              <a:ext cx="105900" cy="1059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2" name="Google Shape;322;p50"/>
            <p:cNvCxnSpPr/>
            <p:nvPr/>
          </p:nvCxnSpPr>
          <p:spPr>
            <a:xfrm>
              <a:off x="8109020" y="-4111"/>
              <a:ext cx="482400" cy="482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50"/>
            <p:cNvCxnSpPr/>
            <p:nvPr/>
          </p:nvCxnSpPr>
          <p:spPr>
            <a:xfrm>
              <a:off x="7910961" y="101924"/>
              <a:ext cx="388500" cy="3885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24" name="Google Shape;324;p50"/>
            <p:cNvGrpSpPr/>
            <p:nvPr/>
          </p:nvGrpSpPr>
          <p:grpSpPr>
            <a:xfrm>
              <a:off x="7127106" y="417403"/>
              <a:ext cx="2630735" cy="2263216"/>
              <a:chOff x="6104486" y="25083"/>
              <a:chExt cx="2957876" cy="2544655"/>
            </a:xfrm>
          </p:grpSpPr>
          <p:cxnSp>
            <p:nvCxnSpPr>
              <p:cNvPr id="325" name="Google Shape;325;p50"/>
              <p:cNvCxnSpPr/>
              <p:nvPr/>
            </p:nvCxnSpPr>
            <p:spPr>
              <a:xfrm>
                <a:off x="7732961" y="968477"/>
                <a:ext cx="980400" cy="980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6" name="Google Shape;326;p50"/>
              <p:cNvCxnSpPr/>
              <p:nvPr/>
            </p:nvCxnSpPr>
            <p:spPr>
              <a:xfrm>
                <a:off x="8081962" y="1589338"/>
                <a:ext cx="980400" cy="980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7" name="Google Shape;327;p50"/>
              <p:cNvCxnSpPr/>
              <p:nvPr/>
            </p:nvCxnSpPr>
            <p:spPr>
              <a:xfrm>
                <a:off x="6104486" y="144629"/>
                <a:ext cx="1866000" cy="183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8" name="Google Shape;328;p50"/>
              <p:cNvCxnSpPr/>
              <p:nvPr/>
            </p:nvCxnSpPr>
            <p:spPr>
              <a:xfrm>
                <a:off x="7397685" y="136842"/>
                <a:ext cx="980400" cy="980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29" name="Google Shape;329;p50"/>
              <p:cNvCxnSpPr/>
              <p:nvPr/>
            </p:nvCxnSpPr>
            <p:spPr>
              <a:xfrm>
                <a:off x="7450568" y="144629"/>
                <a:ext cx="482400" cy="482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0" name="Google Shape;330;p50"/>
              <p:cNvCxnSpPr/>
              <p:nvPr/>
            </p:nvCxnSpPr>
            <p:spPr>
              <a:xfrm>
                <a:off x="7900015" y="25083"/>
                <a:ext cx="229200" cy="229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1" name="Google Shape;331;p50"/>
              <p:cNvCxnSpPr/>
              <p:nvPr/>
            </p:nvCxnSpPr>
            <p:spPr>
              <a:xfrm>
                <a:off x="8261420" y="148289"/>
                <a:ext cx="482400" cy="482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32" name="Google Shape;332;p50"/>
              <p:cNvCxnSpPr/>
              <p:nvPr/>
            </p:nvCxnSpPr>
            <p:spPr>
              <a:xfrm>
                <a:off x="8063361" y="254324"/>
                <a:ext cx="388500" cy="388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cxnSp>
          <p:nvCxnSpPr>
            <p:cNvPr id="333" name="Google Shape;333;p50"/>
            <p:cNvCxnSpPr/>
            <p:nvPr/>
          </p:nvCxnSpPr>
          <p:spPr>
            <a:xfrm>
              <a:off x="8279661" y="74302"/>
              <a:ext cx="872100" cy="872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4" name="Google Shape;334;p50"/>
            <p:cNvCxnSpPr/>
            <p:nvPr/>
          </p:nvCxnSpPr>
          <p:spPr>
            <a:xfrm>
              <a:off x="8338351" y="-54436"/>
              <a:ext cx="872100" cy="8721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5" name="Google Shape;335;p50"/>
            <p:cNvCxnSpPr/>
            <p:nvPr/>
          </p:nvCxnSpPr>
          <p:spPr>
            <a:xfrm>
              <a:off x="8598294" y="-42565"/>
              <a:ext cx="312300" cy="312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6" name="Google Shape;336;p50"/>
            <p:cNvCxnSpPr/>
            <p:nvPr/>
          </p:nvCxnSpPr>
          <p:spPr>
            <a:xfrm>
              <a:off x="8750694" y="109835"/>
              <a:ext cx="312300" cy="312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7" name="Google Shape;337;p50"/>
            <p:cNvCxnSpPr/>
            <p:nvPr/>
          </p:nvCxnSpPr>
          <p:spPr>
            <a:xfrm>
              <a:off x="8871734" y="190468"/>
              <a:ext cx="312300" cy="312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8" name="Google Shape;338;p50"/>
            <p:cNvCxnSpPr/>
            <p:nvPr/>
          </p:nvCxnSpPr>
          <p:spPr>
            <a:xfrm>
              <a:off x="8771239" y="39142"/>
              <a:ext cx="267000" cy="267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9" name="Google Shape;339;p50"/>
            <p:cNvCxnSpPr/>
            <p:nvPr/>
          </p:nvCxnSpPr>
          <p:spPr>
            <a:xfrm>
              <a:off x="8909905" y="-17414"/>
              <a:ext cx="312300" cy="3123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0" name="Google Shape;340;p50"/>
            <p:cNvCxnSpPr/>
            <p:nvPr/>
          </p:nvCxnSpPr>
          <p:spPr>
            <a:xfrm>
              <a:off x="8962438" y="-12387"/>
              <a:ext cx="121200" cy="1212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1" name="Google Shape;341;p50"/>
            <p:cNvCxnSpPr/>
            <p:nvPr/>
          </p:nvCxnSpPr>
          <p:spPr>
            <a:xfrm>
              <a:off x="8923639" y="191542"/>
              <a:ext cx="267000" cy="267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342" name="Google Shape;34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9102617" y="5121037"/>
            <a:ext cx="3087953" cy="1736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56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Callout with 3 statements">
  <p:cSld name="Left Callout with 3 statemen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-30021" y="-1"/>
            <a:ext cx="38008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6"/>
          <p:cNvSpPr/>
          <p:nvPr/>
        </p:nvSpPr>
        <p:spPr>
          <a:xfrm>
            <a:off x="1232967" y="4140746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1168" y="2669536"/>
            <a:ext cx="3678399" cy="1262000"/>
          </a:xfrm>
          <a:prstGeom prst="rect">
            <a:avLst/>
          </a:prstGeom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5284279" y="2736370"/>
            <a:ext cx="6040399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ubTitle" idx="2"/>
          </p:nvPr>
        </p:nvSpPr>
        <p:spPr>
          <a:xfrm>
            <a:off x="5314131" y="3303135"/>
            <a:ext cx="6010800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3"/>
          </p:nvPr>
        </p:nvSpPr>
        <p:spPr>
          <a:xfrm>
            <a:off x="5279138" y="4355801"/>
            <a:ext cx="61692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4"/>
          </p:nvPr>
        </p:nvSpPr>
        <p:spPr>
          <a:xfrm>
            <a:off x="5294063" y="4922570"/>
            <a:ext cx="6010800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5"/>
          </p:nvPr>
        </p:nvSpPr>
        <p:spPr>
          <a:xfrm>
            <a:off x="5279138" y="1136621"/>
            <a:ext cx="6169200" cy="4584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ubTitle" idx="6"/>
          </p:nvPr>
        </p:nvSpPr>
        <p:spPr>
          <a:xfrm>
            <a:off x="5308994" y="1703385"/>
            <a:ext cx="6010800" cy="7987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302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2">
          <p15:clr>
            <a:srgbClr val="FA7B17"/>
          </p15:clr>
        </p15:guide>
        <p15:guide id="2" orient="horz" pos="371">
          <p15:clr>
            <a:srgbClr val="FA7B17"/>
          </p15:clr>
        </p15:guide>
        <p15:guide id="3" pos="2110">
          <p15:clr>
            <a:srgbClr val="FA7B17"/>
          </p15:clr>
        </p15:guide>
        <p15:guide id="4" pos="2242">
          <p15:clr>
            <a:srgbClr val="FA7B17"/>
          </p15:clr>
        </p15:guide>
        <p15:guide id="5" orient="horz" pos="636">
          <p15:clr>
            <a:srgbClr val="FA7B17"/>
          </p15:clr>
        </p15:guide>
        <p15:guide id="6" orient="horz" pos="716">
          <p15:clr>
            <a:srgbClr val="FA7B17"/>
          </p15:clr>
        </p15:guide>
        <p15:guide id="7" orient="horz" pos="900">
          <p15:clr>
            <a:srgbClr val="FA7B17"/>
          </p15:clr>
        </p15:guide>
        <p15:guide id="8" orient="horz" pos="979">
          <p15:clr>
            <a:srgbClr val="FA7B17"/>
          </p15:clr>
        </p15:guide>
        <p15:guide id="9" orient="horz" pos="1164">
          <p15:clr>
            <a:srgbClr val="FA7B17"/>
          </p15:clr>
        </p15:guide>
        <p15:guide id="10" orient="horz" pos="1243">
          <p15:clr>
            <a:srgbClr val="FA7B17"/>
          </p15:clr>
        </p15:guide>
        <p15:guide id="11" orient="horz" pos="1426">
          <p15:clr>
            <a:srgbClr val="FA7B17"/>
          </p15:clr>
        </p15:guide>
        <p15:guide id="12" orient="horz" pos="1506">
          <p15:clr>
            <a:srgbClr val="FA7B17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ntent">
  <p:cSld name="Title and Four Content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>
            <a:spLocks noGrp="1"/>
          </p:cNvSpPr>
          <p:nvPr>
            <p:ph type="title"/>
          </p:nvPr>
        </p:nvSpPr>
        <p:spPr>
          <a:xfrm>
            <a:off x="609602" y="457200"/>
            <a:ext cx="10954399" cy="74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3498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333"/>
            </a:lvl9pPr>
          </a:lstStyle>
          <a:p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body" idx="1"/>
          </p:nvPr>
        </p:nvSpPr>
        <p:spPr>
          <a:xfrm>
            <a:off x="609603" y="1482727"/>
            <a:ext cx="2560399" cy="46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61970" marR="0" lvl="0" indent="-539729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4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23940" marR="0" lvl="1" indent="-529146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2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5910" marR="0" lvl="2" indent="-507979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047878" marR="0" lvl="3" indent="-497398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–"/>
              <a:defRPr sz="18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09850" marR="0" lvl="4" indent="-476230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4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18" marR="0" lvl="5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333787" marR="0" lvl="6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758" marR="0" lvl="7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857727" marR="0" lvl="8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p51"/>
          <p:cNvSpPr txBox="1">
            <a:spLocks noGrp="1"/>
          </p:cNvSpPr>
          <p:nvPr>
            <p:ph type="body" idx="2"/>
          </p:nvPr>
        </p:nvSpPr>
        <p:spPr>
          <a:xfrm>
            <a:off x="3407706" y="1482727"/>
            <a:ext cx="2560399" cy="46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61970" marR="0" lvl="0" indent="-539729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4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23940" marR="0" lvl="1" indent="-529146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2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5910" marR="0" lvl="2" indent="-507979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047878" marR="0" lvl="3" indent="-497398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–"/>
              <a:defRPr sz="18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09850" marR="0" lvl="4" indent="-476230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4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18" marR="0" lvl="5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333787" marR="0" lvl="6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758" marR="0" lvl="7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857727" marR="0" lvl="8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7" name="Google Shape;347;p51"/>
          <p:cNvSpPr txBox="1">
            <a:spLocks noGrp="1"/>
          </p:cNvSpPr>
          <p:nvPr>
            <p:ph type="body" idx="3"/>
          </p:nvPr>
        </p:nvSpPr>
        <p:spPr>
          <a:xfrm>
            <a:off x="6205813" y="1482727"/>
            <a:ext cx="2560399" cy="46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61970" marR="0" lvl="0" indent="-539729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4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23940" marR="0" lvl="1" indent="-529146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2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5910" marR="0" lvl="2" indent="-507979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047878" marR="0" lvl="3" indent="-497398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–"/>
              <a:defRPr sz="18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09850" marR="0" lvl="4" indent="-476230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4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18" marR="0" lvl="5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333787" marR="0" lvl="6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758" marR="0" lvl="7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857727" marR="0" lvl="8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body" idx="4"/>
          </p:nvPr>
        </p:nvSpPr>
        <p:spPr>
          <a:xfrm>
            <a:off x="9003919" y="1482727"/>
            <a:ext cx="2560399" cy="468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761970" marR="0" lvl="0" indent="-539729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49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23940" marR="0" lvl="1" indent="-529146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–"/>
              <a:defRPr sz="2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5910" marR="0" lvl="2" indent="-507979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047878" marR="0" lvl="3" indent="-497398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–"/>
              <a:defRPr sz="18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09850" marR="0" lvl="4" indent="-476230" algn="l" rtl="0">
              <a:lnSpc>
                <a:spcPct val="100000"/>
              </a:lnSpc>
              <a:spcBef>
                <a:spcPts val="831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Char char="•"/>
              <a:defRPr sz="1498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818" marR="0" lvl="5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333787" marR="0" lvl="6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6095758" marR="0" lvl="7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857727" marR="0" lvl="8" indent="-529146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49" name="Google Shape;349;p51"/>
          <p:cNvGrpSpPr/>
          <p:nvPr/>
        </p:nvGrpSpPr>
        <p:grpSpPr>
          <a:xfrm>
            <a:off x="8505199" y="4786103"/>
            <a:ext cx="4104459" cy="2448507"/>
            <a:chOff x="6378899" y="3589569"/>
            <a:chExt cx="3078344" cy="1836380"/>
          </a:xfrm>
        </p:grpSpPr>
        <p:grpSp>
          <p:nvGrpSpPr>
            <p:cNvPr id="350" name="Google Shape;350;p51"/>
            <p:cNvGrpSpPr/>
            <p:nvPr/>
          </p:nvGrpSpPr>
          <p:grpSpPr>
            <a:xfrm>
              <a:off x="7187452" y="4042943"/>
              <a:ext cx="2269791" cy="1383006"/>
              <a:chOff x="7187452" y="4042943"/>
              <a:chExt cx="2269791" cy="1383006"/>
            </a:xfrm>
          </p:grpSpPr>
          <p:grpSp>
            <p:nvGrpSpPr>
              <p:cNvPr id="351" name="Google Shape;351;p51"/>
              <p:cNvGrpSpPr/>
              <p:nvPr/>
            </p:nvGrpSpPr>
            <p:grpSpPr>
              <a:xfrm rot="10800000" flipH="1">
                <a:off x="7977547" y="4259629"/>
                <a:ext cx="1479697" cy="1166320"/>
                <a:chOff x="7619344" y="-414466"/>
                <a:chExt cx="1855186" cy="1462287"/>
              </a:xfrm>
            </p:grpSpPr>
            <p:cxnSp>
              <p:nvCxnSpPr>
                <p:cNvPr id="352" name="Google Shape;352;p51"/>
                <p:cNvCxnSpPr/>
                <p:nvPr/>
              </p:nvCxnSpPr>
              <p:spPr>
                <a:xfrm>
                  <a:off x="7847394" y="-414466"/>
                  <a:ext cx="980400" cy="98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3" name="Google Shape;353;p51"/>
                <p:cNvCxnSpPr/>
                <p:nvPr/>
              </p:nvCxnSpPr>
              <p:spPr>
                <a:xfrm>
                  <a:off x="7934568" y="-29571"/>
                  <a:ext cx="980400" cy="98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4" name="Google Shape;354;p51"/>
                <p:cNvCxnSpPr/>
                <p:nvPr/>
              </p:nvCxnSpPr>
              <p:spPr>
                <a:xfrm>
                  <a:off x="7987451" y="-21784"/>
                  <a:ext cx="482400" cy="482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5" name="Google Shape;355;p51"/>
                <p:cNvCxnSpPr/>
                <p:nvPr/>
              </p:nvCxnSpPr>
              <p:spPr>
                <a:xfrm>
                  <a:off x="7870821" y="-4111"/>
                  <a:ext cx="105900" cy="105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6" name="Google Shape;356;p51"/>
                <p:cNvCxnSpPr/>
                <p:nvPr/>
              </p:nvCxnSpPr>
              <p:spPr>
                <a:xfrm>
                  <a:off x="8698616" y="565421"/>
                  <a:ext cx="482400" cy="482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>
                      <a:alpha val="49410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7" name="Google Shape;357;p51"/>
                <p:cNvCxnSpPr/>
                <p:nvPr/>
              </p:nvCxnSpPr>
              <p:spPr>
                <a:xfrm>
                  <a:off x="8348240" y="493538"/>
                  <a:ext cx="388500" cy="388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grpSp>
              <p:nvGrpSpPr>
                <p:cNvPr id="358" name="Google Shape;358;p51"/>
                <p:cNvGrpSpPr/>
                <p:nvPr/>
              </p:nvGrpSpPr>
              <p:grpSpPr>
                <a:xfrm>
                  <a:off x="7619344" y="-267897"/>
                  <a:ext cx="1855186" cy="1234719"/>
                  <a:chOff x="6657935" y="-745437"/>
                  <a:chExt cx="2085885" cy="1388261"/>
                </a:xfrm>
              </p:grpSpPr>
              <p:cxnSp>
                <p:nvCxnSpPr>
                  <p:cNvPr id="359" name="Google Shape;359;p51"/>
                  <p:cNvCxnSpPr/>
                  <p:nvPr/>
                </p:nvCxnSpPr>
                <p:spPr>
                  <a:xfrm>
                    <a:off x="6657935" y="-745437"/>
                    <a:ext cx="980400" cy="980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F7F7F">
                        <a:alpha val="21570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0" name="Google Shape;360;p51"/>
                  <p:cNvCxnSpPr/>
                  <p:nvPr/>
                </p:nvCxnSpPr>
                <p:spPr>
                  <a:xfrm>
                    <a:off x="7409709" y="-622196"/>
                    <a:ext cx="980400" cy="980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1" name="Google Shape;361;p51"/>
                  <p:cNvCxnSpPr/>
                  <p:nvPr/>
                </p:nvCxnSpPr>
                <p:spPr>
                  <a:xfrm>
                    <a:off x="7450568" y="144629"/>
                    <a:ext cx="482400" cy="482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2" name="Google Shape;362;p51"/>
                  <p:cNvCxnSpPr/>
                  <p:nvPr/>
                </p:nvCxnSpPr>
                <p:spPr>
                  <a:xfrm>
                    <a:off x="7900015" y="25083"/>
                    <a:ext cx="229200" cy="2292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3" name="Google Shape;363;p51"/>
                  <p:cNvCxnSpPr/>
                  <p:nvPr/>
                </p:nvCxnSpPr>
                <p:spPr>
                  <a:xfrm>
                    <a:off x="8261420" y="148289"/>
                    <a:ext cx="482400" cy="482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51"/>
                  <p:cNvCxnSpPr/>
                  <p:nvPr/>
                </p:nvCxnSpPr>
                <p:spPr>
                  <a:xfrm>
                    <a:off x="8063361" y="254324"/>
                    <a:ext cx="388500" cy="3885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41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365" name="Google Shape;365;p51"/>
                <p:cNvCxnSpPr/>
                <p:nvPr/>
              </p:nvCxnSpPr>
              <p:spPr>
                <a:xfrm>
                  <a:off x="8279661" y="74302"/>
                  <a:ext cx="872100" cy="87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51"/>
                <p:cNvCxnSpPr/>
                <p:nvPr/>
              </p:nvCxnSpPr>
              <p:spPr>
                <a:xfrm>
                  <a:off x="8338351" y="-54436"/>
                  <a:ext cx="872100" cy="87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49410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p51"/>
                <p:cNvCxnSpPr/>
                <p:nvPr/>
              </p:nvCxnSpPr>
              <p:spPr>
                <a:xfrm>
                  <a:off x="8598294" y="-42565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8" name="Google Shape;368;p51"/>
                <p:cNvCxnSpPr/>
                <p:nvPr/>
              </p:nvCxnSpPr>
              <p:spPr>
                <a:xfrm>
                  <a:off x="8750694" y="109835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p51"/>
                <p:cNvCxnSpPr/>
                <p:nvPr/>
              </p:nvCxnSpPr>
              <p:spPr>
                <a:xfrm>
                  <a:off x="8871734" y="190468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0" name="Google Shape;370;p51"/>
                <p:cNvCxnSpPr/>
                <p:nvPr/>
              </p:nvCxnSpPr>
              <p:spPr>
                <a:xfrm>
                  <a:off x="8771239" y="39142"/>
                  <a:ext cx="267000" cy="26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1" name="Google Shape;371;p51"/>
                <p:cNvCxnSpPr/>
                <p:nvPr/>
              </p:nvCxnSpPr>
              <p:spPr>
                <a:xfrm>
                  <a:off x="8909905" y="-17414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2" name="Google Shape;372;p51"/>
                <p:cNvCxnSpPr/>
                <p:nvPr/>
              </p:nvCxnSpPr>
              <p:spPr>
                <a:xfrm>
                  <a:off x="8962438" y="-12387"/>
                  <a:ext cx="121200" cy="121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3" name="Google Shape;373;p51"/>
                <p:cNvCxnSpPr/>
                <p:nvPr/>
              </p:nvCxnSpPr>
              <p:spPr>
                <a:xfrm>
                  <a:off x="8923639" y="191542"/>
                  <a:ext cx="267000" cy="26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41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pic>
            <p:nvPicPr>
              <p:cNvPr id="374" name="Google Shape;374;p51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7187452" y="4042943"/>
                <a:ext cx="1956546" cy="11005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5" name="Google Shape;375;p5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6378899" y="3589569"/>
              <a:ext cx="2765100" cy="15539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51"/>
          <p:cNvSpPr txBox="1"/>
          <p:nvPr/>
        </p:nvSpPr>
        <p:spPr>
          <a:xfrm>
            <a:off x="11338558" y="6400806"/>
            <a:ext cx="2440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001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1"/>
          <p:cNvSpPr/>
          <p:nvPr/>
        </p:nvSpPr>
        <p:spPr>
          <a:xfrm>
            <a:off x="609603" y="1323343"/>
            <a:ext cx="566799" cy="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3" y="6465576"/>
            <a:ext cx="961902" cy="24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312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9">
          <p15:clr>
            <a:srgbClr val="FBAE40"/>
          </p15:clr>
        </p15:guide>
        <p15:guide id="2" orient="horz" pos="307">
          <p15:clr>
            <a:srgbClr val="FBAE40"/>
          </p15:clr>
        </p15:guide>
        <p15:guide id="3" orient="horz" pos="1516">
          <p15:clr>
            <a:srgbClr val="FBAE40"/>
          </p15:clr>
        </p15:guide>
        <p15:guide id="4" orient="horz" pos="1578">
          <p15:clr>
            <a:srgbClr val="FBAE40"/>
          </p15:clr>
        </p15:guide>
        <p15:guide id="5" orient="horz" pos="1689">
          <p15:clr>
            <a:srgbClr val="FBAE40"/>
          </p15:clr>
        </p15:guide>
        <p15:guide id="6" orient="horz" pos="1720">
          <p15:clr>
            <a:srgbClr val="FBAE40"/>
          </p15:clr>
        </p15:guide>
        <p15:guide id="7" orient="horz" pos="62">
          <p15:clr>
            <a:srgbClr val="FBAE40"/>
          </p15:clr>
        </p15:guide>
        <p15:guide id="8" pos="170">
          <p15:clr>
            <a:srgbClr val="FBAE40"/>
          </p15:clr>
        </p15:guide>
        <p15:guide id="9" pos="52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/Footer">
  <p:cSld name="Title w/Footer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52"/>
          <p:cNvGrpSpPr/>
          <p:nvPr/>
        </p:nvGrpSpPr>
        <p:grpSpPr>
          <a:xfrm>
            <a:off x="8505196" y="4786103"/>
            <a:ext cx="4104459" cy="2448507"/>
            <a:chOff x="6378899" y="3589569"/>
            <a:chExt cx="3078344" cy="1836380"/>
          </a:xfrm>
        </p:grpSpPr>
        <p:grpSp>
          <p:nvGrpSpPr>
            <p:cNvPr id="381" name="Google Shape;381;p52"/>
            <p:cNvGrpSpPr/>
            <p:nvPr/>
          </p:nvGrpSpPr>
          <p:grpSpPr>
            <a:xfrm>
              <a:off x="7187452" y="4042943"/>
              <a:ext cx="2269791" cy="1383006"/>
              <a:chOff x="7187452" y="4042943"/>
              <a:chExt cx="2269791" cy="1383006"/>
            </a:xfrm>
          </p:grpSpPr>
          <p:grpSp>
            <p:nvGrpSpPr>
              <p:cNvPr id="382" name="Google Shape;382;p52"/>
              <p:cNvGrpSpPr/>
              <p:nvPr/>
            </p:nvGrpSpPr>
            <p:grpSpPr>
              <a:xfrm rot="10800000" flipH="1">
                <a:off x="7977547" y="4259629"/>
                <a:ext cx="1479697" cy="1166320"/>
                <a:chOff x="7619344" y="-414466"/>
                <a:chExt cx="1855186" cy="1462287"/>
              </a:xfrm>
            </p:grpSpPr>
            <p:cxnSp>
              <p:nvCxnSpPr>
                <p:cNvPr id="383" name="Google Shape;383;p52"/>
                <p:cNvCxnSpPr/>
                <p:nvPr/>
              </p:nvCxnSpPr>
              <p:spPr>
                <a:xfrm>
                  <a:off x="7847394" y="-414466"/>
                  <a:ext cx="980400" cy="98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4" name="Google Shape;384;p52"/>
                <p:cNvCxnSpPr/>
                <p:nvPr/>
              </p:nvCxnSpPr>
              <p:spPr>
                <a:xfrm>
                  <a:off x="7934568" y="-29571"/>
                  <a:ext cx="980400" cy="980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5" name="Google Shape;385;p52"/>
                <p:cNvCxnSpPr/>
                <p:nvPr/>
              </p:nvCxnSpPr>
              <p:spPr>
                <a:xfrm>
                  <a:off x="7987451" y="-21784"/>
                  <a:ext cx="482400" cy="482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52"/>
                <p:cNvCxnSpPr/>
                <p:nvPr/>
              </p:nvCxnSpPr>
              <p:spPr>
                <a:xfrm>
                  <a:off x="7870821" y="-4111"/>
                  <a:ext cx="105900" cy="1059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52"/>
                <p:cNvCxnSpPr/>
                <p:nvPr/>
              </p:nvCxnSpPr>
              <p:spPr>
                <a:xfrm>
                  <a:off x="8698616" y="565421"/>
                  <a:ext cx="482400" cy="482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BFBFBF">
                      <a:alpha val="49020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8" name="Google Shape;388;p52"/>
                <p:cNvCxnSpPr/>
                <p:nvPr/>
              </p:nvCxnSpPr>
              <p:spPr>
                <a:xfrm>
                  <a:off x="8348240" y="493538"/>
                  <a:ext cx="388500" cy="388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grpSp>
              <p:nvGrpSpPr>
                <p:cNvPr id="389" name="Google Shape;389;p52"/>
                <p:cNvGrpSpPr/>
                <p:nvPr/>
              </p:nvGrpSpPr>
              <p:grpSpPr>
                <a:xfrm>
                  <a:off x="7619344" y="-267897"/>
                  <a:ext cx="1855186" cy="1234719"/>
                  <a:chOff x="6657935" y="-745437"/>
                  <a:chExt cx="2085885" cy="1388261"/>
                </a:xfrm>
              </p:grpSpPr>
              <p:cxnSp>
                <p:nvCxnSpPr>
                  <p:cNvPr id="390" name="Google Shape;390;p52"/>
                  <p:cNvCxnSpPr/>
                  <p:nvPr/>
                </p:nvCxnSpPr>
                <p:spPr>
                  <a:xfrm>
                    <a:off x="6657935" y="-745437"/>
                    <a:ext cx="980400" cy="980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F7F7F">
                        <a:alpha val="21180"/>
                      </a:srgb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1" name="Google Shape;391;p52"/>
                  <p:cNvCxnSpPr/>
                  <p:nvPr/>
                </p:nvCxnSpPr>
                <p:spPr>
                  <a:xfrm>
                    <a:off x="7409709" y="-622196"/>
                    <a:ext cx="980400" cy="980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2" name="Google Shape;392;p52"/>
                  <p:cNvCxnSpPr/>
                  <p:nvPr/>
                </p:nvCxnSpPr>
                <p:spPr>
                  <a:xfrm>
                    <a:off x="7450568" y="144629"/>
                    <a:ext cx="482400" cy="482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3" name="Google Shape;393;p52"/>
                  <p:cNvCxnSpPr/>
                  <p:nvPr/>
                </p:nvCxnSpPr>
                <p:spPr>
                  <a:xfrm>
                    <a:off x="7900015" y="25083"/>
                    <a:ext cx="229200" cy="2292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4" name="Google Shape;394;p52"/>
                  <p:cNvCxnSpPr/>
                  <p:nvPr/>
                </p:nvCxnSpPr>
                <p:spPr>
                  <a:xfrm>
                    <a:off x="8261420" y="148289"/>
                    <a:ext cx="482400" cy="4824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95" name="Google Shape;395;p52"/>
                  <p:cNvCxnSpPr/>
                  <p:nvPr/>
                </p:nvCxnSpPr>
                <p:spPr>
                  <a:xfrm>
                    <a:off x="8063361" y="254324"/>
                    <a:ext cx="388500" cy="3885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1">
                        <a:alpha val="49020"/>
                      </a:schemeClr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</p:cxnSp>
            </p:grpSp>
            <p:cxnSp>
              <p:nvCxnSpPr>
                <p:cNvPr id="396" name="Google Shape;396;p52"/>
                <p:cNvCxnSpPr/>
                <p:nvPr/>
              </p:nvCxnSpPr>
              <p:spPr>
                <a:xfrm>
                  <a:off x="8279661" y="74302"/>
                  <a:ext cx="872100" cy="87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7" name="Google Shape;397;p52"/>
                <p:cNvCxnSpPr/>
                <p:nvPr/>
              </p:nvCxnSpPr>
              <p:spPr>
                <a:xfrm>
                  <a:off x="8338351" y="-54436"/>
                  <a:ext cx="872100" cy="872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D8D8D8">
                      <a:alpha val="49020"/>
                    </a:srgb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8" name="Google Shape;398;p52"/>
                <p:cNvCxnSpPr/>
                <p:nvPr/>
              </p:nvCxnSpPr>
              <p:spPr>
                <a:xfrm>
                  <a:off x="8598294" y="-42565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9" name="Google Shape;399;p52"/>
                <p:cNvCxnSpPr/>
                <p:nvPr/>
              </p:nvCxnSpPr>
              <p:spPr>
                <a:xfrm>
                  <a:off x="8750694" y="109835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0" name="Google Shape;400;p52"/>
                <p:cNvCxnSpPr/>
                <p:nvPr/>
              </p:nvCxnSpPr>
              <p:spPr>
                <a:xfrm>
                  <a:off x="8871734" y="190468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1" name="Google Shape;401;p52"/>
                <p:cNvCxnSpPr/>
                <p:nvPr/>
              </p:nvCxnSpPr>
              <p:spPr>
                <a:xfrm>
                  <a:off x="8771239" y="39142"/>
                  <a:ext cx="267000" cy="26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2" name="Google Shape;402;p52"/>
                <p:cNvCxnSpPr/>
                <p:nvPr/>
              </p:nvCxnSpPr>
              <p:spPr>
                <a:xfrm>
                  <a:off x="8909905" y="-17414"/>
                  <a:ext cx="312300" cy="3123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3" name="Google Shape;403;p52"/>
                <p:cNvCxnSpPr/>
                <p:nvPr/>
              </p:nvCxnSpPr>
              <p:spPr>
                <a:xfrm>
                  <a:off x="8962438" y="-12387"/>
                  <a:ext cx="121200" cy="121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4" name="Google Shape;404;p52"/>
                <p:cNvCxnSpPr/>
                <p:nvPr/>
              </p:nvCxnSpPr>
              <p:spPr>
                <a:xfrm>
                  <a:off x="8923639" y="191542"/>
                  <a:ext cx="267000" cy="267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1">
                      <a:alpha val="4902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pic>
            <p:nvPicPr>
              <p:cNvPr id="405" name="Google Shape;405;p52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 rot="10800000" flipH="1">
                <a:off x="7187452" y="4042943"/>
                <a:ext cx="1956546" cy="110055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6" name="Google Shape;406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6378899" y="3589569"/>
              <a:ext cx="2765100" cy="15539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7" name="Google Shape;407;p52"/>
          <p:cNvSpPr txBox="1"/>
          <p:nvPr/>
        </p:nvSpPr>
        <p:spPr>
          <a:xfrm>
            <a:off x="11338558" y="6400806"/>
            <a:ext cx="2440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001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2"/>
          <p:cNvSpPr txBox="1">
            <a:spLocks noGrp="1"/>
          </p:cNvSpPr>
          <p:nvPr>
            <p:ph type="title"/>
          </p:nvPr>
        </p:nvSpPr>
        <p:spPr>
          <a:xfrm>
            <a:off x="609602" y="457200"/>
            <a:ext cx="10972801" cy="74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3498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3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52"/>
          <p:cNvSpPr/>
          <p:nvPr/>
        </p:nvSpPr>
        <p:spPr>
          <a:xfrm>
            <a:off x="609603" y="1323343"/>
            <a:ext cx="566799" cy="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3" y="6465576"/>
            <a:ext cx="961902" cy="24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938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9">
          <p15:clr>
            <a:srgbClr val="FBAE40"/>
          </p15:clr>
        </p15:guide>
        <p15:guide id="2" orient="horz" pos="307">
          <p15:clr>
            <a:srgbClr val="FBAE40"/>
          </p15:clr>
        </p15:guide>
        <p15:guide id="3" orient="horz" pos="1516">
          <p15:clr>
            <a:srgbClr val="FBAE40"/>
          </p15:clr>
        </p15:guide>
        <p15:guide id="4" orient="horz" pos="1578">
          <p15:clr>
            <a:srgbClr val="FBAE40"/>
          </p15:clr>
        </p15:guide>
        <p15:guide id="5" orient="horz" pos="1689">
          <p15:clr>
            <a:srgbClr val="FBAE40"/>
          </p15:clr>
        </p15:guide>
        <p15:guide id="6" orient="horz" pos="1720">
          <p15:clr>
            <a:srgbClr val="FBAE40"/>
          </p15:clr>
        </p15:guide>
        <p15:guide id="7" orient="horz" pos="62">
          <p15:clr>
            <a:srgbClr val="FBAE40"/>
          </p15:clr>
        </p15:guide>
        <p15:guide id="8" pos="170">
          <p15:clr>
            <a:srgbClr val="FBAE40"/>
          </p15:clr>
        </p15:guide>
        <p15:guide id="9" pos="52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Content">
  <p:cSld name="05_Conten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3"/>
          <p:cNvSpPr txBox="1">
            <a:spLocks noGrp="1"/>
          </p:cNvSpPr>
          <p:nvPr>
            <p:ph type="title"/>
          </p:nvPr>
        </p:nvSpPr>
        <p:spPr>
          <a:xfrm>
            <a:off x="1015937" y="1079436"/>
            <a:ext cx="6773600" cy="469600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53"/>
          <p:cNvSpPr txBox="1">
            <a:spLocks noGrp="1"/>
          </p:cNvSpPr>
          <p:nvPr>
            <p:ph type="body" idx="1"/>
          </p:nvPr>
        </p:nvSpPr>
        <p:spPr>
          <a:xfrm>
            <a:off x="1016033" y="2018968"/>
            <a:ext cx="6773600" cy="37595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marL="761970" lvl="0" indent="-380985" rtl="0">
              <a:spcBef>
                <a:spcPts val="1333"/>
              </a:spcBef>
              <a:spcAft>
                <a:spcPts val="0"/>
              </a:spcAft>
              <a:buSzPts val="2000"/>
              <a:buNone/>
              <a:defRPr/>
            </a:lvl1pPr>
            <a:lvl2pPr marL="1523940" lvl="1" indent="-592644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/>
            </a:lvl2pPr>
            <a:lvl3pPr marL="2285910" lvl="2" indent="-592644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/>
            </a:lvl3pPr>
            <a:lvl4pPr marL="3047878" lvl="3" indent="-592644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/>
            </a:lvl4pPr>
            <a:lvl5pPr marL="3809850" lvl="4" indent="-592644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/>
            </a:lvl5pPr>
            <a:lvl6pPr marL="4571818" lvl="5" indent="-592644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/>
            </a:lvl6pPr>
            <a:lvl7pPr marL="5333787" lvl="6" indent="-592644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/>
            </a:lvl7pPr>
            <a:lvl8pPr marL="6095758" lvl="7" indent="-592644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/>
            </a:lvl8pPr>
            <a:lvl9pPr marL="6857727" lvl="8" indent="-592644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grpSp>
        <p:nvGrpSpPr>
          <p:cNvPr id="414" name="Google Shape;414;p53"/>
          <p:cNvGrpSpPr/>
          <p:nvPr/>
        </p:nvGrpSpPr>
        <p:grpSpPr>
          <a:xfrm>
            <a:off x="818827" y="6091507"/>
            <a:ext cx="2087544" cy="327132"/>
            <a:chOff x="614120" y="4568626"/>
            <a:chExt cx="1565658" cy="245350"/>
          </a:xfrm>
        </p:grpSpPr>
        <p:grpSp>
          <p:nvGrpSpPr>
            <p:cNvPr id="415" name="Google Shape;415;p53"/>
            <p:cNvGrpSpPr/>
            <p:nvPr/>
          </p:nvGrpSpPr>
          <p:grpSpPr>
            <a:xfrm>
              <a:off x="614120" y="4568626"/>
              <a:ext cx="290167" cy="233377"/>
              <a:chOff x="614120" y="4568626"/>
              <a:chExt cx="290167" cy="233377"/>
            </a:xfrm>
          </p:grpSpPr>
          <p:sp>
            <p:nvSpPr>
              <p:cNvPr id="416" name="Google Shape;416;p53"/>
              <p:cNvSpPr/>
              <p:nvPr/>
            </p:nvSpPr>
            <p:spPr>
              <a:xfrm>
                <a:off x="649563" y="4568626"/>
                <a:ext cx="184863" cy="83805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12669" extrusionOk="0">
                    <a:moveTo>
                      <a:pt x="16372" y="0"/>
                    </a:moveTo>
                    <a:lnTo>
                      <a:pt x="14729" y="95"/>
                    </a:lnTo>
                    <a:lnTo>
                      <a:pt x="13098" y="345"/>
                    </a:lnTo>
                    <a:lnTo>
                      <a:pt x="11502" y="762"/>
                    </a:lnTo>
                    <a:lnTo>
                      <a:pt x="9942" y="1322"/>
                    </a:lnTo>
                    <a:lnTo>
                      <a:pt x="8430" y="2036"/>
                    </a:lnTo>
                    <a:lnTo>
                      <a:pt x="6989" y="2905"/>
                    </a:lnTo>
                    <a:lnTo>
                      <a:pt x="5620" y="3929"/>
                    </a:lnTo>
                    <a:lnTo>
                      <a:pt x="4334" y="5108"/>
                    </a:lnTo>
                    <a:lnTo>
                      <a:pt x="3739" y="5751"/>
                    </a:lnTo>
                    <a:lnTo>
                      <a:pt x="3405" y="6132"/>
                    </a:lnTo>
                    <a:lnTo>
                      <a:pt x="2798" y="6906"/>
                    </a:lnTo>
                    <a:lnTo>
                      <a:pt x="2227" y="7716"/>
                    </a:lnTo>
                    <a:lnTo>
                      <a:pt x="1703" y="8561"/>
                    </a:lnTo>
                    <a:lnTo>
                      <a:pt x="1238" y="9430"/>
                    </a:lnTo>
                    <a:lnTo>
                      <a:pt x="810" y="10335"/>
                    </a:lnTo>
                    <a:lnTo>
                      <a:pt x="453" y="11252"/>
                    </a:lnTo>
                    <a:lnTo>
                      <a:pt x="131" y="12192"/>
                    </a:lnTo>
                    <a:lnTo>
                      <a:pt x="0" y="12669"/>
                    </a:lnTo>
                    <a:lnTo>
                      <a:pt x="179" y="12573"/>
                    </a:lnTo>
                    <a:lnTo>
                      <a:pt x="595" y="12514"/>
                    </a:lnTo>
                    <a:lnTo>
                      <a:pt x="1203" y="12573"/>
                    </a:lnTo>
                    <a:lnTo>
                      <a:pt x="1310" y="12597"/>
                    </a:lnTo>
                    <a:lnTo>
                      <a:pt x="8930" y="11347"/>
                    </a:lnTo>
                    <a:lnTo>
                      <a:pt x="8978" y="11264"/>
                    </a:lnTo>
                    <a:lnTo>
                      <a:pt x="9252" y="10906"/>
                    </a:lnTo>
                    <a:lnTo>
                      <a:pt x="9442" y="10740"/>
                    </a:lnTo>
                    <a:lnTo>
                      <a:pt x="9526" y="10740"/>
                    </a:lnTo>
                    <a:lnTo>
                      <a:pt x="9847" y="10395"/>
                    </a:lnTo>
                    <a:lnTo>
                      <a:pt x="10538" y="9775"/>
                    </a:lnTo>
                    <a:lnTo>
                      <a:pt x="11276" y="9240"/>
                    </a:lnTo>
                    <a:lnTo>
                      <a:pt x="12050" y="8775"/>
                    </a:lnTo>
                    <a:lnTo>
                      <a:pt x="12847" y="8382"/>
                    </a:lnTo>
                    <a:lnTo>
                      <a:pt x="13681" y="8085"/>
                    </a:lnTo>
                    <a:lnTo>
                      <a:pt x="14538" y="7846"/>
                    </a:lnTo>
                    <a:lnTo>
                      <a:pt x="15407" y="7704"/>
                    </a:lnTo>
                    <a:lnTo>
                      <a:pt x="16289" y="7644"/>
                    </a:lnTo>
                    <a:lnTo>
                      <a:pt x="17170" y="7656"/>
                    </a:lnTo>
                    <a:lnTo>
                      <a:pt x="18039" y="7751"/>
                    </a:lnTo>
                    <a:lnTo>
                      <a:pt x="18908" y="7930"/>
                    </a:lnTo>
                    <a:lnTo>
                      <a:pt x="19765" y="8192"/>
                    </a:lnTo>
                    <a:lnTo>
                      <a:pt x="20599" y="8537"/>
                    </a:lnTo>
                    <a:lnTo>
                      <a:pt x="21408" y="8966"/>
                    </a:lnTo>
                    <a:lnTo>
                      <a:pt x="22182" y="9478"/>
                    </a:lnTo>
                    <a:lnTo>
                      <a:pt x="22551" y="9775"/>
                    </a:lnTo>
                    <a:lnTo>
                      <a:pt x="22551" y="9740"/>
                    </a:lnTo>
                    <a:lnTo>
                      <a:pt x="23956" y="9775"/>
                    </a:lnTo>
                    <a:lnTo>
                      <a:pt x="27767" y="5965"/>
                    </a:lnTo>
                    <a:lnTo>
                      <a:pt x="27945" y="4334"/>
                    </a:lnTo>
                    <a:lnTo>
                      <a:pt x="27267" y="3763"/>
                    </a:lnTo>
                    <a:lnTo>
                      <a:pt x="25862" y="2750"/>
                    </a:lnTo>
                    <a:lnTo>
                      <a:pt x="24385" y="1893"/>
                    </a:lnTo>
                    <a:lnTo>
                      <a:pt x="22849" y="1191"/>
                    </a:lnTo>
                    <a:lnTo>
                      <a:pt x="21266" y="655"/>
                    </a:lnTo>
                    <a:lnTo>
                      <a:pt x="19646" y="274"/>
                    </a:lnTo>
                    <a:lnTo>
                      <a:pt x="18015" y="60"/>
                    </a:lnTo>
                    <a:lnTo>
                      <a:pt x="16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17"/>
              </a:p>
            </p:txBody>
          </p:sp>
          <p:sp>
            <p:nvSpPr>
              <p:cNvPr id="417" name="Google Shape;417;p53"/>
              <p:cNvSpPr/>
              <p:nvPr/>
            </p:nvSpPr>
            <p:spPr>
              <a:xfrm>
                <a:off x="752817" y="4597368"/>
                <a:ext cx="151470" cy="204556"/>
              </a:xfrm>
              <a:custGeom>
                <a:avLst/>
                <a:gdLst/>
                <a:ahLst/>
                <a:cxnLst/>
                <a:rect l="l" t="t" r="r" b="b"/>
                <a:pathLst>
                  <a:path w="22898" h="30923" extrusionOk="0">
                    <a:moveTo>
                      <a:pt x="12348" y="1"/>
                    </a:moveTo>
                    <a:lnTo>
                      <a:pt x="6942" y="5395"/>
                    </a:lnTo>
                    <a:lnTo>
                      <a:pt x="7359" y="5740"/>
                    </a:lnTo>
                    <a:lnTo>
                      <a:pt x="8109" y="6502"/>
                    </a:lnTo>
                    <a:lnTo>
                      <a:pt x="8764" y="7335"/>
                    </a:lnTo>
                    <a:lnTo>
                      <a:pt x="9324" y="8228"/>
                    </a:lnTo>
                    <a:lnTo>
                      <a:pt x="9788" y="9181"/>
                    </a:lnTo>
                    <a:lnTo>
                      <a:pt x="10133" y="10169"/>
                    </a:lnTo>
                    <a:lnTo>
                      <a:pt x="10372" y="11205"/>
                    </a:lnTo>
                    <a:lnTo>
                      <a:pt x="10491" y="12265"/>
                    </a:lnTo>
                    <a:lnTo>
                      <a:pt x="10503" y="12812"/>
                    </a:lnTo>
                    <a:lnTo>
                      <a:pt x="10503" y="13777"/>
                    </a:lnTo>
                    <a:lnTo>
                      <a:pt x="10991" y="13789"/>
                    </a:lnTo>
                    <a:lnTo>
                      <a:pt x="11920" y="13979"/>
                    </a:lnTo>
                    <a:lnTo>
                      <a:pt x="12777" y="14348"/>
                    </a:lnTo>
                    <a:lnTo>
                      <a:pt x="13539" y="14860"/>
                    </a:lnTo>
                    <a:lnTo>
                      <a:pt x="14182" y="15503"/>
                    </a:lnTo>
                    <a:lnTo>
                      <a:pt x="14694" y="16265"/>
                    </a:lnTo>
                    <a:lnTo>
                      <a:pt x="15051" y="17123"/>
                    </a:lnTo>
                    <a:lnTo>
                      <a:pt x="15241" y="18051"/>
                    </a:lnTo>
                    <a:lnTo>
                      <a:pt x="15265" y="18540"/>
                    </a:lnTo>
                    <a:lnTo>
                      <a:pt x="15241" y="19028"/>
                    </a:lnTo>
                    <a:lnTo>
                      <a:pt x="15051" y="19956"/>
                    </a:lnTo>
                    <a:lnTo>
                      <a:pt x="14694" y="20814"/>
                    </a:lnTo>
                    <a:lnTo>
                      <a:pt x="14182" y="21576"/>
                    </a:lnTo>
                    <a:lnTo>
                      <a:pt x="13539" y="22219"/>
                    </a:lnTo>
                    <a:lnTo>
                      <a:pt x="12777" y="22731"/>
                    </a:lnTo>
                    <a:lnTo>
                      <a:pt x="11920" y="23100"/>
                    </a:lnTo>
                    <a:lnTo>
                      <a:pt x="10991" y="23290"/>
                    </a:lnTo>
                    <a:lnTo>
                      <a:pt x="10503" y="23302"/>
                    </a:lnTo>
                    <a:lnTo>
                      <a:pt x="977" y="23302"/>
                    </a:lnTo>
                    <a:lnTo>
                      <a:pt x="1" y="24267"/>
                    </a:lnTo>
                    <a:lnTo>
                      <a:pt x="1" y="29958"/>
                    </a:lnTo>
                    <a:lnTo>
                      <a:pt x="977" y="30922"/>
                    </a:lnTo>
                    <a:lnTo>
                      <a:pt x="10503" y="30922"/>
                    </a:lnTo>
                    <a:lnTo>
                      <a:pt x="11134" y="30911"/>
                    </a:lnTo>
                    <a:lnTo>
                      <a:pt x="12384" y="30780"/>
                    </a:lnTo>
                    <a:lnTo>
                      <a:pt x="13598" y="30541"/>
                    </a:lnTo>
                    <a:lnTo>
                      <a:pt x="14765" y="30172"/>
                    </a:lnTo>
                    <a:lnTo>
                      <a:pt x="15873" y="29708"/>
                    </a:lnTo>
                    <a:lnTo>
                      <a:pt x="16932" y="29136"/>
                    </a:lnTo>
                    <a:lnTo>
                      <a:pt x="17921" y="28470"/>
                    </a:lnTo>
                    <a:lnTo>
                      <a:pt x="18837" y="27708"/>
                    </a:lnTo>
                    <a:lnTo>
                      <a:pt x="19671" y="26874"/>
                    </a:lnTo>
                    <a:lnTo>
                      <a:pt x="20433" y="25957"/>
                    </a:lnTo>
                    <a:lnTo>
                      <a:pt x="21100" y="24969"/>
                    </a:lnTo>
                    <a:lnTo>
                      <a:pt x="21671" y="23909"/>
                    </a:lnTo>
                    <a:lnTo>
                      <a:pt x="22147" y="22802"/>
                    </a:lnTo>
                    <a:lnTo>
                      <a:pt x="22505" y="21635"/>
                    </a:lnTo>
                    <a:lnTo>
                      <a:pt x="22755" y="20433"/>
                    </a:lnTo>
                    <a:lnTo>
                      <a:pt x="22886" y="19183"/>
                    </a:lnTo>
                    <a:lnTo>
                      <a:pt x="22898" y="18540"/>
                    </a:lnTo>
                    <a:lnTo>
                      <a:pt x="22886" y="17778"/>
                    </a:lnTo>
                    <a:lnTo>
                      <a:pt x="22695" y="16289"/>
                    </a:lnTo>
                    <a:lnTo>
                      <a:pt x="22338" y="14837"/>
                    </a:lnTo>
                    <a:lnTo>
                      <a:pt x="21802" y="13455"/>
                    </a:lnTo>
                    <a:lnTo>
                      <a:pt x="21112" y="12134"/>
                    </a:lnTo>
                    <a:lnTo>
                      <a:pt x="20266" y="10907"/>
                    </a:lnTo>
                    <a:lnTo>
                      <a:pt x="19278" y="9788"/>
                    </a:lnTo>
                    <a:lnTo>
                      <a:pt x="18147" y="8776"/>
                    </a:lnTo>
                    <a:lnTo>
                      <a:pt x="17528" y="8336"/>
                    </a:lnTo>
                    <a:lnTo>
                      <a:pt x="17349" y="7728"/>
                    </a:lnTo>
                    <a:lnTo>
                      <a:pt x="16944" y="6550"/>
                    </a:lnTo>
                    <a:lnTo>
                      <a:pt x="16444" y="5407"/>
                    </a:lnTo>
                    <a:lnTo>
                      <a:pt x="15861" y="4311"/>
                    </a:lnTo>
                    <a:lnTo>
                      <a:pt x="15206" y="3263"/>
                    </a:lnTo>
                    <a:lnTo>
                      <a:pt x="14479" y="2263"/>
                    </a:lnTo>
                    <a:lnTo>
                      <a:pt x="13682" y="1311"/>
                    </a:lnTo>
                    <a:lnTo>
                      <a:pt x="12813" y="418"/>
                    </a:lnTo>
                    <a:lnTo>
                      <a:pt x="123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17"/>
              </a:p>
            </p:txBody>
          </p:sp>
          <p:sp>
            <p:nvSpPr>
              <p:cNvPr id="418" name="Google Shape;418;p53"/>
              <p:cNvSpPr/>
              <p:nvPr/>
            </p:nvSpPr>
            <p:spPr>
              <a:xfrm>
                <a:off x="646726" y="4748673"/>
                <a:ext cx="112561" cy="53330"/>
              </a:xfrm>
              <a:custGeom>
                <a:avLst/>
                <a:gdLst/>
                <a:ahLst/>
                <a:cxnLst/>
                <a:rect l="l" t="t" r="r" b="b"/>
                <a:pathLst>
                  <a:path w="17016" h="8062" extrusionOk="0">
                    <a:moveTo>
                      <a:pt x="5513" y="1"/>
                    </a:moveTo>
                    <a:lnTo>
                      <a:pt x="4144" y="417"/>
                    </a:lnTo>
                    <a:lnTo>
                      <a:pt x="334" y="4227"/>
                    </a:lnTo>
                    <a:lnTo>
                      <a:pt x="0" y="5525"/>
                    </a:lnTo>
                    <a:lnTo>
                      <a:pt x="405" y="5823"/>
                    </a:lnTo>
                    <a:lnTo>
                      <a:pt x="1251" y="6359"/>
                    </a:lnTo>
                    <a:lnTo>
                      <a:pt x="2144" y="6835"/>
                    </a:lnTo>
                    <a:lnTo>
                      <a:pt x="3061" y="7228"/>
                    </a:lnTo>
                    <a:lnTo>
                      <a:pt x="4001" y="7549"/>
                    </a:lnTo>
                    <a:lnTo>
                      <a:pt x="4977" y="7799"/>
                    </a:lnTo>
                    <a:lnTo>
                      <a:pt x="5966" y="7966"/>
                    </a:lnTo>
                    <a:lnTo>
                      <a:pt x="6966" y="8049"/>
                    </a:lnTo>
                    <a:lnTo>
                      <a:pt x="7478" y="8061"/>
                    </a:lnTo>
                    <a:lnTo>
                      <a:pt x="17015" y="8061"/>
                    </a:lnTo>
                    <a:lnTo>
                      <a:pt x="17015" y="429"/>
                    </a:lnTo>
                    <a:lnTo>
                      <a:pt x="7478" y="429"/>
                    </a:lnTo>
                    <a:lnTo>
                      <a:pt x="6966" y="405"/>
                    </a:lnTo>
                    <a:lnTo>
                      <a:pt x="5978" y="191"/>
                    </a:lnTo>
                    <a:lnTo>
                      <a:pt x="55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17"/>
              </a:p>
            </p:txBody>
          </p:sp>
          <p:sp>
            <p:nvSpPr>
              <p:cNvPr id="419" name="Google Shape;419;p53"/>
              <p:cNvSpPr/>
              <p:nvPr/>
            </p:nvSpPr>
            <p:spPr>
              <a:xfrm>
                <a:off x="614120" y="4638010"/>
                <a:ext cx="147290" cy="147376"/>
              </a:xfrm>
              <a:custGeom>
                <a:avLst/>
                <a:gdLst/>
                <a:ahLst/>
                <a:cxnLst/>
                <a:rect l="l" t="t" r="r" b="b"/>
                <a:pathLst>
                  <a:path w="22266" h="22279" extrusionOk="0">
                    <a:moveTo>
                      <a:pt x="12407" y="1"/>
                    </a:moveTo>
                    <a:lnTo>
                      <a:pt x="11764" y="13"/>
                    </a:lnTo>
                    <a:lnTo>
                      <a:pt x="10514" y="132"/>
                    </a:lnTo>
                    <a:lnTo>
                      <a:pt x="9299" y="382"/>
                    </a:lnTo>
                    <a:lnTo>
                      <a:pt x="8132" y="739"/>
                    </a:lnTo>
                    <a:lnTo>
                      <a:pt x="7025" y="1203"/>
                    </a:lnTo>
                    <a:lnTo>
                      <a:pt x="5965" y="1775"/>
                    </a:lnTo>
                    <a:lnTo>
                      <a:pt x="4977" y="2442"/>
                    </a:lnTo>
                    <a:lnTo>
                      <a:pt x="4060" y="3192"/>
                    </a:lnTo>
                    <a:lnTo>
                      <a:pt x="3215" y="4037"/>
                    </a:lnTo>
                    <a:lnTo>
                      <a:pt x="2465" y="4954"/>
                    </a:lnTo>
                    <a:lnTo>
                      <a:pt x="1798" y="5942"/>
                    </a:lnTo>
                    <a:lnTo>
                      <a:pt x="1226" y="6990"/>
                    </a:lnTo>
                    <a:lnTo>
                      <a:pt x="750" y="8097"/>
                    </a:lnTo>
                    <a:lnTo>
                      <a:pt x="393" y="9264"/>
                    </a:lnTo>
                    <a:lnTo>
                      <a:pt x="143" y="10479"/>
                    </a:lnTo>
                    <a:lnTo>
                      <a:pt x="12" y="11729"/>
                    </a:lnTo>
                    <a:lnTo>
                      <a:pt x="0" y="12360"/>
                    </a:lnTo>
                    <a:lnTo>
                      <a:pt x="12" y="13098"/>
                    </a:lnTo>
                    <a:lnTo>
                      <a:pt x="179" y="14527"/>
                    </a:lnTo>
                    <a:lnTo>
                      <a:pt x="512" y="15920"/>
                    </a:lnTo>
                    <a:lnTo>
                      <a:pt x="1000" y="17265"/>
                    </a:lnTo>
                    <a:lnTo>
                      <a:pt x="1631" y="18527"/>
                    </a:lnTo>
                    <a:lnTo>
                      <a:pt x="2405" y="19730"/>
                    </a:lnTo>
                    <a:lnTo>
                      <a:pt x="3310" y="20825"/>
                    </a:lnTo>
                    <a:lnTo>
                      <a:pt x="4358" y="21826"/>
                    </a:lnTo>
                    <a:lnTo>
                      <a:pt x="4929" y="22278"/>
                    </a:lnTo>
                    <a:lnTo>
                      <a:pt x="10454" y="16741"/>
                    </a:lnTo>
                    <a:lnTo>
                      <a:pt x="10014" y="16527"/>
                    </a:lnTo>
                    <a:lnTo>
                      <a:pt x="9240" y="15979"/>
                    </a:lnTo>
                    <a:lnTo>
                      <a:pt x="8609" y="15301"/>
                    </a:lnTo>
                    <a:lnTo>
                      <a:pt x="8120" y="14515"/>
                    </a:lnTo>
                    <a:lnTo>
                      <a:pt x="7799" y="13670"/>
                    </a:lnTo>
                    <a:lnTo>
                      <a:pt x="7644" y="12765"/>
                    </a:lnTo>
                    <a:lnTo>
                      <a:pt x="7656" y="11836"/>
                    </a:lnTo>
                    <a:lnTo>
                      <a:pt x="7870" y="10895"/>
                    </a:lnTo>
                    <a:lnTo>
                      <a:pt x="8061" y="10443"/>
                    </a:lnTo>
                    <a:lnTo>
                      <a:pt x="8275" y="10002"/>
                    </a:lnTo>
                    <a:lnTo>
                      <a:pt x="8823" y="9240"/>
                    </a:lnTo>
                    <a:lnTo>
                      <a:pt x="9502" y="8597"/>
                    </a:lnTo>
                    <a:lnTo>
                      <a:pt x="10276" y="8121"/>
                    </a:lnTo>
                    <a:lnTo>
                      <a:pt x="11133" y="7788"/>
                    </a:lnTo>
                    <a:lnTo>
                      <a:pt x="12038" y="7633"/>
                    </a:lnTo>
                    <a:lnTo>
                      <a:pt x="12967" y="7657"/>
                    </a:lnTo>
                    <a:lnTo>
                      <a:pt x="13895" y="7859"/>
                    </a:lnTo>
                    <a:lnTo>
                      <a:pt x="14348" y="8050"/>
                    </a:lnTo>
                    <a:lnTo>
                      <a:pt x="14741" y="8240"/>
                    </a:lnTo>
                    <a:lnTo>
                      <a:pt x="15455" y="8728"/>
                    </a:lnTo>
                    <a:lnTo>
                      <a:pt x="16062" y="9347"/>
                    </a:lnTo>
                    <a:lnTo>
                      <a:pt x="16562" y="10050"/>
                    </a:lnTo>
                    <a:lnTo>
                      <a:pt x="16753" y="10443"/>
                    </a:lnTo>
                    <a:lnTo>
                      <a:pt x="22266" y="4930"/>
                    </a:lnTo>
                    <a:lnTo>
                      <a:pt x="21825" y="4347"/>
                    </a:lnTo>
                    <a:lnTo>
                      <a:pt x="20825" y="3311"/>
                    </a:lnTo>
                    <a:lnTo>
                      <a:pt x="19730" y="2394"/>
                    </a:lnTo>
                    <a:lnTo>
                      <a:pt x="18539" y="1620"/>
                    </a:lnTo>
                    <a:lnTo>
                      <a:pt x="17277" y="989"/>
                    </a:lnTo>
                    <a:lnTo>
                      <a:pt x="15943" y="513"/>
                    </a:lnTo>
                    <a:lnTo>
                      <a:pt x="14550" y="179"/>
                    </a:lnTo>
                    <a:lnTo>
                      <a:pt x="13133" y="13"/>
                    </a:lnTo>
                    <a:lnTo>
                      <a:pt x="12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17"/>
              </a:p>
            </p:txBody>
          </p:sp>
        </p:grpSp>
        <p:grpSp>
          <p:nvGrpSpPr>
            <p:cNvPr id="420" name="Google Shape;420;p53"/>
            <p:cNvGrpSpPr/>
            <p:nvPr/>
          </p:nvGrpSpPr>
          <p:grpSpPr>
            <a:xfrm>
              <a:off x="989660" y="4603434"/>
              <a:ext cx="1190118" cy="210542"/>
              <a:chOff x="989660" y="4603434"/>
              <a:chExt cx="1190118" cy="210542"/>
            </a:xfrm>
          </p:grpSpPr>
          <p:sp>
            <p:nvSpPr>
              <p:cNvPr id="421" name="Google Shape;421;p53"/>
              <p:cNvSpPr/>
              <p:nvPr/>
            </p:nvSpPr>
            <p:spPr>
              <a:xfrm>
                <a:off x="989660" y="4603434"/>
                <a:ext cx="646021" cy="210542"/>
              </a:xfrm>
              <a:custGeom>
                <a:avLst/>
                <a:gdLst/>
                <a:ahLst/>
                <a:cxnLst/>
                <a:rect l="l" t="t" r="r" b="b"/>
                <a:pathLst>
                  <a:path w="97660" h="31828" extrusionOk="0">
                    <a:moveTo>
                      <a:pt x="90813" y="11848"/>
                    </a:moveTo>
                    <a:lnTo>
                      <a:pt x="91289" y="11919"/>
                    </a:lnTo>
                    <a:lnTo>
                      <a:pt x="91754" y="12038"/>
                    </a:lnTo>
                    <a:lnTo>
                      <a:pt x="92194" y="12217"/>
                    </a:lnTo>
                    <a:lnTo>
                      <a:pt x="92409" y="12336"/>
                    </a:lnTo>
                    <a:lnTo>
                      <a:pt x="92599" y="12443"/>
                    </a:lnTo>
                    <a:lnTo>
                      <a:pt x="92933" y="12705"/>
                    </a:lnTo>
                    <a:lnTo>
                      <a:pt x="93206" y="13015"/>
                    </a:lnTo>
                    <a:lnTo>
                      <a:pt x="93433" y="13372"/>
                    </a:lnTo>
                    <a:lnTo>
                      <a:pt x="93528" y="13562"/>
                    </a:lnTo>
                    <a:lnTo>
                      <a:pt x="86408" y="16491"/>
                    </a:lnTo>
                    <a:lnTo>
                      <a:pt x="86396" y="16015"/>
                    </a:lnTo>
                    <a:lnTo>
                      <a:pt x="86539" y="15098"/>
                    </a:lnTo>
                    <a:lnTo>
                      <a:pt x="86860" y="14229"/>
                    </a:lnTo>
                    <a:lnTo>
                      <a:pt x="87372" y="13455"/>
                    </a:lnTo>
                    <a:lnTo>
                      <a:pt x="87694" y="13110"/>
                    </a:lnTo>
                    <a:lnTo>
                      <a:pt x="87979" y="12824"/>
                    </a:lnTo>
                    <a:lnTo>
                      <a:pt x="88646" y="12372"/>
                    </a:lnTo>
                    <a:lnTo>
                      <a:pt x="89372" y="12050"/>
                    </a:lnTo>
                    <a:lnTo>
                      <a:pt x="90158" y="11872"/>
                    </a:lnTo>
                    <a:lnTo>
                      <a:pt x="90563" y="11848"/>
                    </a:lnTo>
                    <a:close/>
                    <a:moveTo>
                      <a:pt x="32899" y="11907"/>
                    </a:moveTo>
                    <a:lnTo>
                      <a:pt x="33756" y="11931"/>
                    </a:lnTo>
                    <a:lnTo>
                      <a:pt x="34578" y="12110"/>
                    </a:lnTo>
                    <a:lnTo>
                      <a:pt x="35375" y="12443"/>
                    </a:lnTo>
                    <a:lnTo>
                      <a:pt x="36090" y="12943"/>
                    </a:lnTo>
                    <a:lnTo>
                      <a:pt x="36423" y="13265"/>
                    </a:lnTo>
                    <a:lnTo>
                      <a:pt x="36733" y="13646"/>
                    </a:lnTo>
                    <a:lnTo>
                      <a:pt x="37221" y="14467"/>
                    </a:lnTo>
                    <a:lnTo>
                      <a:pt x="37554" y="15348"/>
                    </a:lnTo>
                    <a:lnTo>
                      <a:pt x="37721" y="16265"/>
                    </a:lnTo>
                    <a:lnTo>
                      <a:pt x="37721" y="17194"/>
                    </a:lnTo>
                    <a:lnTo>
                      <a:pt x="37554" y="18111"/>
                    </a:lnTo>
                    <a:lnTo>
                      <a:pt x="37221" y="18992"/>
                    </a:lnTo>
                    <a:lnTo>
                      <a:pt x="36733" y="19801"/>
                    </a:lnTo>
                    <a:lnTo>
                      <a:pt x="36423" y="20182"/>
                    </a:lnTo>
                    <a:lnTo>
                      <a:pt x="36340" y="20266"/>
                    </a:lnTo>
                    <a:lnTo>
                      <a:pt x="36256" y="20349"/>
                    </a:lnTo>
                    <a:lnTo>
                      <a:pt x="35911" y="20647"/>
                    </a:lnTo>
                    <a:lnTo>
                      <a:pt x="35173" y="21099"/>
                    </a:lnTo>
                    <a:lnTo>
                      <a:pt x="34375" y="21397"/>
                    </a:lnTo>
                    <a:lnTo>
                      <a:pt x="33554" y="21540"/>
                    </a:lnTo>
                    <a:lnTo>
                      <a:pt x="32720" y="21516"/>
                    </a:lnTo>
                    <a:lnTo>
                      <a:pt x="31899" y="21326"/>
                    </a:lnTo>
                    <a:lnTo>
                      <a:pt x="31125" y="20992"/>
                    </a:lnTo>
                    <a:lnTo>
                      <a:pt x="30410" y="20492"/>
                    </a:lnTo>
                    <a:lnTo>
                      <a:pt x="30089" y="20182"/>
                    </a:lnTo>
                    <a:lnTo>
                      <a:pt x="30053" y="20182"/>
                    </a:lnTo>
                    <a:lnTo>
                      <a:pt x="29732" y="19801"/>
                    </a:lnTo>
                    <a:lnTo>
                      <a:pt x="29243" y="18980"/>
                    </a:lnTo>
                    <a:lnTo>
                      <a:pt x="28910" y="18099"/>
                    </a:lnTo>
                    <a:lnTo>
                      <a:pt x="28743" y="17182"/>
                    </a:lnTo>
                    <a:lnTo>
                      <a:pt x="28743" y="16253"/>
                    </a:lnTo>
                    <a:lnTo>
                      <a:pt x="28910" y="15336"/>
                    </a:lnTo>
                    <a:lnTo>
                      <a:pt x="29243" y="14455"/>
                    </a:lnTo>
                    <a:lnTo>
                      <a:pt x="29732" y="13634"/>
                    </a:lnTo>
                    <a:lnTo>
                      <a:pt x="30053" y="13265"/>
                    </a:lnTo>
                    <a:lnTo>
                      <a:pt x="30184" y="13134"/>
                    </a:lnTo>
                    <a:lnTo>
                      <a:pt x="30517" y="12824"/>
                    </a:lnTo>
                    <a:lnTo>
                      <a:pt x="31268" y="12360"/>
                    </a:lnTo>
                    <a:lnTo>
                      <a:pt x="32065" y="12050"/>
                    </a:lnTo>
                    <a:lnTo>
                      <a:pt x="32899" y="11907"/>
                    </a:lnTo>
                    <a:close/>
                    <a:moveTo>
                      <a:pt x="50318" y="11907"/>
                    </a:moveTo>
                    <a:lnTo>
                      <a:pt x="51164" y="11931"/>
                    </a:lnTo>
                    <a:lnTo>
                      <a:pt x="51997" y="12110"/>
                    </a:lnTo>
                    <a:lnTo>
                      <a:pt x="52783" y="12443"/>
                    </a:lnTo>
                    <a:lnTo>
                      <a:pt x="53509" y="12943"/>
                    </a:lnTo>
                    <a:lnTo>
                      <a:pt x="53831" y="13265"/>
                    </a:lnTo>
                    <a:lnTo>
                      <a:pt x="54152" y="13646"/>
                    </a:lnTo>
                    <a:lnTo>
                      <a:pt x="54641" y="14467"/>
                    </a:lnTo>
                    <a:lnTo>
                      <a:pt x="54974" y="15348"/>
                    </a:lnTo>
                    <a:lnTo>
                      <a:pt x="55129" y="16265"/>
                    </a:lnTo>
                    <a:lnTo>
                      <a:pt x="55129" y="17194"/>
                    </a:lnTo>
                    <a:lnTo>
                      <a:pt x="54974" y="18111"/>
                    </a:lnTo>
                    <a:lnTo>
                      <a:pt x="54641" y="18992"/>
                    </a:lnTo>
                    <a:lnTo>
                      <a:pt x="54152" y="19801"/>
                    </a:lnTo>
                    <a:lnTo>
                      <a:pt x="53831" y="20182"/>
                    </a:lnTo>
                    <a:lnTo>
                      <a:pt x="53759" y="20266"/>
                    </a:lnTo>
                    <a:lnTo>
                      <a:pt x="53664" y="20349"/>
                    </a:lnTo>
                    <a:lnTo>
                      <a:pt x="53331" y="20647"/>
                    </a:lnTo>
                    <a:lnTo>
                      <a:pt x="52593" y="21099"/>
                    </a:lnTo>
                    <a:lnTo>
                      <a:pt x="51795" y="21397"/>
                    </a:lnTo>
                    <a:lnTo>
                      <a:pt x="50961" y="21540"/>
                    </a:lnTo>
                    <a:lnTo>
                      <a:pt x="50128" y="21516"/>
                    </a:lnTo>
                    <a:lnTo>
                      <a:pt x="49306" y="21326"/>
                    </a:lnTo>
                    <a:lnTo>
                      <a:pt x="48532" y="20992"/>
                    </a:lnTo>
                    <a:lnTo>
                      <a:pt x="47818" y="20492"/>
                    </a:lnTo>
                    <a:lnTo>
                      <a:pt x="47508" y="20182"/>
                    </a:lnTo>
                    <a:lnTo>
                      <a:pt x="47461" y="20182"/>
                    </a:lnTo>
                    <a:lnTo>
                      <a:pt x="47139" y="19801"/>
                    </a:lnTo>
                    <a:lnTo>
                      <a:pt x="46651" y="18980"/>
                    </a:lnTo>
                    <a:lnTo>
                      <a:pt x="46318" y="18099"/>
                    </a:lnTo>
                    <a:lnTo>
                      <a:pt x="46163" y="17182"/>
                    </a:lnTo>
                    <a:lnTo>
                      <a:pt x="46163" y="16253"/>
                    </a:lnTo>
                    <a:lnTo>
                      <a:pt x="46318" y="15336"/>
                    </a:lnTo>
                    <a:lnTo>
                      <a:pt x="46651" y="14455"/>
                    </a:lnTo>
                    <a:lnTo>
                      <a:pt x="47139" y="13634"/>
                    </a:lnTo>
                    <a:lnTo>
                      <a:pt x="47461" y="13265"/>
                    </a:lnTo>
                    <a:lnTo>
                      <a:pt x="47592" y="13134"/>
                    </a:lnTo>
                    <a:lnTo>
                      <a:pt x="47937" y="12824"/>
                    </a:lnTo>
                    <a:lnTo>
                      <a:pt x="48675" y="12360"/>
                    </a:lnTo>
                    <a:lnTo>
                      <a:pt x="49485" y="12050"/>
                    </a:lnTo>
                    <a:lnTo>
                      <a:pt x="50318" y="11907"/>
                    </a:lnTo>
                    <a:close/>
                    <a:moveTo>
                      <a:pt x="68048" y="11907"/>
                    </a:moveTo>
                    <a:lnTo>
                      <a:pt x="68488" y="11919"/>
                    </a:lnTo>
                    <a:lnTo>
                      <a:pt x="69333" y="12098"/>
                    </a:lnTo>
                    <a:lnTo>
                      <a:pt x="70107" y="12455"/>
                    </a:lnTo>
                    <a:lnTo>
                      <a:pt x="70786" y="12967"/>
                    </a:lnTo>
                    <a:lnTo>
                      <a:pt x="71084" y="13289"/>
                    </a:lnTo>
                    <a:lnTo>
                      <a:pt x="71381" y="13658"/>
                    </a:lnTo>
                    <a:lnTo>
                      <a:pt x="71846" y="14479"/>
                    </a:lnTo>
                    <a:lnTo>
                      <a:pt x="72167" y="15360"/>
                    </a:lnTo>
                    <a:lnTo>
                      <a:pt x="72298" y="16289"/>
                    </a:lnTo>
                    <a:lnTo>
                      <a:pt x="72298" y="16765"/>
                    </a:lnTo>
                    <a:lnTo>
                      <a:pt x="72298" y="17230"/>
                    </a:lnTo>
                    <a:lnTo>
                      <a:pt x="72155" y="18146"/>
                    </a:lnTo>
                    <a:lnTo>
                      <a:pt x="71846" y="19016"/>
                    </a:lnTo>
                    <a:lnTo>
                      <a:pt x="71381" y="19813"/>
                    </a:lnTo>
                    <a:lnTo>
                      <a:pt x="71084" y="20182"/>
                    </a:lnTo>
                    <a:lnTo>
                      <a:pt x="70786" y="20504"/>
                    </a:lnTo>
                    <a:lnTo>
                      <a:pt x="70095" y="21028"/>
                    </a:lnTo>
                    <a:lnTo>
                      <a:pt x="69322" y="21373"/>
                    </a:lnTo>
                    <a:lnTo>
                      <a:pt x="68476" y="21552"/>
                    </a:lnTo>
                    <a:lnTo>
                      <a:pt x="68048" y="21552"/>
                    </a:lnTo>
                    <a:lnTo>
                      <a:pt x="67595" y="21540"/>
                    </a:lnTo>
                    <a:lnTo>
                      <a:pt x="66726" y="21361"/>
                    </a:lnTo>
                    <a:lnTo>
                      <a:pt x="65928" y="21016"/>
                    </a:lnTo>
                    <a:lnTo>
                      <a:pt x="65214" y="20504"/>
                    </a:lnTo>
                    <a:lnTo>
                      <a:pt x="64904" y="20182"/>
                    </a:lnTo>
                    <a:lnTo>
                      <a:pt x="64595" y="19825"/>
                    </a:lnTo>
                    <a:lnTo>
                      <a:pt x="64094" y="19028"/>
                    </a:lnTo>
                    <a:lnTo>
                      <a:pt x="63761" y="18158"/>
                    </a:lnTo>
                    <a:lnTo>
                      <a:pt x="63606" y="17230"/>
                    </a:lnTo>
                    <a:lnTo>
                      <a:pt x="63606" y="16765"/>
                    </a:lnTo>
                    <a:lnTo>
                      <a:pt x="63606" y="16277"/>
                    </a:lnTo>
                    <a:lnTo>
                      <a:pt x="63761" y="15348"/>
                    </a:lnTo>
                    <a:lnTo>
                      <a:pt x="64094" y="14455"/>
                    </a:lnTo>
                    <a:lnTo>
                      <a:pt x="64583" y="13658"/>
                    </a:lnTo>
                    <a:lnTo>
                      <a:pt x="64904" y="13289"/>
                    </a:lnTo>
                    <a:lnTo>
                      <a:pt x="65214" y="12967"/>
                    </a:lnTo>
                    <a:lnTo>
                      <a:pt x="65928" y="12455"/>
                    </a:lnTo>
                    <a:lnTo>
                      <a:pt x="66726" y="12098"/>
                    </a:lnTo>
                    <a:lnTo>
                      <a:pt x="67595" y="11919"/>
                    </a:lnTo>
                    <a:lnTo>
                      <a:pt x="68048" y="11907"/>
                    </a:lnTo>
                    <a:close/>
                    <a:moveTo>
                      <a:pt x="77763" y="822"/>
                    </a:moveTo>
                    <a:lnTo>
                      <a:pt x="77763" y="24219"/>
                    </a:lnTo>
                    <a:lnTo>
                      <a:pt x="81264" y="24219"/>
                    </a:lnTo>
                    <a:lnTo>
                      <a:pt x="81264" y="822"/>
                    </a:lnTo>
                    <a:close/>
                    <a:moveTo>
                      <a:pt x="32875" y="8788"/>
                    </a:moveTo>
                    <a:lnTo>
                      <a:pt x="32113" y="8859"/>
                    </a:lnTo>
                    <a:lnTo>
                      <a:pt x="31363" y="9002"/>
                    </a:lnTo>
                    <a:lnTo>
                      <a:pt x="30613" y="9216"/>
                    </a:lnTo>
                    <a:lnTo>
                      <a:pt x="29898" y="9502"/>
                    </a:lnTo>
                    <a:lnTo>
                      <a:pt x="29196" y="9859"/>
                    </a:lnTo>
                    <a:lnTo>
                      <a:pt x="28529" y="10288"/>
                    </a:lnTo>
                    <a:lnTo>
                      <a:pt x="27898" y="10776"/>
                    </a:lnTo>
                    <a:lnTo>
                      <a:pt x="27588" y="11062"/>
                    </a:lnTo>
                    <a:lnTo>
                      <a:pt x="27303" y="11360"/>
                    </a:lnTo>
                    <a:lnTo>
                      <a:pt x="26803" y="11991"/>
                    </a:lnTo>
                    <a:lnTo>
                      <a:pt x="26362" y="12657"/>
                    </a:lnTo>
                    <a:lnTo>
                      <a:pt x="26005" y="13360"/>
                    </a:lnTo>
                    <a:lnTo>
                      <a:pt x="25707" y="14086"/>
                    </a:lnTo>
                    <a:lnTo>
                      <a:pt x="25493" y="14825"/>
                    </a:lnTo>
                    <a:lnTo>
                      <a:pt x="25350" y="15587"/>
                    </a:lnTo>
                    <a:lnTo>
                      <a:pt x="25278" y="16349"/>
                    </a:lnTo>
                    <a:lnTo>
                      <a:pt x="25278" y="17122"/>
                    </a:lnTo>
                    <a:lnTo>
                      <a:pt x="25350" y="17885"/>
                    </a:lnTo>
                    <a:lnTo>
                      <a:pt x="25493" y="18647"/>
                    </a:lnTo>
                    <a:lnTo>
                      <a:pt x="25707" y="19385"/>
                    </a:lnTo>
                    <a:lnTo>
                      <a:pt x="26005" y="20111"/>
                    </a:lnTo>
                    <a:lnTo>
                      <a:pt x="26362" y="20814"/>
                    </a:lnTo>
                    <a:lnTo>
                      <a:pt x="26803" y="21480"/>
                    </a:lnTo>
                    <a:lnTo>
                      <a:pt x="27303" y="22111"/>
                    </a:lnTo>
                    <a:lnTo>
                      <a:pt x="27588" y="22421"/>
                    </a:lnTo>
                    <a:lnTo>
                      <a:pt x="27886" y="22695"/>
                    </a:lnTo>
                    <a:lnTo>
                      <a:pt x="28517" y="23195"/>
                    </a:lnTo>
                    <a:lnTo>
                      <a:pt x="29196" y="23624"/>
                    </a:lnTo>
                    <a:lnTo>
                      <a:pt x="29886" y="23969"/>
                    </a:lnTo>
                    <a:lnTo>
                      <a:pt x="30613" y="24255"/>
                    </a:lnTo>
                    <a:lnTo>
                      <a:pt x="31351" y="24469"/>
                    </a:lnTo>
                    <a:lnTo>
                      <a:pt x="32101" y="24612"/>
                    </a:lnTo>
                    <a:lnTo>
                      <a:pt x="32863" y="24683"/>
                    </a:lnTo>
                    <a:lnTo>
                      <a:pt x="33637" y="24683"/>
                    </a:lnTo>
                    <a:lnTo>
                      <a:pt x="34399" y="24612"/>
                    </a:lnTo>
                    <a:lnTo>
                      <a:pt x="35149" y="24469"/>
                    </a:lnTo>
                    <a:lnTo>
                      <a:pt x="35887" y="24255"/>
                    </a:lnTo>
                    <a:lnTo>
                      <a:pt x="36614" y="23969"/>
                    </a:lnTo>
                    <a:lnTo>
                      <a:pt x="37316" y="23624"/>
                    </a:lnTo>
                    <a:lnTo>
                      <a:pt x="37983" y="23195"/>
                    </a:lnTo>
                    <a:lnTo>
                      <a:pt x="38614" y="22695"/>
                    </a:lnTo>
                    <a:lnTo>
                      <a:pt x="38924" y="22421"/>
                    </a:lnTo>
                    <a:lnTo>
                      <a:pt x="39197" y="22111"/>
                    </a:lnTo>
                    <a:lnTo>
                      <a:pt x="39709" y="21480"/>
                    </a:lnTo>
                    <a:lnTo>
                      <a:pt x="40150" y="20814"/>
                    </a:lnTo>
                    <a:lnTo>
                      <a:pt x="40507" y="20111"/>
                    </a:lnTo>
                    <a:lnTo>
                      <a:pt x="40793" y="19385"/>
                    </a:lnTo>
                    <a:lnTo>
                      <a:pt x="41019" y="18647"/>
                    </a:lnTo>
                    <a:lnTo>
                      <a:pt x="41162" y="17885"/>
                    </a:lnTo>
                    <a:lnTo>
                      <a:pt x="41234" y="17122"/>
                    </a:lnTo>
                    <a:lnTo>
                      <a:pt x="41234" y="16349"/>
                    </a:lnTo>
                    <a:lnTo>
                      <a:pt x="41162" y="15587"/>
                    </a:lnTo>
                    <a:lnTo>
                      <a:pt x="41019" y="14825"/>
                    </a:lnTo>
                    <a:lnTo>
                      <a:pt x="40793" y="14086"/>
                    </a:lnTo>
                    <a:lnTo>
                      <a:pt x="40507" y="13360"/>
                    </a:lnTo>
                    <a:lnTo>
                      <a:pt x="40150" y="12657"/>
                    </a:lnTo>
                    <a:lnTo>
                      <a:pt x="39709" y="11991"/>
                    </a:lnTo>
                    <a:lnTo>
                      <a:pt x="39197" y="11360"/>
                    </a:lnTo>
                    <a:lnTo>
                      <a:pt x="38924" y="11062"/>
                    </a:lnTo>
                    <a:lnTo>
                      <a:pt x="38614" y="10776"/>
                    </a:lnTo>
                    <a:lnTo>
                      <a:pt x="37983" y="10288"/>
                    </a:lnTo>
                    <a:lnTo>
                      <a:pt x="37316" y="9859"/>
                    </a:lnTo>
                    <a:lnTo>
                      <a:pt x="36626" y="9502"/>
                    </a:lnTo>
                    <a:lnTo>
                      <a:pt x="35899" y="9216"/>
                    </a:lnTo>
                    <a:lnTo>
                      <a:pt x="35161" y="9002"/>
                    </a:lnTo>
                    <a:lnTo>
                      <a:pt x="34411" y="8859"/>
                    </a:lnTo>
                    <a:lnTo>
                      <a:pt x="33637" y="8788"/>
                    </a:lnTo>
                    <a:close/>
                    <a:moveTo>
                      <a:pt x="50306" y="8788"/>
                    </a:moveTo>
                    <a:lnTo>
                      <a:pt x="49544" y="8859"/>
                    </a:lnTo>
                    <a:lnTo>
                      <a:pt x="48782" y="9002"/>
                    </a:lnTo>
                    <a:lnTo>
                      <a:pt x="48044" y="9216"/>
                    </a:lnTo>
                    <a:lnTo>
                      <a:pt x="47318" y="9502"/>
                    </a:lnTo>
                    <a:lnTo>
                      <a:pt x="46627" y="9859"/>
                    </a:lnTo>
                    <a:lnTo>
                      <a:pt x="45960" y="10288"/>
                    </a:lnTo>
                    <a:lnTo>
                      <a:pt x="45318" y="10776"/>
                    </a:lnTo>
                    <a:lnTo>
                      <a:pt x="45020" y="11062"/>
                    </a:lnTo>
                    <a:lnTo>
                      <a:pt x="44734" y="11360"/>
                    </a:lnTo>
                    <a:lnTo>
                      <a:pt x="44222" y="11991"/>
                    </a:lnTo>
                    <a:lnTo>
                      <a:pt x="43793" y="12657"/>
                    </a:lnTo>
                    <a:lnTo>
                      <a:pt x="43424" y="13360"/>
                    </a:lnTo>
                    <a:lnTo>
                      <a:pt x="43139" y="14086"/>
                    </a:lnTo>
                    <a:lnTo>
                      <a:pt x="42924" y="14825"/>
                    </a:lnTo>
                    <a:lnTo>
                      <a:pt x="42781" y="15587"/>
                    </a:lnTo>
                    <a:lnTo>
                      <a:pt x="42710" y="16349"/>
                    </a:lnTo>
                    <a:lnTo>
                      <a:pt x="42710" y="17122"/>
                    </a:lnTo>
                    <a:lnTo>
                      <a:pt x="42781" y="17885"/>
                    </a:lnTo>
                    <a:lnTo>
                      <a:pt x="42924" y="18647"/>
                    </a:lnTo>
                    <a:lnTo>
                      <a:pt x="43139" y="19385"/>
                    </a:lnTo>
                    <a:lnTo>
                      <a:pt x="43424" y="20111"/>
                    </a:lnTo>
                    <a:lnTo>
                      <a:pt x="43793" y="20814"/>
                    </a:lnTo>
                    <a:lnTo>
                      <a:pt x="44222" y="21480"/>
                    </a:lnTo>
                    <a:lnTo>
                      <a:pt x="44734" y="22111"/>
                    </a:lnTo>
                    <a:lnTo>
                      <a:pt x="45020" y="22421"/>
                    </a:lnTo>
                    <a:lnTo>
                      <a:pt x="45318" y="22695"/>
                    </a:lnTo>
                    <a:lnTo>
                      <a:pt x="45949" y="23195"/>
                    </a:lnTo>
                    <a:lnTo>
                      <a:pt x="46615" y="23624"/>
                    </a:lnTo>
                    <a:lnTo>
                      <a:pt x="47318" y="23969"/>
                    </a:lnTo>
                    <a:lnTo>
                      <a:pt x="48032" y="24255"/>
                    </a:lnTo>
                    <a:lnTo>
                      <a:pt x="48782" y="24469"/>
                    </a:lnTo>
                    <a:lnTo>
                      <a:pt x="49533" y="24612"/>
                    </a:lnTo>
                    <a:lnTo>
                      <a:pt x="50295" y="24683"/>
                    </a:lnTo>
                    <a:lnTo>
                      <a:pt x="51057" y="24683"/>
                    </a:lnTo>
                    <a:lnTo>
                      <a:pt x="51819" y="24612"/>
                    </a:lnTo>
                    <a:lnTo>
                      <a:pt x="52581" y="24469"/>
                    </a:lnTo>
                    <a:lnTo>
                      <a:pt x="53319" y="24255"/>
                    </a:lnTo>
                    <a:lnTo>
                      <a:pt x="54045" y="23969"/>
                    </a:lnTo>
                    <a:lnTo>
                      <a:pt x="54736" y="23624"/>
                    </a:lnTo>
                    <a:lnTo>
                      <a:pt x="55414" y="23195"/>
                    </a:lnTo>
                    <a:lnTo>
                      <a:pt x="56046" y="22695"/>
                    </a:lnTo>
                    <a:lnTo>
                      <a:pt x="56343" y="22421"/>
                    </a:lnTo>
                    <a:lnTo>
                      <a:pt x="56629" y="22111"/>
                    </a:lnTo>
                    <a:lnTo>
                      <a:pt x="57129" y="21480"/>
                    </a:lnTo>
                    <a:lnTo>
                      <a:pt x="57570" y="20814"/>
                    </a:lnTo>
                    <a:lnTo>
                      <a:pt x="57927" y="20111"/>
                    </a:lnTo>
                    <a:lnTo>
                      <a:pt x="58213" y="19385"/>
                    </a:lnTo>
                    <a:lnTo>
                      <a:pt x="58439" y="18647"/>
                    </a:lnTo>
                    <a:lnTo>
                      <a:pt x="58582" y="17885"/>
                    </a:lnTo>
                    <a:lnTo>
                      <a:pt x="58653" y="17111"/>
                    </a:lnTo>
                    <a:lnTo>
                      <a:pt x="58653" y="16349"/>
                    </a:lnTo>
                    <a:lnTo>
                      <a:pt x="58582" y="15575"/>
                    </a:lnTo>
                    <a:lnTo>
                      <a:pt x="58439" y="14825"/>
                    </a:lnTo>
                    <a:lnTo>
                      <a:pt x="58213" y="14074"/>
                    </a:lnTo>
                    <a:lnTo>
                      <a:pt x="57927" y="13360"/>
                    </a:lnTo>
                    <a:lnTo>
                      <a:pt x="57570" y="12657"/>
                    </a:lnTo>
                    <a:lnTo>
                      <a:pt x="57129" y="11991"/>
                    </a:lnTo>
                    <a:lnTo>
                      <a:pt x="56629" y="11360"/>
                    </a:lnTo>
                    <a:lnTo>
                      <a:pt x="56343" y="11062"/>
                    </a:lnTo>
                    <a:lnTo>
                      <a:pt x="56046" y="10776"/>
                    </a:lnTo>
                    <a:lnTo>
                      <a:pt x="55414" y="10288"/>
                    </a:lnTo>
                    <a:lnTo>
                      <a:pt x="54748" y="9859"/>
                    </a:lnTo>
                    <a:lnTo>
                      <a:pt x="54045" y="9502"/>
                    </a:lnTo>
                    <a:lnTo>
                      <a:pt x="53331" y="9216"/>
                    </a:lnTo>
                    <a:lnTo>
                      <a:pt x="52593" y="9002"/>
                    </a:lnTo>
                    <a:lnTo>
                      <a:pt x="51831" y="8859"/>
                    </a:lnTo>
                    <a:lnTo>
                      <a:pt x="51068" y="8788"/>
                    </a:lnTo>
                    <a:close/>
                    <a:moveTo>
                      <a:pt x="11907" y="1"/>
                    </a:moveTo>
                    <a:lnTo>
                      <a:pt x="10681" y="108"/>
                    </a:lnTo>
                    <a:lnTo>
                      <a:pt x="9490" y="346"/>
                    </a:lnTo>
                    <a:lnTo>
                      <a:pt x="8311" y="691"/>
                    </a:lnTo>
                    <a:lnTo>
                      <a:pt x="7192" y="1156"/>
                    </a:lnTo>
                    <a:lnTo>
                      <a:pt x="6109" y="1727"/>
                    </a:lnTo>
                    <a:lnTo>
                      <a:pt x="5097" y="2406"/>
                    </a:lnTo>
                    <a:lnTo>
                      <a:pt x="4144" y="3192"/>
                    </a:lnTo>
                    <a:lnTo>
                      <a:pt x="3703" y="3632"/>
                    </a:lnTo>
                    <a:lnTo>
                      <a:pt x="3394" y="3942"/>
                    </a:lnTo>
                    <a:lnTo>
                      <a:pt x="2965" y="4406"/>
                    </a:lnTo>
                    <a:lnTo>
                      <a:pt x="2203" y="5371"/>
                    </a:lnTo>
                    <a:lnTo>
                      <a:pt x="1560" y="6383"/>
                    </a:lnTo>
                    <a:lnTo>
                      <a:pt x="1024" y="7454"/>
                    </a:lnTo>
                    <a:lnTo>
                      <a:pt x="608" y="8550"/>
                    </a:lnTo>
                    <a:lnTo>
                      <a:pt x="286" y="9681"/>
                    </a:lnTo>
                    <a:lnTo>
                      <a:pt x="96" y="10836"/>
                    </a:lnTo>
                    <a:lnTo>
                      <a:pt x="0" y="11991"/>
                    </a:lnTo>
                    <a:lnTo>
                      <a:pt x="24" y="13146"/>
                    </a:lnTo>
                    <a:lnTo>
                      <a:pt x="155" y="14301"/>
                    </a:lnTo>
                    <a:lnTo>
                      <a:pt x="393" y="15444"/>
                    </a:lnTo>
                    <a:lnTo>
                      <a:pt x="751" y="16563"/>
                    </a:lnTo>
                    <a:lnTo>
                      <a:pt x="1215" y="17646"/>
                    </a:lnTo>
                    <a:lnTo>
                      <a:pt x="1786" y="18682"/>
                    </a:lnTo>
                    <a:lnTo>
                      <a:pt x="2465" y="19682"/>
                    </a:lnTo>
                    <a:lnTo>
                      <a:pt x="3263" y="20623"/>
                    </a:lnTo>
                    <a:lnTo>
                      <a:pt x="3703" y="21064"/>
                    </a:lnTo>
                    <a:lnTo>
                      <a:pt x="4144" y="21492"/>
                    </a:lnTo>
                    <a:lnTo>
                      <a:pt x="5097" y="22278"/>
                    </a:lnTo>
                    <a:lnTo>
                      <a:pt x="6109" y="22969"/>
                    </a:lnTo>
                    <a:lnTo>
                      <a:pt x="7180" y="23540"/>
                    </a:lnTo>
                    <a:lnTo>
                      <a:pt x="8311" y="24005"/>
                    </a:lnTo>
                    <a:lnTo>
                      <a:pt x="9478" y="24350"/>
                    </a:lnTo>
                    <a:lnTo>
                      <a:pt x="10681" y="24576"/>
                    </a:lnTo>
                    <a:lnTo>
                      <a:pt x="11907" y="24695"/>
                    </a:lnTo>
                    <a:lnTo>
                      <a:pt x="12526" y="24695"/>
                    </a:lnTo>
                    <a:lnTo>
                      <a:pt x="13181" y="24683"/>
                    </a:lnTo>
                    <a:lnTo>
                      <a:pt x="14443" y="24576"/>
                    </a:lnTo>
                    <a:lnTo>
                      <a:pt x="15646" y="24362"/>
                    </a:lnTo>
                    <a:lnTo>
                      <a:pt x="16789" y="24028"/>
                    </a:lnTo>
                    <a:lnTo>
                      <a:pt x="17861" y="23588"/>
                    </a:lnTo>
                    <a:lnTo>
                      <a:pt x="18885" y="23040"/>
                    </a:lnTo>
                    <a:lnTo>
                      <a:pt x="19837" y="22385"/>
                    </a:lnTo>
                    <a:lnTo>
                      <a:pt x="20742" y="21623"/>
                    </a:lnTo>
                    <a:lnTo>
                      <a:pt x="21159" y="21195"/>
                    </a:lnTo>
                    <a:lnTo>
                      <a:pt x="21516" y="20825"/>
                    </a:lnTo>
                    <a:lnTo>
                      <a:pt x="22147" y="20028"/>
                    </a:lnTo>
                    <a:lnTo>
                      <a:pt x="22695" y="19170"/>
                    </a:lnTo>
                    <a:lnTo>
                      <a:pt x="23147" y="18242"/>
                    </a:lnTo>
                    <a:lnTo>
                      <a:pt x="23516" y="17253"/>
                    </a:lnTo>
                    <a:lnTo>
                      <a:pt x="23790" y="16206"/>
                    </a:lnTo>
                    <a:lnTo>
                      <a:pt x="23969" y="15086"/>
                    </a:lnTo>
                    <a:lnTo>
                      <a:pt x="24052" y="13908"/>
                    </a:lnTo>
                    <a:lnTo>
                      <a:pt x="24064" y="13289"/>
                    </a:lnTo>
                    <a:lnTo>
                      <a:pt x="24064" y="12753"/>
                    </a:lnTo>
                    <a:lnTo>
                      <a:pt x="23981" y="11705"/>
                    </a:lnTo>
                    <a:lnTo>
                      <a:pt x="23885" y="11181"/>
                    </a:lnTo>
                    <a:lnTo>
                      <a:pt x="12526" y="11181"/>
                    </a:lnTo>
                    <a:lnTo>
                      <a:pt x="12526" y="14574"/>
                    </a:lnTo>
                    <a:lnTo>
                      <a:pt x="20599" y="14574"/>
                    </a:lnTo>
                    <a:lnTo>
                      <a:pt x="20480" y="15265"/>
                    </a:lnTo>
                    <a:lnTo>
                      <a:pt x="20159" y="16491"/>
                    </a:lnTo>
                    <a:lnTo>
                      <a:pt x="19694" y="17563"/>
                    </a:lnTo>
                    <a:lnTo>
                      <a:pt x="19099" y="18456"/>
                    </a:lnTo>
                    <a:lnTo>
                      <a:pt x="18754" y="18825"/>
                    </a:lnTo>
                    <a:lnTo>
                      <a:pt x="18420" y="19135"/>
                    </a:lnTo>
                    <a:lnTo>
                      <a:pt x="17706" y="19682"/>
                    </a:lnTo>
                    <a:lnTo>
                      <a:pt x="16968" y="20147"/>
                    </a:lnTo>
                    <a:lnTo>
                      <a:pt x="16194" y="20540"/>
                    </a:lnTo>
                    <a:lnTo>
                      <a:pt x="15384" y="20849"/>
                    </a:lnTo>
                    <a:lnTo>
                      <a:pt x="14562" y="21075"/>
                    </a:lnTo>
                    <a:lnTo>
                      <a:pt x="13729" y="21230"/>
                    </a:lnTo>
                    <a:lnTo>
                      <a:pt x="12884" y="21302"/>
                    </a:lnTo>
                    <a:lnTo>
                      <a:pt x="12038" y="21290"/>
                    </a:lnTo>
                    <a:lnTo>
                      <a:pt x="11193" y="21195"/>
                    </a:lnTo>
                    <a:lnTo>
                      <a:pt x="10359" y="21028"/>
                    </a:lnTo>
                    <a:lnTo>
                      <a:pt x="9538" y="20778"/>
                    </a:lnTo>
                    <a:lnTo>
                      <a:pt x="8752" y="20456"/>
                    </a:lnTo>
                    <a:lnTo>
                      <a:pt x="7978" y="20052"/>
                    </a:lnTo>
                    <a:lnTo>
                      <a:pt x="7252" y="19563"/>
                    </a:lnTo>
                    <a:lnTo>
                      <a:pt x="6561" y="18992"/>
                    </a:lnTo>
                    <a:lnTo>
                      <a:pt x="6240" y="18682"/>
                    </a:lnTo>
                    <a:lnTo>
                      <a:pt x="5918" y="18349"/>
                    </a:lnTo>
                    <a:lnTo>
                      <a:pt x="5358" y="17634"/>
                    </a:lnTo>
                    <a:lnTo>
                      <a:pt x="4870" y="16884"/>
                    </a:lnTo>
                    <a:lnTo>
                      <a:pt x="4465" y="16099"/>
                    </a:lnTo>
                    <a:lnTo>
                      <a:pt x="4144" y="15289"/>
                    </a:lnTo>
                    <a:lnTo>
                      <a:pt x="3906" y="14455"/>
                    </a:lnTo>
                    <a:lnTo>
                      <a:pt x="3739" y="13610"/>
                    </a:lnTo>
                    <a:lnTo>
                      <a:pt x="3668" y="12753"/>
                    </a:lnTo>
                    <a:lnTo>
                      <a:pt x="3668" y="11895"/>
                    </a:lnTo>
                    <a:lnTo>
                      <a:pt x="3739" y="11038"/>
                    </a:lnTo>
                    <a:lnTo>
                      <a:pt x="3906" y="10193"/>
                    </a:lnTo>
                    <a:lnTo>
                      <a:pt x="4144" y="9359"/>
                    </a:lnTo>
                    <a:lnTo>
                      <a:pt x="4465" y="8550"/>
                    </a:lnTo>
                    <a:lnTo>
                      <a:pt x="4870" y="7764"/>
                    </a:lnTo>
                    <a:lnTo>
                      <a:pt x="5358" y="7014"/>
                    </a:lnTo>
                    <a:lnTo>
                      <a:pt x="5918" y="6299"/>
                    </a:lnTo>
                    <a:lnTo>
                      <a:pt x="6240" y="5966"/>
                    </a:lnTo>
                    <a:lnTo>
                      <a:pt x="6549" y="5656"/>
                    </a:lnTo>
                    <a:lnTo>
                      <a:pt x="7216" y="5085"/>
                    </a:lnTo>
                    <a:lnTo>
                      <a:pt x="7942" y="4585"/>
                    </a:lnTo>
                    <a:lnTo>
                      <a:pt x="8704" y="4180"/>
                    </a:lnTo>
                    <a:lnTo>
                      <a:pt x="9514" y="3835"/>
                    </a:lnTo>
                    <a:lnTo>
                      <a:pt x="10347" y="3585"/>
                    </a:lnTo>
                    <a:lnTo>
                      <a:pt x="11205" y="3430"/>
                    </a:lnTo>
                    <a:lnTo>
                      <a:pt x="12086" y="3347"/>
                    </a:lnTo>
                    <a:lnTo>
                      <a:pt x="12955" y="3347"/>
                    </a:lnTo>
                    <a:lnTo>
                      <a:pt x="13800" y="3418"/>
                    </a:lnTo>
                    <a:lnTo>
                      <a:pt x="14622" y="3573"/>
                    </a:lnTo>
                    <a:lnTo>
                      <a:pt x="15432" y="3811"/>
                    </a:lnTo>
                    <a:lnTo>
                      <a:pt x="16206" y="4120"/>
                    </a:lnTo>
                    <a:lnTo>
                      <a:pt x="16944" y="4501"/>
                    </a:lnTo>
                    <a:lnTo>
                      <a:pt x="17646" y="4966"/>
                    </a:lnTo>
                    <a:lnTo>
                      <a:pt x="18313" y="5490"/>
                    </a:lnTo>
                    <a:lnTo>
                      <a:pt x="18623" y="5775"/>
                    </a:lnTo>
                    <a:lnTo>
                      <a:pt x="21004" y="3394"/>
                    </a:lnTo>
                    <a:lnTo>
                      <a:pt x="20563" y="2989"/>
                    </a:lnTo>
                    <a:lnTo>
                      <a:pt x="19647" y="2251"/>
                    </a:lnTo>
                    <a:lnTo>
                      <a:pt x="18670" y="1608"/>
                    </a:lnTo>
                    <a:lnTo>
                      <a:pt x="17634" y="1072"/>
                    </a:lnTo>
                    <a:lnTo>
                      <a:pt x="16551" y="644"/>
                    </a:lnTo>
                    <a:lnTo>
                      <a:pt x="15432" y="322"/>
                    </a:lnTo>
                    <a:lnTo>
                      <a:pt x="14289" y="108"/>
                    </a:lnTo>
                    <a:lnTo>
                      <a:pt x="13122" y="1"/>
                    </a:lnTo>
                    <a:close/>
                    <a:moveTo>
                      <a:pt x="90111" y="8752"/>
                    </a:moveTo>
                    <a:lnTo>
                      <a:pt x="89372" y="8824"/>
                    </a:lnTo>
                    <a:lnTo>
                      <a:pt x="88646" y="8955"/>
                    </a:lnTo>
                    <a:lnTo>
                      <a:pt x="87932" y="9169"/>
                    </a:lnTo>
                    <a:lnTo>
                      <a:pt x="87253" y="9455"/>
                    </a:lnTo>
                    <a:lnTo>
                      <a:pt x="86598" y="9812"/>
                    </a:lnTo>
                    <a:lnTo>
                      <a:pt x="85991" y="10229"/>
                    </a:lnTo>
                    <a:lnTo>
                      <a:pt x="85419" y="10717"/>
                    </a:lnTo>
                    <a:lnTo>
                      <a:pt x="85157" y="10979"/>
                    </a:lnTo>
                    <a:lnTo>
                      <a:pt x="84884" y="11276"/>
                    </a:lnTo>
                    <a:lnTo>
                      <a:pt x="84407" y="11895"/>
                    </a:lnTo>
                    <a:lnTo>
                      <a:pt x="83979" y="12562"/>
                    </a:lnTo>
                    <a:lnTo>
                      <a:pt x="83633" y="13265"/>
                    </a:lnTo>
                    <a:lnTo>
                      <a:pt x="83348" y="13991"/>
                    </a:lnTo>
                    <a:lnTo>
                      <a:pt x="83145" y="14753"/>
                    </a:lnTo>
                    <a:lnTo>
                      <a:pt x="83014" y="15527"/>
                    </a:lnTo>
                    <a:lnTo>
                      <a:pt x="82967" y="16313"/>
                    </a:lnTo>
                    <a:lnTo>
                      <a:pt x="82979" y="16718"/>
                    </a:lnTo>
                    <a:lnTo>
                      <a:pt x="82967" y="17111"/>
                    </a:lnTo>
                    <a:lnTo>
                      <a:pt x="83038" y="17896"/>
                    </a:lnTo>
                    <a:lnTo>
                      <a:pt x="83169" y="18670"/>
                    </a:lnTo>
                    <a:lnTo>
                      <a:pt x="83383" y="19420"/>
                    </a:lnTo>
                    <a:lnTo>
                      <a:pt x="83669" y="20147"/>
                    </a:lnTo>
                    <a:lnTo>
                      <a:pt x="84026" y="20837"/>
                    </a:lnTo>
                    <a:lnTo>
                      <a:pt x="84467" y="21492"/>
                    </a:lnTo>
                    <a:lnTo>
                      <a:pt x="84955" y="22099"/>
                    </a:lnTo>
                    <a:lnTo>
                      <a:pt x="85241" y="22385"/>
                    </a:lnTo>
                    <a:lnTo>
                      <a:pt x="85515" y="22659"/>
                    </a:lnTo>
                    <a:lnTo>
                      <a:pt x="86122" y="23171"/>
                    </a:lnTo>
                    <a:lnTo>
                      <a:pt x="86765" y="23600"/>
                    </a:lnTo>
                    <a:lnTo>
                      <a:pt x="87444" y="23969"/>
                    </a:lnTo>
                    <a:lnTo>
                      <a:pt x="88158" y="24266"/>
                    </a:lnTo>
                    <a:lnTo>
                      <a:pt x="88908" y="24481"/>
                    </a:lnTo>
                    <a:lnTo>
                      <a:pt x="89670" y="24624"/>
                    </a:lnTo>
                    <a:lnTo>
                      <a:pt x="90456" y="24695"/>
                    </a:lnTo>
                    <a:lnTo>
                      <a:pt x="91385" y="24695"/>
                    </a:lnTo>
                    <a:lnTo>
                      <a:pt x="92444" y="24564"/>
                    </a:lnTo>
                    <a:lnTo>
                      <a:pt x="93468" y="24290"/>
                    </a:lnTo>
                    <a:lnTo>
                      <a:pt x="94445" y="23862"/>
                    </a:lnTo>
                    <a:lnTo>
                      <a:pt x="94909" y="23588"/>
                    </a:lnTo>
                    <a:lnTo>
                      <a:pt x="95278" y="23350"/>
                    </a:lnTo>
                    <a:lnTo>
                      <a:pt x="95981" y="22802"/>
                    </a:lnTo>
                    <a:lnTo>
                      <a:pt x="96624" y="22195"/>
                    </a:lnTo>
                    <a:lnTo>
                      <a:pt x="97207" y="21528"/>
                    </a:lnTo>
                    <a:lnTo>
                      <a:pt x="97469" y="21171"/>
                    </a:lnTo>
                    <a:lnTo>
                      <a:pt x="94766" y="19349"/>
                    </a:lnTo>
                    <a:lnTo>
                      <a:pt x="94600" y="19599"/>
                    </a:lnTo>
                    <a:lnTo>
                      <a:pt x="94242" y="20052"/>
                    </a:lnTo>
                    <a:lnTo>
                      <a:pt x="93814" y="20456"/>
                    </a:lnTo>
                    <a:lnTo>
                      <a:pt x="93361" y="20802"/>
                    </a:lnTo>
                    <a:lnTo>
                      <a:pt x="92849" y="21087"/>
                    </a:lnTo>
                    <a:lnTo>
                      <a:pt x="92313" y="21302"/>
                    </a:lnTo>
                    <a:lnTo>
                      <a:pt x="91754" y="21457"/>
                    </a:lnTo>
                    <a:lnTo>
                      <a:pt x="91170" y="21528"/>
                    </a:lnTo>
                    <a:lnTo>
                      <a:pt x="90873" y="21540"/>
                    </a:lnTo>
                    <a:lnTo>
                      <a:pt x="90563" y="21540"/>
                    </a:lnTo>
                    <a:lnTo>
                      <a:pt x="89956" y="21468"/>
                    </a:lnTo>
                    <a:lnTo>
                      <a:pt x="89372" y="21314"/>
                    </a:lnTo>
                    <a:lnTo>
                      <a:pt x="88825" y="21064"/>
                    </a:lnTo>
                    <a:lnTo>
                      <a:pt x="88313" y="20754"/>
                    </a:lnTo>
                    <a:lnTo>
                      <a:pt x="87860" y="20361"/>
                    </a:lnTo>
                    <a:lnTo>
                      <a:pt x="87467" y="19909"/>
                    </a:lnTo>
                    <a:lnTo>
                      <a:pt x="87134" y="19397"/>
                    </a:lnTo>
                    <a:lnTo>
                      <a:pt x="87003" y="19111"/>
                    </a:lnTo>
                    <a:lnTo>
                      <a:pt x="97660" y="14705"/>
                    </a:lnTo>
                    <a:lnTo>
                      <a:pt x="97302" y="13801"/>
                    </a:lnTo>
                    <a:lnTo>
                      <a:pt x="97136" y="13396"/>
                    </a:lnTo>
                    <a:lnTo>
                      <a:pt x="96743" y="12610"/>
                    </a:lnTo>
                    <a:lnTo>
                      <a:pt x="96517" y="12241"/>
                    </a:lnTo>
                    <a:lnTo>
                      <a:pt x="96231" y="11800"/>
                    </a:lnTo>
                    <a:lnTo>
                      <a:pt x="95588" y="11002"/>
                    </a:lnTo>
                    <a:lnTo>
                      <a:pt x="95219" y="10621"/>
                    </a:lnTo>
                    <a:lnTo>
                      <a:pt x="94992" y="10419"/>
                    </a:lnTo>
                    <a:lnTo>
                      <a:pt x="94516" y="10026"/>
                    </a:lnTo>
                    <a:lnTo>
                      <a:pt x="93992" y="9681"/>
                    </a:lnTo>
                    <a:lnTo>
                      <a:pt x="93456" y="9395"/>
                    </a:lnTo>
                    <a:lnTo>
                      <a:pt x="93171" y="9276"/>
                    </a:lnTo>
                    <a:lnTo>
                      <a:pt x="92849" y="9145"/>
                    </a:lnTo>
                    <a:lnTo>
                      <a:pt x="92194" y="8955"/>
                    </a:lnTo>
                    <a:lnTo>
                      <a:pt x="91516" y="8812"/>
                    </a:lnTo>
                    <a:lnTo>
                      <a:pt x="90837" y="8752"/>
                    </a:lnTo>
                    <a:close/>
                    <a:moveTo>
                      <a:pt x="67750" y="8764"/>
                    </a:moveTo>
                    <a:lnTo>
                      <a:pt x="67369" y="8776"/>
                    </a:lnTo>
                    <a:lnTo>
                      <a:pt x="66619" y="8847"/>
                    </a:lnTo>
                    <a:lnTo>
                      <a:pt x="65892" y="9002"/>
                    </a:lnTo>
                    <a:lnTo>
                      <a:pt x="65178" y="9228"/>
                    </a:lnTo>
                    <a:lnTo>
                      <a:pt x="64499" y="9538"/>
                    </a:lnTo>
                    <a:lnTo>
                      <a:pt x="63856" y="9895"/>
                    </a:lnTo>
                    <a:lnTo>
                      <a:pt x="63249" y="10336"/>
                    </a:lnTo>
                    <a:lnTo>
                      <a:pt x="62678" y="10824"/>
                    </a:lnTo>
                    <a:lnTo>
                      <a:pt x="62416" y="11098"/>
                    </a:lnTo>
                    <a:lnTo>
                      <a:pt x="62142" y="11395"/>
                    </a:lnTo>
                    <a:lnTo>
                      <a:pt x="61642" y="12003"/>
                    </a:lnTo>
                    <a:lnTo>
                      <a:pt x="61213" y="12657"/>
                    </a:lnTo>
                    <a:lnTo>
                      <a:pt x="60844" y="13348"/>
                    </a:lnTo>
                    <a:lnTo>
                      <a:pt x="60546" y="14062"/>
                    </a:lnTo>
                    <a:lnTo>
                      <a:pt x="60332" y="14813"/>
                    </a:lnTo>
                    <a:lnTo>
                      <a:pt x="60189" y="15587"/>
                    </a:lnTo>
                    <a:lnTo>
                      <a:pt x="60130" y="16360"/>
                    </a:lnTo>
                    <a:lnTo>
                      <a:pt x="60130" y="16753"/>
                    </a:lnTo>
                    <a:lnTo>
                      <a:pt x="60130" y="17158"/>
                    </a:lnTo>
                    <a:lnTo>
                      <a:pt x="60189" y="17932"/>
                    </a:lnTo>
                    <a:lnTo>
                      <a:pt x="60344" y="18706"/>
                    </a:lnTo>
                    <a:lnTo>
                      <a:pt x="60558" y="19444"/>
                    </a:lnTo>
                    <a:lnTo>
                      <a:pt x="60844" y="20159"/>
                    </a:lnTo>
                    <a:lnTo>
                      <a:pt x="61213" y="20849"/>
                    </a:lnTo>
                    <a:lnTo>
                      <a:pt x="61642" y="21492"/>
                    </a:lnTo>
                    <a:lnTo>
                      <a:pt x="62142" y="22088"/>
                    </a:lnTo>
                    <a:lnTo>
                      <a:pt x="62416" y="22373"/>
                    </a:lnTo>
                    <a:lnTo>
                      <a:pt x="62678" y="22647"/>
                    </a:lnTo>
                    <a:lnTo>
                      <a:pt x="63249" y="23135"/>
                    </a:lnTo>
                    <a:lnTo>
                      <a:pt x="63856" y="23576"/>
                    </a:lnTo>
                    <a:lnTo>
                      <a:pt x="64511" y="23933"/>
                    </a:lnTo>
                    <a:lnTo>
                      <a:pt x="65190" y="24231"/>
                    </a:lnTo>
                    <a:lnTo>
                      <a:pt x="65892" y="24457"/>
                    </a:lnTo>
                    <a:lnTo>
                      <a:pt x="66619" y="24612"/>
                    </a:lnTo>
                    <a:lnTo>
                      <a:pt x="67369" y="24683"/>
                    </a:lnTo>
                    <a:lnTo>
                      <a:pt x="67750" y="24695"/>
                    </a:lnTo>
                    <a:lnTo>
                      <a:pt x="68083" y="24683"/>
                    </a:lnTo>
                    <a:lnTo>
                      <a:pt x="68714" y="24636"/>
                    </a:lnTo>
                    <a:lnTo>
                      <a:pt x="69322" y="24517"/>
                    </a:lnTo>
                    <a:lnTo>
                      <a:pt x="69881" y="24350"/>
                    </a:lnTo>
                    <a:lnTo>
                      <a:pt x="70405" y="24124"/>
                    </a:lnTo>
                    <a:lnTo>
                      <a:pt x="70893" y="23838"/>
                    </a:lnTo>
                    <a:lnTo>
                      <a:pt x="71334" y="23493"/>
                    </a:lnTo>
                    <a:lnTo>
                      <a:pt x="71739" y="23100"/>
                    </a:lnTo>
                    <a:lnTo>
                      <a:pt x="71929" y="22873"/>
                    </a:lnTo>
                    <a:lnTo>
                      <a:pt x="72048" y="22873"/>
                    </a:lnTo>
                    <a:lnTo>
                      <a:pt x="72048" y="24016"/>
                    </a:lnTo>
                    <a:lnTo>
                      <a:pt x="72036" y="24576"/>
                    </a:lnTo>
                    <a:lnTo>
                      <a:pt x="71893" y="25576"/>
                    </a:lnTo>
                    <a:lnTo>
                      <a:pt x="71620" y="26445"/>
                    </a:lnTo>
                    <a:lnTo>
                      <a:pt x="71191" y="27172"/>
                    </a:lnTo>
                    <a:lnTo>
                      <a:pt x="70917" y="27493"/>
                    </a:lnTo>
                    <a:lnTo>
                      <a:pt x="70596" y="27791"/>
                    </a:lnTo>
                    <a:lnTo>
                      <a:pt x="69881" y="28255"/>
                    </a:lnTo>
                    <a:lnTo>
                      <a:pt x="69083" y="28565"/>
                    </a:lnTo>
                    <a:lnTo>
                      <a:pt x="68238" y="28708"/>
                    </a:lnTo>
                    <a:lnTo>
                      <a:pt x="67809" y="28696"/>
                    </a:lnTo>
                    <a:lnTo>
                      <a:pt x="67464" y="28696"/>
                    </a:lnTo>
                    <a:lnTo>
                      <a:pt x="66809" y="28589"/>
                    </a:lnTo>
                    <a:lnTo>
                      <a:pt x="66166" y="28374"/>
                    </a:lnTo>
                    <a:lnTo>
                      <a:pt x="65583" y="28053"/>
                    </a:lnTo>
                    <a:lnTo>
                      <a:pt x="65309" y="27850"/>
                    </a:lnTo>
                    <a:lnTo>
                      <a:pt x="65059" y="27636"/>
                    </a:lnTo>
                    <a:lnTo>
                      <a:pt x="64630" y="27184"/>
                    </a:lnTo>
                    <a:lnTo>
                      <a:pt x="64249" y="26684"/>
                    </a:lnTo>
                    <a:lnTo>
                      <a:pt x="63928" y="26136"/>
                    </a:lnTo>
                    <a:lnTo>
                      <a:pt x="63809" y="25850"/>
                    </a:lnTo>
                    <a:lnTo>
                      <a:pt x="60749" y="27112"/>
                    </a:lnTo>
                    <a:lnTo>
                      <a:pt x="60975" y="27600"/>
                    </a:lnTo>
                    <a:lnTo>
                      <a:pt x="61523" y="28517"/>
                    </a:lnTo>
                    <a:lnTo>
                      <a:pt x="62166" y="29339"/>
                    </a:lnTo>
                    <a:lnTo>
                      <a:pt x="62928" y="30077"/>
                    </a:lnTo>
                    <a:lnTo>
                      <a:pt x="63344" y="30410"/>
                    </a:lnTo>
                    <a:lnTo>
                      <a:pt x="63833" y="30756"/>
                    </a:lnTo>
                    <a:lnTo>
                      <a:pt x="64892" y="31303"/>
                    </a:lnTo>
                    <a:lnTo>
                      <a:pt x="66023" y="31660"/>
                    </a:lnTo>
                    <a:lnTo>
                      <a:pt x="67202" y="31827"/>
                    </a:lnTo>
                    <a:lnTo>
                      <a:pt x="68178" y="31827"/>
                    </a:lnTo>
                    <a:lnTo>
                      <a:pt x="68929" y="31780"/>
                    </a:lnTo>
                    <a:lnTo>
                      <a:pt x="69667" y="31660"/>
                    </a:lnTo>
                    <a:lnTo>
                      <a:pt x="70381" y="31470"/>
                    </a:lnTo>
                    <a:lnTo>
                      <a:pt x="71072" y="31196"/>
                    </a:lnTo>
                    <a:lnTo>
                      <a:pt x="71739" y="30875"/>
                    </a:lnTo>
                    <a:lnTo>
                      <a:pt x="72370" y="30470"/>
                    </a:lnTo>
                    <a:lnTo>
                      <a:pt x="72965" y="30005"/>
                    </a:lnTo>
                    <a:lnTo>
                      <a:pt x="73239" y="29755"/>
                    </a:lnTo>
                    <a:lnTo>
                      <a:pt x="73501" y="29493"/>
                    </a:lnTo>
                    <a:lnTo>
                      <a:pt x="73965" y="28910"/>
                    </a:lnTo>
                    <a:lnTo>
                      <a:pt x="74358" y="28267"/>
                    </a:lnTo>
                    <a:lnTo>
                      <a:pt x="74691" y="27553"/>
                    </a:lnTo>
                    <a:lnTo>
                      <a:pt x="74965" y="26767"/>
                    </a:lnTo>
                    <a:lnTo>
                      <a:pt x="75156" y="25933"/>
                    </a:lnTo>
                    <a:lnTo>
                      <a:pt x="75299" y="25017"/>
                    </a:lnTo>
                    <a:lnTo>
                      <a:pt x="75358" y="24040"/>
                    </a:lnTo>
                    <a:lnTo>
                      <a:pt x="75370" y="23528"/>
                    </a:lnTo>
                    <a:lnTo>
                      <a:pt x="75370" y="9240"/>
                    </a:lnTo>
                    <a:lnTo>
                      <a:pt x="72048" y="9240"/>
                    </a:lnTo>
                    <a:lnTo>
                      <a:pt x="72048" y="10538"/>
                    </a:lnTo>
                    <a:lnTo>
                      <a:pt x="71929" y="10538"/>
                    </a:lnTo>
                    <a:lnTo>
                      <a:pt x="71750" y="10336"/>
                    </a:lnTo>
                    <a:lnTo>
                      <a:pt x="71358" y="9967"/>
                    </a:lnTo>
                    <a:lnTo>
                      <a:pt x="70917" y="9645"/>
                    </a:lnTo>
                    <a:lnTo>
                      <a:pt x="70453" y="9383"/>
                    </a:lnTo>
                    <a:lnTo>
                      <a:pt x="70203" y="9276"/>
                    </a:lnTo>
                    <a:lnTo>
                      <a:pt x="69905" y="9145"/>
                    </a:lnTo>
                    <a:lnTo>
                      <a:pt x="69310" y="8955"/>
                    </a:lnTo>
                    <a:lnTo>
                      <a:pt x="68690" y="8824"/>
                    </a:lnTo>
                    <a:lnTo>
                      <a:pt x="68059" y="876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17"/>
              </a:p>
            </p:txBody>
          </p:sp>
          <p:grpSp>
            <p:nvGrpSpPr>
              <p:cNvPr id="422" name="Google Shape;422;p53"/>
              <p:cNvGrpSpPr/>
              <p:nvPr/>
            </p:nvGrpSpPr>
            <p:grpSpPr>
              <a:xfrm>
                <a:off x="1682774" y="4617610"/>
                <a:ext cx="497005" cy="149188"/>
                <a:chOff x="1682774" y="4617610"/>
                <a:chExt cx="497005" cy="149188"/>
              </a:xfrm>
            </p:grpSpPr>
            <p:sp>
              <p:nvSpPr>
                <p:cNvPr id="423" name="Google Shape;423;p53"/>
                <p:cNvSpPr/>
                <p:nvPr/>
              </p:nvSpPr>
              <p:spPr>
                <a:xfrm>
                  <a:off x="1682774" y="4617610"/>
                  <a:ext cx="130752" cy="149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6" h="22553" extrusionOk="0">
                      <a:moveTo>
                        <a:pt x="10765" y="1"/>
                      </a:moveTo>
                      <a:lnTo>
                        <a:pt x="10193" y="25"/>
                      </a:lnTo>
                      <a:lnTo>
                        <a:pt x="9086" y="156"/>
                      </a:lnTo>
                      <a:lnTo>
                        <a:pt x="8014" y="406"/>
                      </a:lnTo>
                      <a:lnTo>
                        <a:pt x="6978" y="751"/>
                      </a:lnTo>
                      <a:lnTo>
                        <a:pt x="6002" y="1192"/>
                      </a:lnTo>
                      <a:lnTo>
                        <a:pt x="5085" y="1715"/>
                      </a:lnTo>
                      <a:lnTo>
                        <a:pt x="4216" y="2335"/>
                      </a:lnTo>
                      <a:lnTo>
                        <a:pt x="3418" y="3025"/>
                      </a:lnTo>
                      <a:lnTo>
                        <a:pt x="2692" y="3787"/>
                      </a:lnTo>
                      <a:lnTo>
                        <a:pt x="2037" y="4621"/>
                      </a:lnTo>
                      <a:lnTo>
                        <a:pt x="1453" y="5514"/>
                      </a:lnTo>
                      <a:lnTo>
                        <a:pt x="977" y="6466"/>
                      </a:lnTo>
                      <a:lnTo>
                        <a:pt x="572" y="7466"/>
                      </a:lnTo>
                      <a:lnTo>
                        <a:pt x="275" y="8502"/>
                      </a:lnTo>
                      <a:lnTo>
                        <a:pt x="84" y="9586"/>
                      </a:lnTo>
                      <a:lnTo>
                        <a:pt x="1" y="10693"/>
                      </a:lnTo>
                      <a:lnTo>
                        <a:pt x="1" y="11265"/>
                      </a:lnTo>
                      <a:lnTo>
                        <a:pt x="1" y="11729"/>
                      </a:lnTo>
                      <a:lnTo>
                        <a:pt x="13" y="12300"/>
                      </a:lnTo>
                      <a:lnTo>
                        <a:pt x="144" y="13408"/>
                      </a:lnTo>
                      <a:lnTo>
                        <a:pt x="382" y="14479"/>
                      </a:lnTo>
                      <a:lnTo>
                        <a:pt x="727" y="15503"/>
                      </a:lnTo>
                      <a:lnTo>
                        <a:pt x="1168" y="16480"/>
                      </a:lnTo>
                      <a:lnTo>
                        <a:pt x="1692" y="17408"/>
                      </a:lnTo>
                      <a:lnTo>
                        <a:pt x="2299" y="18278"/>
                      </a:lnTo>
                      <a:lnTo>
                        <a:pt x="2977" y="19087"/>
                      </a:lnTo>
                      <a:lnTo>
                        <a:pt x="3740" y="19814"/>
                      </a:lnTo>
                      <a:lnTo>
                        <a:pt x="4573" y="20480"/>
                      </a:lnTo>
                      <a:lnTo>
                        <a:pt x="5466" y="21052"/>
                      </a:lnTo>
                      <a:lnTo>
                        <a:pt x="6407" y="21552"/>
                      </a:lnTo>
                      <a:lnTo>
                        <a:pt x="7407" y="21945"/>
                      </a:lnTo>
                      <a:lnTo>
                        <a:pt x="8443" y="22254"/>
                      </a:lnTo>
                      <a:lnTo>
                        <a:pt x="9526" y="22457"/>
                      </a:lnTo>
                      <a:lnTo>
                        <a:pt x="10634" y="22552"/>
                      </a:lnTo>
                      <a:lnTo>
                        <a:pt x="11205" y="22552"/>
                      </a:lnTo>
                      <a:lnTo>
                        <a:pt x="11836" y="22540"/>
                      </a:lnTo>
                      <a:lnTo>
                        <a:pt x="13074" y="22409"/>
                      </a:lnTo>
                      <a:lnTo>
                        <a:pt x="14301" y="22147"/>
                      </a:lnTo>
                      <a:lnTo>
                        <a:pt x="15480" y="21742"/>
                      </a:lnTo>
                      <a:lnTo>
                        <a:pt x="16063" y="21492"/>
                      </a:lnTo>
                      <a:lnTo>
                        <a:pt x="16587" y="21242"/>
                      </a:lnTo>
                      <a:lnTo>
                        <a:pt x="17599" y="20647"/>
                      </a:lnTo>
                      <a:lnTo>
                        <a:pt x="18528" y="19933"/>
                      </a:lnTo>
                      <a:lnTo>
                        <a:pt x="19373" y="19123"/>
                      </a:lnTo>
                      <a:lnTo>
                        <a:pt x="19766" y="18682"/>
                      </a:lnTo>
                      <a:lnTo>
                        <a:pt x="17825" y="16742"/>
                      </a:lnTo>
                      <a:lnTo>
                        <a:pt x="17516" y="17111"/>
                      </a:lnTo>
                      <a:lnTo>
                        <a:pt x="16837" y="17789"/>
                      </a:lnTo>
                      <a:lnTo>
                        <a:pt x="16087" y="18373"/>
                      </a:lnTo>
                      <a:lnTo>
                        <a:pt x="15289" y="18873"/>
                      </a:lnTo>
                      <a:lnTo>
                        <a:pt x="14432" y="19278"/>
                      </a:lnTo>
                      <a:lnTo>
                        <a:pt x="13551" y="19587"/>
                      </a:lnTo>
                      <a:lnTo>
                        <a:pt x="12622" y="19790"/>
                      </a:lnTo>
                      <a:lnTo>
                        <a:pt x="11669" y="19897"/>
                      </a:lnTo>
                      <a:lnTo>
                        <a:pt x="10776" y="19897"/>
                      </a:lnTo>
                      <a:lnTo>
                        <a:pt x="9943" y="19837"/>
                      </a:lnTo>
                      <a:lnTo>
                        <a:pt x="9133" y="19683"/>
                      </a:lnTo>
                      <a:lnTo>
                        <a:pt x="8347" y="19468"/>
                      </a:lnTo>
                      <a:lnTo>
                        <a:pt x="7585" y="19159"/>
                      </a:lnTo>
                      <a:lnTo>
                        <a:pt x="6871" y="18778"/>
                      </a:lnTo>
                      <a:lnTo>
                        <a:pt x="6180" y="18325"/>
                      </a:lnTo>
                      <a:lnTo>
                        <a:pt x="5537" y="17813"/>
                      </a:lnTo>
                      <a:lnTo>
                        <a:pt x="5240" y="17516"/>
                      </a:lnTo>
                      <a:lnTo>
                        <a:pt x="4942" y="17218"/>
                      </a:lnTo>
                      <a:lnTo>
                        <a:pt x="4406" y="16575"/>
                      </a:lnTo>
                      <a:lnTo>
                        <a:pt x="3954" y="15884"/>
                      </a:lnTo>
                      <a:lnTo>
                        <a:pt x="3573" y="15158"/>
                      </a:lnTo>
                      <a:lnTo>
                        <a:pt x="3275" y="14372"/>
                      </a:lnTo>
                      <a:lnTo>
                        <a:pt x="3049" y="13551"/>
                      </a:lnTo>
                      <a:lnTo>
                        <a:pt x="2894" y="12682"/>
                      </a:lnTo>
                      <a:lnTo>
                        <a:pt x="2823" y="11765"/>
                      </a:lnTo>
                      <a:lnTo>
                        <a:pt x="2811" y="11288"/>
                      </a:lnTo>
                      <a:lnTo>
                        <a:pt x="2823" y="10800"/>
                      </a:lnTo>
                      <a:lnTo>
                        <a:pt x="2894" y="9883"/>
                      </a:lnTo>
                      <a:lnTo>
                        <a:pt x="3049" y="9014"/>
                      </a:lnTo>
                      <a:lnTo>
                        <a:pt x="3275" y="8193"/>
                      </a:lnTo>
                      <a:lnTo>
                        <a:pt x="3585" y="7407"/>
                      </a:lnTo>
                      <a:lnTo>
                        <a:pt x="3954" y="6681"/>
                      </a:lnTo>
                      <a:lnTo>
                        <a:pt x="4418" y="5990"/>
                      </a:lnTo>
                      <a:lnTo>
                        <a:pt x="4942" y="5347"/>
                      </a:lnTo>
                      <a:lnTo>
                        <a:pt x="5240" y="5049"/>
                      </a:lnTo>
                      <a:lnTo>
                        <a:pt x="5537" y="4752"/>
                      </a:lnTo>
                      <a:lnTo>
                        <a:pt x="6180" y="4240"/>
                      </a:lnTo>
                      <a:lnTo>
                        <a:pt x="6871" y="3787"/>
                      </a:lnTo>
                      <a:lnTo>
                        <a:pt x="7597" y="3406"/>
                      </a:lnTo>
                      <a:lnTo>
                        <a:pt x="8359" y="3097"/>
                      </a:lnTo>
                      <a:lnTo>
                        <a:pt x="9145" y="2882"/>
                      </a:lnTo>
                      <a:lnTo>
                        <a:pt x="9955" y="2728"/>
                      </a:lnTo>
                      <a:lnTo>
                        <a:pt x="10776" y="2668"/>
                      </a:lnTo>
                      <a:lnTo>
                        <a:pt x="11193" y="2668"/>
                      </a:lnTo>
                      <a:lnTo>
                        <a:pt x="11622" y="2656"/>
                      </a:lnTo>
                      <a:lnTo>
                        <a:pt x="12479" y="2716"/>
                      </a:lnTo>
                      <a:lnTo>
                        <a:pt x="13324" y="2882"/>
                      </a:lnTo>
                      <a:lnTo>
                        <a:pt x="14134" y="3144"/>
                      </a:lnTo>
                      <a:lnTo>
                        <a:pt x="14896" y="3501"/>
                      </a:lnTo>
                      <a:lnTo>
                        <a:pt x="15622" y="3942"/>
                      </a:lnTo>
                      <a:lnTo>
                        <a:pt x="16301" y="4466"/>
                      </a:lnTo>
                      <a:lnTo>
                        <a:pt x="16908" y="5073"/>
                      </a:lnTo>
                      <a:lnTo>
                        <a:pt x="17194" y="5407"/>
                      </a:lnTo>
                      <a:lnTo>
                        <a:pt x="19123" y="3525"/>
                      </a:lnTo>
                      <a:lnTo>
                        <a:pt x="18742" y="3097"/>
                      </a:lnTo>
                      <a:lnTo>
                        <a:pt x="17920" y="2323"/>
                      </a:lnTo>
                      <a:lnTo>
                        <a:pt x="17027" y="1656"/>
                      </a:lnTo>
                      <a:lnTo>
                        <a:pt x="16075" y="1096"/>
                      </a:lnTo>
                      <a:lnTo>
                        <a:pt x="15051" y="644"/>
                      </a:lnTo>
                      <a:lnTo>
                        <a:pt x="13991" y="311"/>
                      </a:lnTo>
                      <a:lnTo>
                        <a:pt x="12896" y="84"/>
                      </a:lnTo>
                      <a:lnTo>
                        <a:pt x="1177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17"/>
                </a:p>
              </p:txBody>
            </p:sp>
            <p:sp>
              <p:nvSpPr>
                <p:cNvPr id="424" name="Google Shape;424;p53"/>
                <p:cNvSpPr/>
                <p:nvPr/>
              </p:nvSpPr>
              <p:spPr>
                <a:xfrm>
                  <a:off x="1829746" y="4620765"/>
                  <a:ext cx="18363" cy="142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6" h="21587" extrusionOk="0">
                      <a:moveTo>
                        <a:pt x="1" y="0"/>
                      </a:moveTo>
                      <a:lnTo>
                        <a:pt x="1" y="21587"/>
                      </a:lnTo>
                      <a:lnTo>
                        <a:pt x="2775" y="21587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17"/>
                </a:p>
              </p:txBody>
            </p:sp>
            <p:sp>
              <p:nvSpPr>
                <p:cNvPr id="425" name="Google Shape;425;p53"/>
                <p:cNvSpPr/>
                <p:nvPr/>
              </p:nvSpPr>
              <p:spPr>
                <a:xfrm>
                  <a:off x="1863853" y="4662664"/>
                  <a:ext cx="100588" cy="104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6" h="15730" extrusionOk="0">
                      <a:moveTo>
                        <a:pt x="7287" y="2537"/>
                      </a:moveTo>
                      <a:lnTo>
                        <a:pt x="8180" y="2560"/>
                      </a:lnTo>
                      <a:lnTo>
                        <a:pt x="9061" y="2763"/>
                      </a:lnTo>
                      <a:lnTo>
                        <a:pt x="9895" y="3120"/>
                      </a:lnTo>
                      <a:lnTo>
                        <a:pt x="10657" y="3656"/>
                      </a:lnTo>
                      <a:lnTo>
                        <a:pt x="10990" y="4001"/>
                      </a:lnTo>
                      <a:lnTo>
                        <a:pt x="11348" y="4394"/>
                      </a:lnTo>
                      <a:lnTo>
                        <a:pt x="11919" y="5299"/>
                      </a:lnTo>
                      <a:lnTo>
                        <a:pt x="12288" y="6287"/>
                      </a:lnTo>
                      <a:lnTo>
                        <a:pt x="12455" y="7335"/>
                      </a:lnTo>
                      <a:lnTo>
                        <a:pt x="12455" y="7871"/>
                      </a:lnTo>
                      <a:lnTo>
                        <a:pt x="12455" y="8395"/>
                      </a:lnTo>
                      <a:lnTo>
                        <a:pt x="12288" y="9442"/>
                      </a:lnTo>
                      <a:lnTo>
                        <a:pt x="11907" y="10431"/>
                      </a:lnTo>
                      <a:lnTo>
                        <a:pt x="11348" y="11336"/>
                      </a:lnTo>
                      <a:lnTo>
                        <a:pt x="10990" y="11740"/>
                      </a:lnTo>
                      <a:lnTo>
                        <a:pt x="10895" y="11836"/>
                      </a:lnTo>
                      <a:lnTo>
                        <a:pt x="10800" y="11931"/>
                      </a:lnTo>
                      <a:lnTo>
                        <a:pt x="10443" y="12241"/>
                      </a:lnTo>
                      <a:lnTo>
                        <a:pt x="9645" y="12729"/>
                      </a:lnTo>
                      <a:lnTo>
                        <a:pt x="8800" y="13050"/>
                      </a:lnTo>
                      <a:lnTo>
                        <a:pt x="7907" y="13193"/>
                      </a:lnTo>
                      <a:lnTo>
                        <a:pt x="7013" y="13169"/>
                      </a:lnTo>
                      <a:lnTo>
                        <a:pt x="6144" y="12967"/>
                      </a:lnTo>
                      <a:lnTo>
                        <a:pt x="5311" y="12610"/>
                      </a:lnTo>
                      <a:lnTo>
                        <a:pt x="4549" y="12074"/>
                      </a:lnTo>
                      <a:lnTo>
                        <a:pt x="4204" y="11740"/>
                      </a:lnTo>
                      <a:lnTo>
                        <a:pt x="3858" y="11336"/>
                      </a:lnTo>
                      <a:lnTo>
                        <a:pt x="3299" y="10431"/>
                      </a:lnTo>
                      <a:lnTo>
                        <a:pt x="2918" y="9442"/>
                      </a:lnTo>
                      <a:lnTo>
                        <a:pt x="2751" y="8395"/>
                      </a:lnTo>
                      <a:lnTo>
                        <a:pt x="2751" y="7871"/>
                      </a:lnTo>
                      <a:lnTo>
                        <a:pt x="2739" y="7335"/>
                      </a:lnTo>
                      <a:lnTo>
                        <a:pt x="2918" y="6287"/>
                      </a:lnTo>
                      <a:lnTo>
                        <a:pt x="3287" y="5299"/>
                      </a:lnTo>
                      <a:lnTo>
                        <a:pt x="3846" y="4394"/>
                      </a:lnTo>
                      <a:lnTo>
                        <a:pt x="4204" y="4001"/>
                      </a:lnTo>
                      <a:lnTo>
                        <a:pt x="4299" y="3894"/>
                      </a:lnTo>
                      <a:lnTo>
                        <a:pt x="4406" y="3799"/>
                      </a:lnTo>
                      <a:lnTo>
                        <a:pt x="4763" y="3489"/>
                      </a:lnTo>
                      <a:lnTo>
                        <a:pt x="5549" y="3001"/>
                      </a:lnTo>
                      <a:lnTo>
                        <a:pt x="6406" y="2680"/>
                      </a:lnTo>
                      <a:lnTo>
                        <a:pt x="7287" y="2537"/>
                      </a:lnTo>
                      <a:close/>
                      <a:moveTo>
                        <a:pt x="7240" y="1"/>
                      </a:moveTo>
                      <a:lnTo>
                        <a:pt x="6502" y="72"/>
                      </a:lnTo>
                      <a:lnTo>
                        <a:pt x="5775" y="215"/>
                      </a:lnTo>
                      <a:lnTo>
                        <a:pt x="5061" y="417"/>
                      </a:lnTo>
                      <a:lnTo>
                        <a:pt x="4358" y="703"/>
                      </a:lnTo>
                      <a:lnTo>
                        <a:pt x="3692" y="1048"/>
                      </a:lnTo>
                      <a:lnTo>
                        <a:pt x="3049" y="1477"/>
                      </a:lnTo>
                      <a:lnTo>
                        <a:pt x="2441" y="1965"/>
                      </a:lnTo>
                      <a:lnTo>
                        <a:pt x="2156" y="2239"/>
                      </a:lnTo>
                      <a:lnTo>
                        <a:pt x="1882" y="2525"/>
                      </a:lnTo>
                      <a:lnTo>
                        <a:pt x="1405" y="3144"/>
                      </a:lnTo>
                      <a:lnTo>
                        <a:pt x="1001" y="3799"/>
                      </a:lnTo>
                      <a:lnTo>
                        <a:pt x="655" y="4489"/>
                      </a:lnTo>
                      <a:lnTo>
                        <a:pt x="381" y="5204"/>
                      </a:lnTo>
                      <a:lnTo>
                        <a:pt x="191" y="5942"/>
                      </a:lnTo>
                      <a:lnTo>
                        <a:pt x="60" y="6704"/>
                      </a:lnTo>
                      <a:lnTo>
                        <a:pt x="0" y="7478"/>
                      </a:lnTo>
                      <a:lnTo>
                        <a:pt x="12" y="7871"/>
                      </a:lnTo>
                      <a:lnTo>
                        <a:pt x="0" y="8252"/>
                      </a:lnTo>
                      <a:lnTo>
                        <a:pt x="60" y="9026"/>
                      </a:lnTo>
                      <a:lnTo>
                        <a:pt x="191" y="9788"/>
                      </a:lnTo>
                      <a:lnTo>
                        <a:pt x="393" y="10526"/>
                      </a:lnTo>
                      <a:lnTo>
                        <a:pt x="667" y="11240"/>
                      </a:lnTo>
                      <a:lnTo>
                        <a:pt x="1012" y="11931"/>
                      </a:lnTo>
                      <a:lnTo>
                        <a:pt x="1417" y="12586"/>
                      </a:lnTo>
                      <a:lnTo>
                        <a:pt x="1894" y="13205"/>
                      </a:lnTo>
                      <a:lnTo>
                        <a:pt x="2156" y="13491"/>
                      </a:lnTo>
                      <a:lnTo>
                        <a:pt x="2441" y="13765"/>
                      </a:lnTo>
                      <a:lnTo>
                        <a:pt x="3049" y="14253"/>
                      </a:lnTo>
                      <a:lnTo>
                        <a:pt x="3692" y="14681"/>
                      </a:lnTo>
                      <a:lnTo>
                        <a:pt x="4358" y="15027"/>
                      </a:lnTo>
                      <a:lnTo>
                        <a:pt x="5061" y="15312"/>
                      </a:lnTo>
                      <a:lnTo>
                        <a:pt x="5775" y="15515"/>
                      </a:lnTo>
                      <a:lnTo>
                        <a:pt x="6502" y="15658"/>
                      </a:lnTo>
                      <a:lnTo>
                        <a:pt x="7240" y="15729"/>
                      </a:lnTo>
                      <a:lnTo>
                        <a:pt x="7978" y="15729"/>
                      </a:lnTo>
                      <a:lnTo>
                        <a:pt x="8716" y="15658"/>
                      </a:lnTo>
                      <a:lnTo>
                        <a:pt x="9442" y="15515"/>
                      </a:lnTo>
                      <a:lnTo>
                        <a:pt x="10157" y="15312"/>
                      </a:lnTo>
                      <a:lnTo>
                        <a:pt x="10859" y="15027"/>
                      </a:lnTo>
                      <a:lnTo>
                        <a:pt x="11526" y="14681"/>
                      </a:lnTo>
                      <a:lnTo>
                        <a:pt x="12169" y="14253"/>
                      </a:lnTo>
                      <a:lnTo>
                        <a:pt x="12776" y="13765"/>
                      </a:lnTo>
                      <a:lnTo>
                        <a:pt x="13062" y="13491"/>
                      </a:lnTo>
                      <a:lnTo>
                        <a:pt x="13324" y="13205"/>
                      </a:lnTo>
                      <a:lnTo>
                        <a:pt x="13800" y="12586"/>
                      </a:lnTo>
                      <a:lnTo>
                        <a:pt x="14217" y="11931"/>
                      </a:lnTo>
                      <a:lnTo>
                        <a:pt x="14550" y="11240"/>
                      </a:lnTo>
                      <a:lnTo>
                        <a:pt x="14824" y="10526"/>
                      </a:lnTo>
                      <a:lnTo>
                        <a:pt x="15027" y="9788"/>
                      </a:lnTo>
                      <a:lnTo>
                        <a:pt x="15158" y="9026"/>
                      </a:lnTo>
                      <a:lnTo>
                        <a:pt x="15205" y="8252"/>
                      </a:lnTo>
                      <a:lnTo>
                        <a:pt x="15205" y="7871"/>
                      </a:lnTo>
                      <a:lnTo>
                        <a:pt x="15205" y="7478"/>
                      </a:lnTo>
                      <a:lnTo>
                        <a:pt x="15158" y="6704"/>
                      </a:lnTo>
                      <a:lnTo>
                        <a:pt x="15027" y="5942"/>
                      </a:lnTo>
                      <a:lnTo>
                        <a:pt x="14824" y="5204"/>
                      </a:lnTo>
                      <a:lnTo>
                        <a:pt x="14550" y="4489"/>
                      </a:lnTo>
                      <a:lnTo>
                        <a:pt x="14205" y="3799"/>
                      </a:lnTo>
                      <a:lnTo>
                        <a:pt x="13800" y="3144"/>
                      </a:lnTo>
                      <a:lnTo>
                        <a:pt x="13324" y="2525"/>
                      </a:lnTo>
                      <a:lnTo>
                        <a:pt x="13062" y="2239"/>
                      </a:lnTo>
                      <a:lnTo>
                        <a:pt x="12776" y="1965"/>
                      </a:lnTo>
                      <a:lnTo>
                        <a:pt x="12169" y="1477"/>
                      </a:lnTo>
                      <a:lnTo>
                        <a:pt x="11526" y="1048"/>
                      </a:lnTo>
                      <a:lnTo>
                        <a:pt x="10859" y="703"/>
                      </a:lnTo>
                      <a:lnTo>
                        <a:pt x="10157" y="417"/>
                      </a:lnTo>
                      <a:lnTo>
                        <a:pt x="9442" y="215"/>
                      </a:lnTo>
                      <a:lnTo>
                        <a:pt x="8716" y="72"/>
                      </a:lnTo>
                      <a:lnTo>
                        <a:pt x="797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17"/>
                </a:p>
              </p:txBody>
            </p:sp>
            <p:sp>
              <p:nvSpPr>
                <p:cNvPr id="426" name="Google Shape;426;p53"/>
                <p:cNvSpPr/>
                <p:nvPr/>
              </p:nvSpPr>
              <p:spPr>
                <a:xfrm>
                  <a:off x="1979238" y="4665893"/>
                  <a:ext cx="86650" cy="10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9" h="15242" extrusionOk="0">
                      <a:moveTo>
                        <a:pt x="1" y="1"/>
                      </a:moveTo>
                      <a:lnTo>
                        <a:pt x="1" y="9014"/>
                      </a:lnTo>
                      <a:lnTo>
                        <a:pt x="25" y="9717"/>
                      </a:lnTo>
                      <a:lnTo>
                        <a:pt x="215" y="10979"/>
                      </a:lnTo>
                      <a:lnTo>
                        <a:pt x="572" y="12110"/>
                      </a:lnTo>
                      <a:lnTo>
                        <a:pt x="965" y="12860"/>
                      </a:lnTo>
                      <a:lnTo>
                        <a:pt x="1275" y="13324"/>
                      </a:lnTo>
                      <a:lnTo>
                        <a:pt x="1453" y="13539"/>
                      </a:lnTo>
                      <a:lnTo>
                        <a:pt x="1632" y="13741"/>
                      </a:lnTo>
                      <a:lnTo>
                        <a:pt x="2037" y="14122"/>
                      </a:lnTo>
                      <a:lnTo>
                        <a:pt x="2477" y="14432"/>
                      </a:lnTo>
                      <a:lnTo>
                        <a:pt x="2954" y="14705"/>
                      </a:lnTo>
                      <a:lnTo>
                        <a:pt x="3478" y="14908"/>
                      </a:lnTo>
                      <a:lnTo>
                        <a:pt x="4049" y="15075"/>
                      </a:lnTo>
                      <a:lnTo>
                        <a:pt x="4656" y="15182"/>
                      </a:lnTo>
                      <a:lnTo>
                        <a:pt x="5311" y="15229"/>
                      </a:lnTo>
                      <a:lnTo>
                        <a:pt x="5657" y="15241"/>
                      </a:lnTo>
                      <a:lnTo>
                        <a:pt x="6014" y="15229"/>
                      </a:lnTo>
                      <a:lnTo>
                        <a:pt x="6728" y="15134"/>
                      </a:lnTo>
                      <a:lnTo>
                        <a:pt x="7407" y="14944"/>
                      </a:lnTo>
                      <a:lnTo>
                        <a:pt x="8074" y="14670"/>
                      </a:lnTo>
                      <a:lnTo>
                        <a:pt x="8395" y="14491"/>
                      </a:lnTo>
                      <a:lnTo>
                        <a:pt x="8681" y="14324"/>
                      </a:lnTo>
                      <a:lnTo>
                        <a:pt x="9229" y="13943"/>
                      </a:lnTo>
                      <a:lnTo>
                        <a:pt x="9717" y="13491"/>
                      </a:lnTo>
                      <a:lnTo>
                        <a:pt x="10133" y="12991"/>
                      </a:lnTo>
                      <a:lnTo>
                        <a:pt x="10324" y="12705"/>
                      </a:lnTo>
                      <a:lnTo>
                        <a:pt x="10443" y="12705"/>
                      </a:lnTo>
                      <a:lnTo>
                        <a:pt x="10443" y="14765"/>
                      </a:lnTo>
                      <a:lnTo>
                        <a:pt x="13098" y="14765"/>
                      </a:lnTo>
                      <a:lnTo>
                        <a:pt x="13098" y="1"/>
                      </a:lnTo>
                      <a:lnTo>
                        <a:pt x="10312" y="1"/>
                      </a:lnTo>
                      <a:lnTo>
                        <a:pt x="10312" y="8121"/>
                      </a:lnTo>
                      <a:lnTo>
                        <a:pt x="10300" y="8550"/>
                      </a:lnTo>
                      <a:lnTo>
                        <a:pt x="10169" y="9407"/>
                      </a:lnTo>
                      <a:lnTo>
                        <a:pt x="9895" y="10217"/>
                      </a:lnTo>
                      <a:lnTo>
                        <a:pt x="9479" y="10979"/>
                      </a:lnTo>
                      <a:lnTo>
                        <a:pt x="9229" y="11324"/>
                      </a:lnTo>
                      <a:lnTo>
                        <a:pt x="8967" y="11645"/>
                      </a:lnTo>
                      <a:lnTo>
                        <a:pt x="8336" y="12169"/>
                      </a:lnTo>
                      <a:lnTo>
                        <a:pt x="7609" y="12526"/>
                      </a:lnTo>
                      <a:lnTo>
                        <a:pt x="6823" y="12693"/>
                      </a:lnTo>
                      <a:lnTo>
                        <a:pt x="6407" y="12705"/>
                      </a:lnTo>
                      <a:lnTo>
                        <a:pt x="5966" y="12693"/>
                      </a:lnTo>
                      <a:lnTo>
                        <a:pt x="5168" y="12562"/>
                      </a:lnTo>
                      <a:lnTo>
                        <a:pt x="4490" y="12312"/>
                      </a:lnTo>
                      <a:lnTo>
                        <a:pt x="3918" y="11919"/>
                      </a:lnTo>
                      <a:lnTo>
                        <a:pt x="3454" y="11407"/>
                      </a:lnTo>
                      <a:lnTo>
                        <a:pt x="3120" y="10764"/>
                      </a:lnTo>
                      <a:lnTo>
                        <a:pt x="2882" y="9990"/>
                      </a:lnTo>
                      <a:lnTo>
                        <a:pt x="2775" y="9085"/>
                      </a:lnTo>
                      <a:lnTo>
                        <a:pt x="2763" y="8585"/>
                      </a:lnTo>
                      <a:lnTo>
                        <a:pt x="276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17"/>
                </a:p>
              </p:txBody>
            </p:sp>
            <p:sp>
              <p:nvSpPr>
                <p:cNvPr id="427" name="Google Shape;427;p53"/>
                <p:cNvSpPr/>
                <p:nvPr/>
              </p:nvSpPr>
              <p:spPr>
                <a:xfrm>
                  <a:off x="2081552" y="4620765"/>
                  <a:ext cx="98226" cy="14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49" h="22076" extrusionOk="0">
                      <a:moveTo>
                        <a:pt x="7240" y="8894"/>
                      </a:moveTo>
                      <a:lnTo>
                        <a:pt x="8097" y="8930"/>
                      </a:lnTo>
                      <a:lnTo>
                        <a:pt x="8955" y="9121"/>
                      </a:lnTo>
                      <a:lnTo>
                        <a:pt x="9752" y="9490"/>
                      </a:lnTo>
                      <a:lnTo>
                        <a:pt x="10491" y="10014"/>
                      </a:lnTo>
                      <a:lnTo>
                        <a:pt x="10812" y="10347"/>
                      </a:lnTo>
                      <a:lnTo>
                        <a:pt x="11157" y="10752"/>
                      </a:lnTo>
                      <a:lnTo>
                        <a:pt x="11693" y="11657"/>
                      </a:lnTo>
                      <a:lnTo>
                        <a:pt x="12038" y="12645"/>
                      </a:lnTo>
                      <a:lnTo>
                        <a:pt x="12193" y="13681"/>
                      </a:lnTo>
                      <a:lnTo>
                        <a:pt x="12181" y="14217"/>
                      </a:lnTo>
                      <a:lnTo>
                        <a:pt x="12193" y="14741"/>
                      </a:lnTo>
                      <a:lnTo>
                        <a:pt x="12038" y="15788"/>
                      </a:lnTo>
                      <a:lnTo>
                        <a:pt x="11693" y="16777"/>
                      </a:lnTo>
                      <a:lnTo>
                        <a:pt x="11157" y="17682"/>
                      </a:lnTo>
                      <a:lnTo>
                        <a:pt x="10812" y="18086"/>
                      </a:lnTo>
                      <a:lnTo>
                        <a:pt x="10479" y="18432"/>
                      </a:lnTo>
                      <a:lnTo>
                        <a:pt x="9717" y="18979"/>
                      </a:lnTo>
                      <a:lnTo>
                        <a:pt x="8871" y="19348"/>
                      </a:lnTo>
                      <a:lnTo>
                        <a:pt x="7954" y="19527"/>
                      </a:lnTo>
                      <a:lnTo>
                        <a:pt x="7478" y="19539"/>
                      </a:lnTo>
                      <a:lnTo>
                        <a:pt x="7014" y="19527"/>
                      </a:lnTo>
                      <a:lnTo>
                        <a:pt x="6097" y="19337"/>
                      </a:lnTo>
                      <a:lnTo>
                        <a:pt x="5252" y="18967"/>
                      </a:lnTo>
                      <a:lnTo>
                        <a:pt x="4501" y="18420"/>
                      </a:lnTo>
                      <a:lnTo>
                        <a:pt x="4180" y="18086"/>
                      </a:lnTo>
                      <a:lnTo>
                        <a:pt x="3835" y="17682"/>
                      </a:lnTo>
                      <a:lnTo>
                        <a:pt x="3287" y="16777"/>
                      </a:lnTo>
                      <a:lnTo>
                        <a:pt x="2930" y="15788"/>
                      </a:lnTo>
                      <a:lnTo>
                        <a:pt x="2775" y="14753"/>
                      </a:lnTo>
                      <a:lnTo>
                        <a:pt x="2787" y="14217"/>
                      </a:lnTo>
                      <a:lnTo>
                        <a:pt x="2775" y="13681"/>
                      </a:lnTo>
                      <a:lnTo>
                        <a:pt x="2930" y="12645"/>
                      </a:lnTo>
                      <a:lnTo>
                        <a:pt x="3287" y="11657"/>
                      </a:lnTo>
                      <a:lnTo>
                        <a:pt x="3835" y="10752"/>
                      </a:lnTo>
                      <a:lnTo>
                        <a:pt x="4180" y="10347"/>
                      </a:lnTo>
                      <a:lnTo>
                        <a:pt x="4299" y="10216"/>
                      </a:lnTo>
                      <a:lnTo>
                        <a:pt x="4430" y="10097"/>
                      </a:lnTo>
                      <a:lnTo>
                        <a:pt x="4775" y="9787"/>
                      </a:lnTo>
                      <a:lnTo>
                        <a:pt x="5549" y="9323"/>
                      </a:lnTo>
                      <a:lnTo>
                        <a:pt x="6371" y="9025"/>
                      </a:lnTo>
                      <a:lnTo>
                        <a:pt x="7240" y="8894"/>
                      </a:lnTo>
                      <a:close/>
                      <a:moveTo>
                        <a:pt x="12074" y="0"/>
                      </a:moveTo>
                      <a:lnTo>
                        <a:pt x="12074" y="6823"/>
                      </a:lnTo>
                      <a:lnTo>
                        <a:pt x="12193" y="8871"/>
                      </a:lnTo>
                      <a:lnTo>
                        <a:pt x="12074" y="8871"/>
                      </a:lnTo>
                      <a:lnTo>
                        <a:pt x="11884" y="8585"/>
                      </a:lnTo>
                      <a:lnTo>
                        <a:pt x="11443" y="8061"/>
                      </a:lnTo>
                      <a:lnTo>
                        <a:pt x="10931" y="7609"/>
                      </a:lnTo>
                      <a:lnTo>
                        <a:pt x="10371" y="7216"/>
                      </a:lnTo>
                      <a:lnTo>
                        <a:pt x="10074" y="7061"/>
                      </a:lnTo>
                      <a:lnTo>
                        <a:pt x="9717" y="6882"/>
                      </a:lnTo>
                      <a:lnTo>
                        <a:pt x="8978" y="6596"/>
                      </a:lnTo>
                      <a:lnTo>
                        <a:pt x="8204" y="6418"/>
                      </a:lnTo>
                      <a:lnTo>
                        <a:pt x="7430" y="6323"/>
                      </a:lnTo>
                      <a:lnTo>
                        <a:pt x="7038" y="6323"/>
                      </a:lnTo>
                      <a:lnTo>
                        <a:pt x="6680" y="6335"/>
                      </a:lnTo>
                      <a:lnTo>
                        <a:pt x="5978" y="6406"/>
                      </a:lnTo>
                      <a:lnTo>
                        <a:pt x="5299" y="6561"/>
                      </a:lnTo>
                      <a:lnTo>
                        <a:pt x="4632" y="6775"/>
                      </a:lnTo>
                      <a:lnTo>
                        <a:pt x="4001" y="7061"/>
                      </a:lnTo>
                      <a:lnTo>
                        <a:pt x="3406" y="7418"/>
                      </a:lnTo>
                      <a:lnTo>
                        <a:pt x="2846" y="7835"/>
                      </a:lnTo>
                      <a:lnTo>
                        <a:pt x="2322" y="8323"/>
                      </a:lnTo>
                      <a:lnTo>
                        <a:pt x="2096" y="8585"/>
                      </a:lnTo>
                      <a:lnTo>
                        <a:pt x="1834" y="8883"/>
                      </a:lnTo>
                      <a:lnTo>
                        <a:pt x="1370" y="9502"/>
                      </a:lnTo>
                      <a:lnTo>
                        <a:pt x="977" y="10145"/>
                      </a:lnTo>
                      <a:lnTo>
                        <a:pt x="644" y="10835"/>
                      </a:lnTo>
                      <a:lnTo>
                        <a:pt x="370" y="11550"/>
                      </a:lnTo>
                      <a:lnTo>
                        <a:pt x="179" y="12288"/>
                      </a:lnTo>
                      <a:lnTo>
                        <a:pt x="48" y="13038"/>
                      </a:lnTo>
                      <a:lnTo>
                        <a:pt x="1" y="13812"/>
                      </a:lnTo>
                      <a:lnTo>
                        <a:pt x="13" y="14205"/>
                      </a:lnTo>
                      <a:lnTo>
                        <a:pt x="1" y="14586"/>
                      </a:lnTo>
                      <a:lnTo>
                        <a:pt x="48" y="15360"/>
                      </a:lnTo>
                      <a:lnTo>
                        <a:pt x="179" y="16110"/>
                      </a:lnTo>
                      <a:lnTo>
                        <a:pt x="370" y="16848"/>
                      </a:lnTo>
                      <a:lnTo>
                        <a:pt x="644" y="17562"/>
                      </a:lnTo>
                      <a:lnTo>
                        <a:pt x="977" y="18253"/>
                      </a:lnTo>
                      <a:lnTo>
                        <a:pt x="1370" y="18896"/>
                      </a:lnTo>
                      <a:lnTo>
                        <a:pt x="1834" y="19515"/>
                      </a:lnTo>
                      <a:lnTo>
                        <a:pt x="2096" y="19813"/>
                      </a:lnTo>
                      <a:lnTo>
                        <a:pt x="2322" y="20075"/>
                      </a:lnTo>
                      <a:lnTo>
                        <a:pt x="2834" y="20563"/>
                      </a:lnTo>
                      <a:lnTo>
                        <a:pt x="3394" y="20980"/>
                      </a:lnTo>
                      <a:lnTo>
                        <a:pt x="4001" y="21337"/>
                      </a:lnTo>
                      <a:lnTo>
                        <a:pt x="4632" y="21623"/>
                      </a:lnTo>
                      <a:lnTo>
                        <a:pt x="5287" y="21837"/>
                      </a:lnTo>
                      <a:lnTo>
                        <a:pt x="5978" y="21992"/>
                      </a:lnTo>
                      <a:lnTo>
                        <a:pt x="6680" y="22063"/>
                      </a:lnTo>
                      <a:lnTo>
                        <a:pt x="7038" y="22075"/>
                      </a:lnTo>
                      <a:lnTo>
                        <a:pt x="7430" y="22075"/>
                      </a:lnTo>
                      <a:lnTo>
                        <a:pt x="8204" y="21980"/>
                      </a:lnTo>
                      <a:lnTo>
                        <a:pt x="8978" y="21801"/>
                      </a:lnTo>
                      <a:lnTo>
                        <a:pt x="9717" y="21515"/>
                      </a:lnTo>
                      <a:lnTo>
                        <a:pt x="10074" y="21349"/>
                      </a:lnTo>
                      <a:lnTo>
                        <a:pt x="10371" y="21182"/>
                      </a:lnTo>
                      <a:lnTo>
                        <a:pt x="10931" y="20789"/>
                      </a:lnTo>
                      <a:lnTo>
                        <a:pt x="11443" y="20337"/>
                      </a:lnTo>
                      <a:lnTo>
                        <a:pt x="11884" y="19813"/>
                      </a:lnTo>
                      <a:lnTo>
                        <a:pt x="12074" y="19527"/>
                      </a:lnTo>
                      <a:lnTo>
                        <a:pt x="12193" y="19527"/>
                      </a:lnTo>
                      <a:lnTo>
                        <a:pt x="12193" y="21587"/>
                      </a:lnTo>
                      <a:lnTo>
                        <a:pt x="14848" y="21587"/>
                      </a:lnTo>
                      <a:lnTo>
                        <a:pt x="1484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17"/>
                </a:p>
              </p:txBody>
            </p:sp>
          </p:grpSp>
        </p:grpSp>
      </p:grpSp>
      <p:pic>
        <p:nvPicPr>
          <p:cNvPr id="428" name="Google Shape;428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56841" y="5999901"/>
            <a:ext cx="1463732" cy="418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2261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48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48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48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48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48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48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48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48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48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8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8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8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8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8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8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8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8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87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341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2087" lvl="0" indent="-4515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04174" lvl="1" indent="-41811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06260" lvl="2" indent="-41811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08347" lvl="3" indent="-41811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10435" lvl="4" indent="-41811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12522" lvl="5" indent="-41811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14608" lvl="6" indent="-41811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16695" lvl="7" indent="-41811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18782" lvl="8" indent="-41811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1726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2087" lvl="0" indent="-41811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44"/>
            </a:lvl1pPr>
            <a:lvl2pPr marL="1204174" lvl="1" indent="-40139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80"/>
            </a:lvl2pPr>
            <a:lvl3pPr marL="1806260" lvl="2" indent="-40139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80"/>
            </a:lvl3pPr>
            <a:lvl4pPr marL="2408347" lvl="3" indent="-40139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80"/>
            </a:lvl4pPr>
            <a:lvl5pPr marL="3010435" lvl="4" indent="-40139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80"/>
            </a:lvl5pPr>
            <a:lvl6pPr marL="3612522" lvl="5" indent="-40139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80"/>
            </a:lvl6pPr>
            <a:lvl7pPr marL="4214608" lvl="6" indent="-40139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80"/>
            </a:lvl7pPr>
            <a:lvl8pPr marL="4816695" lvl="7" indent="-40139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80"/>
            </a:lvl8pPr>
            <a:lvl9pPr marL="5418782" lvl="8" indent="-40139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8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2087" lvl="0" indent="-41811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44"/>
            </a:lvl1pPr>
            <a:lvl2pPr marL="1204174" lvl="1" indent="-40139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80"/>
            </a:lvl2pPr>
            <a:lvl3pPr marL="1806260" lvl="2" indent="-40139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80"/>
            </a:lvl3pPr>
            <a:lvl4pPr marL="2408347" lvl="3" indent="-40139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80"/>
            </a:lvl4pPr>
            <a:lvl5pPr marL="3010435" lvl="4" indent="-40139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80"/>
            </a:lvl5pPr>
            <a:lvl6pPr marL="3612522" lvl="5" indent="-40139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80"/>
            </a:lvl6pPr>
            <a:lvl7pPr marL="4214608" lvl="6" indent="-40139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80"/>
            </a:lvl7pPr>
            <a:lvl8pPr marL="4816695" lvl="7" indent="-40139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80"/>
            </a:lvl8pPr>
            <a:lvl9pPr marL="5418782" lvl="8" indent="-40139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8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9693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5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79880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61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2087" lvl="0" indent="-40139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80"/>
            </a:lvl1pPr>
            <a:lvl2pPr marL="1204174" lvl="1" indent="-40139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80"/>
            </a:lvl2pPr>
            <a:lvl3pPr marL="1806260" lvl="2" indent="-40139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80"/>
            </a:lvl3pPr>
            <a:lvl4pPr marL="2408347" lvl="3" indent="-40139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80"/>
            </a:lvl4pPr>
            <a:lvl5pPr marL="3010435" lvl="4" indent="-40139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80"/>
            </a:lvl5pPr>
            <a:lvl6pPr marL="3612522" lvl="5" indent="-40139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80"/>
            </a:lvl6pPr>
            <a:lvl7pPr marL="4214608" lvl="6" indent="-40139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80"/>
            </a:lvl7pPr>
            <a:lvl8pPr marL="4816695" lvl="7" indent="-401391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80"/>
            </a:lvl8pPr>
            <a:lvl9pPr marL="5418782" lvl="8" indent="-401391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8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0557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1"/>
            <a:ext cx="8490400" cy="54543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2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21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21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21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21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21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21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21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21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51823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0395" tIns="120395" rIns="120395" bIns="12039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7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31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31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31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31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31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31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31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31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31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6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6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6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6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6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6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6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66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2087" lvl="0" indent="-45156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04174" lvl="1" indent="-41811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06260" lvl="2" indent="-41811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08347" lvl="3" indent="-41811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10435" lvl="4" indent="-41811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12522" lvl="5" indent="-41811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14608" lvl="6" indent="-41811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16695" lvl="7" indent="-41811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18782" lvl="8" indent="-41811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702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w chapter - with subtitle">
  <p:cSld name="New chapter - with subtitle">
    <p:bg>
      <p:bgPr>
        <a:solidFill>
          <a:schemeClr val="dk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41403" y="2176170"/>
            <a:ext cx="10709201" cy="94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Barlow Light"/>
              <a:buNone/>
              <a:defRPr sz="8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6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6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6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6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6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6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6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Barlow Light"/>
              <a:buNone/>
              <a:defRPr sz="6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5458603" y="3370190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2115404" y="3912232"/>
            <a:ext cx="7961199" cy="3824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333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pic>
        <p:nvPicPr>
          <p:cNvPr id="52" name="Google Shape;52;p7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831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9">
          <p15:clr>
            <a:srgbClr val="FA7B17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9"/>
            <a:ext cx="7998400" cy="806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2087" lvl="0" indent="-30104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7311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80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803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803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803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803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803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803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803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803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8"/>
            <a:ext cx="11360800" cy="1734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2087" lvl="0" indent="-451566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04174" lvl="1" indent="-41811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06260" lvl="2" indent="-41811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08347" lvl="3" indent="-41811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10435" lvl="4" indent="-41811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12522" lvl="5" indent="-41811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14608" lvl="6" indent="-41811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16695" lvl="7" indent="-41811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18782" lvl="8" indent="-41811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6613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2281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4" y="992769"/>
            <a:ext cx="11360801" cy="27368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7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7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7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7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7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7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7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7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97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7"/>
            <a:ext cx="11360801" cy="10568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9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9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9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9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9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9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9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9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29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3753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9"/>
            <a:ext cx="11360801" cy="763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3" y="1536634"/>
            <a:ext cx="5333199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705" lvl="0" indent="-48660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46"/>
            </a:lvl1pPr>
            <a:lvl2pPr marL="1401409" lvl="1" indent="-46713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839"/>
            </a:lvl2pPr>
            <a:lvl3pPr marL="2102114" lvl="2" indent="-46713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39"/>
            </a:lvl3pPr>
            <a:lvl4pPr marL="2802819" lvl="3" indent="-46713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39"/>
            </a:lvl4pPr>
            <a:lvl5pPr marL="3503524" lvl="4" indent="-46713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839"/>
            </a:lvl5pPr>
            <a:lvl6pPr marL="4204228" lvl="5" indent="-46713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39"/>
            </a:lvl6pPr>
            <a:lvl7pPr marL="4904933" lvl="6" indent="-46713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39"/>
            </a:lvl7pPr>
            <a:lvl8pPr marL="5605638" lvl="7" indent="-46713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839"/>
            </a:lvl8pPr>
            <a:lvl9pPr marL="6306342" lvl="8" indent="-46713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39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4" y="1536634"/>
            <a:ext cx="5333199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705" lvl="0" indent="-48660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46"/>
            </a:lvl1pPr>
            <a:lvl2pPr marL="1401409" lvl="1" indent="-46713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839"/>
            </a:lvl2pPr>
            <a:lvl3pPr marL="2102114" lvl="2" indent="-46713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39"/>
            </a:lvl3pPr>
            <a:lvl4pPr marL="2802819" lvl="3" indent="-46713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39"/>
            </a:lvl4pPr>
            <a:lvl5pPr marL="3503524" lvl="4" indent="-46713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839"/>
            </a:lvl5pPr>
            <a:lvl6pPr marL="4204228" lvl="5" indent="-46713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39"/>
            </a:lvl6pPr>
            <a:lvl7pPr marL="4904933" lvl="6" indent="-46713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39"/>
            </a:lvl7pPr>
            <a:lvl8pPr marL="5605638" lvl="7" indent="-46713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839"/>
            </a:lvl8pPr>
            <a:lvl9pPr marL="6306342" lvl="8" indent="-46713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39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4895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9"/>
            <a:ext cx="11360801" cy="763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956588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3" y="740802"/>
            <a:ext cx="3744001" cy="10076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678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678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678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678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678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678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678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678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678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3" y="1852804"/>
            <a:ext cx="3744001" cy="42392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705" lvl="0" indent="-46713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39"/>
            </a:lvl1pPr>
            <a:lvl2pPr marL="1401409" lvl="1" indent="-46713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839"/>
            </a:lvl2pPr>
            <a:lvl3pPr marL="2102114" lvl="2" indent="-46713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39"/>
            </a:lvl3pPr>
            <a:lvl4pPr marL="2802819" lvl="3" indent="-46713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39"/>
            </a:lvl4pPr>
            <a:lvl5pPr marL="3503524" lvl="4" indent="-46713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839"/>
            </a:lvl5pPr>
            <a:lvl6pPr marL="4204228" lvl="5" indent="-46713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39"/>
            </a:lvl6pPr>
            <a:lvl7pPr marL="4904933" lvl="6" indent="-46713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39"/>
            </a:lvl7pPr>
            <a:lvl8pPr marL="5605638" lvl="7" indent="-46713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839"/>
            </a:lvl8pPr>
            <a:lvl9pPr marL="6306342" lvl="8" indent="-46713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39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46165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8" y="600206"/>
            <a:ext cx="8490400" cy="54543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35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7356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7356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7356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7356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7356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7356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7356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7356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62136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2" y="-168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40121" tIns="140121" rIns="140121" bIns="14012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85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3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37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37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37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37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37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37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37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37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8"/>
            <a:ext cx="5393600" cy="16467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1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1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1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1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1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1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1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1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18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1" y="965437"/>
            <a:ext cx="5116000" cy="49268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700705" lvl="0" indent="-52552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401409" lvl="1" indent="-4866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102114" lvl="2" indent="-4866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802819" lvl="3" indent="-4866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503524" lvl="4" indent="-4866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204228" lvl="5" indent="-4866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904933" lvl="6" indent="-486601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605638" lvl="7" indent="-48660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306342" lvl="8" indent="-486601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5889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72"/>
            <a:ext cx="7998400" cy="806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700705" lvl="0" indent="-35035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806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w chapter">
  <p:cSld name="New chapter"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741403" y="2667341"/>
            <a:ext cx="10709201" cy="94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Barlow Light"/>
              <a:buNone/>
              <a:defRPr sz="8000" b="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000" b="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000" b="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000" b="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000" b="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000" b="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000" b="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000" b="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000" b="0"/>
            </a:lvl9pPr>
          </a:lstStyle>
          <a:p>
            <a:endParaRPr/>
          </a:p>
        </p:txBody>
      </p:sp>
      <p:sp>
        <p:nvSpPr>
          <p:cNvPr id="55" name="Google Shape;55;p8"/>
          <p:cNvSpPr/>
          <p:nvPr/>
        </p:nvSpPr>
        <p:spPr>
          <a:xfrm>
            <a:off x="5458603" y="3861339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8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3138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7"/>
            <a:ext cx="11360801" cy="26180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391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391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391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391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391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391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391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391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8391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71"/>
            <a:ext cx="11360801" cy="17343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705" lvl="0" indent="-52552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401409" lvl="1" indent="-48660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102114" lvl="2" indent="-48660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802819" lvl="3" indent="-48660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503524" lvl="4" indent="-48660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204228" lvl="5" indent="-48660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904933" lvl="6" indent="-486601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5605638" lvl="7" indent="-486601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6306342" lvl="8" indent="-486601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1017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239231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9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5"/>
            <a:ext cx="11360800" cy="10567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4267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2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49376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5"/>
            <a:ext cx="11360800" cy="45551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52717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5"/>
            <a:ext cx="5333200" cy="45551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5"/>
            <a:ext cx="5333200" cy="45551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84045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18359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1"/>
            <a:ext cx="3744000" cy="10075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2"/>
            <a:ext cx="3744000" cy="42391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15459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1"/>
            <a:ext cx="8490400" cy="54544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27560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5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4"/>
            <a:ext cx="5393600" cy="19764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5"/>
            <a:ext cx="5116000" cy="4926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948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white with title">
  <p:cSld name="Basic white with 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/>
          <p:nvPr/>
        </p:nvSpPr>
        <p:spPr>
          <a:xfrm>
            <a:off x="826476" y="1307572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9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60800" y="403842"/>
            <a:ext cx="7925600" cy="6780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2"/>
          </p:nvPr>
        </p:nvSpPr>
        <p:spPr>
          <a:xfrm>
            <a:off x="760803" y="1770425"/>
            <a:ext cx="10418799" cy="39539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2499"/>
              </a:spcBef>
              <a:spcAft>
                <a:spcPts val="2499"/>
              </a:spcAft>
              <a:buNone/>
              <a:defRPr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46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8">
          <p15:clr>
            <a:srgbClr val="FA7B17"/>
          </p15:clr>
        </p15:guide>
        <p15:guide id="2" orient="horz" pos="366">
          <p15:clr>
            <a:srgbClr val="FA7B17"/>
          </p15:clr>
        </p15:guide>
        <p15:guide id="3" orient="horz" pos="506">
          <p15:clr>
            <a:srgbClr val="FA7B17"/>
          </p15:clr>
        </p15:guide>
        <p15:guide id="4" orient="horz" pos="155">
          <p15:clr>
            <a:srgbClr val="FA7B17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06133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4"/>
            <a:ext cx="11360800" cy="26179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8"/>
            <a:ext cx="11360800" cy="1734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12016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4026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sic dark with title">
  <p:cSld name="Basic dark with title"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/>
          <p:nvPr/>
        </p:nvSpPr>
        <p:spPr>
          <a:xfrm>
            <a:off x="826476" y="1307572"/>
            <a:ext cx="1274801" cy="5199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57167" tIns="57167" rIns="57167" bIns="5716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5C48"/>
              </a:buClr>
              <a:buSzPts val="1400"/>
              <a:buFont typeface="Arial"/>
              <a:buNone/>
            </a:pPr>
            <a:endParaRPr sz="2333" b="0" i="0" u="none" strike="noStrike" cap="none">
              <a:solidFill>
                <a:srgbClr val="085C4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0" descr="MongoDB_Leaf_FullColor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subTitle" idx="1"/>
          </p:nvPr>
        </p:nvSpPr>
        <p:spPr>
          <a:xfrm>
            <a:off x="760800" y="403842"/>
            <a:ext cx="7925600" cy="678001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000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8pPr>
            <a:lvl9pPr lvl="8" rtl="0">
              <a:spcBef>
                <a:spcPts val="1333"/>
              </a:spcBef>
              <a:spcAft>
                <a:spcPts val="0"/>
              </a:spcAft>
              <a:buNone/>
              <a:defRPr sz="4499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ubTitle" idx="2"/>
          </p:nvPr>
        </p:nvSpPr>
        <p:spPr>
          <a:xfrm>
            <a:off x="760803" y="1770425"/>
            <a:ext cx="10418799" cy="3953999"/>
          </a:xfrm>
          <a:prstGeom prst="rect">
            <a:avLst/>
          </a:prstGeom>
        </p:spPr>
        <p:txBody>
          <a:bodyPr spcFirstLastPara="1" wrap="square" lIns="34300" tIns="34300" rIns="34300" bIns="34300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rtl="0">
              <a:lnSpc>
                <a:spcPct val="110000"/>
              </a:lnSpc>
              <a:spcBef>
                <a:spcPts val="2499"/>
              </a:spcBef>
              <a:spcAft>
                <a:spcPts val="0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rtl="0">
              <a:lnSpc>
                <a:spcPct val="110000"/>
              </a:lnSpc>
              <a:spcBef>
                <a:spcPts val="2499"/>
              </a:spcBef>
              <a:spcAft>
                <a:spcPts val="2499"/>
              </a:spcAft>
              <a:buNone/>
              <a:defRPr>
                <a:solidFill>
                  <a:schemeClr val="lt2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882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MongoDB_Leaf_FullColor_RGB.png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11648494" y="6169829"/>
            <a:ext cx="208499" cy="4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09602" y="1"/>
            <a:ext cx="10972801" cy="14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32E"/>
              </a:buClr>
              <a:buSzPts val="2300"/>
              <a:buFont typeface="Barlow Light"/>
              <a:buNone/>
              <a:defRPr sz="23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10972801" cy="525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None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5232E"/>
              </a:buClr>
              <a:buSzPts val="2000"/>
              <a:buFont typeface="Barlow Light"/>
              <a:buChar char="•"/>
              <a:defRPr sz="2000" i="0" u="none" strike="noStrike" cap="none">
                <a:solidFill>
                  <a:srgbClr val="15232E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394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2" y="6217624"/>
            <a:ext cx="73160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17">
                <a:solidFill>
                  <a:schemeClr val="dk2"/>
                </a:solidFill>
              </a:defRPr>
            </a:lvl1pPr>
            <a:lvl2pPr lvl="1" algn="r">
              <a:buNone/>
              <a:defRPr sz="1317">
                <a:solidFill>
                  <a:schemeClr val="dk2"/>
                </a:solidFill>
              </a:defRPr>
            </a:lvl2pPr>
            <a:lvl3pPr lvl="2" algn="r">
              <a:buNone/>
              <a:defRPr sz="1317">
                <a:solidFill>
                  <a:schemeClr val="dk2"/>
                </a:solidFill>
              </a:defRPr>
            </a:lvl3pPr>
            <a:lvl4pPr lvl="3" algn="r">
              <a:buNone/>
              <a:defRPr sz="1317">
                <a:solidFill>
                  <a:schemeClr val="dk2"/>
                </a:solidFill>
              </a:defRPr>
            </a:lvl4pPr>
            <a:lvl5pPr lvl="4" algn="r">
              <a:buNone/>
              <a:defRPr sz="1317">
                <a:solidFill>
                  <a:schemeClr val="dk2"/>
                </a:solidFill>
              </a:defRPr>
            </a:lvl5pPr>
            <a:lvl6pPr lvl="5" algn="r">
              <a:buNone/>
              <a:defRPr sz="1317">
                <a:solidFill>
                  <a:schemeClr val="dk2"/>
                </a:solidFill>
              </a:defRPr>
            </a:lvl6pPr>
            <a:lvl7pPr lvl="6" algn="r">
              <a:buNone/>
              <a:defRPr sz="1317">
                <a:solidFill>
                  <a:schemeClr val="dk2"/>
                </a:solidFill>
              </a:defRPr>
            </a:lvl7pPr>
            <a:lvl8pPr lvl="7" algn="r">
              <a:buNone/>
              <a:defRPr sz="1317">
                <a:solidFill>
                  <a:schemeClr val="dk2"/>
                </a:solidFill>
              </a:defRPr>
            </a:lvl8pPr>
            <a:lvl9pPr lvl="8" algn="r">
              <a:buNone/>
              <a:defRPr sz="1317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6747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44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9"/>
            <a:ext cx="11360801" cy="76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8"/>
            <a:ext cx="731600" cy="524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533">
                <a:solidFill>
                  <a:schemeClr val="dk2"/>
                </a:solidFill>
              </a:defRPr>
            </a:lvl1pPr>
            <a:lvl2pPr lvl="1" algn="r">
              <a:buNone/>
              <a:defRPr sz="1533">
                <a:solidFill>
                  <a:schemeClr val="dk2"/>
                </a:solidFill>
              </a:defRPr>
            </a:lvl2pPr>
            <a:lvl3pPr lvl="2" algn="r">
              <a:buNone/>
              <a:defRPr sz="1533">
                <a:solidFill>
                  <a:schemeClr val="dk2"/>
                </a:solidFill>
              </a:defRPr>
            </a:lvl3pPr>
            <a:lvl4pPr lvl="3" algn="r">
              <a:buNone/>
              <a:defRPr sz="1533">
                <a:solidFill>
                  <a:schemeClr val="dk2"/>
                </a:solidFill>
              </a:defRPr>
            </a:lvl4pPr>
            <a:lvl5pPr lvl="4" algn="r">
              <a:buNone/>
              <a:defRPr sz="1533">
                <a:solidFill>
                  <a:schemeClr val="dk2"/>
                </a:solidFill>
              </a:defRPr>
            </a:lvl5pPr>
            <a:lvl6pPr lvl="5" algn="r">
              <a:buNone/>
              <a:defRPr sz="1533">
                <a:solidFill>
                  <a:schemeClr val="dk2"/>
                </a:solidFill>
              </a:defRPr>
            </a:lvl6pPr>
            <a:lvl7pPr lvl="6" algn="r">
              <a:buNone/>
              <a:defRPr sz="1533">
                <a:solidFill>
                  <a:schemeClr val="dk2"/>
                </a:solidFill>
              </a:defRPr>
            </a:lvl7pPr>
            <a:lvl8pPr lvl="7" algn="r">
              <a:buNone/>
              <a:defRPr sz="1533">
                <a:solidFill>
                  <a:schemeClr val="dk2"/>
                </a:solidFill>
              </a:defRPr>
            </a:lvl8pPr>
            <a:lvl9pPr lvl="8" algn="r">
              <a:buNone/>
              <a:defRPr sz="15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7854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4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5"/>
            <a:ext cx="11360800" cy="4555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4"/>
            <a:ext cx="731600" cy="52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468895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customXml" Target="../ink/ink3.xml"/><Relationship Id="rId26" Type="http://schemas.openxmlformats.org/officeDocument/2006/relationships/customXml" Target="../ink/ink11.xml"/><Relationship Id="rId3" Type="http://schemas.openxmlformats.org/officeDocument/2006/relationships/image" Target="../media/image24.emf"/><Relationship Id="rId21" Type="http://schemas.openxmlformats.org/officeDocument/2006/relationships/customXml" Target="../ink/ink6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NULL"/><Relationship Id="rId25" Type="http://schemas.openxmlformats.org/officeDocument/2006/relationships/customXml" Target="../ink/ink10.xml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2.xml"/><Relationship Id="rId20" Type="http://schemas.openxmlformats.org/officeDocument/2006/relationships/customXml" Target="../ink/ink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24" Type="http://schemas.openxmlformats.org/officeDocument/2006/relationships/customXml" Target="../ink/ink9.xml"/><Relationship Id="rId5" Type="http://schemas.openxmlformats.org/officeDocument/2006/relationships/image" Target="../media/image26.png"/><Relationship Id="rId15" Type="http://schemas.openxmlformats.org/officeDocument/2006/relationships/image" Target="../media/image270.png"/><Relationship Id="rId23" Type="http://schemas.openxmlformats.org/officeDocument/2006/relationships/customXml" Target="../ink/ink8.xml"/><Relationship Id="rId10" Type="http://schemas.openxmlformats.org/officeDocument/2006/relationships/image" Target="../media/image31.svg"/><Relationship Id="rId19" Type="http://schemas.openxmlformats.org/officeDocument/2006/relationships/customXml" Target="../ink/ink4.xml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customXml" Target="../ink/ink1.xml"/><Relationship Id="rId22" Type="http://schemas.openxmlformats.org/officeDocument/2006/relationships/customXml" Target="../ink/ink7.xml"/><Relationship Id="rId27" Type="http://schemas.openxmlformats.org/officeDocument/2006/relationships/customXml" Target="../ink/ink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6948243" y="1188559"/>
            <a:ext cx="5119200" cy="3829200"/>
          </a:xfrm>
          <a:prstGeom prst="rect">
            <a:avLst/>
          </a:prstGeom>
          <a:noFill/>
          <a:ln w="131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168533" tIns="168533" rIns="168533" bIns="1685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5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893413" y="1105884"/>
            <a:ext cx="3572400" cy="3829200"/>
          </a:xfrm>
          <a:prstGeom prst="rect">
            <a:avLst/>
          </a:prstGeom>
          <a:noFill/>
          <a:ln w="13175" cap="flat" cmpd="sng">
            <a:solidFill>
              <a:schemeClr val="dk2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168533" tIns="168533" rIns="168533" bIns="1685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5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9716" y="687032"/>
            <a:ext cx="828008" cy="82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descr="A green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373" y="2313527"/>
            <a:ext cx="1387351" cy="136207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669220" y="3357339"/>
            <a:ext cx="2871200" cy="4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533" tIns="168533" rIns="168533" bIns="1685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latin typeface="Segoe UI" panose="020B0502040204020203" pitchFamily="34" charset="0"/>
                <a:ea typeface="Inter"/>
                <a:cs typeface="Segoe UI" panose="020B0502040204020203" pitchFamily="34" charset="0"/>
                <a:sym typeface="Inter"/>
              </a:rPr>
              <a:t>MongoDB Atlas</a:t>
            </a:r>
            <a:endParaRPr sz="1867" kern="0" dirty="0">
              <a:solidFill>
                <a:srgbClr val="000000"/>
              </a:solidFill>
              <a:latin typeface="Segoe UI" panose="020B0502040204020203" pitchFamily="34" charset="0"/>
              <a:ea typeface="Inter"/>
              <a:cs typeface="Segoe UI" panose="020B0502040204020203" pitchFamily="34" charset="0"/>
              <a:sym typeface="Inter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4214" y="3920411"/>
            <a:ext cx="828007" cy="831692"/>
          </a:xfrm>
          <a:prstGeom prst="rect">
            <a:avLst/>
          </a:prstGeom>
          <a:noFill/>
          <a:ln w="131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7065" y="3033356"/>
            <a:ext cx="706067" cy="706027"/>
          </a:xfrm>
          <a:prstGeom prst="rect">
            <a:avLst/>
          </a:prstGeom>
          <a:noFill/>
          <a:ln w="13175" cap="flat" cmpd="sng">
            <a:solidFill>
              <a:schemeClr val="lt1"/>
            </a:solidFill>
            <a:prstDash val="dashDot"/>
            <a:round/>
            <a:headEnd type="none" w="sm" len="sm"/>
            <a:tailEnd type="none" w="sm" len="sm"/>
          </a:ln>
        </p:spPr>
      </p:pic>
      <p:pic>
        <p:nvPicPr>
          <p:cNvPr id="61" name="Google Shape;61;p13" descr="A green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2672" y="1188502"/>
            <a:ext cx="828009" cy="81291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 rot="-5400000">
            <a:off x="7675737" y="1820020"/>
            <a:ext cx="190000" cy="172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31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533" tIns="168533" rIns="168533" bIns="1685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5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13"/>
          <p:cNvSpPr/>
          <p:nvPr/>
        </p:nvSpPr>
        <p:spPr>
          <a:xfrm rot="5407237">
            <a:off x="7927433" y="1819584"/>
            <a:ext cx="190000" cy="172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31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8533" tIns="168533" rIns="168533" bIns="1685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58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8407037" y="1263495"/>
            <a:ext cx="3724800" cy="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533" tIns="168533" rIns="168533" bIns="1685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latin typeface="Segoe UI" panose="020B0502040204020203" pitchFamily="34" charset="0"/>
                <a:ea typeface="Inter" panose="020B0604020202020204" charset="0"/>
                <a:cs typeface="Segoe UI" panose="020B0502040204020203" pitchFamily="34" charset="0"/>
                <a:sym typeface="Inter"/>
              </a:rPr>
              <a:t>Mirrored MongoDB database</a:t>
            </a:r>
            <a:endParaRPr sz="1867" kern="0" dirty="0">
              <a:solidFill>
                <a:srgbClr val="000000"/>
              </a:solidFill>
              <a:latin typeface="Segoe UI" panose="020B0502040204020203" pitchFamily="34" charset="0"/>
              <a:ea typeface="Inter" panose="020B0604020202020204" charset="0"/>
              <a:cs typeface="Segoe UI" panose="020B0502040204020203" pitchFamily="34" charset="0"/>
              <a:sym typeface="Inter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8433708" y="3234344"/>
            <a:ext cx="3724800" cy="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533" tIns="168533" rIns="168533" bIns="1685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latin typeface="Segoe UI" panose="020B0502040204020203" pitchFamily="34" charset="0"/>
                <a:ea typeface="Inter" panose="020B0604020202020204" charset="0"/>
                <a:cs typeface="Segoe UI" panose="020B0502040204020203" pitchFamily="34" charset="0"/>
                <a:sym typeface="Inter"/>
              </a:rPr>
              <a:t>SQL analytics endpoint</a:t>
            </a:r>
            <a:endParaRPr sz="1867" kern="0" dirty="0">
              <a:solidFill>
                <a:srgbClr val="000000"/>
              </a:solidFill>
              <a:latin typeface="Segoe UI" panose="020B0502040204020203" pitchFamily="34" charset="0"/>
              <a:ea typeface="Inter" panose="020B0604020202020204" charset="0"/>
              <a:cs typeface="Segoe UI" panose="020B0502040204020203" pitchFamily="34" charset="0"/>
              <a:sym typeface="Inter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8432599" y="4151636"/>
            <a:ext cx="3724800" cy="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533" tIns="168533" rIns="168533" bIns="1685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latin typeface="Segoe UI" panose="020B0502040204020203" pitchFamily="34" charset="0"/>
                <a:ea typeface="Inter" panose="020B0604020202020204" charset="0"/>
                <a:cs typeface="Segoe UI" panose="020B0502040204020203" pitchFamily="34" charset="0"/>
                <a:sym typeface="Inter"/>
              </a:rPr>
              <a:t>OneLake (Delta or Parquet) </a:t>
            </a:r>
            <a:endParaRPr sz="1867" kern="0" dirty="0">
              <a:solidFill>
                <a:srgbClr val="000000"/>
              </a:solidFill>
              <a:latin typeface="Segoe UI" panose="020B0502040204020203" pitchFamily="34" charset="0"/>
              <a:ea typeface="Inter" panose="020B0604020202020204" charset="0"/>
              <a:cs typeface="Segoe UI" panose="020B0502040204020203" pitchFamily="34" charset="0"/>
              <a:sym typeface="Inter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4170969" y="3888375"/>
            <a:ext cx="29548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533" tIns="168533" rIns="168533" bIns="168533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kern="0" dirty="0">
                <a:solidFill>
                  <a:srgbClr val="000000"/>
                </a:solidFill>
                <a:latin typeface="Segoe UI" panose="020B0502040204020203" pitchFamily="34" charset="0"/>
                <a:ea typeface="Inter"/>
                <a:cs typeface="Segoe UI" panose="020B0502040204020203" pitchFamily="34" charset="0"/>
                <a:sym typeface="Inter"/>
              </a:rPr>
              <a:t>Near real-time incremental replication</a:t>
            </a:r>
            <a:r>
              <a:rPr lang="en" sz="1467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endParaRPr sz="1467" kern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7">
            <a:alphaModFix amt="86000"/>
          </a:blip>
          <a:stretch>
            <a:fillRect/>
          </a:stretch>
        </p:blipFill>
        <p:spPr>
          <a:xfrm>
            <a:off x="2285225" y="1159491"/>
            <a:ext cx="828007" cy="690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3"/>
          <p:cNvCxnSpPr/>
          <p:nvPr/>
        </p:nvCxnSpPr>
        <p:spPr>
          <a:xfrm>
            <a:off x="2627028" y="1786324"/>
            <a:ext cx="0" cy="547200"/>
          </a:xfrm>
          <a:prstGeom prst="straightConnector1">
            <a:avLst/>
          </a:prstGeom>
          <a:noFill/>
          <a:ln w="131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" name="Google Shape;70;p13"/>
          <p:cNvSpPr txBox="1"/>
          <p:nvPr/>
        </p:nvSpPr>
        <p:spPr>
          <a:xfrm>
            <a:off x="1125380" y="1515057"/>
            <a:ext cx="13872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533" tIns="168533" rIns="168533" bIns="168533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kern="0" dirty="0">
                <a:solidFill>
                  <a:srgbClr val="000000"/>
                </a:solidFill>
                <a:latin typeface="Segoe UI" panose="020B0502040204020203" pitchFamily="34" charset="0"/>
                <a:ea typeface="Inter" panose="020B0604020202020204" charset="0"/>
                <a:cs typeface="Segoe UI" panose="020B0502040204020203" pitchFamily="34" charset="0"/>
                <a:sym typeface="Inter"/>
              </a:rPr>
              <a:t>Insert, update, and delete</a:t>
            </a:r>
            <a:endParaRPr sz="1467" kern="0" dirty="0">
              <a:solidFill>
                <a:srgbClr val="000000"/>
              </a:solidFill>
              <a:latin typeface="Segoe UI" panose="020B0502040204020203" pitchFamily="34" charset="0"/>
              <a:ea typeface="Inter" panose="020B0604020202020204" charset="0"/>
              <a:cs typeface="Segoe UI" panose="020B0502040204020203" pitchFamily="34" charset="0"/>
              <a:sym typeface="Inter"/>
            </a:endParaRPr>
          </a:p>
        </p:txBody>
      </p:sp>
      <p:cxnSp>
        <p:nvCxnSpPr>
          <p:cNvPr id="71" name="Google Shape;71;p13"/>
          <p:cNvCxnSpPr/>
          <p:nvPr/>
        </p:nvCxnSpPr>
        <p:spPr>
          <a:xfrm>
            <a:off x="9897947" y="1786324"/>
            <a:ext cx="0" cy="547200"/>
          </a:xfrm>
          <a:prstGeom prst="straightConnector1">
            <a:avLst/>
          </a:prstGeom>
          <a:noFill/>
          <a:ln w="131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" name="Google Shape;72;p13"/>
          <p:cNvCxnSpPr/>
          <p:nvPr/>
        </p:nvCxnSpPr>
        <p:spPr>
          <a:xfrm>
            <a:off x="9911283" y="3736475"/>
            <a:ext cx="0" cy="547200"/>
          </a:xfrm>
          <a:prstGeom prst="straightConnector1">
            <a:avLst/>
          </a:prstGeom>
          <a:noFill/>
          <a:ln w="131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3" name="Google Shape;73;p13"/>
          <p:cNvPicPr preferRelativeResize="0"/>
          <p:nvPr/>
        </p:nvPicPr>
        <p:blipFill rotWithShape="1">
          <a:blip r:embed="rId8">
            <a:alphaModFix/>
          </a:blip>
          <a:srcRect l="10052" t="6872" r="9788" b="7018"/>
          <a:stretch/>
        </p:blipFill>
        <p:spPr>
          <a:xfrm>
            <a:off x="7710919" y="2172999"/>
            <a:ext cx="698287" cy="70601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/>
          <p:nvPr/>
        </p:nvSpPr>
        <p:spPr>
          <a:xfrm>
            <a:off x="8430669" y="2248920"/>
            <a:ext cx="3724800" cy="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533" tIns="168533" rIns="168533" bIns="1685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latin typeface="Segoe UI" panose="020B0502040204020203" pitchFamily="34" charset="0"/>
                <a:ea typeface="Inter" panose="020B0604020202020204" charset="0"/>
                <a:cs typeface="Segoe UI" panose="020B0502040204020203" pitchFamily="34" charset="0"/>
                <a:sym typeface="Inter"/>
              </a:rPr>
              <a:t>Default semantic model</a:t>
            </a:r>
            <a:endParaRPr sz="1867" kern="0" dirty="0">
              <a:solidFill>
                <a:srgbClr val="000000"/>
              </a:solidFill>
              <a:latin typeface="Segoe UI" panose="020B0502040204020203" pitchFamily="34" charset="0"/>
              <a:ea typeface="Inter" panose="020B0604020202020204" charset="0"/>
              <a:cs typeface="Segoe UI" panose="020B0502040204020203" pitchFamily="34" charset="0"/>
              <a:sym typeface="Inter"/>
            </a:endParaRPr>
          </a:p>
        </p:txBody>
      </p:sp>
      <p:cxnSp>
        <p:nvCxnSpPr>
          <p:cNvPr id="75" name="Google Shape;75;p13"/>
          <p:cNvCxnSpPr/>
          <p:nvPr/>
        </p:nvCxnSpPr>
        <p:spPr>
          <a:xfrm>
            <a:off x="9911283" y="2720828"/>
            <a:ext cx="0" cy="547200"/>
          </a:xfrm>
          <a:prstGeom prst="straightConnector1">
            <a:avLst/>
          </a:prstGeom>
          <a:noFill/>
          <a:ln w="131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" name="Google Shape;76;p13"/>
          <p:cNvCxnSpPr/>
          <p:nvPr/>
        </p:nvCxnSpPr>
        <p:spPr>
          <a:xfrm>
            <a:off x="2598897" y="4295184"/>
            <a:ext cx="5000800" cy="0"/>
          </a:xfrm>
          <a:prstGeom prst="straightConnector1">
            <a:avLst/>
          </a:prstGeom>
          <a:noFill/>
          <a:ln w="131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" name="Google Shape;77;p13"/>
          <p:cNvCxnSpPr/>
          <p:nvPr/>
        </p:nvCxnSpPr>
        <p:spPr>
          <a:xfrm rot="10800000" flipH="1">
            <a:off x="2596033" y="3859971"/>
            <a:ext cx="400" cy="440000"/>
          </a:xfrm>
          <a:prstGeom prst="straightConnector1">
            <a:avLst/>
          </a:prstGeom>
          <a:noFill/>
          <a:ln w="131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8" name="Google Shape;7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42040" y="5217526"/>
            <a:ext cx="2323535" cy="116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13808A-CE22-3C8E-6193-B5CFBBB2BD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414" y="805158"/>
            <a:ext cx="1149511" cy="6014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33F2E9-B877-617C-4F87-84B24F164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941" y="4521093"/>
            <a:ext cx="1946974" cy="10982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4F244D-E495-B47F-A61B-C40EC24FA0F5}"/>
              </a:ext>
            </a:extLst>
          </p:cNvPr>
          <p:cNvSpPr/>
          <p:nvPr/>
        </p:nvSpPr>
        <p:spPr>
          <a:xfrm>
            <a:off x="11616969" y="4726020"/>
            <a:ext cx="347755" cy="7490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97076">
              <a:buClr>
                <a:srgbClr val="000000"/>
              </a:buClr>
            </a:pPr>
            <a:endParaRPr lang="zh-CN" altLang="en-US" sz="1645" kern="0">
              <a:solidFill>
                <a:srgbClr val="1A1A1A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8BB458-4C9B-7BAC-D9FE-1A95788F485A}"/>
              </a:ext>
            </a:extLst>
          </p:cNvPr>
          <p:cNvGrpSpPr>
            <a:grpSpLocks noChangeAspect="1"/>
          </p:cNvGrpSpPr>
          <p:nvPr/>
        </p:nvGrpSpPr>
        <p:grpSpPr>
          <a:xfrm>
            <a:off x="408984" y="1601318"/>
            <a:ext cx="11697463" cy="3106901"/>
            <a:chOff x="1603917" y="1905243"/>
            <a:chExt cx="5868383" cy="1558669"/>
          </a:xfrm>
        </p:grpSpPr>
        <p:sp>
          <p:nvSpPr>
            <p:cNvPr id="435" name="Google Shape;435;p54"/>
            <p:cNvSpPr/>
            <p:nvPr/>
          </p:nvSpPr>
          <p:spPr>
            <a:xfrm>
              <a:off x="1603917" y="2177249"/>
              <a:ext cx="2652974" cy="93337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4291" tIns="57123" rIns="114291" bIns="57123" anchor="ctr" anchorCtr="0">
              <a:noAutofit/>
            </a:bodyPr>
            <a:lstStyle/>
            <a:p>
              <a:pPr algn="ctr" defTabSz="1297076">
                <a:buClr>
                  <a:srgbClr val="000000"/>
                </a:buClr>
              </a:pPr>
              <a:endParaRPr sz="1498" b="1" kern="0">
                <a:solidFill>
                  <a:srgbClr val="3C4043"/>
                </a:solidFill>
                <a:latin typeface="Arial"/>
                <a:cs typeface="Arial"/>
                <a:sym typeface="Arial"/>
              </a:endParaRPr>
            </a:p>
            <a:p>
              <a:pPr algn="ctr" defTabSz="1297076">
                <a:buClr>
                  <a:srgbClr val="000000"/>
                </a:buClr>
              </a:pPr>
              <a:endParaRPr sz="1498" b="1" kern="0">
                <a:solidFill>
                  <a:srgbClr val="3C4043"/>
                </a:solidFill>
                <a:latin typeface="Arial"/>
                <a:cs typeface="Arial"/>
                <a:sym typeface="Arial"/>
              </a:endParaRPr>
            </a:p>
            <a:p>
              <a:pPr algn="ctr" defTabSz="1297076">
                <a:buClr>
                  <a:srgbClr val="000000"/>
                </a:buClr>
              </a:pPr>
              <a:endParaRPr sz="18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297076">
                <a:buClr>
                  <a:srgbClr val="000000"/>
                </a:buClr>
              </a:pPr>
              <a:endParaRPr sz="1498" b="1" kern="0">
                <a:solidFill>
                  <a:srgbClr val="3C4043"/>
                </a:solidFill>
                <a:latin typeface="Arial"/>
                <a:cs typeface="Arial"/>
                <a:sym typeface="Arial"/>
              </a:endParaRPr>
            </a:p>
            <a:p>
              <a:pPr algn="ctr" defTabSz="1297076">
                <a:buClr>
                  <a:srgbClr val="000000"/>
                </a:buClr>
              </a:pPr>
              <a:endParaRPr sz="1498" kern="0">
                <a:solidFill>
                  <a:srgbClr val="3C4043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4"/>
            <p:cNvSpPr/>
            <p:nvPr/>
          </p:nvSpPr>
          <p:spPr>
            <a:xfrm>
              <a:off x="4632750" y="2177250"/>
              <a:ext cx="2839550" cy="92910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reflection stA="0" endPos="30000" dist="38100" dir="5400000" fadeDir="5400012" sy="-100000" algn="bl" rotWithShape="0"/>
            </a:effectLst>
          </p:spPr>
          <p:txBody>
            <a:bodyPr spcFirstLastPara="1" wrap="square" lIns="152376" tIns="152376" rIns="152376" bIns="152376" anchor="ctr" anchorCtr="0">
              <a:noAutofit/>
            </a:bodyPr>
            <a:lstStyle/>
            <a:p>
              <a:pPr defTabSz="1297076">
                <a:buClr>
                  <a:srgbClr val="000000"/>
                </a:buClr>
              </a:pPr>
              <a:endParaRPr sz="1645" kern="0">
                <a:solidFill>
                  <a:srgbClr val="000000"/>
                </a:solidFill>
                <a:highlight>
                  <a:srgbClr val="FFFFFF"/>
                </a:highlight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38" name="Google Shape;438;p54"/>
            <p:cNvCxnSpPr>
              <a:cxnSpLocks/>
            </p:cNvCxnSpPr>
            <p:nvPr/>
          </p:nvCxnSpPr>
          <p:spPr>
            <a:xfrm>
              <a:off x="2311935" y="2580662"/>
              <a:ext cx="303126" cy="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440" name="Google Shape;440;p5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76539" y="2393827"/>
              <a:ext cx="474000" cy="3736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54"/>
            <p:cNvSpPr txBox="1"/>
            <p:nvPr/>
          </p:nvSpPr>
          <p:spPr>
            <a:xfrm>
              <a:off x="5690377" y="2746762"/>
              <a:ext cx="708900" cy="295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76" tIns="152376" rIns="152376" bIns="152376" anchor="t" anchorCtr="0">
              <a:spAutoFit/>
            </a:bodyPr>
            <a:lstStyle/>
            <a:p>
              <a:pPr defTabSz="1297076">
                <a:buClr>
                  <a:srgbClr val="000000"/>
                </a:buClr>
              </a:pPr>
              <a:r>
                <a:rPr lang="es-MX" sz="1833" kern="0" dirty="0">
                  <a:solidFill>
                    <a:srgbClr val="1A1A1A"/>
                  </a:solidFill>
                  <a:latin typeface="Segoe UI" panose="020B0502040204020203" pitchFamily="34" charset="0"/>
                  <a:ea typeface="Barlow"/>
                  <a:cs typeface="Segoe UI" panose="020B0502040204020203" pitchFamily="34" charset="0"/>
                  <a:sym typeface="Barlow"/>
                </a:rPr>
                <a:t>OneLake</a:t>
              </a:r>
              <a:endParaRPr sz="1833" kern="0" dirty="0">
                <a:solidFill>
                  <a:srgbClr val="1A1A1A"/>
                </a:solidFill>
                <a:latin typeface="Segoe UI" panose="020B0502040204020203" pitchFamily="34" charset="0"/>
                <a:ea typeface="Barlow"/>
                <a:cs typeface="Segoe UI" panose="020B0502040204020203" pitchFamily="34" charset="0"/>
                <a:sym typeface="Barlow"/>
              </a:endParaRPr>
            </a:p>
          </p:txBody>
        </p:sp>
        <p:sp>
          <p:nvSpPr>
            <p:cNvPr id="442" name="Google Shape;442;p54"/>
            <p:cNvSpPr txBox="1"/>
            <p:nvPr/>
          </p:nvSpPr>
          <p:spPr>
            <a:xfrm>
              <a:off x="5286086" y="3168025"/>
              <a:ext cx="1568400" cy="295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76" tIns="152376" rIns="152376" bIns="152376" anchor="t" anchorCtr="0">
              <a:spAutoFit/>
            </a:bodyPr>
            <a:lstStyle/>
            <a:p>
              <a:pPr defTabSz="1297076">
                <a:buClr>
                  <a:srgbClr val="000000"/>
                </a:buClr>
              </a:pPr>
              <a:r>
                <a:rPr lang="en" sz="1833" kern="0" dirty="0">
                  <a:solidFill>
                    <a:srgbClr val="1A1A1A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         Microsoft Fabric</a:t>
              </a:r>
              <a:endParaRPr sz="1833" kern="0" dirty="0">
                <a:solidFill>
                  <a:srgbClr val="1A1A1A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443" name="Google Shape;443;p54"/>
            <p:cNvSpPr txBox="1"/>
            <p:nvPr/>
          </p:nvSpPr>
          <p:spPr>
            <a:xfrm>
              <a:off x="1775328" y="3163194"/>
              <a:ext cx="2152800" cy="295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76" tIns="152376" rIns="152376" bIns="152376" anchor="t" anchorCtr="0">
              <a:spAutoFit/>
            </a:bodyPr>
            <a:lstStyle/>
            <a:p>
              <a:pPr algn="ctr" defTabSz="1297076">
                <a:buClr>
                  <a:srgbClr val="000000"/>
                </a:buClr>
              </a:pPr>
              <a:r>
                <a:rPr lang="en" sz="1833" kern="0" dirty="0">
                  <a:solidFill>
                    <a:srgbClr val="1A1A1A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MongoDB Atlas </a:t>
              </a:r>
              <a:endParaRPr sz="1833" kern="0" dirty="0">
                <a:solidFill>
                  <a:srgbClr val="1A1A1A"/>
                </a:solidFill>
                <a:latin typeface="Segoe UI" panose="020B0502040204020203" pitchFamily="34" charset="0"/>
                <a:ea typeface="Barlow"/>
                <a:cs typeface="Segoe UI" panose="020B0502040204020203" pitchFamily="34" charset="0"/>
                <a:sym typeface="Barlow"/>
              </a:endParaRPr>
            </a:p>
          </p:txBody>
        </p:sp>
        <p:pic>
          <p:nvPicPr>
            <p:cNvPr id="445" name="Google Shape;445;p5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15061" y="2360943"/>
              <a:ext cx="469025" cy="439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4788" y="2314810"/>
              <a:ext cx="518775" cy="518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0" name="Google Shape;450;p54"/>
            <p:cNvSpPr txBox="1"/>
            <p:nvPr/>
          </p:nvSpPr>
          <p:spPr>
            <a:xfrm>
              <a:off x="2640838" y="2723112"/>
              <a:ext cx="584400" cy="295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76" tIns="152376" rIns="152376" bIns="152376" anchor="t" anchorCtr="0">
              <a:spAutoFit/>
            </a:bodyPr>
            <a:lstStyle/>
            <a:p>
              <a:pPr defTabSz="1297076">
                <a:buClr>
                  <a:srgbClr val="000000"/>
                </a:buClr>
              </a:pPr>
              <a:r>
                <a:rPr lang="en" sz="1833" kern="0" dirty="0">
                  <a:solidFill>
                    <a:srgbClr val="1A1A1A"/>
                  </a:solidFill>
                  <a:latin typeface="Segoe UI" panose="020B0502040204020203" pitchFamily="34" charset="0"/>
                  <a:ea typeface="Barlow Light"/>
                  <a:cs typeface="Segoe UI" panose="020B0502040204020203" pitchFamily="34" charset="0"/>
                  <a:sym typeface="Barlow Light"/>
                </a:rPr>
                <a:t>Trigger</a:t>
              </a:r>
              <a:endParaRPr sz="1833" kern="0" dirty="0">
                <a:solidFill>
                  <a:srgbClr val="1A1A1A"/>
                </a:solidFill>
                <a:latin typeface="Segoe UI" panose="020B0502040204020203" pitchFamily="34" charset="0"/>
                <a:ea typeface="Barlow Light"/>
                <a:cs typeface="Segoe UI" panose="020B0502040204020203" pitchFamily="34" charset="0"/>
                <a:sym typeface="Barlow Light"/>
              </a:endParaRPr>
            </a:p>
          </p:txBody>
        </p:sp>
        <p:sp>
          <p:nvSpPr>
            <p:cNvPr id="451" name="Google Shape;451;p54"/>
            <p:cNvSpPr txBox="1"/>
            <p:nvPr/>
          </p:nvSpPr>
          <p:spPr>
            <a:xfrm>
              <a:off x="3496780" y="2729521"/>
              <a:ext cx="628240" cy="295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76" tIns="152376" rIns="152376" bIns="152376" anchor="t" anchorCtr="0">
              <a:spAutoFit/>
            </a:bodyPr>
            <a:lstStyle/>
            <a:p>
              <a:pPr defTabSz="1297076">
                <a:buClr>
                  <a:srgbClr val="000000"/>
                </a:buClr>
              </a:pPr>
              <a:r>
                <a:rPr lang="en" sz="1833" kern="0" dirty="0">
                  <a:solidFill>
                    <a:srgbClr val="1A1A1A"/>
                  </a:solidFill>
                  <a:latin typeface="Segoe UI" panose="020B0502040204020203" pitchFamily="34" charset="0"/>
                  <a:ea typeface="Barlow Light"/>
                  <a:cs typeface="Segoe UI" panose="020B0502040204020203" pitchFamily="34" charset="0"/>
                  <a:sym typeface="Barlow Light"/>
                </a:rPr>
                <a:t>Function</a:t>
              </a:r>
              <a:endParaRPr sz="1833" kern="0" dirty="0">
                <a:solidFill>
                  <a:srgbClr val="1A1A1A"/>
                </a:solidFill>
                <a:latin typeface="Segoe UI" panose="020B0502040204020203" pitchFamily="34" charset="0"/>
                <a:ea typeface="Barlow Light"/>
                <a:cs typeface="Segoe UI" panose="020B0502040204020203" pitchFamily="34" charset="0"/>
                <a:sym typeface="Barlow Light"/>
              </a:endParaRPr>
            </a:p>
          </p:txBody>
        </p:sp>
        <p:sp>
          <p:nvSpPr>
            <p:cNvPr id="452" name="Google Shape;452;p54"/>
            <p:cNvSpPr txBox="1"/>
            <p:nvPr/>
          </p:nvSpPr>
          <p:spPr>
            <a:xfrm>
              <a:off x="4601875" y="2752687"/>
              <a:ext cx="1025700" cy="295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76" tIns="152376" rIns="152376" bIns="152376" anchor="t" anchorCtr="0">
              <a:spAutoFit/>
            </a:bodyPr>
            <a:lstStyle/>
            <a:p>
              <a:pPr defTabSz="1297076">
                <a:buClr>
                  <a:srgbClr val="000000"/>
                </a:buClr>
              </a:pPr>
              <a:r>
                <a:rPr lang="en" sz="1833" kern="0" dirty="0">
                  <a:solidFill>
                    <a:srgbClr val="1A1A1A"/>
                  </a:solidFill>
                  <a:latin typeface="Segoe UI" panose="020B0502040204020203" pitchFamily="34" charset="0"/>
                  <a:ea typeface="Barlow"/>
                  <a:cs typeface="Segoe UI" panose="020B0502040204020203" pitchFamily="34" charset="0"/>
                  <a:sym typeface="Barlow"/>
                </a:rPr>
                <a:t>Fabric functions</a:t>
              </a:r>
              <a:endParaRPr sz="1833" kern="0" dirty="0">
                <a:solidFill>
                  <a:srgbClr val="1A1A1A"/>
                </a:solidFill>
                <a:latin typeface="Segoe UI" panose="020B0502040204020203" pitchFamily="34" charset="0"/>
                <a:ea typeface="Barlow"/>
                <a:cs typeface="Segoe UI" panose="020B0502040204020203" pitchFamily="34" charset="0"/>
                <a:sym typeface="Barlow"/>
              </a:endParaRPr>
            </a:p>
          </p:txBody>
        </p:sp>
        <p:sp>
          <p:nvSpPr>
            <p:cNvPr id="453" name="Google Shape;453;p54"/>
            <p:cNvSpPr txBox="1"/>
            <p:nvPr/>
          </p:nvSpPr>
          <p:spPr>
            <a:xfrm>
              <a:off x="1759134" y="2729522"/>
              <a:ext cx="584400" cy="295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376" tIns="152376" rIns="152376" bIns="152376" anchor="t" anchorCtr="0">
              <a:spAutoFit/>
            </a:bodyPr>
            <a:lstStyle/>
            <a:p>
              <a:pPr defTabSz="1297076">
                <a:buClr>
                  <a:srgbClr val="000000"/>
                </a:buClr>
              </a:pPr>
              <a:r>
                <a:rPr lang="en" sz="1833" kern="0" dirty="0">
                  <a:solidFill>
                    <a:srgbClr val="1A1A1A"/>
                  </a:solidFill>
                  <a:latin typeface="Segoe UI" panose="020B0502040204020203" pitchFamily="34" charset="0"/>
                  <a:ea typeface="Barlow Light"/>
                  <a:cs typeface="Segoe UI" panose="020B0502040204020203" pitchFamily="34" charset="0"/>
                  <a:sym typeface="Barlow Light"/>
                </a:rPr>
                <a:t>Cluster</a:t>
              </a:r>
              <a:endParaRPr sz="1833" kern="0" dirty="0">
                <a:solidFill>
                  <a:srgbClr val="1A1A1A"/>
                </a:solidFill>
                <a:latin typeface="Segoe UI" panose="020B0502040204020203" pitchFamily="34" charset="0"/>
                <a:ea typeface="Barlow Light"/>
                <a:cs typeface="Segoe UI" panose="020B0502040204020203" pitchFamily="34" charset="0"/>
                <a:sym typeface="Barlow Light"/>
              </a:endParaRPr>
            </a:p>
          </p:txBody>
        </p:sp>
        <p:sp>
          <p:nvSpPr>
            <p:cNvPr id="454" name="Google Shape;454;p54"/>
            <p:cNvSpPr/>
            <p:nvPr/>
          </p:nvSpPr>
          <p:spPr>
            <a:xfrm>
              <a:off x="2308157" y="1924686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2376" tIns="152376" rIns="152376" bIns="152376" anchor="ctr" anchorCtr="0">
              <a:noAutofit/>
            </a:bodyPr>
            <a:lstStyle/>
            <a:p>
              <a:pPr algn="ctr" defTabSz="1297076">
                <a:buClr>
                  <a:srgbClr val="000000"/>
                </a:buClr>
              </a:pPr>
              <a:r>
                <a:rPr lang="en-US" sz="1833" b="1" kern="0" dirty="0">
                  <a:solidFill>
                    <a:srgbClr val="FAFBFC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1</a:t>
              </a:r>
              <a:endParaRPr sz="1833" b="1" kern="0" dirty="0">
                <a:solidFill>
                  <a:srgbClr val="FAFBFC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pic>
          <p:nvPicPr>
            <p:cNvPr id="466" name="Google Shape;466;p5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47060" y="2656668"/>
              <a:ext cx="329479" cy="292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54"/>
            <p:cNvSpPr/>
            <p:nvPr/>
          </p:nvSpPr>
          <p:spPr>
            <a:xfrm>
              <a:off x="6622400" y="2226175"/>
              <a:ext cx="778800" cy="792000"/>
            </a:xfrm>
            <a:prstGeom prst="rect">
              <a:avLst/>
            </a:prstGeom>
            <a:noFill/>
            <a:ln w="952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  <a:effectLst>
              <a:reflection stA="0" endPos="30000" dist="38100" dir="5400000" fadeDir="5400012" sy="-100000" algn="bl" rotWithShape="0"/>
            </a:effectLst>
          </p:spPr>
          <p:txBody>
            <a:bodyPr spcFirstLastPara="1" wrap="square" lIns="152376" tIns="152376" rIns="152376" bIns="152376" anchor="ctr" anchorCtr="0">
              <a:noAutofit/>
            </a:bodyPr>
            <a:lstStyle/>
            <a:p>
              <a:pPr algn="ctr" defTabSz="1297076">
                <a:buClr>
                  <a:srgbClr val="000000"/>
                </a:buClr>
              </a:pPr>
              <a:endParaRPr sz="1645" kern="0">
                <a:solidFill>
                  <a:srgbClr val="000000"/>
                </a:solidFill>
                <a:latin typeface="Barlow Light"/>
                <a:ea typeface="Barlow Light"/>
                <a:cs typeface="Barlow Light"/>
                <a:sym typeface="Barlow Light"/>
              </a:endParaRPr>
            </a:p>
          </p:txBody>
        </p:sp>
        <p:pic>
          <p:nvPicPr>
            <p:cNvPr id="468" name="Google Shape;468;p54"/>
            <p:cNvPicPr preferRelativeResize="0"/>
            <p:nvPr/>
          </p:nvPicPr>
          <p:blipFill rotWithShape="1">
            <a:blip r:embed="rId8">
              <a:alphaModFix/>
            </a:blip>
            <a:srcRect r="44748" b="42429"/>
            <a:stretch/>
          </p:blipFill>
          <p:spPr>
            <a:xfrm>
              <a:off x="6281498" y="2488557"/>
              <a:ext cx="276600" cy="14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7E18A23-A99A-E8E8-4F7D-A7EF264978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8378" y="3193700"/>
              <a:ext cx="265413" cy="265413"/>
            </a:xfrm>
            <a:prstGeom prst="rect">
              <a:avLst/>
            </a:prstGeom>
          </p:spPr>
        </p:pic>
        <p:sp>
          <p:nvSpPr>
            <p:cNvPr id="9" name="Google Shape;454;p54">
              <a:extLst>
                <a:ext uri="{FF2B5EF4-FFF2-40B4-BE49-F238E27FC236}">
                  <a16:creationId xmlns:a16="http://schemas.microsoft.com/office/drawing/2014/main" id="{13B6BF6B-3DC6-B78F-DC68-A8432DF2DF69}"/>
                </a:ext>
              </a:extLst>
            </p:cNvPr>
            <p:cNvSpPr/>
            <p:nvPr/>
          </p:nvSpPr>
          <p:spPr>
            <a:xfrm>
              <a:off x="3286565" y="1924933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2376" tIns="152376" rIns="152376" bIns="152376" anchor="ctr" anchorCtr="0">
              <a:noAutofit/>
            </a:bodyPr>
            <a:lstStyle/>
            <a:p>
              <a:pPr algn="ctr" defTabSz="1297076">
                <a:buClr>
                  <a:srgbClr val="000000"/>
                </a:buClr>
              </a:pPr>
              <a:r>
                <a:rPr lang="en-US" sz="1833" b="1" kern="0" dirty="0">
                  <a:solidFill>
                    <a:srgbClr val="FAFBFC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2</a:t>
              </a:r>
              <a:endParaRPr sz="1833" b="1" kern="0" dirty="0">
                <a:solidFill>
                  <a:srgbClr val="FAFBFC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10" name="Google Shape;454;p54">
              <a:extLst>
                <a:ext uri="{FF2B5EF4-FFF2-40B4-BE49-F238E27FC236}">
                  <a16:creationId xmlns:a16="http://schemas.microsoft.com/office/drawing/2014/main" id="{40AD0ADA-7181-01A1-7149-9D0D6B1DDF57}"/>
                </a:ext>
              </a:extLst>
            </p:cNvPr>
            <p:cNvSpPr/>
            <p:nvPr/>
          </p:nvSpPr>
          <p:spPr>
            <a:xfrm>
              <a:off x="4338437" y="1905243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2376" tIns="152376" rIns="152376" bIns="152376" anchor="ctr" anchorCtr="0">
              <a:noAutofit/>
            </a:bodyPr>
            <a:lstStyle/>
            <a:p>
              <a:pPr algn="ctr" defTabSz="1297076">
                <a:buClr>
                  <a:srgbClr val="000000"/>
                </a:buClr>
              </a:pPr>
              <a:r>
                <a:rPr lang="en-US" sz="1833" b="1" kern="0" dirty="0">
                  <a:solidFill>
                    <a:srgbClr val="FAFBFC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3</a:t>
              </a:r>
              <a:endParaRPr sz="1833" b="1" kern="0" dirty="0">
                <a:solidFill>
                  <a:srgbClr val="FAFBFC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11" name="Google Shape;454;p54">
              <a:extLst>
                <a:ext uri="{FF2B5EF4-FFF2-40B4-BE49-F238E27FC236}">
                  <a16:creationId xmlns:a16="http://schemas.microsoft.com/office/drawing/2014/main" id="{CD2AEC05-CACA-44D1-40B1-3B0D0B87C9AA}"/>
                </a:ext>
              </a:extLst>
            </p:cNvPr>
            <p:cNvSpPr/>
            <p:nvPr/>
          </p:nvSpPr>
          <p:spPr>
            <a:xfrm>
              <a:off x="5399124" y="1905243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2376" tIns="152376" rIns="152376" bIns="152376" anchor="ctr" anchorCtr="0">
              <a:noAutofit/>
            </a:bodyPr>
            <a:lstStyle/>
            <a:p>
              <a:pPr algn="ctr" defTabSz="1297076">
                <a:buClr>
                  <a:srgbClr val="000000"/>
                </a:buClr>
              </a:pPr>
              <a:r>
                <a:rPr lang="en-US" sz="1833" b="1" kern="0" dirty="0">
                  <a:solidFill>
                    <a:srgbClr val="FAFBFC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4</a:t>
              </a:r>
              <a:endParaRPr sz="1833" b="1" kern="0" dirty="0">
                <a:solidFill>
                  <a:srgbClr val="FAFBFC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  <p:sp>
          <p:nvSpPr>
            <p:cNvPr id="12" name="Google Shape;454;p54">
              <a:extLst>
                <a:ext uri="{FF2B5EF4-FFF2-40B4-BE49-F238E27FC236}">
                  <a16:creationId xmlns:a16="http://schemas.microsoft.com/office/drawing/2014/main" id="{E994E222-C4B0-7CF1-397C-2C1F2BFCF160}"/>
                </a:ext>
              </a:extLst>
            </p:cNvPr>
            <p:cNvSpPr/>
            <p:nvPr/>
          </p:nvSpPr>
          <p:spPr>
            <a:xfrm>
              <a:off x="6377532" y="1905243"/>
              <a:ext cx="204900" cy="187929"/>
            </a:xfrm>
            <a:prstGeom prst="ellipse">
              <a:avLst/>
            </a:prstGeom>
            <a:solidFill>
              <a:srgbClr val="107C10"/>
            </a:solidFill>
            <a:ln w="19050" cap="flat" cmpd="sng">
              <a:solidFill>
                <a:srgbClr val="107C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52376" tIns="152376" rIns="152376" bIns="152376" anchor="ctr" anchorCtr="0">
              <a:noAutofit/>
            </a:bodyPr>
            <a:lstStyle/>
            <a:p>
              <a:pPr algn="ctr" defTabSz="1297076">
                <a:buClr>
                  <a:srgbClr val="000000"/>
                </a:buClr>
              </a:pPr>
              <a:r>
                <a:rPr lang="en-US" sz="1833" b="1" kern="0" dirty="0">
                  <a:solidFill>
                    <a:srgbClr val="FAFBFC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Arial"/>
                </a:rPr>
                <a:t>5</a:t>
              </a:r>
              <a:endParaRPr sz="1833" b="1" kern="0" dirty="0">
                <a:solidFill>
                  <a:srgbClr val="FAFBFC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endParaRPr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368B6A7B-FAD0-064C-0DD3-B3A3060D3F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70691" y="2577748"/>
            <a:ext cx="639503" cy="6395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0986B55-8D00-BE04-8BE3-B418BB1A69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01708" y="2303102"/>
            <a:ext cx="619125" cy="6191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5F01157-4B46-9FBC-D577-29EA323B2D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08597" y="2311041"/>
            <a:ext cx="619125" cy="603250"/>
          </a:xfrm>
          <a:prstGeom prst="rect">
            <a:avLst/>
          </a:prstGeom>
        </p:spPr>
      </p:pic>
      <p:pic>
        <p:nvPicPr>
          <p:cNvPr id="13" name="Picture 12" descr="A white square with green letters and a x&#10;&#10;AI-generated content may be incorrect.">
            <a:extLst>
              <a:ext uri="{FF2B5EF4-FFF2-40B4-BE49-F238E27FC236}">
                <a16:creationId xmlns:a16="http://schemas.microsoft.com/office/drawing/2014/main" id="{5065D4C3-19A4-5047-B355-0682007D33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2188" y="2497548"/>
            <a:ext cx="653156" cy="822498"/>
          </a:xfrm>
          <a:prstGeom prst="rect">
            <a:avLst/>
          </a:prstGeom>
        </p:spPr>
      </p:pic>
      <p:sp>
        <p:nvSpPr>
          <p:cNvPr id="536" name="Rectangle 535">
            <a:extLst>
              <a:ext uri="{FF2B5EF4-FFF2-40B4-BE49-F238E27FC236}">
                <a16:creationId xmlns:a16="http://schemas.microsoft.com/office/drawing/2014/main" id="{0D0B744B-CD8B-5FAC-D125-55C12B2885B1}"/>
              </a:ext>
            </a:extLst>
          </p:cNvPr>
          <p:cNvSpPr/>
          <p:nvPr/>
        </p:nvSpPr>
        <p:spPr>
          <a:xfrm>
            <a:off x="1033150" y="2766813"/>
            <a:ext cx="387582" cy="4447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97076">
              <a:buClr>
                <a:srgbClr val="000000"/>
              </a:buClr>
            </a:pPr>
            <a:endParaRPr lang="en-US" sz="1645" kern="0" dirty="0">
              <a:solidFill>
                <a:srgbClr val="1A1A1A"/>
              </a:solidFill>
              <a:latin typeface="Arial"/>
              <a:sym typeface="Arial"/>
            </a:endParaRPr>
          </a:p>
        </p:txBody>
      </p:sp>
      <p:cxnSp>
        <p:nvCxnSpPr>
          <p:cNvPr id="538" name="Google Shape;438;p54">
            <a:extLst>
              <a:ext uri="{FF2B5EF4-FFF2-40B4-BE49-F238E27FC236}">
                <a16:creationId xmlns:a16="http://schemas.microsoft.com/office/drawing/2014/main" id="{9FBC701C-1A2B-2192-0BB3-A949EA7BD975}"/>
              </a:ext>
            </a:extLst>
          </p:cNvPr>
          <p:cNvCxnSpPr>
            <a:cxnSpLocks/>
          </p:cNvCxnSpPr>
          <p:nvPr/>
        </p:nvCxnSpPr>
        <p:spPr>
          <a:xfrm>
            <a:off x="3508109" y="2914285"/>
            <a:ext cx="604222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9" name="Google Shape;438;p54">
            <a:extLst>
              <a:ext uri="{FF2B5EF4-FFF2-40B4-BE49-F238E27FC236}">
                <a16:creationId xmlns:a16="http://schemas.microsoft.com/office/drawing/2014/main" id="{90E7EA45-553A-7C04-A302-DCB823F2ADF0}"/>
              </a:ext>
            </a:extLst>
          </p:cNvPr>
          <p:cNvCxnSpPr>
            <a:cxnSpLocks/>
          </p:cNvCxnSpPr>
          <p:nvPr/>
        </p:nvCxnSpPr>
        <p:spPr>
          <a:xfrm>
            <a:off x="5742769" y="2942296"/>
            <a:ext cx="604222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0" name="Google Shape;438;p54">
            <a:extLst>
              <a:ext uri="{FF2B5EF4-FFF2-40B4-BE49-F238E27FC236}">
                <a16:creationId xmlns:a16="http://schemas.microsoft.com/office/drawing/2014/main" id="{5934373A-6EA0-6765-3665-D381D87C015B}"/>
              </a:ext>
            </a:extLst>
          </p:cNvPr>
          <p:cNvCxnSpPr>
            <a:cxnSpLocks/>
          </p:cNvCxnSpPr>
          <p:nvPr/>
        </p:nvCxnSpPr>
        <p:spPr>
          <a:xfrm>
            <a:off x="7896104" y="2934739"/>
            <a:ext cx="604222" cy="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41" name="Ink 540">
                <a:extLst>
                  <a:ext uri="{FF2B5EF4-FFF2-40B4-BE49-F238E27FC236}">
                    <a16:creationId xmlns:a16="http://schemas.microsoft.com/office/drawing/2014/main" id="{8F016ABB-5509-CC4A-DA5E-3895CA8836CF}"/>
                  </a:ext>
                </a:extLst>
              </p14:cNvPr>
              <p14:cNvContentPartPr/>
              <p14:nvPr/>
            </p14:nvContentPartPr>
            <p14:xfrm>
              <a:off x="10980168" y="3671508"/>
              <a:ext cx="601" cy="601"/>
            </p14:xfrm>
          </p:contentPart>
        </mc:Choice>
        <mc:Fallback xmlns="">
          <p:pic>
            <p:nvPicPr>
              <p:cNvPr id="541" name="Ink 540">
                <a:extLst>
                  <a:ext uri="{FF2B5EF4-FFF2-40B4-BE49-F238E27FC236}">
                    <a16:creationId xmlns:a16="http://schemas.microsoft.com/office/drawing/2014/main" id="{8F016ABB-5509-CC4A-DA5E-3895CA8836C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969951" y="3661291"/>
                <a:ext cx="21035" cy="21035"/>
              </a:xfrm>
              <a:prstGeom prst="rect">
                <a:avLst/>
              </a:prstGeom>
            </p:spPr>
          </p:pic>
        </mc:Fallback>
      </mc:AlternateContent>
      <p:grpSp>
        <p:nvGrpSpPr>
          <p:cNvPr id="545" name="Group 544">
            <a:extLst>
              <a:ext uri="{FF2B5EF4-FFF2-40B4-BE49-F238E27FC236}">
                <a16:creationId xmlns:a16="http://schemas.microsoft.com/office/drawing/2014/main" id="{EC049FA2-3B9A-8BC0-EBCD-43D633BA9404}"/>
              </a:ext>
            </a:extLst>
          </p:cNvPr>
          <p:cNvGrpSpPr/>
          <p:nvPr/>
        </p:nvGrpSpPr>
        <p:grpSpPr>
          <a:xfrm>
            <a:off x="11106766" y="3684106"/>
            <a:ext cx="13802" cy="3600"/>
            <a:chOff x="7379670" y="2619285"/>
            <a:chExt cx="8280" cy="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42" name="Ink 541">
                  <a:extLst>
                    <a:ext uri="{FF2B5EF4-FFF2-40B4-BE49-F238E27FC236}">
                      <a16:creationId xmlns:a16="http://schemas.microsoft.com/office/drawing/2014/main" id="{AC9A5264-C1EE-E47D-6F3F-1D43042742E2}"/>
                    </a:ext>
                  </a:extLst>
                </p14:cNvPr>
                <p14:cNvContentPartPr/>
                <p14:nvPr/>
              </p14:nvContentPartPr>
              <p14:xfrm>
                <a:off x="7379670" y="2621085"/>
                <a:ext cx="360" cy="360"/>
              </p14:xfrm>
            </p:contentPart>
          </mc:Choice>
          <mc:Fallback xmlns="">
            <p:pic>
              <p:nvPicPr>
                <p:cNvPr id="542" name="Ink 541">
                  <a:extLst>
                    <a:ext uri="{FF2B5EF4-FFF2-40B4-BE49-F238E27FC236}">
                      <a16:creationId xmlns:a16="http://schemas.microsoft.com/office/drawing/2014/main" id="{AC9A5264-C1EE-E47D-6F3F-1D43042742E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73550" y="26149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43" name="Ink 542">
                  <a:extLst>
                    <a:ext uri="{FF2B5EF4-FFF2-40B4-BE49-F238E27FC236}">
                      <a16:creationId xmlns:a16="http://schemas.microsoft.com/office/drawing/2014/main" id="{4C475FBF-A524-54EB-350B-CD17774A8F5C}"/>
                    </a:ext>
                  </a:extLst>
                </p14:cNvPr>
                <p14:cNvContentPartPr/>
                <p14:nvPr/>
              </p14:nvContentPartPr>
              <p14:xfrm>
                <a:off x="7385430" y="2619285"/>
                <a:ext cx="360" cy="360"/>
              </p14:xfrm>
            </p:contentPart>
          </mc:Choice>
          <mc:Fallback xmlns="">
            <p:pic>
              <p:nvPicPr>
                <p:cNvPr id="543" name="Ink 542">
                  <a:extLst>
                    <a:ext uri="{FF2B5EF4-FFF2-40B4-BE49-F238E27FC236}">
                      <a16:creationId xmlns:a16="http://schemas.microsoft.com/office/drawing/2014/main" id="{4C475FBF-A524-54EB-350B-CD17774A8F5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79310" y="2613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44" name="Ink 543">
                  <a:extLst>
                    <a:ext uri="{FF2B5EF4-FFF2-40B4-BE49-F238E27FC236}">
                      <a16:creationId xmlns:a16="http://schemas.microsoft.com/office/drawing/2014/main" id="{DEB6B73F-5086-6527-A161-B1B45C56470F}"/>
                    </a:ext>
                  </a:extLst>
                </p14:cNvPr>
                <p14:cNvContentPartPr/>
                <p14:nvPr/>
              </p14:nvContentPartPr>
              <p14:xfrm>
                <a:off x="7387590" y="2619285"/>
                <a:ext cx="360" cy="360"/>
              </p14:xfrm>
            </p:contentPart>
          </mc:Choice>
          <mc:Fallback xmlns="">
            <p:pic>
              <p:nvPicPr>
                <p:cNvPr id="544" name="Ink 543">
                  <a:extLst>
                    <a:ext uri="{FF2B5EF4-FFF2-40B4-BE49-F238E27FC236}">
                      <a16:creationId xmlns:a16="http://schemas.microsoft.com/office/drawing/2014/main" id="{DEB6B73F-5086-6527-A161-B1B45C56470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81470" y="2613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46" name="Ink 545">
                <a:extLst>
                  <a:ext uri="{FF2B5EF4-FFF2-40B4-BE49-F238E27FC236}">
                    <a16:creationId xmlns:a16="http://schemas.microsoft.com/office/drawing/2014/main" id="{E8D24BD1-3156-6E71-3A62-074D005279DE}"/>
                  </a:ext>
                </a:extLst>
              </p14:cNvPr>
              <p14:cNvContentPartPr/>
              <p14:nvPr/>
            </p14:nvContentPartPr>
            <p14:xfrm>
              <a:off x="11278367" y="3687107"/>
              <a:ext cx="601" cy="601"/>
            </p14:xfrm>
          </p:contentPart>
        </mc:Choice>
        <mc:Fallback xmlns="">
          <p:pic>
            <p:nvPicPr>
              <p:cNvPr id="546" name="Ink 545">
                <a:extLst>
                  <a:ext uri="{FF2B5EF4-FFF2-40B4-BE49-F238E27FC236}">
                    <a16:creationId xmlns:a16="http://schemas.microsoft.com/office/drawing/2014/main" id="{E8D24BD1-3156-6E71-3A62-074D005279D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68150" y="3676890"/>
                <a:ext cx="21035" cy="21035"/>
              </a:xfrm>
              <a:prstGeom prst="rect">
                <a:avLst/>
              </a:prstGeom>
            </p:spPr>
          </p:pic>
        </mc:Fallback>
      </mc:AlternateContent>
      <p:grpSp>
        <p:nvGrpSpPr>
          <p:cNvPr id="555" name="Group 554">
            <a:extLst>
              <a:ext uri="{FF2B5EF4-FFF2-40B4-BE49-F238E27FC236}">
                <a16:creationId xmlns:a16="http://schemas.microsoft.com/office/drawing/2014/main" id="{61920287-7302-8A31-3D24-BF9797348515}"/>
              </a:ext>
            </a:extLst>
          </p:cNvPr>
          <p:cNvGrpSpPr/>
          <p:nvPr/>
        </p:nvGrpSpPr>
        <p:grpSpPr>
          <a:xfrm>
            <a:off x="11341966" y="3684106"/>
            <a:ext cx="35401" cy="3600"/>
            <a:chOff x="7520790" y="2619285"/>
            <a:chExt cx="21240" cy="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D9F342E0-7192-CD3A-C059-98536B04D360}"/>
                    </a:ext>
                  </a:extLst>
                </p14:cNvPr>
                <p14:cNvContentPartPr/>
                <p14:nvPr/>
              </p14:nvContentPartPr>
              <p14:xfrm>
                <a:off x="7541670" y="2621085"/>
                <a:ext cx="360" cy="360"/>
              </p14:xfrm>
            </p:contentPart>
          </mc:Choice>
          <mc:Fallback xmlns="">
            <p:pic>
              <p:nvPicPr>
                <p:cNvPr id="547" name="Ink 546">
                  <a:extLst>
                    <a:ext uri="{FF2B5EF4-FFF2-40B4-BE49-F238E27FC236}">
                      <a16:creationId xmlns:a16="http://schemas.microsoft.com/office/drawing/2014/main" id="{D9F342E0-7192-CD3A-C059-98536B04D36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35550" y="26149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48" name="Ink 547">
                  <a:extLst>
                    <a:ext uri="{FF2B5EF4-FFF2-40B4-BE49-F238E27FC236}">
                      <a16:creationId xmlns:a16="http://schemas.microsoft.com/office/drawing/2014/main" id="{F8052605-1F82-DD19-E6C5-7B6532F6CDD1}"/>
                    </a:ext>
                  </a:extLst>
                </p14:cNvPr>
                <p14:cNvContentPartPr/>
                <p14:nvPr/>
              </p14:nvContentPartPr>
              <p14:xfrm>
                <a:off x="7535910" y="2619285"/>
                <a:ext cx="360" cy="360"/>
              </p14:xfrm>
            </p:contentPart>
          </mc:Choice>
          <mc:Fallback xmlns="">
            <p:pic>
              <p:nvPicPr>
                <p:cNvPr id="548" name="Ink 547">
                  <a:extLst>
                    <a:ext uri="{FF2B5EF4-FFF2-40B4-BE49-F238E27FC236}">
                      <a16:creationId xmlns:a16="http://schemas.microsoft.com/office/drawing/2014/main" id="{F8052605-1F82-DD19-E6C5-7B6532F6CDD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29790" y="2613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88BA2ABD-6ACF-91DC-B77C-B5B6FB8A11FA}"/>
                    </a:ext>
                  </a:extLst>
                </p14:cNvPr>
                <p14:cNvContentPartPr/>
                <p14:nvPr/>
              </p14:nvContentPartPr>
              <p14:xfrm>
                <a:off x="7534110" y="2619285"/>
                <a:ext cx="360" cy="36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88BA2ABD-6ACF-91DC-B77C-B5B6FB8A11F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27990" y="2613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51" name="Ink 550">
                  <a:extLst>
                    <a:ext uri="{FF2B5EF4-FFF2-40B4-BE49-F238E27FC236}">
                      <a16:creationId xmlns:a16="http://schemas.microsoft.com/office/drawing/2014/main" id="{FEC416AB-8266-C7CB-C9F0-E39DC204474F}"/>
                    </a:ext>
                  </a:extLst>
                </p14:cNvPr>
                <p14:cNvContentPartPr/>
                <p14:nvPr/>
              </p14:nvContentPartPr>
              <p14:xfrm>
                <a:off x="7532310" y="2619285"/>
                <a:ext cx="360" cy="360"/>
              </p14:xfrm>
            </p:contentPart>
          </mc:Choice>
          <mc:Fallback xmlns="">
            <p:pic>
              <p:nvPicPr>
                <p:cNvPr id="551" name="Ink 550">
                  <a:extLst>
                    <a:ext uri="{FF2B5EF4-FFF2-40B4-BE49-F238E27FC236}">
                      <a16:creationId xmlns:a16="http://schemas.microsoft.com/office/drawing/2014/main" id="{FEC416AB-8266-C7CB-C9F0-E39DC204474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26190" y="2613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52" name="Ink 551">
                  <a:extLst>
                    <a:ext uri="{FF2B5EF4-FFF2-40B4-BE49-F238E27FC236}">
                      <a16:creationId xmlns:a16="http://schemas.microsoft.com/office/drawing/2014/main" id="{21ADEB59-B74D-9A1E-7946-2349915DDB0E}"/>
                    </a:ext>
                  </a:extLst>
                </p14:cNvPr>
                <p14:cNvContentPartPr/>
                <p14:nvPr/>
              </p14:nvContentPartPr>
              <p14:xfrm>
                <a:off x="7530150" y="2619285"/>
                <a:ext cx="360" cy="360"/>
              </p14:xfrm>
            </p:contentPart>
          </mc:Choice>
          <mc:Fallback xmlns="">
            <p:pic>
              <p:nvPicPr>
                <p:cNvPr id="552" name="Ink 551">
                  <a:extLst>
                    <a:ext uri="{FF2B5EF4-FFF2-40B4-BE49-F238E27FC236}">
                      <a16:creationId xmlns:a16="http://schemas.microsoft.com/office/drawing/2014/main" id="{21ADEB59-B74D-9A1E-7946-2349915DDB0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24030" y="2613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53" name="Ink 552">
                  <a:extLst>
                    <a:ext uri="{FF2B5EF4-FFF2-40B4-BE49-F238E27FC236}">
                      <a16:creationId xmlns:a16="http://schemas.microsoft.com/office/drawing/2014/main" id="{EE25EB88-CD6A-E5F5-EB75-9A31143FB995}"/>
                    </a:ext>
                  </a:extLst>
                </p14:cNvPr>
                <p14:cNvContentPartPr/>
                <p14:nvPr/>
              </p14:nvContentPartPr>
              <p14:xfrm>
                <a:off x="7526550" y="2619285"/>
                <a:ext cx="360" cy="360"/>
              </p14:xfrm>
            </p:contentPart>
          </mc:Choice>
          <mc:Fallback xmlns="">
            <p:pic>
              <p:nvPicPr>
                <p:cNvPr id="553" name="Ink 552">
                  <a:extLst>
                    <a:ext uri="{FF2B5EF4-FFF2-40B4-BE49-F238E27FC236}">
                      <a16:creationId xmlns:a16="http://schemas.microsoft.com/office/drawing/2014/main" id="{EE25EB88-CD6A-E5F5-EB75-9A31143FB99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20430" y="2613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54" name="Ink 553">
                  <a:extLst>
                    <a:ext uri="{FF2B5EF4-FFF2-40B4-BE49-F238E27FC236}">
                      <a16:creationId xmlns:a16="http://schemas.microsoft.com/office/drawing/2014/main" id="{CB0817D7-2369-DDD0-F266-59CD68BB855F}"/>
                    </a:ext>
                  </a:extLst>
                </p14:cNvPr>
                <p14:cNvContentPartPr/>
                <p14:nvPr/>
              </p14:nvContentPartPr>
              <p14:xfrm>
                <a:off x="7520790" y="2619285"/>
                <a:ext cx="360" cy="360"/>
              </p14:xfrm>
            </p:contentPart>
          </mc:Choice>
          <mc:Fallback xmlns="">
            <p:pic>
              <p:nvPicPr>
                <p:cNvPr id="554" name="Ink 553">
                  <a:extLst>
                    <a:ext uri="{FF2B5EF4-FFF2-40B4-BE49-F238E27FC236}">
                      <a16:creationId xmlns:a16="http://schemas.microsoft.com/office/drawing/2014/main" id="{CB0817D7-2369-DDD0-F266-59CD68BB855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14670" y="26131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6" name="Rectangle 555">
            <a:extLst>
              <a:ext uri="{FF2B5EF4-FFF2-40B4-BE49-F238E27FC236}">
                <a16:creationId xmlns:a16="http://schemas.microsoft.com/office/drawing/2014/main" id="{71C1DFE1-1389-4A02-4AC9-BEA01308684A}"/>
              </a:ext>
            </a:extLst>
          </p:cNvPr>
          <p:cNvSpPr/>
          <p:nvPr/>
        </p:nvSpPr>
        <p:spPr>
          <a:xfrm>
            <a:off x="10980168" y="3671508"/>
            <a:ext cx="493455" cy="648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97076">
              <a:buClr>
                <a:srgbClr val="000000"/>
              </a:buClr>
            </a:pPr>
            <a:endParaRPr lang="en-US" sz="1576" kern="0">
              <a:ln>
                <a:solidFill>
                  <a:srgbClr val="FFFFFF"/>
                </a:solidFill>
              </a:ln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8A1A7A-38A5-D3AC-8273-6D00984C1E6C}"/>
              </a:ext>
            </a:extLst>
          </p:cNvPr>
          <p:cNvSpPr/>
          <p:nvPr/>
        </p:nvSpPr>
        <p:spPr>
          <a:xfrm>
            <a:off x="11516905" y="6139491"/>
            <a:ext cx="387582" cy="4447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97076">
              <a:buClr>
                <a:srgbClr val="000000"/>
              </a:buClr>
            </a:pPr>
            <a:endParaRPr lang="en-US" sz="1645" kern="0" dirty="0">
              <a:solidFill>
                <a:srgbClr val="1A1A1A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/>
          <p:nvPr/>
        </p:nvSpPr>
        <p:spPr>
          <a:xfrm>
            <a:off x="2623162" y="733064"/>
            <a:ext cx="1650963" cy="69175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395" tIns="120395" rIns="120395" bIns="120395" anchor="ctr" anchorCtr="0">
            <a:noAutofit/>
          </a:bodyPr>
          <a:lstStyle/>
          <a:p>
            <a:pPr algn="ctr" defTabSz="1204174">
              <a:buClr>
                <a:srgbClr val="000000"/>
              </a:buClr>
            </a:pPr>
            <a:r>
              <a:rPr lang="en" sz="1086" kern="0" dirty="0">
                <a:solidFill>
                  <a:srgbClr val="000000"/>
                </a:solidFill>
                <a:latin typeface="Segoe UI" panose="020B0502040204020203" pitchFamily="34" charset="0"/>
                <a:ea typeface="Barlow"/>
                <a:cs typeface="Segoe UI" panose="020B0502040204020203" pitchFamily="34" charset="0"/>
                <a:sym typeface="Barlow"/>
              </a:rPr>
              <a:t>RDBMS</a:t>
            </a:r>
            <a:endParaRPr sz="1086" kern="0" dirty="0">
              <a:solidFill>
                <a:srgbClr val="000000"/>
              </a:solidFill>
              <a:latin typeface="Segoe UI" panose="020B0502040204020203" pitchFamily="34" charset="0"/>
              <a:ea typeface="Barlow"/>
              <a:cs typeface="Segoe UI" panose="020B0502040204020203" pitchFamily="34" charset="0"/>
              <a:sym typeface="Barlow"/>
            </a:endParaRPr>
          </a:p>
          <a:p>
            <a:pPr algn="ctr" defTabSz="1204174">
              <a:buClr>
                <a:srgbClr val="000000"/>
              </a:buClr>
            </a:pPr>
            <a:r>
              <a:rPr lang="en" sz="1086" kern="0" dirty="0">
                <a:solidFill>
                  <a:srgbClr val="000000"/>
                </a:solidFill>
                <a:latin typeface="Segoe UI" panose="020B0502040204020203" pitchFamily="34" charset="0"/>
                <a:ea typeface="Barlow"/>
                <a:cs typeface="Segoe UI" panose="020B0502040204020203" pitchFamily="34" charset="0"/>
                <a:sym typeface="Barlow"/>
              </a:rPr>
              <a:t>(tabular)</a:t>
            </a:r>
            <a:endParaRPr sz="1086" kern="0" dirty="0">
              <a:solidFill>
                <a:srgbClr val="000000"/>
              </a:solidFill>
              <a:latin typeface="Segoe UI" panose="020B0502040204020203" pitchFamily="34" charset="0"/>
              <a:ea typeface="Barlow"/>
              <a:cs typeface="Segoe UI" panose="020B0502040204020203" pitchFamily="34" charset="0"/>
              <a:sym typeface="Barlow"/>
            </a:endParaRPr>
          </a:p>
        </p:txBody>
      </p:sp>
      <p:sp>
        <p:nvSpPr>
          <p:cNvPr id="123" name="Google Shape;123;p14"/>
          <p:cNvSpPr/>
          <p:nvPr/>
        </p:nvSpPr>
        <p:spPr>
          <a:xfrm>
            <a:off x="2696706" y="1738135"/>
            <a:ext cx="1904988" cy="310518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304" tIns="45136" rIns="90304" bIns="45136" anchor="ctr" anchorCtr="0">
            <a:noAutofit/>
          </a:bodyPr>
          <a:lstStyle/>
          <a:p>
            <a:pPr defTabSz="1204174">
              <a:buClr>
                <a:srgbClr val="000000"/>
              </a:buClr>
            </a:pPr>
            <a:r>
              <a:rPr lang="en" sz="889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- Document data model</a:t>
            </a:r>
            <a:endParaRPr sz="889" kern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defTabSz="1204174">
              <a:buClr>
                <a:srgbClr val="000000"/>
              </a:buClr>
            </a:pPr>
            <a:r>
              <a:rPr lang="en" sz="889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- Distributed systems architecture</a:t>
            </a:r>
            <a:endParaRPr sz="889" kern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  <a:p>
            <a:pPr defTabSz="1204174">
              <a:buClr>
                <a:srgbClr val="000000"/>
              </a:buClr>
            </a:pPr>
            <a:r>
              <a:rPr lang="en" sz="889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- Cloud or on-premises</a:t>
            </a:r>
            <a:endParaRPr sz="889" kern="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sp>
        <p:nvSpPr>
          <p:cNvPr id="124" name="Google Shape;124;p14"/>
          <p:cNvSpPr txBox="1"/>
          <p:nvPr/>
        </p:nvSpPr>
        <p:spPr>
          <a:xfrm>
            <a:off x="2665299" y="4345200"/>
            <a:ext cx="1967802" cy="222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14" rIns="0" bIns="0" anchor="t" anchorCtr="0">
            <a:noAutofit/>
          </a:bodyPr>
          <a:lstStyle/>
          <a:p>
            <a:pPr algn="ctr" defTabSz="1204174">
              <a:buClr>
                <a:srgbClr val="000000"/>
              </a:buClr>
              <a:buSzPts val="1100"/>
            </a:pPr>
            <a:r>
              <a:rPr lang="en" sz="1383" kern="0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Operational data </a:t>
            </a:r>
          </a:p>
          <a:p>
            <a:pPr algn="ctr" defTabSz="1204174">
              <a:buClr>
                <a:srgbClr val="000000"/>
              </a:buClr>
              <a:buSzPts val="1100"/>
            </a:pPr>
            <a:r>
              <a:rPr lang="en" sz="1383" kern="0" dirty="0">
                <a:solidFill>
                  <a:srgbClr val="191919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layer</a:t>
            </a:r>
            <a:endParaRPr sz="1383" kern="0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Arial"/>
            </a:endParaRPr>
          </a:p>
        </p:txBody>
      </p:sp>
      <p:pic>
        <p:nvPicPr>
          <p:cNvPr id="125" name="Google Shape;12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1950" y="1886562"/>
            <a:ext cx="620401" cy="515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/>
          <p:nvPr/>
        </p:nvSpPr>
        <p:spPr>
          <a:xfrm>
            <a:off x="2623162" y="5034052"/>
            <a:ext cx="1650963" cy="691753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0395" tIns="120395" rIns="120395" bIns="120395" anchor="ctr" anchorCtr="0">
            <a:noAutofit/>
          </a:bodyPr>
          <a:lstStyle/>
          <a:p>
            <a:pPr algn="ctr" defTabSz="1204174">
              <a:buClr>
                <a:srgbClr val="000000"/>
              </a:buClr>
            </a:pPr>
            <a:r>
              <a:rPr lang="en" sz="1086" kern="0" dirty="0">
                <a:solidFill>
                  <a:srgbClr val="000000"/>
                </a:solidFill>
                <a:latin typeface="Segoe UI" panose="020B0502040204020203" pitchFamily="34" charset="0"/>
                <a:ea typeface="Barlow"/>
                <a:cs typeface="Segoe UI" panose="020B0502040204020203" pitchFamily="34" charset="0"/>
                <a:sym typeface="Barlow"/>
              </a:rPr>
              <a:t>Logs</a:t>
            </a:r>
            <a:endParaRPr sz="1086" kern="0" dirty="0">
              <a:solidFill>
                <a:srgbClr val="000000"/>
              </a:solidFill>
              <a:latin typeface="Segoe UI" panose="020B0502040204020203" pitchFamily="34" charset="0"/>
              <a:ea typeface="Barlow"/>
              <a:cs typeface="Segoe UI" panose="020B0502040204020203" pitchFamily="34" charset="0"/>
              <a:sym typeface="Barlow"/>
            </a:endParaRPr>
          </a:p>
          <a:p>
            <a:pPr algn="ctr" defTabSz="1204174">
              <a:buClr>
                <a:srgbClr val="000000"/>
              </a:buClr>
            </a:pPr>
            <a:r>
              <a:rPr lang="en" sz="1086" kern="0" dirty="0">
                <a:solidFill>
                  <a:srgbClr val="000000"/>
                </a:solidFill>
                <a:latin typeface="Segoe UI" panose="020B0502040204020203" pitchFamily="34" charset="0"/>
                <a:ea typeface="Barlow"/>
                <a:cs typeface="Segoe UI" panose="020B0502040204020203" pitchFamily="34" charset="0"/>
                <a:sym typeface="Barlow"/>
              </a:rPr>
              <a:t>(unstructured)</a:t>
            </a:r>
            <a:endParaRPr sz="1086" kern="0" dirty="0">
              <a:solidFill>
                <a:srgbClr val="000000"/>
              </a:solidFill>
              <a:latin typeface="Segoe UI" panose="020B0502040204020203" pitchFamily="34" charset="0"/>
              <a:ea typeface="Barlow"/>
              <a:cs typeface="Segoe UI" panose="020B0502040204020203" pitchFamily="34" charset="0"/>
              <a:sym typeface="Barlow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6461103" y="1229644"/>
            <a:ext cx="3341827" cy="45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395" tIns="120395" rIns="120395" bIns="120395" anchor="t" anchorCtr="0">
            <a:spAutoFit/>
          </a:bodyPr>
          <a:lstStyle/>
          <a:p>
            <a:pPr defTabSz="1204174">
              <a:buClr>
                <a:srgbClr val="000000"/>
              </a:buClr>
            </a:pPr>
            <a:r>
              <a:rPr lang="en" sz="1383" kern="0" dirty="0">
                <a:solidFill>
                  <a:srgbClr val="000000"/>
                </a:solidFill>
                <a:latin typeface="Segoe UI Semibold" panose="020B0702040204020203" pitchFamily="34" charset="0"/>
                <a:ea typeface="Barlow"/>
                <a:cs typeface="Segoe UI Semibold" panose="020B0702040204020203" pitchFamily="34" charset="0"/>
                <a:sym typeface="Barlow"/>
              </a:rPr>
              <a:t>Enterprise data warehouse</a:t>
            </a:r>
            <a:endParaRPr sz="1383" kern="0" dirty="0">
              <a:solidFill>
                <a:srgbClr val="000000"/>
              </a:solidFill>
              <a:latin typeface="Segoe UI Semibold" panose="020B0702040204020203" pitchFamily="34" charset="0"/>
              <a:ea typeface="Barlow"/>
              <a:cs typeface="Segoe UI Semibold" panose="020B0702040204020203" pitchFamily="34" charset="0"/>
              <a:sym typeface="Barlow"/>
            </a:endParaRPr>
          </a:p>
        </p:txBody>
      </p:sp>
      <p:cxnSp>
        <p:nvCxnSpPr>
          <p:cNvPr id="131" name="Google Shape;131;p14"/>
          <p:cNvCxnSpPr>
            <a:cxnSpLocks/>
            <a:stCxn id="122" idx="3"/>
          </p:cNvCxnSpPr>
          <p:nvPr/>
        </p:nvCxnSpPr>
        <p:spPr>
          <a:xfrm>
            <a:off x="4274125" y="1078941"/>
            <a:ext cx="828840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4"/>
          <p:cNvCxnSpPr>
            <a:stCxn id="123" idx="3"/>
            <a:endCxn id="133" idx="1"/>
          </p:cNvCxnSpPr>
          <p:nvPr/>
        </p:nvCxnSpPr>
        <p:spPr>
          <a:xfrm>
            <a:off x="4601698" y="3290727"/>
            <a:ext cx="851525" cy="1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4"/>
          <p:cNvCxnSpPr>
            <a:cxnSpLocks/>
            <a:stCxn id="127" idx="3"/>
          </p:cNvCxnSpPr>
          <p:nvPr/>
        </p:nvCxnSpPr>
        <p:spPr>
          <a:xfrm rot="10800000" flipH="1">
            <a:off x="4274125" y="5373607"/>
            <a:ext cx="828840" cy="6321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14"/>
          <p:cNvCxnSpPr>
            <a:cxnSpLocks/>
          </p:cNvCxnSpPr>
          <p:nvPr/>
        </p:nvCxnSpPr>
        <p:spPr>
          <a:xfrm>
            <a:off x="5094897" y="1088373"/>
            <a:ext cx="13552" cy="4285238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14"/>
          <p:cNvSpPr txBox="1"/>
          <p:nvPr/>
        </p:nvSpPr>
        <p:spPr>
          <a:xfrm>
            <a:off x="5094893" y="3563651"/>
            <a:ext cx="1506740" cy="60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395" tIns="120395" rIns="120395" bIns="120395" anchor="t" anchorCtr="0">
            <a:spAutoFit/>
          </a:bodyPr>
          <a:lstStyle/>
          <a:p>
            <a:pPr algn="ctr" defTabSz="1204174">
              <a:buClr>
                <a:srgbClr val="000000"/>
              </a:buClr>
            </a:pPr>
            <a:r>
              <a:rPr lang="en" sz="1185" kern="0" dirty="0">
                <a:solidFill>
                  <a:srgbClr val="000000"/>
                </a:solidFill>
                <a:latin typeface="Segoe UI" panose="020B0502040204020203" pitchFamily="34" charset="0"/>
                <a:ea typeface="Barlow Light"/>
                <a:cs typeface="Segoe UI" panose="020B0502040204020203" pitchFamily="34" charset="0"/>
                <a:sym typeface="Barlow Light"/>
              </a:rPr>
              <a:t>MongoDB source connector</a:t>
            </a:r>
            <a:endParaRPr sz="1185" kern="0" dirty="0">
              <a:solidFill>
                <a:srgbClr val="000000"/>
              </a:solidFill>
              <a:latin typeface="Segoe UI" panose="020B0502040204020203" pitchFamily="34" charset="0"/>
              <a:ea typeface="Barlow Light"/>
              <a:cs typeface="Segoe UI" panose="020B0502040204020203" pitchFamily="34" charset="0"/>
              <a:sym typeface="Barlow Light"/>
            </a:endParaRPr>
          </a:p>
        </p:txBody>
      </p:sp>
      <p:pic>
        <p:nvPicPr>
          <p:cNvPr id="133" name="Google Shape;13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3223" y="3013573"/>
            <a:ext cx="787019" cy="5543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4"/>
          <p:cNvCxnSpPr>
            <a:stCxn id="133" idx="3"/>
            <a:endCxn id="133" idx="3"/>
          </p:cNvCxnSpPr>
          <p:nvPr/>
        </p:nvCxnSpPr>
        <p:spPr>
          <a:xfrm>
            <a:off x="6240239" y="3290739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B3BBC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4"/>
          <p:cNvCxnSpPr>
            <a:cxnSpLocks/>
          </p:cNvCxnSpPr>
          <p:nvPr/>
        </p:nvCxnSpPr>
        <p:spPr>
          <a:xfrm rot="10800000" flipH="1">
            <a:off x="6192410" y="3283080"/>
            <a:ext cx="336619" cy="7506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14"/>
          <p:cNvSpPr txBox="1"/>
          <p:nvPr/>
        </p:nvSpPr>
        <p:spPr>
          <a:xfrm>
            <a:off x="10084364" y="3505969"/>
            <a:ext cx="1186765" cy="577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395" tIns="120395" rIns="120395" bIns="120395" anchor="t" anchorCtr="0">
            <a:spAutoFit/>
          </a:bodyPr>
          <a:lstStyle/>
          <a:p>
            <a:pPr algn="ctr" defTabSz="1204174">
              <a:buClr>
                <a:srgbClr val="000000"/>
              </a:buClr>
            </a:pPr>
            <a:r>
              <a:rPr lang="en" sz="1086" kern="0" dirty="0">
                <a:solidFill>
                  <a:srgbClr val="000000"/>
                </a:solidFill>
                <a:latin typeface="Segoe UI" panose="020B0502040204020203" pitchFamily="34" charset="0"/>
                <a:ea typeface="Barlow Light"/>
                <a:cs typeface="Segoe UI" panose="020B0502040204020203" pitchFamily="34" charset="0"/>
                <a:sym typeface="Barlow Light"/>
              </a:rPr>
              <a:t>MongoDB </a:t>
            </a:r>
            <a:endParaRPr sz="1086" kern="0" dirty="0">
              <a:solidFill>
                <a:srgbClr val="000000"/>
              </a:solidFill>
              <a:latin typeface="Segoe UI" panose="020B0502040204020203" pitchFamily="34" charset="0"/>
              <a:ea typeface="Barlow Light"/>
              <a:cs typeface="Segoe UI" panose="020B0502040204020203" pitchFamily="34" charset="0"/>
              <a:sym typeface="Barlow Light"/>
            </a:endParaRPr>
          </a:p>
          <a:p>
            <a:pPr algn="ctr" defTabSz="1204174">
              <a:buClr>
                <a:srgbClr val="000000"/>
              </a:buClr>
            </a:pPr>
            <a:r>
              <a:rPr lang="en" sz="1086" kern="0" dirty="0">
                <a:solidFill>
                  <a:srgbClr val="000000"/>
                </a:solidFill>
                <a:latin typeface="Segoe UI" panose="020B0502040204020203" pitchFamily="34" charset="0"/>
                <a:ea typeface="Barlow Light"/>
                <a:cs typeface="Segoe UI" panose="020B0502040204020203" pitchFamily="34" charset="0"/>
                <a:sym typeface="Barlow Light"/>
              </a:rPr>
              <a:t>sink connector</a:t>
            </a:r>
            <a:endParaRPr sz="1086" kern="0" dirty="0">
              <a:solidFill>
                <a:srgbClr val="000000"/>
              </a:solidFill>
              <a:latin typeface="Segoe UI" panose="020B0502040204020203" pitchFamily="34" charset="0"/>
              <a:ea typeface="Barlow Light"/>
              <a:cs typeface="Segoe UI" panose="020B0502040204020203" pitchFamily="34" charset="0"/>
              <a:sym typeface="Barlow Light"/>
            </a:endParaRPr>
          </a:p>
        </p:txBody>
      </p:sp>
      <p:pic>
        <p:nvPicPr>
          <p:cNvPr id="140" name="Google Shape;14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4294" y="2930495"/>
            <a:ext cx="787019" cy="5543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14"/>
          <p:cNvCxnSpPr>
            <a:cxnSpLocks/>
          </p:cNvCxnSpPr>
          <p:nvPr/>
        </p:nvCxnSpPr>
        <p:spPr>
          <a:xfrm rot="10800000" flipH="1">
            <a:off x="9934437" y="3207660"/>
            <a:ext cx="299852" cy="8296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2" name="Google Shape;14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2131" y="2927730"/>
            <a:ext cx="703191" cy="554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Google Shape;143;p14"/>
          <p:cNvCxnSpPr>
            <a:cxnSpLocks/>
          </p:cNvCxnSpPr>
          <p:nvPr/>
        </p:nvCxnSpPr>
        <p:spPr>
          <a:xfrm flipV="1">
            <a:off x="11009622" y="3204908"/>
            <a:ext cx="330818" cy="2755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" name="Google Shape;144;p14"/>
          <p:cNvSpPr txBox="1"/>
          <p:nvPr/>
        </p:nvSpPr>
        <p:spPr>
          <a:xfrm>
            <a:off x="11091771" y="3495256"/>
            <a:ext cx="1223880" cy="744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395" tIns="120395" rIns="120395" bIns="120395" anchor="t" anchorCtr="0">
            <a:spAutoFit/>
          </a:bodyPr>
          <a:lstStyle/>
          <a:p>
            <a:pPr algn="ctr" defTabSz="1204174">
              <a:buClr>
                <a:srgbClr val="000000"/>
              </a:buClr>
            </a:pPr>
            <a:r>
              <a:rPr lang="en" sz="1086" kern="0" dirty="0">
                <a:solidFill>
                  <a:srgbClr val="000000"/>
                </a:solidFill>
                <a:latin typeface="Segoe UI" panose="020B0502040204020203" pitchFamily="34" charset="0"/>
                <a:ea typeface="Barlow"/>
                <a:cs typeface="Segoe UI" panose="020B0502040204020203" pitchFamily="34" charset="0"/>
                <a:sym typeface="Barlow"/>
              </a:rPr>
              <a:t>MongoDB analytics </a:t>
            </a:r>
          </a:p>
          <a:p>
            <a:pPr algn="ctr" defTabSz="1204174">
              <a:buClr>
                <a:srgbClr val="000000"/>
              </a:buClr>
            </a:pPr>
            <a:r>
              <a:rPr lang="en" sz="1086" kern="0" dirty="0">
                <a:solidFill>
                  <a:srgbClr val="000000"/>
                </a:solidFill>
                <a:latin typeface="Segoe UI" panose="020B0502040204020203" pitchFamily="34" charset="0"/>
                <a:ea typeface="Barlow"/>
                <a:cs typeface="Segoe UI" panose="020B0502040204020203" pitchFamily="34" charset="0"/>
                <a:sym typeface="Barlow"/>
              </a:rPr>
              <a:t>store</a:t>
            </a:r>
            <a:endParaRPr sz="1086" kern="0" dirty="0">
              <a:solidFill>
                <a:srgbClr val="000000"/>
              </a:solidFill>
              <a:latin typeface="Segoe UI" panose="020B0502040204020203" pitchFamily="34" charset="0"/>
              <a:ea typeface="Barlow"/>
              <a:cs typeface="Segoe UI" panose="020B0502040204020203" pitchFamily="34" charset="0"/>
              <a:sym typeface="Barlow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77673DE-D0AB-9ACB-2ADD-6F40EE5FD8FA}"/>
              </a:ext>
            </a:extLst>
          </p:cNvPr>
          <p:cNvCxnSpPr>
            <a:cxnSpLocks/>
          </p:cNvCxnSpPr>
          <p:nvPr/>
        </p:nvCxnSpPr>
        <p:spPr>
          <a:xfrm>
            <a:off x="2346070" y="3290586"/>
            <a:ext cx="34929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87839-C18B-DF84-E91B-F03F5C0EB99F}"/>
              </a:ext>
            </a:extLst>
          </p:cNvPr>
          <p:cNvSpPr/>
          <p:nvPr/>
        </p:nvSpPr>
        <p:spPr>
          <a:xfrm>
            <a:off x="6529029" y="1706706"/>
            <a:ext cx="3573202" cy="34318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4174">
              <a:buClr>
                <a:srgbClr val="000000"/>
              </a:buClr>
            </a:pPr>
            <a:endParaRPr lang="en-US" sz="1844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C203B2-4505-A1CB-5176-64BAC7EA481D}"/>
              </a:ext>
            </a:extLst>
          </p:cNvPr>
          <p:cNvSpPr txBox="1"/>
          <p:nvPr/>
        </p:nvSpPr>
        <p:spPr>
          <a:xfrm>
            <a:off x="8206542" y="2143210"/>
            <a:ext cx="1688390" cy="2583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04174">
              <a:buClr>
                <a:srgbClr val="000000"/>
              </a:buClr>
            </a:pPr>
            <a:r>
              <a:rPr lang="en-US" sz="1086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Machine 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98A99-A6C7-6EBC-52DB-90553F7655B5}"/>
              </a:ext>
            </a:extLst>
          </p:cNvPr>
          <p:cNvSpPr txBox="1"/>
          <p:nvPr/>
        </p:nvSpPr>
        <p:spPr>
          <a:xfrm>
            <a:off x="8206542" y="3084893"/>
            <a:ext cx="1688390" cy="2583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04174">
              <a:buClr>
                <a:srgbClr val="000000"/>
              </a:buClr>
            </a:pPr>
            <a:r>
              <a:rPr lang="en-US" sz="1086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Big data analytics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42A5B1-3209-7CA0-AEE8-F7380B45B800}"/>
              </a:ext>
            </a:extLst>
          </p:cNvPr>
          <p:cNvSpPr txBox="1"/>
          <p:nvPr/>
        </p:nvSpPr>
        <p:spPr>
          <a:xfrm>
            <a:off x="8244171" y="4037235"/>
            <a:ext cx="1688390" cy="2583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04174">
              <a:buClr>
                <a:srgbClr val="000000"/>
              </a:buClr>
            </a:pPr>
            <a:r>
              <a:rPr lang="en-US" sz="1086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BI dashboard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0190A0-9A93-819A-4FD3-925264C8A65F}"/>
              </a:ext>
            </a:extLst>
          </p:cNvPr>
          <p:cNvSpPr txBox="1"/>
          <p:nvPr/>
        </p:nvSpPr>
        <p:spPr>
          <a:xfrm>
            <a:off x="8061530" y="4723054"/>
            <a:ext cx="790237" cy="30514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defTabSz="1204174">
              <a:buClr>
                <a:srgbClr val="000000"/>
              </a:buClr>
            </a:pPr>
            <a:r>
              <a:rPr lang="en-US" sz="1383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Fabric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F6942807-B99F-B8B0-C3E4-F873EB30E905}"/>
              </a:ext>
            </a:extLst>
          </p:cNvPr>
          <p:cNvSpPr/>
          <p:nvPr/>
        </p:nvSpPr>
        <p:spPr>
          <a:xfrm>
            <a:off x="7570637" y="1992696"/>
            <a:ext cx="604210" cy="256716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04174">
              <a:buClr>
                <a:srgbClr val="000000"/>
              </a:buClr>
            </a:pPr>
            <a:endParaRPr lang="en-US" sz="1844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5223C2-4B12-EE18-1006-B835D6EEFF01}"/>
              </a:ext>
            </a:extLst>
          </p:cNvPr>
          <p:cNvSpPr txBox="1"/>
          <p:nvPr/>
        </p:nvSpPr>
        <p:spPr>
          <a:xfrm>
            <a:off x="7097156" y="3849902"/>
            <a:ext cx="682834" cy="3039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defTabSz="1204174">
              <a:buClr>
                <a:srgbClr val="000000"/>
              </a:buClr>
            </a:pPr>
            <a:r>
              <a:rPr lang="en-US" sz="1383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SQL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880B9C2-E18B-C5FC-50E4-1558F23A91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86" y="2210700"/>
            <a:ext cx="770152" cy="42786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7BD9EFE-FECB-2533-0ABD-2F11FA12374F}"/>
              </a:ext>
            </a:extLst>
          </p:cNvPr>
          <p:cNvSpPr/>
          <p:nvPr/>
        </p:nvSpPr>
        <p:spPr>
          <a:xfrm>
            <a:off x="479705" y="1971854"/>
            <a:ext cx="1831037" cy="26491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4174">
              <a:buClr>
                <a:srgbClr val="000000"/>
              </a:buClr>
            </a:pPr>
            <a:r>
              <a:rPr lang="en-US" sz="1844" kern="0" dirty="0">
                <a:solidFill>
                  <a:srgbClr val="FFFFF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4FE1567-2A2D-AC43-8D36-75AF65C36F1E}"/>
              </a:ext>
            </a:extLst>
          </p:cNvPr>
          <p:cNvSpPr txBox="1"/>
          <p:nvPr/>
        </p:nvSpPr>
        <p:spPr>
          <a:xfrm>
            <a:off x="479705" y="1584996"/>
            <a:ext cx="1285678" cy="30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4174">
              <a:buClr>
                <a:srgbClr val="000000"/>
              </a:buClr>
            </a:pPr>
            <a:r>
              <a:rPr lang="en-US" sz="1383" kern="0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Consumers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E515D9A-DB58-DA10-D7C2-D15BEEB8F5E2}"/>
              </a:ext>
            </a:extLst>
          </p:cNvPr>
          <p:cNvSpPr txBox="1"/>
          <p:nvPr/>
        </p:nvSpPr>
        <p:spPr>
          <a:xfrm flipH="1">
            <a:off x="580060" y="2201148"/>
            <a:ext cx="1643160" cy="42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4174">
              <a:buClr>
                <a:srgbClr val="000000"/>
              </a:buClr>
            </a:pPr>
            <a:r>
              <a:rPr lang="en-US" sz="1086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Consuming operational</a:t>
            </a:r>
          </a:p>
          <a:p>
            <a:pPr algn="ctr" defTabSz="1204174">
              <a:buClr>
                <a:srgbClr val="000000"/>
              </a:buClr>
            </a:pPr>
            <a:r>
              <a:rPr lang="en-US" sz="1086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apps and services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8741381-E432-6E5B-C93C-8A8D7C03EE86}"/>
              </a:ext>
            </a:extLst>
          </p:cNvPr>
          <p:cNvSpPr txBox="1"/>
          <p:nvPr/>
        </p:nvSpPr>
        <p:spPr>
          <a:xfrm>
            <a:off x="488290" y="3013573"/>
            <a:ext cx="2003335" cy="63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4174">
              <a:buClr>
                <a:srgbClr val="000000"/>
              </a:buClr>
            </a:pPr>
            <a:r>
              <a:rPr lang="en-US" sz="889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- Internal apps</a:t>
            </a:r>
          </a:p>
          <a:p>
            <a:pPr defTabSz="1204174">
              <a:buClr>
                <a:srgbClr val="000000"/>
              </a:buClr>
            </a:pPr>
            <a:r>
              <a:rPr lang="en-US" sz="889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- Customer-facing services</a:t>
            </a:r>
          </a:p>
          <a:p>
            <a:pPr defTabSz="1204174">
              <a:buClr>
                <a:srgbClr val="000000"/>
              </a:buClr>
            </a:pPr>
            <a:r>
              <a:rPr lang="en-US" sz="889" kern="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- APIs for non-Microsoft consumption across any channel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3C70F-340B-5121-931F-52C87342F41D}"/>
              </a:ext>
            </a:extLst>
          </p:cNvPr>
          <p:cNvSpPr txBox="1"/>
          <p:nvPr/>
        </p:nvSpPr>
        <p:spPr>
          <a:xfrm>
            <a:off x="3248291" y="1914022"/>
            <a:ext cx="1416218" cy="425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04174">
              <a:buClr>
                <a:srgbClr val="000000"/>
              </a:buClr>
            </a:pPr>
            <a:r>
              <a:rPr lang="en-US" sz="1086" b="1" kern="0" dirty="0">
                <a:solidFill>
                  <a:srgbClr val="3C4043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MongoDB Atlas on Azure</a:t>
            </a:r>
            <a:endParaRPr lang="en-US" sz="1086" kern="0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Arial"/>
            </a:endParaRPr>
          </a:p>
        </p:txBody>
      </p:sp>
      <p:pic>
        <p:nvPicPr>
          <p:cNvPr id="7" name="Picture 6" descr="A picture containing screenshot, graphics, colorfulness, square&#10;&#10;Description automatically generated">
            <a:extLst>
              <a:ext uri="{FF2B5EF4-FFF2-40B4-BE49-F238E27FC236}">
                <a16:creationId xmlns:a16="http://schemas.microsoft.com/office/drawing/2014/main" id="{8E96AB7F-6EFD-81D8-12D1-732AAC865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14" y="5556353"/>
            <a:ext cx="1761225" cy="93028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B52C0E6-38E0-D634-04DB-7A179D7BE4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75113" y="2970734"/>
            <a:ext cx="589531" cy="63970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B10F5B6-E7B2-EC82-2561-8DD66F0566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9915" y="4611292"/>
            <a:ext cx="432102" cy="4688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B2B5A9-1686-9789-4888-1451F638BF12}"/>
              </a:ext>
            </a:extLst>
          </p:cNvPr>
          <p:cNvSpPr/>
          <p:nvPr/>
        </p:nvSpPr>
        <p:spPr>
          <a:xfrm>
            <a:off x="2953271" y="1992695"/>
            <a:ext cx="214243" cy="346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153"/>
            <a:endParaRPr lang="en-US" sz="1778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C891D8-EFF8-617B-D15A-DF768800CCA7}"/>
              </a:ext>
            </a:extLst>
          </p:cNvPr>
          <p:cNvSpPr/>
          <p:nvPr/>
        </p:nvSpPr>
        <p:spPr>
          <a:xfrm>
            <a:off x="11551821" y="3013573"/>
            <a:ext cx="297226" cy="415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3153"/>
            <a:endParaRPr lang="en-US" sz="1778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 txBox="1"/>
          <p:nvPr/>
        </p:nvSpPr>
        <p:spPr>
          <a:xfrm>
            <a:off x="1202087" y="1017080"/>
            <a:ext cx="3353237" cy="74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0121" tIns="140121" rIns="140121" bIns="140121" anchor="t" anchorCtr="0">
            <a:spAutoFit/>
          </a:bodyPr>
          <a:lstStyle/>
          <a:p>
            <a:pPr algn="ctr" defTabSz="1401409">
              <a:spcBef>
                <a:spcPts val="1226"/>
              </a:spcBef>
              <a:buClr>
                <a:srgbClr val="000000"/>
              </a:buClr>
            </a:pPr>
            <a:r>
              <a:rPr lang="en" sz="2000" kern="0" dirty="0">
                <a:solidFill>
                  <a:srgbClr val="15232E"/>
                </a:solidFill>
                <a:latin typeface="Segoe UI Semibold" panose="020B0702040204020203" pitchFamily="34" charset="0"/>
                <a:ea typeface="Barlow"/>
                <a:cs typeface="Segoe UI Semibold" panose="020B0702040204020203" pitchFamily="34" charset="0"/>
                <a:sym typeface="Barlow"/>
              </a:rPr>
              <a:t>Fabric pipeline</a:t>
            </a:r>
            <a:endParaRPr sz="2000" kern="0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Arial"/>
            </a:endParaRPr>
          </a:p>
        </p:txBody>
      </p:sp>
      <p:sp>
        <p:nvSpPr>
          <p:cNvPr id="182" name="Google Shape;182;p16"/>
          <p:cNvSpPr txBox="1"/>
          <p:nvPr/>
        </p:nvSpPr>
        <p:spPr>
          <a:xfrm>
            <a:off x="7049384" y="1017080"/>
            <a:ext cx="4221318" cy="74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0121" tIns="140121" rIns="140121" bIns="140121" anchor="t" anchorCtr="0">
            <a:spAutoFit/>
          </a:bodyPr>
          <a:lstStyle/>
          <a:p>
            <a:pPr algn="ctr" defTabSz="1401409">
              <a:spcBef>
                <a:spcPts val="1226"/>
              </a:spcBef>
              <a:buClr>
                <a:srgbClr val="000000"/>
              </a:buClr>
            </a:pPr>
            <a:r>
              <a:rPr lang="en" sz="2000" kern="0" dirty="0">
                <a:solidFill>
                  <a:srgbClr val="15232E"/>
                </a:solidFill>
                <a:latin typeface="Segoe UI Semibold" panose="020B0702040204020203" pitchFamily="34" charset="0"/>
                <a:ea typeface="Barlow"/>
                <a:cs typeface="Segoe UI Semibold" panose="020B0702040204020203" pitchFamily="34" charset="0"/>
                <a:sym typeface="Barlow"/>
              </a:rPr>
              <a:t>Power BI analytics and dashboard</a:t>
            </a:r>
            <a:endParaRPr sz="2000" kern="0" dirty="0">
              <a:solidFill>
                <a:srgbClr val="000000"/>
              </a:solidFill>
              <a:latin typeface="Segoe UI Semibold" panose="020B0702040204020203" pitchFamily="34" charset="0"/>
              <a:cs typeface="Segoe UI Semibold" panose="020B0702040204020203" pitchFamily="34" charset="0"/>
              <a:sym typeface="Arial"/>
            </a:endParaRPr>
          </a:p>
        </p:txBody>
      </p:sp>
      <p:pic>
        <p:nvPicPr>
          <p:cNvPr id="184" name="Google Shape;1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58" y="1737337"/>
            <a:ext cx="5721684" cy="33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0106" y="1737336"/>
            <a:ext cx="5539874" cy="33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4B0AD0-496D-8FAA-7884-AE5ADA156AE0}"/>
              </a:ext>
            </a:extLst>
          </p:cNvPr>
          <p:cNvSpPr/>
          <p:nvPr/>
        </p:nvSpPr>
        <p:spPr>
          <a:xfrm>
            <a:off x="10923639" y="4640826"/>
            <a:ext cx="683342" cy="240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70" y="1175251"/>
            <a:ext cx="5830956" cy="369128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7"/>
          <p:cNvSpPr txBox="1"/>
          <p:nvPr/>
        </p:nvSpPr>
        <p:spPr>
          <a:xfrm>
            <a:off x="178274" y="537363"/>
            <a:ext cx="5304120" cy="71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0121" tIns="140121" rIns="140121" bIns="140121" anchor="t" anchorCtr="0">
            <a:spAutoFit/>
          </a:bodyPr>
          <a:lstStyle/>
          <a:p>
            <a:pPr marL="0" marR="0" lvl="0" indent="0" algn="ctr" defTabSz="1401409" rtl="0" eaLnBrk="1" fontAlgn="auto" latinLnBrk="0" hangingPunct="1">
              <a:lnSpc>
                <a:spcPct val="100000"/>
              </a:lnSpc>
              <a:spcBef>
                <a:spcPts val="1226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85" b="0" i="0" u="none" strike="noStrike" kern="0" cap="none" spc="0" normalizeH="0" baseline="0" noProof="0" dirty="0">
                <a:ln>
                  <a:noFill/>
                </a:ln>
                <a:solidFill>
                  <a:srgbClr val="15232E"/>
                </a:solidFill>
                <a:effectLst/>
                <a:uLnTx/>
                <a:uFillTx/>
                <a:latin typeface="Segoe UI Semibold" panose="020B0702040204020203" pitchFamily="34" charset="0"/>
                <a:ea typeface="Barlow"/>
                <a:cs typeface="Segoe UI Semibold" panose="020B0702040204020203" pitchFamily="34" charset="0"/>
                <a:sym typeface="Barlow"/>
              </a:rPr>
              <a:t>Fabric pipeline</a:t>
            </a:r>
            <a:endParaRPr kumimoji="0" sz="178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  <a:sym typeface="Arial"/>
            </a:endParaRPr>
          </a:p>
        </p:txBody>
      </p:sp>
      <p:pic>
        <p:nvPicPr>
          <p:cNvPr id="195" name="Google Shape;1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206" y="1284188"/>
            <a:ext cx="5483684" cy="435461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7"/>
          <p:cNvSpPr txBox="1"/>
          <p:nvPr/>
        </p:nvSpPr>
        <p:spPr>
          <a:xfrm>
            <a:off x="6565983" y="513779"/>
            <a:ext cx="5304120" cy="711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0121" tIns="140121" rIns="140121" bIns="140121" anchor="t" anchorCtr="0">
            <a:spAutoFit/>
          </a:bodyPr>
          <a:lstStyle/>
          <a:p>
            <a:pPr marL="0" marR="0" lvl="0" indent="0" algn="ctr" defTabSz="1401409" rtl="0" eaLnBrk="1" fontAlgn="auto" latinLnBrk="0" hangingPunct="1">
              <a:lnSpc>
                <a:spcPct val="100000"/>
              </a:lnSpc>
              <a:spcBef>
                <a:spcPts val="1226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785" b="0" i="0" u="none" strike="noStrike" kern="0" cap="none" spc="0" normalizeH="0" baseline="0" noProof="0" dirty="0">
                <a:ln>
                  <a:noFill/>
                </a:ln>
                <a:solidFill>
                  <a:srgbClr val="15232E"/>
                </a:solidFill>
                <a:effectLst/>
                <a:uLnTx/>
                <a:uFillTx/>
                <a:latin typeface="Segoe UI Semibold" panose="020B0702040204020203" pitchFamily="34" charset="0"/>
                <a:ea typeface="Barlow"/>
                <a:cs typeface="Segoe UI Semibold" panose="020B0702040204020203" pitchFamily="34" charset="0"/>
                <a:sym typeface="Barlow"/>
              </a:rPr>
              <a:t>PyCharm workflow</a:t>
            </a:r>
            <a:endParaRPr kumimoji="0" sz="178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ngoDB Theme">
  <a:themeElements>
    <a:clrScheme name="Office Theme">
      <a:dk1>
        <a:srgbClr val="21313C"/>
      </a:dk1>
      <a:lt1>
        <a:srgbClr val="1A1A1A"/>
      </a:lt1>
      <a:dk2>
        <a:srgbClr val="B3BBC1"/>
      </a:dk2>
      <a:lt2>
        <a:srgbClr val="FAFBFC"/>
      </a:lt2>
      <a:accent1>
        <a:srgbClr val="13AA52"/>
      </a:accent1>
      <a:accent2>
        <a:srgbClr val="116149"/>
      </a:accent2>
      <a:accent3>
        <a:srgbClr val="12924F"/>
      </a:accent3>
      <a:accent4>
        <a:srgbClr val="65C9DF"/>
      </a:accent4>
      <a:accent5>
        <a:srgbClr val="FEDC49"/>
      </a:accent5>
      <a:accent6>
        <a:srgbClr val="F5F6F7"/>
      </a:accent6>
      <a:hlink>
        <a:srgbClr val="13AA52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Office PowerPoint</Application>
  <PresentationFormat>Widescreen</PresentationFormat>
  <Paragraphs>54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Aptos</vt:lpstr>
      <vt:lpstr>Arial</vt:lpstr>
      <vt:lpstr>Arial Black</vt:lpstr>
      <vt:lpstr>Barlow Light</vt:lpstr>
      <vt:lpstr>Barlow Medium</vt:lpstr>
      <vt:lpstr>Calibri</vt:lpstr>
      <vt:lpstr>Fira Mono</vt:lpstr>
      <vt:lpstr>Segoe UI</vt:lpstr>
      <vt:lpstr>Segoe UI Semibold</vt:lpstr>
      <vt:lpstr>MongoDB Theme</vt:lpstr>
      <vt:lpstr>Simple Light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2026-03-17T19:10:54Z</dcterms:created>
  <dcterms:modified xsi:type="dcterms:W3CDTF">2026-03-17T19:11:09Z</dcterms:modified>
</cp:coreProperties>
</file>