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659C-4C48-4D9E-8C03-CFB846A00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66DC6-AF4C-4083-B088-B553B875F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13EED-8471-42CB-989C-D80E97FE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E07B0-AB89-448B-A45E-EF68A985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ABC45-ABB2-4DA3-B22D-E2CEA09F4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718D-5C76-4DF5-B330-5A020885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F6697-E43C-4B1C-A4A7-B0807CA7A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7D62-5CE9-4752-9A59-8A2892CC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B9E9C-5829-44C8-A96A-96104317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AAAE-FE9A-4BC2-9ECF-86D545E0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0371E6-5E9C-4E26-ABDC-B2525D2562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99BD3-4169-4E82-961D-2C207C7E9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6D6FC-3C9F-454B-9986-35AFB767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F24C-AAE7-4F0E-95AB-B1C8B55E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344F-53FB-406E-93C3-E1B6DDB1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8FC79-112B-4C2C-8A84-F45D39D8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356B-E903-42B2-987C-B4AFABAE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75C1A-795E-47D3-BC16-061F96A9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629D5-8343-4469-BCD5-F0B93646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AA90D-EE37-4F9D-8261-0EBACA3B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1602-58F2-4836-BFCA-14B084DD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2FFA5-A443-4065-9195-72BE19386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B8C72-F988-41F0-911F-7A52C8F8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1B913-2610-43FB-B549-8974271C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62C6F-3605-452F-89A3-55F7A1CA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6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C5D1-E5B9-4DC6-B244-7DB1ADEA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9481-A19B-4802-9EF2-7DC8B0628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B4947-7E8D-4F2D-904F-E550707E7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E22FE-157F-4927-B34D-18C2FBAD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257A-A2C7-4599-8B07-057E84CE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E1A14-D5A3-4985-9247-25C5205D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FB64B-E418-47E4-81A6-CBCAE5876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32D12-3A26-4239-9012-28299961A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B72414-C414-41B1-8BCC-D08952068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A6691-41C6-45F6-9B71-68436CA83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8BAD8-7D63-481F-97D6-AC866A5F3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A0E78F-AE6F-46A2-903D-BA769AC2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3E2D7B-39A8-408F-847A-6EAB882A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FAAC6-589F-43AE-BAB1-77145595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2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B3FA-560A-44D7-91FF-1BAE1237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03EB9A-CEC4-4349-9B17-BF33A48E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0AF89-E6CC-40DE-92F0-8C971AD6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7B36-DE75-428C-87EE-E640FA25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4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50B35-5D97-499F-9EEB-2CB5AD377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6D7E6-4D2A-4876-B7E7-3F60340A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20314-F1D2-4323-A8EA-70504650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28F6-658C-4A99-8CB6-99EB59F9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7C134-4C52-44CE-8925-70D5373A4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46D59-28ED-4C74-BE11-1457E4BB4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60F4F-98BC-42F4-ADFF-EDCAAAE5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10B9B-223D-4DAA-9024-7D5A7E9F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11FFF-68D8-4636-A19B-0319E3AE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AE414-0D50-4A36-90FE-127213D5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9345E-D7AD-4EE1-B2D3-1F350579E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82AA1-E6B3-4006-98E1-582C74D7E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D04B6-4658-41CA-88FB-6970916D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E8652-C7A6-4F5C-B7BC-E0365439C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B1B01-8E5B-48A1-9BC6-D1BD31C6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C84E32-C76F-42AC-A8D5-4591E543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C60D-70A1-4DE0-B927-01F9B0109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CDE2-BC14-48AB-BF0F-BB79F0B60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6582-1FC7-42F3-B623-106424A324F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696B-1FF1-4005-AA98-73DF3F3E9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31745-42F3-483A-82F4-3EA5D8CFC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2E4A7-8A9D-41A2-AD18-36D6F0A5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B3C7B6-BD87-45E4-9DFB-18C7BEFA4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052" y="2428867"/>
            <a:ext cx="7843895" cy="2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8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Chong Kim (AQUENT LLC)</dc:creator>
  <cp:lastModifiedBy>Chong Kim (AQUENT LLC)</cp:lastModifiedBy>
  <cp:revision>1</cp:revision>
  <dcterms:created xsi:type="dcterms:W3CDTF">2021-12-28T23:26:48Z</dcterms:created>
  <dcterms:modified xsi:type="dcterms:W3CDTF">2021-12-28T23:27:23Z</dcterms:modified>
</cp:coreProperties>
</file>