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9C2F6-2955-4D5C-A6FF-D9C4FBF02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5D276-AF17-414B-8DF6-F015B8F55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B5438-E11B-4F51-87F8-B683F6CF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C50-A1E7-4E49-A1E2-A5B9095F42A6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668DB-0292-4A70-9B66-9AEB31A49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DB911-4A56-428B-9211-56771444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3654-04A7-4C59-8EED-4D95BE67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7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72697-58C2-40F7-BE51-FBEF8609A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6236A7-81E0-4F9D-9322-3EC8E423E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C0A1A-991E-4EBE-8607-C526B8ED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C50-A1E7-4E49-A1E2-A5B9095F42A6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DAF96-943A-4E20-8D08-83859921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95192-7560-46FB-A21A-29B89A3A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3654-04A7-4C59-8EED-4D95BE67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6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52667-121E-4548-841D-1AB8C1FB95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A6169-D82E-441E-B7E9-94507C67C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74DB0-565B-4490-8B42-411E5D7A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C50-A1E7-4E49-A1E2-A5B9095F42A6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41237-7259-470E-A8BC-23E6186E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13132-B512-4C70-B239-262A2D742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3654-04A7-4C59-8EED-4D95BE67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8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B7FEA-05EC-4B1F-9EBF-C85768D2B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F0FB1-2921-42BD-A68F-7B90D062E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9791B-6579-446F-88B5-2979EDD9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C50-A1E7-4E49-A1E2-A5B9095F42A6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2C69B-21A7-4552-9F10-62934B756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1E242-118F-488B-B380-BB4162197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3654-04A7-4C59-8EED-4D95BE67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5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8D0A-6796-4D34-81E1-FB463ED09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5B30F-4B8D-4B5B-9F72-4E21F3BC7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8431C-18DE-49B8-8FD8-526891C5A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C50-A1E7-4E49-A1E2-A5B9095F42A6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8C031-63E0-4D7B-B945-0A18A16DA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D7BCC-C342-491F-8E4B-FB81708C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3654-04A7-4C59-8EED-4D95BE67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3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D0530-6CC6-47EF-84D7-A0D166967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3FEB0-E842-453A-A54D-6811C59CA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A014B-35E4-41B8-8C94-BC6B1242C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1EE58-C264-4B11-8BF3-33D05871F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C50-A1E7-4E49-A1E2-A5B9095F42A6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99C04-35BB-4BF3-8892-4F020BCC6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2D802-7D4A-4494-ADDA-8BA1056EC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3654-04A7-4C59-8EED-4D95BE67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0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8E36B-8CFB-40FB-ACC4-4A946DD21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1BDDC-C133-43CF-A293-733BDDD81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5C690-F2F0-4675-9527-257850534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CFA4DA-3945-47B9-A7CF-6E77DDF1D1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1E225-682D-48BD-9B61-6D271F351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8D3C7F-4701-4F11-8A33-77B67B20E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C50-A1E7-4E49-A1E2-A5B9095F42A6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4686CC-14E7-4804-8F03-1392E715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D4C41F-F6C4-45C5-8C3D-332B210DD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3654-04A7-4C59-8EED-4D95BE67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B32E8-E7F4-4631-9592-165F3C169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1B98C9-CB65-41D6-B98A-E716DF14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C50-A1E7-4E49-A1E2-A5B9095F42A6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836B6C-28EC-4B57-8276-4B0E895A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A5C22D-E806-4AFA-B3B8-9A39E1F7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3654-04A7-4C59-8EED-4D95BE67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0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23392A-5EEC-4BD0-9BFC-17D68CCEF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C50-A1E7-4E49-A1E2-A5B9095F42A6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2C7BF-4DB0-4656-9BA9-E27CB7F3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31BA98-F943-4369-A9E9-D1266C6A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3654-04A7-4C59-8EED-4D95BE67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5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07CF4-14CE-4BCD-B5F1-4BEA3A423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3B40E-1982-42B8-AB7D-6F9E6AFD6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199F0-1D12-47FD-8C17-8BC7E7B58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FE6F2-ADCE-456E-BFEF-E30CA47F8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C50-A1E7-4E49-A1E2-A5B9095F42A6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FAACF-3387-4136-9CA6-BEF702B4B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984D7-9B69-4BD8-A5B4-B05BE9238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3654-04A7-4C59-8EED-4D95BE67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7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1181B-ADF3-4F22-8C13-6D8CD12EE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4573CA-31EA-430E-9B6D-01B696C02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2CAF7-9E4B-4EBD-8AA2-E4903884D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A51BB-E0F7-4F75-BFBA-EE34F903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C50-A1E7-4E49-A1E2-A5B9095F42A6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B9152-6598-443D-ADA7-A4FF978C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02646-6145-471D-9532-8E47B3951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3654-04A7-4C59-8EED-4D95BE67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1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CC6AC4-18DB-4578-AEBA-F2AC5BC28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D8D37-E058-47B4-8644-90283C681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87F00-BE11-4867-8FE0-5C4B05B814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CCC50-A1E7-4E49-A1E2-A5B9095F42A6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4B2F6-CD68-4160-A8FD-BF7786DAC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38166-3C75-4A78-80DE-2BFC8CC21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73654-04A7-4C59-8EED-4D95BE67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8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9292C1B-AC07-42A6-BB19-98E470FF0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3981"/>
            <a:ext cx="12192000" cy="505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0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Chong Kim (AQUENT LLC)</dc:creator>
  <cp:lastModifiedBy>Chong Kim (AQUENT LLC)</cp:lastModifiedBy>
  <cp:revision>1</cp:revision>
  <dcterms:created xsi:type="dcterms:W3CDTF">2021-12-28T23:19:29Z</dcterms:created>
  <dcterms:modified xsi:type="dcterms:W3CDTF">2021-12-28T23:20:35Z</dcterms:modified>
</cp:coreProperties>
</file>