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09A3-76AE-409C-875F-4CECBE15C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08460-3706-49CE-BFDE-1A169C198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9820-BACE-4C4F-A096-8A1173DD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B3DA-0D79-4197-9526-CD4D1C10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5DC8A-EB7C-4707-9B7E-848A9AF3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6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CC6B4-5C6C-46A1-9296-CD92AD6F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F7B99-2459-476A-9547-D2DE9FBE3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C3C2C-F056-4910-8DAE-DBD8C40E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61C87-FB34-49FE-ACE5-A3805BD2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DF058-E902-42F7-8F8C-8D7C8925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0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EA0F42-2C4B-4AF9-8A69-EF0014BDB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13C0E-EDF4-4914-9EB9-EDF112DBF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15EC-2CEE-43A6-A17B-6576A2B9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F065-B081-4523-AB00-036822B0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F8E1F-C075-4FD9-95FD-708592E4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7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AC0E-70A1-45AA-90FC-862B187F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6541D-39C0-4801-B68C-375FF1AD1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C8AE5-DBFF-4695-B3AA-375A883D8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A13F9-625F-46D4-B511-EA05304A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E60A0-2E78-41DC-AE61-F6C6EDC4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7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B5E3-D42F-4A4B-8C53-8C093147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B17F1-24EA-4876-BBA4-1E228F1F5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43C6-5EC7-4DF7-9BE3-88BE48C5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FEE46-42DE-47FA-AF8E-58EF11B35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FC5E0-5021-48F7-A457-0E3F93F3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54AA8-3CFD-4128-BA76-B33A57EFA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0A44C-154C-4732-99F2-4ECE4EAB8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E9B51-8EF0-4014-8584-DD90D6D54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329A3-0608-4BF2-A9C7-CA9441B1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D4715-8FEA-41D6-9E6F-19437A557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C565E-2DFB-498B-A46D-327360E3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2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944BB-BF80-40CA-A2D3-41290B6E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2E263-1DF2-475F-8754-2B34AB58E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2131C-5519-4E58-90B9-6F1F81356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80573A-65BF-42B1-ACC5-B9B594029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212F9-D6F9-40B8-86DE-95CA23CB2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5BCC1-CD73-4506-8CED-A40D56B0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F9B6B9-070F-4E75-B818-99D00E0D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40DA6-7353-4EB5-B156-97F3DF1F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1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7A18-C95B-4C45-83BA-D5578A30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F899EE-13CC-44CB-AEAD-AA072899B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C7CCE-2361-4F45-A94A-E923434D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8B1DC-ABF9-42D7-80FB-8DBF067B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4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0320A-C8F9-4726-90F3-403D5BF3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61F5A-BFF7-4812-A612-199B9444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E62B0-D453-41AC-82AC-E25DEA0E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EA6A5-3972-4FDF-B195-9DFB36BD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03AF-A9E1-4E33-A283-A9064417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7CBF8-5F65-4B17-8C29-AF46A1D02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FEBA3-17AF-4904-99FC-CEF167E8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998A3-7442-44CE-A64E-BD9E5ABB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821E5-5B58-4F6E-8C36-966092A1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7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79175-868D-4A5B-8B52-308372A4E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8FCEB7-29BB-40EB-BF00-1EA624F3C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61E3E-A5DF-444D-BBD8-050C0A898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72364-A89A-46CC-95F6-3ED08C48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5B34F-EEF5-4BFA-8395-6475A393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9BBAE-9B0E-45C5-B4A0-E92A3DAF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5A3E74-17AF-4B73-82A9-1F250AB7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93810-C747-4B95-B885-854902FBF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10757-DC25-472E-B4E2-796A27C92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EEDBC-A980-4C87-ADB4-69411B7E5FF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6FA36-1D79-4241-A71E-BD241EF1E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82F47-691F-4277-B25C-2D828704B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2B29-E940-4000-A4AE-8F50693D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46629B-242E-4D99-973F-6FB5BA0FA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723" y="3394073"/>
            <a:ext cx="82554" cy="698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D59665-9224-4012-81BA-DB11AF29A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297" y="711060"/>
            <a:ext cx="8871406" cy="543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85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Chong Kim (AQUENT LLC)</dc:creator>
  <cp:lastModifiedBy>Chong Kim (AQUENT LLC)</cp:lastModifiedBy>
  <cp:revision>1</cp:revision>
  <dcterms:created xsi:type="dcterms:W3CDTF">2022-01-05T20:46:15Z</dcterms:created>
  <dcterms:modified xsi:type="dcterms:W3CDTF">2022-01-05T20:47:17Z</dcterms:modified>
</cp:coreProperties>
</file>