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99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nia Bayoumy" userId="241a3a26-9775-4596-9554-ed3899f15148" providerId="ADAL" clId="{91A438E9-A157-4C43-AD5C-D4009DEC1C2F}"/>
    <pc:docChg chg="mod">
      <pc:chgData name="Rania Bayoumy" userId="241a3a26-9775-4596-9554-ed3899f15148" providerId="ADAL" clId="{91A438E9-A157-4C43-AD5C-D4009DEC1C2F}" dt="2023-05-03T23:42:47.153" v="1" actId="33475"/>
      <pc:docMkLst>
        <pc:docMk/>
      </pc:docMkLst>
    </pc:docChg>
  </pc:docChgLst>
  <pc:docChgLst>
    <pc:chgData name="Paweena Tongbai (Lionbridge Technologies Inc)" userId="2b9f2c3d-e641-4e58-85cf-3fb104de0a4b" providerId="ADAL" clId="{148E0634-0068-4F7A-8354-33D355EF714B}"/>
    <pc:docChg chg="delSld modSld">
      <pc:chgData name="Paweena Tongbai (Lionbridge Technologies Inc)" userId="2b9f2c3d-e641-4e58-85cf-3fb104de0a4b" providerId="ADAL" clId="{148E0634-0068-4F7A-8354-33D355EF714B}" dt="2023-05-03T18:50:21.924" v="22" actId="554"/>
      <pc:docMkLst>
        <pc:docMk/>
      </pc:docMkLst>
      <pc:sldChg chg="del">
        <pc:chgData name="Paweena Tongbai (Lionbridge Technologies Inc)" userId="2b9f2c3d-e641-4e58-85cf-3fb104de0a4b" providerId="ADAL" clId="{148E0634-0068-4F7A-8354-33D355EF714B}" dt="2023-05-03T18:45:49.236" v="0" actId="47"/>
        <pc:sldMkLst>
          <pc:docMk/>
          <pc:sldMk cId="1048219716" sldId="260"/>
        </pc:sldMkLst>
      </pc:sldChg>
      <pc:sldChg chg="modSp mod">
        <pc:chgData name="Paweena Tongbai (Lionbridge Technologies Inc)" userId="2b9f2c3d-e641-4e58-85cf-3fb104de0a4b" providerId="ADAL" clId="{148E0634-0068-4F7A-8354-33D355EF714B}" dt="2023-05-03T18:50:21.924" v="22" actId="554"/>
        <pc:sldMkLst>
          <pc:docMk/>
          <pc:sldMk cId="2676369549" sldId="261"/>
        </pc:sldMkLst>
        <pc:spChg chg="mod">
          <ac:chgData name="Paweena Tongbai (Lionbridge Technologies Inc)" userId="2b9f2c3d-e641-4e58-85cf-3fb104de0a4b" providerId="ADAL" clId="{148E0634-0068-4F7A-8354-33D355EF714B}" dt="2023-05-03T18:50:21.924" v="22" actId="554"/>
          <ac:spMkLst>
            <pc:docMk/>
            <pc:sldMk cId="2676369549" sldId="261"/>
            <ac:spMk id="3" creationId="{15DC5E87-BD73-9834-E50A-FDB48B865047}"/>
          </ac:spMkLst>
        </pc:spChg>
        <pc:spChg chg="mod">
          <ac:chgData name="Paweena Tongbai (Lionbridge Technologies Inc)" userId="2b9f2c3d-e641-4e58-85cf-3fb104de0a4b" providerId="ADAL" clId="{148E0634-0068-4F7A-8354-33D355EF714B}" dt="2023-05-03T18:50:21.924" v="22" actId="554"/>
          <ac:spMkLst>
            <pc:docMk/>
            <pc:sldMk cId="2676369549" sldId="261"/>
            <ac:spMk id="20" creationId="{E2BDED13-C750-8E44-63BF-8F1E213488E8}"/>
          </ac:spMkLst>
        </pc:spChg>
        <pc:spChg chg="mod">
          <ac:chgData name="Paweena Tongbai (Lionbridge Technologies Inc)" userId="2b9f2c3d-e641-4e58-85cf-3fb104de0a4b" providerId="ADAL" clId="{148E0634-0068-4F7A-8354-33D355EF714B}" dt="2023-05-03T18:50:21.924" v="22" actId="554"/>
          <ac:spMkLst>
            <pc:docMk/>
            <pc:sldMk cId="2676369549" sldId="261"/>
            <ac:spMk id="39" creationId="{A88F8179-B474-5391-E3E4-3432514E1D22}"/>
          </ac:spMkLst>
        </pc:spChg>
        <pc:picChg chg="mod">
          <ac:chgData name="Paweena Tongbai (Lionbridge Technologies Inc)" userId="2b9f2c3d-e641-4e58-85cf-3fb104de0a4b" providerId="ADAL" clId="{148E0634-0068-4F7A-8354-33D355EF714B}" dt="2023-05-03T18:50:06.656" v="21" actId="1035"/>
          <ac:picMkLst>
            <pc:docMk/>
            <pc:sldMk cId="2676369549" sldId="261"/>
            <ac:picMk id="4" creationId="{249ECE6C-DAE8-48FD-6FD5-5AE148CFF6B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0E7A-5A3C-DB03-1947-2DE5520AC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1D1029-FDAD-C5E7-7E9F-1316F69EF5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22998-B39F-9714-1526-0C205AF51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961D-61D7-4675-8CCD-C4B4837D1AEA}" type="datetimeFigureOut">
              <a:rPr lang="en-IN" smtClean="0"/>
              <a:t>03-05-2023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4E0CF-47EE-FD63-CB02-36EFB72C9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1011F-7D68-1DB0-A90E-619D173BC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B47-5C21-4801-9B6B-CFF25C55B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398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B8E49-4D1F-E7EA-1D38-02FD92A6C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A6EE79-49BB-9D91-B225-4808CE911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0B9DA-012B-3F42-64F9-8926CDCC8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961D-61D7-4675-8CCD-C4B4837D1AEA}" type="datetimeFigureOut">
              <a:rPr lang="en-IN" smtClean="0"/>
              <a:t>03-05-2023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2993D-99C6-1BCC-B4A1-16B8E136D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9EBA4-1EFC-06F6-C5A3-A4D43524C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B47-5C21-4801-9B6B-CFF25C55B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2272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15B603-373B-D050-52DF-8A86E7185A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398BDB-2CC2-D849-67C3-A1F378133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2F4B3-F110-3401-CAEA-F777D2C68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961D-61D7-4675-8CCD-C4B4837D1AEA}" type="datetimeFigureOut">
              <a:rPr lang="en-IN" smtClean="0"/>
              <a:t>03-05-2023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7A039-E8DA-E6CC-30BD-0AD0A7E61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D7635-0932-74EC-5147-004654784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B47-5C21-4801-9B6B-CFF25C55B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090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A2A6A-B2A2-D13F-46C8-556E4FBEC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CBCEE-33A1-3212-1B9C-8AC73AD90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C5F16-F65A-AF38-BE96-FF40B01A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961D-61D7-4675-8CCD-C4B4837D1AEA}" type="datetimeFigureOut">
              <a:rPr lang="en-IN" smtClean="0"/>
              <a:t>03-05-2023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29767-8268-68CD-EE23-0B154E1FD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BDD53-152D-27A1-B15B-EB7F573B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B47-5C21-4801-9B6B-CFF25C55B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309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39584-8533-E81F-BFB9-69B7E5B9E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99B88-4F13-2D4C-16F9-EE2B246F8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CD6B6-7D14-F13E-D7B4-A5361FF69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961D-61D7-4675-8CCD-C4B4837D1AEA}" type="datetimeFigureOut">
              <a:rPr lang="en-IN" smtClean="0"/>
              <a:t>03-05-2023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9CECA-94E7-5B5A-D943-832734C02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37155-CBE5-C42A-BB1B-13E52F46B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B47-5C21-4801-9B6B-CFF25C55B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54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4239E-D691-FDAF-1D5F-EBE2DA41C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A931-9186-F11C-BFA3-00182E86E8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44386-759C-71AA-243D-472F5E283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C2D8B5-06F3-2D59-8ECA-C49F09099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961D-61D7-4675-8CCD-C4B4837D1AEA}" type="datetimeFigureOut">
              <a:rPr lang="en-IN" smtClean="0"/>
              <a:t>03-05-2023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E0AECE-EE2E-5E39-0196-8B2841105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8D6656-54DD-E6A0-3378-943AF9302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B47-5C21-4801-9B6B-CFF25C55B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710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B3783-CBBD-A8FF-1D3D-4C744DF48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9529D5-6233-8897-A0A8-E2A87B2BD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675FB-FBE7-5E15-D688-A74FAB9DE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C8FC05-44A7-F13B-8F62-5FEB37FC39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B7E934-FAF2-2427-7DED-129B395F61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430008-5EF6-B084-A81D-751E42C5B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961D-61D7-4675-8CCD-C4B4837D1AEA}" type="datetimeFigureOut">
              <a:rPr lang="en-IN" smtClean="0"/>
              <a:t>03-05-2023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885DAC-F46F-0AF8-C23C-84208D30C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CA92A4-DA05-83B4-6D78-8D63D2544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B47-5C21-4801-9B6B-CFF25C55B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540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A4DD0-F99C-4106-49ED-A799BEBF3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890911-259C-7CDA-1199-1F772D1EA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961D-61D7-4675-8CCD-C4B4837D1AEA}" type="datetimeFigureOut">
              <a:rPr lang="en-IN" smtClean="0"/>
              <a:t>03-05-2023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B0F278-DF13-E7E3-5026-1A269327E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48E9CE-F5DB-90BA-E1E1-5663852EB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B47-5C21-4801-9B6B-CFF25C55B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721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C85254-DBFE-45D8-8C5F-0925DCFBF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961D-61D7-4675-8CCD-C4B4837D1AEA}" type="datetimeFigureOut">
              <a:rPr lang="en-IN" smtClean="0"/>
              <a:t>03-05-2023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C66B15-DE12-AC32-B6FD-F2A3D7B03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F5E24C-5A98-690C-BA26-CCCBC7CC5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B47-5C21-4801-9B6B-CFF25C55B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497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7EC9B-F8CC-6A39-B154-A570C1788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0D02A-5D6E-D6FB-C586-E140FB6EC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FFD6BE-FB29-6542-318D-56EEC4846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A4E297-6F11-C9E4-A55F-B727F4B0C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961D-61D7-4675-8CCD-C4B4837D1AEA}" type="datetimeFigureOut">
              <a:rPr lang="en-IN" smtClean="0"/>
              <a:t>03-05-2023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A7192-8E7D-8297-A580-2C4C9466F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1C460-E022-1489-617F-EB87180D4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B47-5C21-4801-9B6B-CFF25C55B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595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ED334-E39A-63F8-4D8D-34F61A789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FA7C78-CDBB-F39E-289A-D2E76EA86B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963B4-C458-E0CE-8A8F-D387D9897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FAC515-53E0-2D54-6D65-901177F18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961D-61D7-4675-8CCD-C4B4837D1AEA}" type="datetimeFigureOut">
              <a:rPr lang="en-IN" smtClean="0"/>
              <a:t>03-05-2023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084A3-59ED-5FB7-4EBD-8ABF8A6D7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D94D04-8D34-2A8E-3437-B397562F3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8B47-5C21-4801-9B6B-CFF25C55B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990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ECC48E-3324-039D-DAF5-2F2A41084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C6E85-D3C4-C3B7-CA61-DA9665D86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CE159E-04B0-E50B-2C71-E7E871C12E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E961D-61D7-4675-8CCD-C4B4837D1AEA}" type="datetimeFigureOut">
              <a:rPr lang="en-IN" smtClean="0"/>
              <a:t>03-05-2023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C124A-3B58-2236-66AF-3CD8CD42EF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2F614-60A3-D4EF-1FF4-28C49D340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A8B47-5C21-4801-9B6B-CFF25C55B8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842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image" Target="../media/image8.png"/><Relationship Id="rId18" Type="http://schemas.microsoft.com/office/2007/relationships/hdphoto" Target="../media/hdphoto5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4.wdp"/><Relationship Id="rId17" Type="http://schemas.openxmlformats.org/officeDocument/2006/relationships/image" Target="../media/image12.png"/><Relationship Id="rId2" Type="http://schemas.openxmlformats.org/officeDocument/2006/relationships/image" Target="../media/image1.jpe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5" Type="http://schemas.openxmlformats.org/officeDocument/2006/relationships/image" Target="../media/image10.png"/><Relationship Id="rId10" Type="http://schemas.microsoft.com/office/2007/relationships/hdphoto" Target="../media/hdphoto3.wdp"/><Relationship Id="rId19" Type="http://schemas.openxmlformats.org/officeDocument/2006/relationships/image" Target="../media/image13.png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77F0C446-D4A9-0627-E3FD-291C0FBDA68B}"/>
              </a:ext>
            </a:extLst>
          </p:cNvPr>
          <p:cNvCxnSpPr>
            <a:cxnSpLocks/>
            <a:stCxn id="17" idx="2"/>
            <a:endCxn id="2" idx="2"/>
          </p:cNvCxnSpPr>
          <p:nvPr/>
        </p:nvCxnSpPr>
        <p:spPr>
          <a:xfrm rot="16200000" flipH="1">
            <a:off x="5080466" y="980436"/>
            <a:ext cx="283836" cy="8465337"/>
          </a:xfrm>
          <a:prstGeom prst="bentConnector3">
            <a:avLst>
              <a:gd name="adj1" fmla="val 249820"/>
            </a:avLst>
          </a:prstGeom>
          <a:ln w="1905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4" descr="Natural language processing API">
            <a:extLst>
              <a:ext uri="{FF2B5EF4-FFF2-40B4-BE49-F238E27FC236}">
                <a16:creationId xmlns:a16="http://schemas.microsoft.com/office/drawing/2014/main" id="{0B16174E-351B-1513-9A50-0E32F4613D5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1975" y="410466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126" name="Picture 6" descr="Cognative Services - LUIS | Microsoft Azure Color">
            <a:extLst>
              <a:ext uri="{FF2B5EF4-FFF2-40B4-BE49-F238E27FC236}">
                <a16:creationId xmlns:a16="http://schemas.microsoft.com/office/drawing/2014/main" id="{E0E71FAB-7F34-D8CD-BB57-8682B9697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602" y="2238366"/>
            <a:ext cx="537450" cy="53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49F4BBC-977B-89E5-DB9D-872F44D635D9}"/>
              </a:ext>
            </a:extLst>
          </p:cNvPr>
          <p:cNvSpPr/>
          <p:nvPr/>
        </p:nvSpPr>
        <p:spPr>
          <a:xfrm>
            <a:off x="1035840" y="1107285"/>
            <a:ext cx="4131475" cy="2334826"/>
          </a:xfrm>
          <a:prstGeom prst="roundRect">
            <a:avLst/>
          </a:prstGeom>
          <a:noFill/>
          <a:ln w="19050">
            <a:solidFill>
              <a:srgbClr val="0070C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2EB21B-2368-18D0-B7EC-1349C31E003E}"/>
              </a:ext>
            </a:extLst>
          </p:cNvPr>
          <p:cNvSpPr txBox="1"/>
          <p:nvPr/>
        </p:nvSpPr>
        <p:spPr>
          <a:xfrm>
            <a:off x="1101030" y="1255742"/>
            <a:ext cx="3991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Intention recognition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8BB34F-CFAA-75DC-244F-6262F7E8BE3A}"/>
              </a:ext>
            </a:extLst>
          </p:cNvPr>
          <p:cNvSpPr txBox="1"/>
          <p:nvPr/>
        </p:nvSpPr>
        <p:spPr>
          <a:xfrm>
            <a:off x="1217825" y="2793418"/>
            <a:ext cx="10910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CLU</a:t>
            </a: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 </a:t>
            </a:r>
            <a:r>
              <a:rPr lang="en-IN" sz="1400" dirty="0">
                <a:solidFill>
                  <a:prstClr val="black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  <a:r>
              <a:rPr kumimoji="0" lang="en-IN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ngine</a:t>
            </a:r>
            <a:endParaRPr kumimoji="0" lang="en-IN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Segoe UI" panose="020B0502040204020203" pitchFamily="34" charset="0"/>
            </a:endParaRPr>
          </a:p>
        </p:txBody>
      </p:sp>
      <p:pic>
        <p:nvPicPr>
          <p:cNvPr id="10" name="Picture 9" descr="A picture containing icon&#10;&#10;Description automatically generated">
            <a:extLst>
              <a:ext uri="{FF2B5EF4-FFF2-40B4-BE49-F238E27FC236}">
                <a16:creationId xmlns:a16="http://schemas.microsoft.com/office/drawing/2014/main" id="{D4E476EB-FD03-E54A-E31A-0C8877C554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384" y="1670649"/>
            <a:ext cx="537451" cy="53745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E0DF993-6B7E-A10D-5079-C5D311F2643D}"/>
              </a:ext>
            </a:extLst>
          </p:cNvPr>
          <p:cNvSpPr txBox="1"/>
          <p:nvPr/>
        </p:nvSpPr>
        <p:spPr>
          <a:xfrm>
            <a:off x="2437228" y="2183483"/>
            <a:ext cx="13949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Knowledge base database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E4E5DE-6FBB-3E59-BFF1-07BE1F2C5B20}"/>
              </a:ext>
            </a:extLst>
          </p:cNvPr>
          <p:cNvSpPr txBox="1"/>
          <p:nvPr/>
        </p:nvSpPr>
        <p:spPr>
          <a:xfrm>
            <a:off x="3628913" y="2793418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Domain-specific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algorithm</a:t>
            </a:r>
          </a:p>
        </p:txBody>
      </p:sp>
      <p:pic>
        <p:nvPicPr>
          <p:cNvPr id="5128" name="Picture 8" descr="Data structure free icon">
            <a:extLst>
              <a:ext uri="{FF2B5EF4-FFF2-40B4-BE49-F238E27FC236}">
                <a16:creationId xmlns:a16="http://schemas.microsoft.com/office/drawing/2014/main" id="{80F973A3-0339-58FC-4335-E15CC5469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740" y="2183483"/>
            <a:ext cx="579993" cy="579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Graphic 14" descr="User with solid fill">
            <a:extLst>
              <a:ext uri="{FF2B5EF4-FFF2-40B4-BE49-F238E27FC236}">
                <a16:creationId xmlns:a16="http://schemas.microsoft.com/office/drawing/2014/main" id="{959D3B16-68DE-6D43-AF58-3CCC59AFBF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4853" y="4006535"/>
            <a:ext cx="749723" cy="74972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298C691-19F6-BD6F-BD72-5B8BBCEF7E8F}"/>
              </a:ext>
            </a:extLst>
          </p:cNvPr>
          <p:cNvSpPr txBox="1"/>
          <p:nvPr/>
        </p:nvSpPr>
        <p:spPr>
          <a:xfrm>
            <a:off x="487815" y="4763410"/>
            <a:ext cx="1003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User input</a:t>
            </a:r>
          </a:p>
        </p:txBody>
      </p:sp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5A96743B-06CF-3035-3664-E1CDA34702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355" y="4078032"/>
            <a:ext cx="646236" cy="64623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AB08340-0961-A59F-6421-94AC564DA4AC}"/>
              </a:ext>
            </a:extLst>
          </p:cNvPr>
          <p:cNvSpPr txBox="1"/>
          <p:nvPr/>
        </p:nvSpPr>
        <p:spPr>
          <a:xfrm>
            <a:off x="2382477" y="4763411"/>
            <a:ext cx="16708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Document filtering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2BDED13-C750-8E44-63BF-8F1E213488E8}"/>
              </a:ext>
            </a:extLst>
          </p:cNvPr>
          <p:cNvSpPr txBox="1"/>
          <p:nvPr/>
        </p:nvSpPr>
        <p:spPr>
          <a:xfrm>
            <a:off x="8998438" y="4728753"/>
            <a:ext cx="1350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Text extraction</a:t>
            </a:r>
          </a:p>
        </p:txBody>
      </p:sp>
      <p:pic>
        <p:nvPicPr>
          <p:cNvPr id="22" name="Picture 2">
            <a:extLst>
              <a:ext uri="{FF2B5EF4-FFF2-40B4-BE49-F238E27FC236}">
                <a16:creationId xmlns:a16="http://schemas.microsoft.com/office/drawing/2014/main" id="{F55D89E8-8AE9-8DBB-0CC0-F8BAB66E4E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4373" y="4010393"/>
            <a:ext cx="978623" cy="711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>
            <a:extLst>
              <a:ext uri="{FF2B5EF4-FFF2-40B4-BE49-F238E27FC236}">
                <a16:creationId xmlns:a16="http://schemas.microsoft.com/office/drawing/2014/main" id="{F9839904-2DEF-8E45-D701-EBEBD754D3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31"/>
          <a:stretch/>
        </p:blipFill>
        <p:spPr bwMode="auto">
          <a:xfrm>
            <a:off x="8812315" y="4026942"/>
            <a:ext cx="353958" cy="711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What are Azure Cognitive Services?">
            <a:extLst>
              <a:ext uri="{FF2B5EF4-FFF2-40B4-BE49-F238E27FC236}">
                <a16:creationId xmlns:a16="http://schemas.microsoft.com/office/drawing/2014/main" id="{131DC453-887B-CF3D-616B-255CA4784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9567" y="3921922"/>
            <a:ext cx="1466533" cy="82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A028EE9F-4615-CF02-4DD7-9FBF2E639749}"/>
              </a:ext>
            </a:extLst>
          </p:cNvPr>
          <p:cNvSpPr txBox="1"/>
          <p:nvPr/>
        </p:nvSpPr>
        <p:spPr>
          <a:xfrm>
            <a:off x="4952182" y="4668767"/>
            <a:ext cx="1506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Azure Cognitive Services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BEE9112-4EF5-007F-F405-4E88DD27ABDA}"/>
              </a:ext>
            </a:extLst>
          </p:cNvPr>
          <p:cNvCxnSpPr>
            <a:cxnSpLocks/>
          </p:cNvCxnSpPr>
          <p:nvPr/>
        </p:nvCxnSpPr>
        <p:spPr>
          <a:xfrm>
            <a:off x="1471304" y="4395431"/>
            <a:ext cx="1281944" cy="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563A570-14CB-F78A-A11E-5A8B43D2D7EC}"/>
              </a:ext>
            </a:extLst>
          </p:cNvPr>
          <p:cNvCxnSpPr>
            <a:cxnSpLocks/>
          </p:cNvCxnSpPr>
          <p:nvPr/>
        </p:nvCxnSpPr>
        <p:spPr>
          <a:xfrm>
            <a:off x="3727938" y="4395431"/>
            <a:ext cx="1364864" cy="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D6120C55-15A6-2205-A0EB-55152DEFF9C1}"/>
              </a:ext>
            </a:extLst>
          </p:cNvPr>
          <p:cNvSpPr/>
          <p:nvPr/>
        </p:nvSpPr>
        <p:spPr>
          <a:xfrm>
            <a:off x="5347535" y="2206357"/>
            <a:ext cx="1619553" cy="1097170"/>
          </a:xfrm>
          <a:prstGeom prst="roundRect">
            <a:avLst/>
          </a:prstGeom>
          <a:noFill/>
          <a:ln w="19050">
            <a:solidFill>
              <a:srgbClr val="0070C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1A7D843-9833-8D1A-44B5-A633600D2C63}"/>
              </a:ext>
            </a:extLst>
          </p:cNvPr>
          <p:cNvSpPr txBox="1"/>
          <p:nvPr/>
        </p:nvSpPr>
        <p:spPr>
          <a:xfrm>
            <a:off x="5359316" y="2896791"/>
            <a:ext cx="1540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Page ranking</a:t>
            </a:r>
          </a:p>
        </p:txBody>
      </p:sp>
      <p:pic>
        <p:nvPicPr>
          <p:cNvPr id="34" name="Picture 33" descr="Icon&#10;&#10;Description automatically generated">
            <a:extLst>
              <a:ext uri="{FF2B5EF4-FFF2-40B4-BE49-F238E27FC236}">
                <a16:creationId xmlns:a16="http://schemas.microsoft.com/office/drawing/2014/main" id="{EE7BA643-9545-91E7-9FF9-756BE9A079C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496" y="2311332"/>
            <a:ext cx="344198" cy="432656"/>
          </a:xfrm>
          <a:prstGeom prst="rect">
            <a:avLst/>
          </a:prstGeom>
        </p:spPr>
      </p:pic>
      <p:pic>
        <p:nvPicPr>
          <p:cNvPr id="35" name="Picture 34" descr="Icon&#10;&#10;Description automatically generated">
            <a:extLst>
              <a:ext uri="{FF2B5EF4-FFF2-40B4-BE49-F238E27FC236}">
                <a16:creationId xmlns:a16="http://schemas.microsoft.com/office/drawing/2014/main" id="{EDF4CE12-9B49-1B01-4B5E-4F84540C480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003" y="2347888"/>
            <a:ext cx="344198" cy="432657"/>
          </a:xfrm>
          <a:prstGeom prst="rect">
            <a:avLst/>
          </a:prstGeom>
        </p:spPr>
      </p:pic>
      <p:pic>
        <p:nvPicPr>
          <p:cNvPr id="37" name="Picture 36" descr="Icon&#10;&#10;Description automatically generated">
            <a:extLst>
              <a:ext uri="{FF2B5EF4-FFF2-40B4-BE49-F238E27FC236}">
                <a16:creationId xmlns:a16="http://schemas.microsoft.com/office/drawing/2014/main" id="{041BEC60-DCDC-568A-A28F-1A25A7F799C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489" y="2244039"/>
            <a:ext cx="344198" cy="432657"/>
          </a:xfrm>
          <a:prstGeom prst="rect">
            <a:avLst/>
          </a:prstGeom>
        </p:spPr>
      </p:pic>
      <p:pic>
        <p:nvPicPr>
          <p:cNvPr id="36" name="Picture 35" descr="Icon&#10;&#10;Description automatically generated">
            <a:extLst>
              <a:ext uri="{FF2B5EF4-FFF2-40B4-BE49-F238E27FC236}">
                <a16:creationId xmlns:a16="http://schemas.microsoft.com/office/drawing/2014/main" id="{90CEB0A7-04EA-8D18-BE22-5EEB43A9810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561" y="2428275"/>
            <a:ext cx="344198" cy="4326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A88F8179-B474-5391-E3E4-3432514E1D22}"/>
              </a:ext>
            </a:extLst>
          </p:cNvPr>
          <p:cNvSpPr txBox="1"/>
          <p:nvPr/>
        </p:nvSpPr>
        <p:spPr>
          <a:xfrm>
            <a:off x="10602262" y="4728753"/>
            <a:ext cx="11256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Summarizer</a:t>
            </a:r>
          </a:p>
        </p:txBody>
      </p:sp>
      <p:pic>
        <p:nvPicPr>
          <p:cNvPr id="40" name="Picture 39" descr="Icon&#10;&#10;Description automatically generated">
            <a:extLst>
              <a:ext uri="{FF2B5EF4-FFF2-40B4-BE49-F238E27FC236}">
                <a16:creationId xmlns:a16="http://schemas.microsoft.com/office/drawing/2014/main" id="{9E244A20-519F-A772-78D9-F18321F44AC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4589" y="3983293"/>
            <a:ext cx="740975" cy="74097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B9CC08C3-FDFC-90EC-3E6A-D913C73C0E88}"/>
              </a:ext>
            </a:extLst>
          </p:cNvPr>
          <p:cNvSpPr txBox="1"/>
          <p:nvPr/>
        </p:nvSpPr>
        <p:spPr>
          <a:xfrm>
            <a:off x="7080846" y="2997794"/>
            <a:ext cx="46734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srgbClr val="4F2659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Azure </a:t>
            </a:r>
            <a:r>
              <a:rPr kumimoji="0" lang="en-IN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4F2659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OpenAI</a:t>
            </a:r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srgbClr val="4F2659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 Service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777D16C-D63A-FD81-A1F1-9F81CAADD30C}"/>
              </a:ext>
            </a:extLst>
          </p:cNvPr>
          <p:cNvCxnSpPr>
            <a:cxnSpLocks/>
          </p:cNvCxnSpPr>
          <p:nvPr/>
        </p:nvCxnSpPr>
        <p:spPr>
          <a:xfrm>
            <a:off x="10251243" y="4395431"/>
            <a:ext cx="446254" cy="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E597D8C-9644-3E6C-D024-298908E346A7}"/>
              </a:ext>
            </a:extLst>
          </p:cNvPr>
          <p:cNvCxnSpPr>
            <a:cxnSpLocks/>
          </p:cNvCxnSpPr>
          <p:nvPr/>
        </p:nvCxnSpPr>
        <p:spPr>
          <a:xfrm>
            <a:off x="5752833" y="3429000"/>
            <a:ext cx="0" cy="475229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F3383B1B-225F-4325-4D2A-F71A957516A8}"/>
              </a:ext>
            </a:extLst>
          </p:cNvPr>
          <p:cNvCxnSpPr>
            <a:cxnSpLocks/>
          </p:cNvCxnSpPr>
          <p:nvPr/>
        </p:nvCxnSpPr>
        <p:spPr>
          <a:xfrm flipV="1">
            <a:off x="3141376" y="3490415"/>
            <a:ext cx="0" cy="492878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485C38C-DEEB-C112-204A-767907E4CA29}"/>
              </a:ext>
            </a:extLst>
          </p:cNvPr>
          <p:cNvSpPr/>
          <p:nvPr/>
        </p:nvSpPr>
        <p:spPr>
          <a:xfrm>
            <a:off x="7080846" y="2750364"/>
            <a:ext cx="4748413" cy="2604659"/>
          </a:xfrm>
          <a:prstGeom prst="roundRect">
            <a:avLst/>
          </a:prstGeom>
          <a:noFill/>
          <a:ln w="19050">
            <a:solidFill>
              <a:srgbClr val="0070C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DC5E87-BD73-9834-E50A-FDB48B865047}"/>
              </a:ext>
            </a:extLst>
          </p:cNvPr>
          <p:cNvSpPr txBox="1"/>
          <p:nvPr/>
        </p:nvSpPr>
        <p:spPr>
          <a:xfrm>
            <a:off x="7166421" y="4728753"/>
            <a:ext cx="15688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Document search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249ECE6C-DAE8-48FD-6FD5-5AE148CFF6B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187" y="4125692"/>
            <a:ext cx="620008" cy="620008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6D594C7-E620-0453-3714-88F5FF51CDBF}"/>
              </a:ext>
            </a:extLst>
          </p:cNvPr>
          <p:cNvCxnSpPr>
            <a:cxnSpLocks/>
          </p:cNvCxnSpPr>
          <p:nvPr/>
        </p:nvCxnSpPr>
        <p:spPr>
          <a:xfrm>
            <a:off x="8292235" y="4395431"/>
            <a:ext cx="443077" cy="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D813E1E-F5B8-F164-64A9-82DCAF6F9975}"/>
              </a:ext>
            </a:extLst>
          </p:cNvPr>
          <p:cNvCxnSpPr>
            <a:cxnSpLocks/>
          </p:cNvCxnSpPr>
          <p:nvPr/>
        </p:nvCxnSpPr>
        <p:spPr>
          <a:xfrm>
            <a:off x="6368201" y="4395431"/>
            <a:ext cx="712645" cy="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A picture containing screenshot, graphics, colorfulness, square&#10;&#10;Description automatically generated">
            <a:extLst>
              <a:ext uri="{FF2B5EF4-FFF2-40B4-BE49-F238E27FC236}">
                <a16:creationId xmlns:a16="http://schemas.microsoft.com/office/drawing/2014/main" id="{B5467D39-EB65-818A-0D44-B569A32C5F0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8939" y="5730765"/>
            <a:ext cx="2388245" cy="126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369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48419D2AC37C40A2F764DD20E4F83E" ma:contentTypeVersion="11" ma:contentTypeDescription="Create a new document." ma:contentTypeScope="" ma:versionID="96226911d8edc609f44b44383e603271">
  <xsd:schema xmlns:xsd="http://www.w3.org/2001/XMLSchema" xmlns:xs="http://www.w3.org/2001/XMLSchema" xmlns:p="http://schemas.microsoft.com/office/2006/metadata/properties" xmlns:ns1="http://schemas.microsoft.com/sharepoint/v3" xmlns:ns2="e27f0a1d-b732-4015-a8c1-3490102e160c" xmlns:ns3="9201a97a-3384-4e3f-8b5a-821f88485f6d" targetNamespace="http://schemas.microsoft.com/office/2006/metadata/properties" ma:root="true" ma:fieldsID="2248312365ff689790078692d5375261" ns1:_="" ns2:_="" ns3:_="">
    <xsd:import namespace="http://schemas.microsoft.com/sharepoint/v3"/>
    <xsd:import namespace="e27f0a1d-b732-4015-a8c1-3490102e160c"/>
    <xsd:import namespace="9201a97a-3384-4e3f-8b5a-821f88485f6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ocTags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7f0a1d-b732-4015-a8c1-3490102e16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11" nillable="true" ma:displayName="MediaServiceDocTags" ma:hidden="true" ma:internalName="MediaServiceDoc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01a97a-3384-4e3f-8b5a-821f88485f6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EB801F-007D-4F3F-8D1B-B7F39205CC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27f0a1d-b732-4015-a8c1-3490102e160c"/>
    <ds:schemaRef ds:uri="9201a97a-3384-4e3f-8b5a-821f88485f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B4B379-3829-443D-905D-D2FC2071051A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Ajay Chakrapani (Digisignals Inc)</dc:creator>
  <cp:lastModifiedBy>Rania Bayoumy</cp:lastModifiedBy>
  <cp:revision>7</cp:revision>
  <dcterms:created xsi:type="dcterms:W3CDTF">2023-03-15T07:13:12Z</dcterms:created>
  <dcterms:modified xsi:type="dcterms:W3CDTF">2023-05-03T23:42:57Z</dcterms:modified>
</cp:coreProperties>
</file>