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100584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B"/>
    <a:srgbClr val="507E32"/>
    <a:srgbClr val="4472C4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4F32F-3FB2-4CB1-BF58-22F070C5A7F1}" v="4" dt="2023-03-16T23:46:37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102" d="100"/>
          <a:sy n="102" d="100"/>
        </p:scale>
        <p:origin x="562" y="-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lle Druyts" userId="083d4359-97b7-4470-8f9e-257e5dd24113" providerId="ADAL" clId="{81306429-2610-4731-9D30-A22E9FC792CA}"/>
    <pc:docChg chg="delSld">
      <pc:chgData name="Jelle Druyts" userId="083d4359-97b7-4470-8f9e-257e5dd24113" providerId="ADAL" clId="{81306429-2610-4731-9D30-A22E9FC792CA}" dt="2023-02-24T09:38:49.820" v="0" actId="47"/>
      <pc:docMkLst>
        <pc:docMk/>
      </pc:docMkLst>
      <pc:sldChg chg="del">
        <pc:chgData name="Jelle Druyts" userId="083d4359-97b7-4470-8f9e-257e5dd24113" providerId="ADAL" clId="{81306429-2610-4731-9D30-A22E9FC792CA}" dt="2023-02-24T09:38:49.820" v="0" actId="47"/>
        <pc:sldMkLst>
          <pc:docMk/>
          <pc:sldMk cId="1532603889" sldId="257"/>
        </pc:sldMkLst>
      </pc:sldChg>
    </pc:docChg>
  </pc:docChgLst>
  <pc:docChgLst>
    <pc:chgData name="Jelle Druyts" userId="083d4359-97b7-4470-8f9e-257e5dd24113" providerId="ADAL" clId="{32E78E6F-762D-4F64-A957-8A35FC761605}"/>
    <pc:docChg chg="undo custSel modSld">
      <pc:chgData name="Jelle Druyts" userId="083d4359-97b7-4470-8f9e-257e5dd24113" providerId="ADAL" clId="{32E78E6F-762D-4F64-A957-8A35FC761605}" dt="2023-01-27T11:19:37.326" v="270" actId="1038"/>
      <pc:docMkLst>
        <pc:docMk/>
      </pc:docMkLst>
      <pc:sldChg chg="addSp modSp mod">
        <pc:chgData name="Jelle Druyts" userId="083d4359-97b7-4470-8f9e-257e5dd24113" providerId="ADAL" clId="{32E78E6F-762D-4F64-A957-8A35FC761605}" dt="2023-01-27T11:19:37.326" v="270" actId="1038"/>
        <pc:sldMkLst>
          <pc:docMk/>
          <pc:sldMk cId="3645826391" sldId="256"/>
        </pc:sldMkLst>
        <pc:spChg chg="mod">
          <ac:chgData name="Jelle Druyts" userId="083d4359-97b7-4470-8f9e-257e5dd24113" providerId="ADAL" clId="{32E78E6F-762D-4F64-A957-8A35FC761605}" dt="2023-01-27T11:19:24.986" v="243" actId="1037"/>
          <ac:spMkLst>
            <pc:docMk/>
            <pc:sldMk cId="3645826391" sldId="256"/>
            <ac:spMk id="81" creationId="{3C9D6783-5AA2-3E31-C172-44CE5EA7D17F}"/>
          </ac:spMkLst>
        </pc:spChg>
        <pc:spChg chg="mod">
          <ac:chgData name="Jelle Druyts" userId="083d4359-97b7-4470-8f9e-257e5dd24113" providerId="ADAL" clId="{32E78E6F-762D-4F64-A957-8A35FC761605}" dt="2023-01-27T11:19:37.326" v="270" actId="1038"/>
          <ac:spMkLst>
            <pc:docMk/>
            <pc:sldMk cId="3645826391" sldId="256"/>
            <ac:spMk id="92" creationId="{890A7E4F-42AA-4F6F-9AC6-6611D241D65C}"/>
          </ac:spMkLst>
        </pc:spChg>
        <pc:graphicFrameChg chg="add mod modGraphic">
          <ac:chgData name="Jelle Druyts" userId="083d4359-97b7-4470-8f9e-257e5dd24113" providerId="ADAL" clId="{32E78E6F-762D-4F64-A957-8A35FC761605}" dt="2023-01-24T15:40:12.386" v="196" actId="3626"/>
          <ac:graphicFrameMkLst>
            <pc:docMk/>
            <pc:sldMk cId="3645826391" sldId="256"/>
            <ac:graphicFrameMk id="2" creationId="{D6017A45-646D-E618-775A-C4F71AA3BD85}"/>
          </ac:graphicFrameMkLst>
        </pc:graphicFrameChg>
        <pc:graphicFrameChg chg="mod modGraphic">
          <ac:chgData name="Jelle Druyts" userId="083d4359-97b7-4470-8f9e-257e5dd24113" providerId="ADAL" clId="{32E78E6F-762D-4F64-A957-8A35FC761605}" dt="2023-01-24T15:40:01.516" v="195" actId="14734"/>
          <ac:graphicFrameMkLst>
            <pc:docMk/>
            <pc:sldMk cId="3645826391" sldId="256"/>
            <ac:graphicFrameMk id="4" creationId="{774CFDB6-FF5F-48EC-2971-A31D2B781DCA}"/>
          </ac:graphicFrameMkLst>
        </pc:graphicFrameChg>
        <pc:cxnChg chg="mod">
          <ac:chgData name="Jelle Druyts" userId="083d4359-97b7-4470-8f9e-257e5dd24113" providerId="ADAL" clId="{32E78E6F-762D-4F64-A957-8A35FC761605}" dt="2023-01-27T11:19:24.986" v="243" actId="1037"/>
          <ac:cxnSpMkLst>
            <pc:docMk/>
            <pc:sldMk cId="3645826391" sldId="256"/>
            <ac:cxnSpMk id="27" creationId="{44131438-2C70-13E3-9D75-FE8DEC30DAA7}"/>
          </ac:cxnSpMkLst>
        </pc:cxnChg>
        <pc:cxnChg chg="mod">
          <ac:chgData name="Jelle Druyts" userId="083d4359-97b7-4470-8f9e-257e5dd24113" providerId="ADAL" clId="{32E78E6F-762D-4F64-A957-8A35FC761605}" dt="2023-01-27T11:19:24.986" v="243" actId="1037"/>
          <ac:cxnSpMkLst>
            <pc:docMk/>
            <pc:sldMk cId="3645826391" sldId="256"/>
            <ac:cxnSpMk id="28" creationId="{72840835-72E9-3A2B-CB3E-C0E7661217B4}"/>
          </ac:cxnSpMkLst>
        </pc:cxnChg>
        <pc:cxnChg chg="mod">
          <ac:chgData name="Jelle Druyts" userId="083d4359-97b7-4470-8f9e-257e5dd24113" providerId="ADAL" clId="{32E78E6F-762D-4F64-A957-8A35FC761605}" dt="2023-01-27T11:19:24.986" v="243" actId="1037"/>
          <ac:cxnSpMkLst>
            <pc:docMk/>
            <pc:sldMk cId="3645826391" sldId="256"/>
            <ac:cxnSpMk id="31" creationId="{98A78229-07A7-510B-43B9-C82DDC99F27A}"/>
          </ac:cxnSpMkLst>
        </pc:cxnChg>
        <pc:cxnChg chg="mod">
          <ac:chgData name="Jelle Druyts" userId="083d4359-97b7-4470-8f9e-257e5dd24113" providerId="ADAL" clId="{32E78E6F-762D-4F64-A957-8A35FC761605}" dt="2023-01-27T11:19:24.986" v="243" actId="1037"/>
          <ac:cxnSpMkLst>
            <pc:docMk/>
            <pc:sldMk cId="3645826391" sldId="256"/>
            <ac:cxnSpMk id="67" creationId="{5DCF4CBE-1FF6-96EB-F047-DE10445BD837}"/>
          </ac:cxnSpMkLst>
        </pc:cxnChg>
        <pc:cxnChg chg="mod">
          <ac:chgData name="Jelle Druyts" userId="083d4359-97b7-4470-8f9e-257e5dd24113" providerId="ADAL" clId="{32E78E6F-762D-4F64-A957-8A35FC761605}" dt="2023-01-27T11:19:31.041" v="254" actId="1038"/>
          <ac:cxnSpMkLst>
            <pc:docMk/>
            <pc:sldMk cId="3645826391" sldId="256"/>
            <ac:cxnSpMk id="94" creationId="{4B6ED4F5-54F4-BD45-CF93-52E60D002096}"/>
          </ac:cxnSpMkLst>
        </pc:cxnChg>
      </pc:sldChg>
      <pc:sldChg chg="modSp mod">
        <pc:chgData name="Jelle Druyts" userId="083d4359-97b7-4470-8f9e-257e5dd24113" providerId="ADAL" clId="{32E78E6F-762D-4F64-A957-8A35FC761605}" dt="2023-01-27T11:17:02.501" v="202" actId="208"/>
        <pc:sldMkLst>
          <pc:docMk/>
          <pc:sldMk cId="497187539" sldId="257"/>
        </pc:sldMkLst>
        <pc:cxnChg chg="mod">
          <ac:chgData name="Jelle Druyts" userId="083d4359-97b7-4470-8f9e-257e5dd24113" providerId="ADAL" clId="{32E78E6F-762D-4F64-A957-8A35FC761605}" dt="2023-01-27T11:16:51.459" v="199" actId="208"/>
          <ac:cxnSpMkLst>
            <pc:docMk/>
            <pc:sldMk cId="497187539" sldId="257"/>
            <ac:cxnSpMk id="9" creationId="{F431BF8D-64A9-E136-5AD3-712C24898BB5}"/>
          </ac:cxnSpMkLst>
        </pc:cxnChg>
        <pc:cxnChg chg="mod">
          <ac:chgData name="Jelle Druyts" userId="083d4359-97b7-4470-8f9e-257e5dd24113" providerId="ADAL" clId="{32E78E6F-762D-4F64-A957-8A35FC761605}" dt="2023-01-27T11:17:02.501" v="202" actId="208"/>
          <ac:cxnSpMkLst>
            <pc:docMk/>
            <pc:sldMk cId="497187539" sldId="257"/>
            <ac:cxnSpMk id="10" creationId="{19DC8722-CD76-CC75-4004-AE912EF0FEC6}"/>
          </ac:cxnSpMkLst>
        </pc:cxnChg>
      </pc:sldChg>
    </pc:docChg>
  </pc:docChgLst>
  <pc:docChgLst>
    <pc:chgData name="Jelle Druyts" userId="083d4359-97b7-4470-8f9e-257e5dd24113" providerId="ADAL" clId="{37432110-AA94-4CA2-BAEB-7D8070C8199E}"/>
    <pc:docChg chg="undo redo custSel addSld delSld modSld sldOrd modMainMaster">
      <pc:chgData name="Jelle Druyts" userId="083d4359-97b7-4470-8f9e-257e5dd24113" providerId="ADAL" clId="{37432110-AA94-4CA2-BAEB-7D8070C8199E}" dt="2023-01-30T12:21:37.028" v="2228"/>
      <pc:docMkLst>
        <pc:docMk/>
      </pc:docMkLst>
      <pc:sldChg chg="addSp delSp modSp mod ord">
        <pc:chgData name="Jelle Druyts" userId="083d4359-97b7-4470-8f9e-257e5dd24113" providerId="ADAL" clId="{37432110-AA94-4CA2-BAEB-7D8070C8199E}" dt="2023-01-30T12:21:31.140" v="2225" actId="478"/>
        <pc:sldMkLst>
          <pc:docMk/>
          <pc:sldMk cId="3645826391" sldId="256"/>
        </pc:sldMkLst>
        <pc:spChg chg="add del mod">
          <ac:chgData name="Jelle Druyts" userId="083d4359-97b7-4470-8f9e-257e5dd24113" providerId="ADAL" clId="{37432110-AA94-4CA2-BAEB-7D8070C8199E}" dt="2023-01-27T18:39:04.274" v="1689" actId="478"/>
          <ac:spMkLst>
            <pc:docMk/>
            <pc:sldMk cId="3645826391" sldId="256"/>
            <ac:spMk id="2" creationId="{B89FD423-2475-A062-4990-CA1226C9DF58}"/>
          </ac:spMkLst>
        </pc:spChg>
        <pc:spChg chg="add del">
          <ac:chgData name="Jelle Druyts" userId="083d4359-97b7-4470-8f9e-257e5dd24113" providerId="ADAL" clId="{37432110-AA94-4CA2-BAEB-7D8070C8199E}" dt="2023-01-25T12:03:14.881" v="380" actId="478"/>
          <ac:spMkLst>
            <pc:docMk/>
            <pc:sldMk cId="3645826391" sldId="256"/>
            <ac:spMk id="3" creationId="{14425B8E-475A-61BE-320F-4666DE09A2DB}"/>
          </ac:spMkLst>
        </pc:spChg>
        <pc:spChg chg="add del mod">
          <ac:chgData name="Jelle Druyts" userId="083d4359-97b7-4470-8f9e-257e5dd24113" providerId="ADAL" clId="{37432110-AA94-4CA2-BAEB-7D8070C8199E}" dt="2023-01-30T12:21:28.061" v="2224" actId="478"/>
          <ac:spMkLst>
            <pc:docMk/>
            <pc:sldMk cId="3645826391" sldId="256"/>
            <ac:spMk id="6" creationId="{AE023F1A-DD44-473E-C31C-BB695EBF74A7}"/>
          </ac:spMkLst>
        </pc:spChg>
        <pc:spChg chg="add del mod">
          <ac:chgData name="Jelle Druyts" userId="083d4359-97b7-4470-8f9e-257e5dd24113" providerId="ADAL" clId="{37432110-AA94-4CA2-BAEB-7D8070C8199E}" dt="2023-01-30T12:21:28.061" v="2224" actId="478"/>
          <ac:spMkLst>
            <pc:docMk/>
            <pc:sldMk cId="3645826391" sldId="256"/>
            <ac:spMk id="7" creationId="{D451DBE3-B528-556F-8152-EF750A9178C8}"/>
          </ac:spMkLst>
        </pc:spChg>
        <pc:spChg chg="add del mod">
          <ac:chgData name="Jelle Druyts" userId="083d4359-97b7-4470-8f9e-257e5dd24113" providerId="ADAL" clId="{37432110-AA94-4CA2-BAEB-7D8070C8199E}" dt="2023-01-30T12:21:31.140" v="2225" actId="478"/>
          <ac:spMkLst>
            <pc:docMk/>
            <pc:sldMk cId="3645826391" sldId="256"/>
            <ac:spMk id="8" creationId="{3810E705-1114-D6E2-D6F6-63A15369E6D2}"/>
          </ac:spMkLst>
        </pc:spChg>
        <pc:spChg chg="add del mod">
          <ac:chgData name="Jelle Druyts" userId="083d4359-97b7-4470-8f9e-257e5dd24113" providerId="ADAL" clId="{37432110-AA94-4CA2-BAEB-7D8070C8199E}" dt="2023-01-25T13:55:47.190" v="715" actId="21"/>
          <ac:spMkLst>
            <pc:docMk/>
            <pc:sldMk cId="3645826391" sldId="256"/>
            <ac:spMk id="10" creationId="{91381793-CBDC-2FF5-2A9C-87DA283370E8}"/>
          </ac:spMkLst>
        </pc:spChg>
        <pc:spChg chg="add del mod">
          <ac:chgData name="Jelle Druyts" userId="083d4359-97b7-4470-8f9e-257e5dd24113" providerId="ADAL" clId="{37432110-AA94-4CA2-BAEB-7D8070C8199E}" dt="2023-01-25T13:55:47.190" v="715" actId="21"/>
          <ac:spMkLst>
            <pc:docMk/>
            <pc:sldMk cId="3645826391" sldId="256"/>
            <ac:spMk id="13" creationId="{810BD383-56B9-2A81-2AD3-B50BE25152E7}"/>
          </ac:spMkLst>
        </pc:spChg>
        <pc:spChg chg="add del mod">
          <ac:chgData name="Jelle Druyts" userId="083d4359-97b7-4470-8f9e-257e5dd24113" providerId="ADAL" clId="{37432110-AA94-4CA2-BAEB-7D8070C8199E}" dt="2023-01-25T13:55:47.190" v="715" actId="21"/>
          <ac:spMkLst>
            <pc:docMk/>
            <pc:sldMk cId="3645826391" sldId="256"/>
            <ac:spMk id="14" creationId="{38BE731E-26AC-1C09-EBE6-40A3AA17244A}"/>
          </ac:spMkLst>
        </pc:spChg>
        <pc:spChg chg="add del mod">
          <ac:chgData name="Jelle Druyts" userId="083d4359-97b7-4470-8f9e-257e5dd24113" providerId="ADAL" clId="{37432110-AA94-4CA2-BAEB-7D8070C8199E}" dt="2023-01-25T13:55:47.190" v="715" actId="21"/>
          <ac:spMkLst>
            <pc:docMk/>
            <pc:sldMk cId="3645826391" sldId="256"/>
            <ac:spMk id="15" creationId="{A1E52948-27C9-410F-5A6B-0A4A3E732679}"/>
          </ac:spMkLst>
        </pc:spChg>
        <pc:spChg chg="add del mod">
          <ac:chgData name="Jelle Druyts" userId="083d4359-97b7-4470-8f9e-257e5dd24113" providerId="ADAL" clId="{37432110-AA94-4CA2-BAEB-7D8070C8199E}" dt="2023-01-25T13:55:47.190" v="715" actId="21"/>
          <ac:spMkLst>
            <pc:docMk/>
            <pc:sldMk cId="3645826391" sldId="256"/>
            <ac:spMk id="16" creationId="{D9BE7BBD-DEAD-81D1-9089-08882E645A8C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19" creationId="{36D92A13-97EE-F60D-04D4-93C1AD16C0A8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20" creationId="{13405BCB-C1D3-06E6-E871-6CAFCBAA71F3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21" creationId="{F553748A-E4A1-8CDF-AEBD-870FFCCAEADD}"/>
          </ac:spMkLst>
        </pc:spChg>
        <pc:spChg chg="add mod or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22" creationId="{EEAE49FD-2EA8-A7D3-4420-1F7FCABFF3A2}"/>
          </ac:spMkLst>
        </pc:spChg>
        <pc:spChg chg="add del mod">
          <ac:chgData name="Jelle Druyts" userId="083d4359-97b7-4470-8f9e-257e5dd24113" providerId="ADAL" clId="{37432110-AA94-4CA2-BAEB-7D8070C8199E}" dt="2023-01-25T13:57:56.395" v="724" actId="478"/>
          <ac:spMkLst>
            <pc:docMk/>
            <pc:sldMk cId="3645826391" sldId="256"/>
            <ac:spMk id="23" creationId="{98FDAF1E-7CAD-D03B-757D-067C3F5CEED9}"/>
          </ac:spMkLst>
        </pc:spChg>
        <pc:spChg chg="add del mod">
          <ac:chgData name="Jelle Druyts" userId="083d4359-97b7-4470-8f9e-257e5dd24113" providerId="ADAL" clId="{37432110-AA94-4CA2-BAEB-7D8070C8199E}" dt="2023-01-25T14:11:52.827" v="862" actId="21"/>
          <ac:spMkLst>
            <pc:docMk/>
            <pc:sldMk cId="3645826391" sldId="256"/>
            <ac:spMk id="24" creationId="{430FD1DE-A8A2-A3D8-1D1A-DE1BC22F4C06}"/>
          </ac:spMkLst>
        </pc:spChg>
        <pc:spChg chg="add mod or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25" creationId="{FB46AA6C-D2F9-E6CC-5992-8918CEFECFAE}"/>
          </ac:spMkLst>
        </pc:spChg>
        <pc:spChg chg="add del">
          <ac:chgData name="Jelle Druyts" userId="083d4359-97b7-4470-8f9e-257e5dd24113" providerId="ADAL" clId="{37432110-AA94-4CA2-BAEB-7D8070C8199E}" dt="2023-01-25T14:02:21.664" v="799" actId="478"/>
          <ac:spMkLst>
            <pc:docMk/>
            <pc:sldMk cId="3645826391" sldId="256"/>
            <ac:spMk id="47" creationId="{5A5C5888-F981-7DF0-52CD-42FAAC11581C}"/>
          </ac:spMkLst>
        </pc:spChg>
        <pc:spChg chg="add del mod">
          <ac:chgData name="Jelle Druyts" userId="083d4359-97b7-4470-8f9e-257e5dd24113" providerId="ADAL" clId="{37432110-AA94-4CA2-BAEB-7D8070C8199E}" dt="2023-01-25T14:09:10.290" v="842" actId="478"/>
          <ac:spMkLst>
            <pc:docMk/>
            <pc:sldMk cId="3645826391" sldId="256"/>
            <ac:spMk id="48" creationId="{2A6B2557-7768-199C-DFE8-9847873CA66C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75" creationId="{205BAB9B-23D8-D7E2-1691-6795DAA1EEE7}"/>
          </ac:spMkLst>
        </pc:spChg>
        <pc:spChg chg="add del mod">
          <ac:chgData name="Jelle Druyts" userId="083d4359-97b7-4470-8f9e-257e5dd24113" providerId="ADAL" clId="{37432110-AA94-4CA2-BAEB-7D8070C8199E}" dt="2023-01-30T11:57:19.992" v="1997" actId="478"/>
          <ac:spMkLst>
            <pc:docMk/>
            <pc:sldMk cId="3645826391" sldId="256"/>
            <ac:spMk id="76" creationId="{95B458C6-B5D9-9CB4-B6E4-144AC7DB46EE}"/>
          </ac:spMkLst>
        </pc:spChg>
        <pc:spChg chg="add del mod">
          <ac:chgData name="Jelle Druyts" userId="083d4359-97b7-4470-8f9e-257e5dd24113" providerId="ADAL" clId="{37432110-AA94-4CA2-BAEB-7D8070C8199E}" dt="2023-01-25T14:12:33.918" v="885" actId="21"/>
          <ac:spMkLst>
            <pc:docMk/>
            <pc:sldMk cId="3645826391" sldId="256"/>
            <ac:spMk id="76" creationId="{C6E6DF3A-E5AC-36F5-DBD0-3A473E8AAD93}"/>
          </ac:spMkLst>
        </pc:spChg>
        <pc:spChg chg="add del mod">
          <ac:chgData name="Jelle Druyts" userId="083d4359-97b7-4470-8f9e-257e5dd24113" providerId="ADAL" clId="{37432110-AA94-4CA2-BAEB-7D8070C8199E}" dt="2023-01-30T11:55:24.090" v="1972" actId="478"/>
          <ac:spMkLst>
            <pc:docMk/>
            <pc:sldMk cId="3645826391" sldId="256"/>
            <ac:spMk id="77" creationId="{FDA1B513-EDFA-86D2-E3BC-0CCF41BF2EF1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79" creationId="{66EE8AF6-5579-5D40-58CF-9C4E05D77DD3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0" creationId="{59C2D46D-6BFD-D865-4021-2F070ABE326E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1" creationId="{3C9D6783-5AA2-3E31-C172-44CE5EA7D17F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2" creationId="{2A11D2A1-C2FB-B30D-47BE-82A2BFA5D7BE}"/>
          </ac:spMkLst>
        </pc:spChg>
        <pc:spChg chg="add del mod">
          <ac:chgData name="Jelle Druyts" userId="083d4359-97b7-4470-8f9e-257e5dd24113" providerId="ADAL" clId="{37432110-AA94-4CA2-BAEB-7D8070C8199E}" dt="2023-01-30T12:21:28.061" v="2224" actId="478"/>
          <ac:spMkLst>
            <pc:docMk/>
            <pc:sldMk cId="3645826391" sldId="256"/>
            <ac:spMk id="83" creationId="{227658D2-980B-8D0D-D4FB-9AAAE4B08707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4" creationId="{219BE3ED-2E7E-ACC7-E0C7-B54FEDE575AB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5" creationId="{B1DC382F-6EB3-C72F-94DA-4F8580606EB2}"/>
          </ac:spMkLst>
        </pc:spChg>
        <pc:spChg chg="add mod">
          <ac:chgData name="Jelle Druyts" userId="083d4359-97b7-4470-8f9e-257e5dd24113" providerId="ADAL" clId="{37432110-AA94-4CA2-BAEB-7D8070C8199E}" dt="2023-01-30T12:11:51.743" v="2171" actId="1076"/>
          <ac:spMkLst>
            <pc:docMk/>
            <pc:sldMk cId="3645826391" sldId="256"/>
            <ac:spMk id="86" creationId="{83770A24-C303-C88B-1DBA-49431540555D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7" creationId="{D7342AEA-34E3-B4FD-3ADE-3CCE7D007637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88" creationId="{C3FB2A67-3F9B-529E-705F-5A36709831DA}"/>
          </ac:spMkLst>
        </pc:spChg>
        <pc:spChg chg="add del">
          <ac:chgData name="Jelle Druyts" userId="083d4359-97b7-4470-8f9e-257e5dd24113" providerId="ADAL" clId="{37432110-AA94-4CA2-BAEB-7D8070C8199E}" dt="2023-01-30T12:11:22.685" v="2164" actId="22"/>
          <ac:spMkLst>
            <pc:docMk/>
            <pc:sldMk cId="3645826391" sldId="256"/>
            <ac:spMk id="90" creationId="{0A69DF6A-8645-2B45-9DDC-1C3A4657B08B}"/>
          </ac:spMkLst>
        </pc:spChg>
        <pc:spChg chg="add mod">
          <ac:chgData name="Jelle Druyts" userId="083d4359-97b7-4470-8f9e-257e5dd24113" providerId="ADAL" clId="{37432110-AA94-4CA2-BAEB-7D8070C8199E}" dt="2023-01-30T12:11:53.634" v="2172" actId="1076"/>
          <ac:spMkLst>
            <pc:docMk/>
            <pc:sldMk cId="3645826391" sldId="256"/>
            <ac:spMk id="91" creationId="{E9916850-BEAB-0CC7-AABC-C08C633CE25F}"/>
          </ac:spMkLst>
        </pc:spChg>
        <pc:spChg chg="add mod">
          <ac:chgData name="Jelle Druyts" userId="083d4359-97b7-4470-8f9e-257e5dd24113" providerId="ADAL" clId="{37432110-AA94-4CA2-BAEB-7D8070C8199E}" dt="2023-01-30T12:10:46.698" v="2157" actId="1036"/>
          <ac:spMkLst>
            <pc:docMk/>
            <pc:sldMk cId="3645826391" sldId="256"/>
            <ac:spMk id="92" creationId="{890A7E4F-42AA-4F6F-9AC6-6611D241D65C}"/>
          </ac:spMkLst>
        </pc:spChg>
        <pc:spChg chg="add del mod">
          <ac:chgData name="Jelle Druyts" userId="083d4359-97b7-4470-8f9e-257e5dd24113" providerId="ADAL" clId="{37432110-AA94-4CA2-BAEB-7D8070C8199E}" dt="2023-01-25T17:15:20.860" v="1296" actId="21"/>
          <ac:spMkLst>
            <pc:docMk/>
            <pc:sldMk cId="3645826391" sldId="256"/>
            <ac:spMk id="112" creationId="{FB677B0A-626F-B759-4FA8-19F25F805716}"/>
          </ac:spMkLst>
        </pc:spChg>
        <pc:spChg chg="add del mod">
          <ac:chgData name="Jelle Druyts" userId="083d4359-97b7-4470-8f9e-257e5dd24113" providerId="ADAL" clId="{37432110-AA94-4CA2-BAEB-7D8070C8199E}" dt="2023-01-25T17:15:20.860" v="1296" actId="21"/>
          <ac:spMkLst>
            <pc:docMk/>
            <pc:sldMk cId="3645826391" sldId="256"/>
            <ac:spMk id="113" creationId="{FE046414-E939-FE26-1C48-43BD72D263E7}"/>
          </ac:spMkLst>
        </pc:spChg>
        <pc:spChg chg="add del mod">
          <ac:chgData name="Jelle Druyts" userId="083d4359-97b7-4470-8f9e-257e5dd24113" providerId="ADAL" clId="{37432110-AA94-4CA2-BAEB-7D8070C8199E}" dt="2023-01-25T17:15:20.860" v="1296" actId="21"/>
          <ac:spMkLst>
            <pc:docMk/>
            <pc:sldMk cId="3645826391" sldId="256"/>
            <ac:spMk id="114" creationId="{5591E34B-4A0D-F3C4-2689-1629EE450AB7}"/>
          </ac:spMkLst>
        </pc:spChg>
        <pc:spChg chg="add mod">
          <ac:chgData name="Jelle Druyts" userId="083d4359-97b7-4470-8f9e-257e5dd24113" providerId="ADAL" clId="{37432110-AA94-4CA2-BAEB-7D8070C8199E}" dt="2023-01-30T12:18:03.631" v="2219" actId="1037"/>
          <ac:spMkLst>
            <pc:docMk/>
            <pc:sldMk cId="3645826391" sldId="256"/>
            <ac:spMk id="114" creationId="{BB443D78-8890-55B6-509D-A2E98EAEFEE9}"/>
          </ac:spMkLst>
        </pc:spChg>
        <pc:graphicFrameChg chg="del mod modGraphic">
          <ac:chgData name="Jelle Druyts" userId="083d4359-97b7-4470-8f9e-257e5dd24113" providerId="ADAL" clId="{37432110-AA94-4CA2-BAEB-7D8070C8199E}" dt="2023-01-25T13:55:47.190" v="715" actId="21"/>
          <ac:graphicFrameMkLst>
            <pc:docMk/>
            <pc:sldMk cId="3645826391" sldId="256"/>
            <ac:graphicFrameMk id="2" creationId="{D6017A45-646D-E618-775A-C4F71AA3BD85}"/>
          </ac:graphicFrameMkLst>
        </pc:graphicFrameChg>
        <pc:graphicFrameChg chg="del mod modGraphic">
          <ac:chgData name="Jelle Druyts" userId="083d4359-97b7-4470-8f9e-257e5dd24113" providerId="ADAL" clId="{37432110-AA94-4CA2-BAEB-7D8070C8199E}" dt="2023-01-25T13:55:47.190" v="715" actId="21"/>
          <ac:graphicFrameMkLst>
            <pc:docMk/>
            <pc:sldMk cId="3645826391" sldId="256"/>
            <ac:graphicFrameMk id="4" creationId="{774CFDB6-FF5F-48EC-2971-A31D2B781DCA}"/>
          </ac:graphicFrameMkLst>
        </pc:graphicFrameChg>
        <pc:graphicFrameChg chg="add del mod modGraphic">
          <ac:chgData name="Jelle Druyts" userId="083d4359-97b7-4470-8f9e-257e5dd24113" providerId="ADAL" clId="{37432110-AA94-4CA2-BAEB-7D8070C8199E}" dt="2023-01-25T13:24:15.597" v="518" actId="478"/>
          <ac:graphicFrameMkLst>
            <pc:docMk/>
            <pc:sldMk cId="3645826391" sldId="256"/>
            <ac:graphicFrameMk id="5" creationId="{EF18DD73-F08E-680E-DEA5-933FEF059139}"/>
          </ac:graphicFrameMkLst>
        </pc:graphicFrameChg>
        <pc:graphicFrameChg chg="add del mod modGraphic">
          <ac:chgData name="Jelle Druyts" userId="083d4359-97b7-4470-8f9e-257e5dd24113" providerId="ADAL" clId="{37432110-AA94-4CA2-BAEB-7D8070C8199E}" dt="2023-01-25T12:00:34.352" v="288" actId="478"/>
          <ac:graphicFrameMkLst>
            <pc:docMk/>
            <pc:sldMk cId="3645826391" sldId="256"/>
            <ac:graphicFrameMk id="6" creationId="{67EEA4A4-8621-3AE5-D86A-7F51A25273D1}"/>
          </ac:graphicFrameMkLst>
        </pc:graphicFrameChg>
        <pc:graphicFrameChg chg="add del modGraphic">
          <ac:chgData name="Jelle Druyts" userId="083d4359-97b7-4470-8f9e-257e5dd24113" providerId="ADAL" clId="{37432110-AA94-4CA2-BAEB-7D8070C8199E}" dt="2023-01-25T12:01:49.906" v="315" actId="1032"/>
          <ac:graphicFrameMkLst>
            <pc:docMk/>
            <pc:sldMk cId="3645826391" sldId="256"/>
            <ac:graphicFrameMk id="7" creationId="{40507804-A43A-A7D9-0B64-5E46F90AECA2}"/>
          </ac:graphicFrameMkLst>
        </pc:graphicFrameChg>
        <pc:graphicFrameChg chg="add del mod modGraphic">
          <ac:chgData name="Jelle Druyts" userId="083d4359-97b7-4470-8f9e-257e5dd24113" providerId="ADAL" clId="{37432110-AA94-4CA2-BAEB-7D8070C8199E}" dt="2023-01-25T12:03:00.975" v="379" actId="478"/>
          <ac:graphicFrameMkLst>
            <pc:docMk/>
            <pc:sldMk cId="3645826391" sldId="256"/>
            <ac:graphicFrameMk id="8" creationId="{955DF136-CAE0-385B-DE4F-8232DB9EDFFD}"/>
          </ac:graphicFrameMkLst>
        </pc:graphicFrameChg>
        <pc:graphicFrameChg chg="add del mod">
          <ac:chgData name="Jelle Druyts" userId="083d4359-97b7-4470-8f9e-257e5dd24113" providerId="ADAL" clId="{37432110-AA94-4CA2-BAEB-7D8070C8199E}" dt="2023-01-25T13:24:20.025" v="519" actId="478"/>
          <ac:graphicFrameMkLst>
            <pc:docMk/>
            <pc:sldMk cId="3645826391" sldId="256"/>
            <ac:graphicFrameMk id="9" creationId="{DFBCAA87-51EB-825B-FFAB-C102B7367AD9}"/>
          </ac:graphicFrameMkLst>
        </pc:graphicFrameChg>
        <pc:graphicFrameChg chg="add mod modGraphic">
          <ac:chgData name="Jelle Druyts" userId="083d4359-97b7-4470-8f9e-257e5dd24113" providerId="ADAL" clId="{37432110-AA94-4CA2-BAEB-7D8070C8199E}" dt="2023-01-30T12:10:46.698" v="2157" actId="1036"/>
          <ac:graphicFrameMkLst>
            <pc:docMk/>
            <pc:sldMk cId="3645826391" sldId="256"/>
            <ac:graphicFrameMk id="17" creationId="{DEBB7EAA-5974-ED14-0D3D-687F116425B9}"/>
          </ac:graphicFrameMkLst>
        </pc:graphicFrameChg>
        <pc:graphicFrameChg chg="add mod modGraphic">
          <ac:chgData name="Jelle Druyts" userId="083d4359-97b7-4470-8f9e-257e5dd24113" providerId="ADAL" clId="{37432110-AA94-4CA2-BAEB-7D8070C8199E}" dt="2023-01-30T12:10:46.698" v="2157" actId="1036"/>
          <ac:graphicFrameMkLst>
            <pc:docMk/>
            <pc:sldMk cId="3645826391" sldId="256"/>
            <ac:graphicFrameMk id="18" creationId="{7A87EAC1-8489-DE01-2EF6-06E152A98638}"/>
          </ac:graphicFrameMkLst>
        </pc:graphicFrameChg>
        <pc:picChg chg="add del mod">
          <ac:chgData name="Jelle Druyts" userId="083d4359-97b7-4470-8f9e-257e5dd24113" providerId="ADAL" clId="{37432110-AA94-4CA2-BAEB-7D8070C8199E}" dt="2023-01-30T12:21:28.061" v="2224" actId="478"/>
          <ac:picMkLst>
            <pc:docMk/>
            <pc:sldMk cId="3645826391" sldId="256"/>
            <ac:picMk id="3" creationId="{567579C6-3BC5-1548-0FA2-36992A0E4672}"/>
          </ac:picMkLst>
        </pc:picChg>
        <pc:picChg chg="add del mod">
          <ac:chgData name="Jelle Druyts" userId="083d4359-97b7-4470-8f9e-257e5dd24113" providerId="ADAL" clId="{37432110-AA94-4CA2-BAEB-7D8070C8199E}" dt="2023-01-30T12:21:28.061" v="2224" actId="478"/>
          <ac:picMkLst>
            <pc:docMk/>
            <pc:sldMk cId="3645826391" sldId="256"/>
            <ac:picMk id="4" creationId="{665DECBF-CDBC-8D34-EC76-EBA0800F2781}"/>
          </ac:picMkLst>
        </pc:picChg>
        <pc:picChg chg="add del mod">
          <ac:chgData name="Jelle Druyts" userId="083d4359-97b7-4470-8f9e-257e5dd24113" providerId="ADAL" clId="{37432110-AA94-4CA2-BAEB-7D8070C8199E}" dt="2023-01-30T12:21:28.061" v="2224" actId="478"/>
          <ac:picMkLst>
            <pc:docMk/>
            <pc:sldMk cId="3645826391" sldId="256"/>
            <ac:picMk id="5" creationId="{E470ED18-C623-78C4-EC09-D83A42A35CE6}"/>
          </ac:picMkLst>
        </pc:picChg>
        <pc:picChg chg="add del mod modCrop">
          <ac:chgData name="Jelle Druyts" userId="083d4359-97b7-4470-8f9e-257e5dd24113" providerId="ADAL" clId="{37432110-AA94-4CA2-BAEB-7D8070C8199E}" dt="2023-01-25T13:27:17.156" v="575" actId="478"/>
          <ac:picMkLst>
            <pc:docMk/>
            <pc:sldMk cId="3645826391" sldId="256"/>
            <ac:picMk id="12" creationId="{4AB5C8FD-6084-CEA2-A063-1234FB4B9BC6}"/>
          </ac:picMkLst>
        </pc:picChg>
        <pc:picChg chg="add del mod">
          <ac:chgData name="Jelle Druyts" userId="083d4359-97b7-4470-8f9e-257e5dd24113" providerId="ADAL" clId="{37432110-AA94-4CA2-BAEB-7D8070C8199E}" dt="2023-01-30T12:15:02.672" v="2179" actId="478"/>
          <ac:picMkLst>
            <pc:docMk/>
            <pc:sldMk cId="3645826391" sldId="256"/>
            <ac:picMk id="95" creationId="{EEFECC81-AFEB-8364-B23A-99B2B907A289}"/>
          </ac:picMkLst>
        </pc:picChg>
        <pc:picChg chg="add del mod">
          <ac:chgData name="Jelle Druyts" userId="083d4359-97b7-4470-8f9e-257e5dd24113" providerId="ADAL" clId="{37432110-AA94-4CA2-BAEB-7D8070C8199E}" dt="2023-01-30T12:15:04.854" v="2180" actId="478"/>
          <ac:picMkLst>
            <pc:docMk/>
            <pc:sldMk cId="3645826391" sldId="256"/>
            <ac:picMk id="98" creationId="{AB19D6FC-922B-B90C-6A77-3957BD3B6C45}"/>
          </ac:picMkLst>
        </pc:picChg>
        <pc:picChg chg="add del mod">
          <ac:chgData name="Jelle Druyts" userId="083d4359-97b7-4470-8f9e-257e5dd24113" providerId="ADAL" clId="{37432110-AA94-4CA2-BAEB-7D8070C8199E}" dt="2023-01-30T12:17:22.157" v="2204" actId="478"/>
          <ac:picMkLst>
            <pc:docMk/>
            <pc:sldMk cId="3645826391" sldId="256"/>
            <ac:picMk id="101" creationId="{5AA81A31-6706-AF4C-A997-39A046626726}"/>
          </ac:picMkLst>
        </pc:picChg>
        <pc:picChg chg="add mod">
          <ac:chgData name="Jelle Druyts" userId="083d4359-97b7-4470-8f9e-257e5dd24113" providerId="ADAL" clId="{37432110-AA94-4CA2-BAEB-7D8070C8199E}" dt="2023-01-30T12:17:18.488" v="2203" actId="207"/>
          <ac:picMkLst>
            <pc:docMk/>
            <pc:sldMk cId="3645826391" sldId="256"/>
            <ac:picMk id="103" creationId="{5617EB93-80E4-594F-9E47-E91B2FC1FC38}"/>
          </ac:picMkLst>
        </pc:picChg>
        <pc:picChg chg="add del mod modCrop">
          <ac:chgData name="Jelle Druyts" userId="083d4359-97b7-4470-8f9e-257e5dd24113" providerId="ADAL" clId="{37432110-AA94-4CA2-BAEB-7D8070C8199E}" dt="2023-01-25T17:15:20.860" v="1296" actId="21"/>
          <ac:picMkLst>
            <pc:docMk/>
            <pc:sldMk cId="3645826391" sldId="256"/>
            <ac:picMk id="103" creationId="{5D400B75-BBE5-D7C2-2BF2-298D303D87CB}"/>
          </ac:picMkLst>
        </pc:picChg>
        <pc:picChg chg="add del mod">
          <ac:chgData name="Jelle Druyts" userId="083d4359-97b7-4470-8f9e-257e5dd24113" providerId="ADAL" clId="{37432110-AA94-4CA2-BAEB-7D8070C8199E}" dt="2023-01-25T14:38:41.755" v="1137" actId="478"/>
          <ac:picMkLst>
            <pc:docMk/>
            <pc:sldMk cId="3645826391" sldId="256"/>
            <ac:picMk id="105" creationId="{70477467-A80D-B65B-74AA-1C4A8588A43E}"/>
          </ac:picMkLst>
        </pc:picChg>
        <pc:picChg chg="add del mod">
          <ac:chgData name="Jelle Druyts" userId="083d4359-97b7-4470-8f9e-257e5dd24113" providerId="ADAL" clId="{37432110-AA94-4CA2-BAEB-7D8070C8199E}" dt="2023-01-30T12:17:24.856" v="2206" actId="478"/>
          <ac:picMkLst>
            <pc:docMk/>
            <pc:sldMk cId="3645826391" sldId="256"/>
            <ac:picMk id="105" creationId="{7D33EAA2-8598-1141-902C-CCACA76E5461}"/>
          </ac:picMkLst>
        </pc:picChg>
        <pc:picChg chg="add del mod">
          <ac:chgData name="Jelle Druyts" userId="083d4359-97b7-4470-8f9e-257e5dd24113" providerId="ADAL" clId="{37432110-AA94-4CA2-BAEB-7D8070C8199E}" dt="2023-01-30T12:17:24.403" v="2205" actId="478"/>
          <ac:picMkLst>
            <pc:docMk/>
            <pc:sldMk cId="3645826391" sldId="256"/>
            <ac:picMk id="107" creationId="{03BAD504-452C-E9A8-BA19-4F2E293726E7}"/>
          </ac:picMkLst>
        </pc:picChg>
        <pc:picChg chg="add del mod modCrop">
          <ac:chgData name="Jelle Druyts" userId="083d4359-97b7-4470-8f9e-257e5dd24113" providerId="ADAL" clId="{37432110-AA94-4CA2-BAEB-7D8070C8199E}" dt="2023-01-25T17:15:20.860" v="1296" actId="21"/>
          <ac:picMkLst>
            <pc:docMk/>
            <pc:sldMk cId="3645826391" sldId="256"/>
            <ac:picMk id="107" creationId="{241B3677-5C16-4DF5-027C-E7D5445AB382}"/>
          </ac:picMkLst>
        </pc:picChg>
        <pc:picChg chg="add del mod">
          <ac:chgData name="Jelle Druyts" userId="083d4359-97b7-4470-8f9e-257e5dd24113" providerId="ADAL" clId="{37432110-AA94-4CA2-BAEB-7D8070C8199E}" dt="2023-01-25T17:15:20.860" v="1296" actId="21"/>
          <ac:picMkLst>
            <pc:docMk/>
            <pc:sldMk cId="3645826391" sldId="256"/>
            <ac:picMk id="109" creationId="{F9988CCF-49D5-230D-F90B-A7A37B8EBB63}"/>
          </ac:picMkLst>
        </pc:picChg>
        <pc:picChg chg="add del mod modCrop">
          <ac:chgData name="Jelle Druyts" userId="083d4359-97b7-4470-8f9e-257e5dd24113" providerId="ADAL" clId="{37432110-AA94-4CA2-BAEB-7D8070C8199E}" dt="2023-01-25T17:15:20.860" v="1296" actId="21"/>
          <ac:picMkLst>
            <pc:docMk/>
            <pc:sldMk cId="3645826391" sldId="256"/>
            <ac:picMk id="111" creationId="{F0D777AF-9E44-3C76-F388-61B811C2D97A}"/>
          </ac:picMkLst>
        </pc:picChg>
        <pc:picChg chg="add del mod">
          <ac:chgData name="Jelle Druyts" userId="083d4359-97b7-4470-8f9e-257e5dd24113" providerId="ADAL" clId="{37432110-AA94-4CA2-BAEB-7D8070C8199E}" dt="2023-01-25T17:19:51.116" v="1513" actId="478"/>
          <ac:picMkLst>
            <pc:docMk/>
            <pc:sldMk cId="3645826391" sldId="256"/>
            <ac:picMk id="121" creationId="{50E894D6-3E98-BD38-38AE-CCFF6FF42DC5}"/>
          </ac:picMkLst>
        </pc:picChg>
        <pc:picChg chg="add del mod">
          <ac:chgData name="Jelle Druyts" userId="083d4359-97b7-4470-8f9e-257e5dd24113" providerId="ADAL" clId="{37432110-AA94-4CA2-BAEB-7D8070C8199E}" dt="2023-01-25T17:19:51.116" v="1513" actId="478"/>
          <ac:picMkLst>
            <pc:docMk/>
            <pc:sldMk cId="3645826391" sldId="256"/>
            <ac:picMk id="122" creationId="{3F63A569-522D-A21D-B591-5F044B82DB60}"/>
          </ac:picMkLst>
        </pc:picChg>
        <pc:picChg chg="add del mod">
          <ac:chgData name="Jelle Druyts" userId="083d4359-97b7-4470-8f9e-257e5dd24113" providerId="ADAL" clId="{37432110-AA94-4CA2-BAEB-7D8070C8199E}" dt="2023-01-25T17:19:51.116" v="1513" actId="478"/>
          <ac:picMkLst>
            <pc:docMk/>
            <pc:sldMk cId="3645826391" sldId="256"/>
            <ac:picMk id="123" creationId="{D291F300-24A9-16C6-CBDA-973F9ECD1C88}"/>
          </ac:picMkLst>
        </pc:picChg>
        <pc:cxnChg chg="add del mod">
          <ac:chgData name="Jelle Druyts" userId="083d4359-97b7-4470-8f9e-257e5dd24113" providerId="ADAL" clId="{37432110-AA94-4CA2-BAEB-7D8070C8199E}" dt="2023-01-30T12:21:28.061" v="2224" actId="478"/>
          <ac:cxnSpMkLst>
            <pc:docMk/>
            <pc:sldMk cId="3645826391" sldId="256"/>
            <ac:cxnSpMk id="9" creationId="{FCE53E4A-7F61-5979-006A-DFCBB5039414}"/>
          </ac:cxnSpMkLst>
        </pc:cxnChg>
        <pc:cxnChg chg="add del mod">
          <ac:chgData name="Jelle Druyts" userId="083d4359-97b7-4470-8f9e-257e5dd24113" providerId="ADAL" clId="{37432110-AA94-4CA2-BAEB-7D8070C8199E}" dt="2023-01-30T12:21:28.061" v="2224" actId="478"/>
          <ac:cxnSpMkLst>
            <pc:docMk/>
            <pc:sldMk cId="3645826391" sldId="256"/>
            <ac:cxnSpMk id="10" creationId="{522B8FBB-8795-9927-DE21-7ABA97380029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27" creationId="{44131438-2C70-13E3-9D75-FE8DEC30DAA7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28" creationId="{72840835-72E9-3A2B-CB3E-C0E7661217B4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31" creationId="{98A78229-07A7-510B-43B9-C82DDC99F27A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34" creationId="{2CFFC0E2-8E77-85A5-12C5-31DFBF955D7D}"/>
          </ac:cxnSpMkLst>
        </pc:cxnChg>
        <pc:cxnChg chg="add del mod">
          <ac:chgData name="Jelle Druyts" userId="083d4359-97b7-4470-8f9e-257e5dd24113" providerId="ADAL" clId="{37432110-AA94-4CA2-BAEB-7D8070C8199E}" dt="2023-01-25T14:02:02.630" v="797" actId="478"/>
          <ac:cxnSpMkLst>
            <pc:docMk/>
            <pc:sldMk cId="3645826391" sldId="256"/>
            <ac:cxnSpMk id="34" creationId="{AB5EBF59-1CBF-3845-26B4-D6EB393DE457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37" creationId="{C98B57F2-B44C-B9AF-7E1F-5A65F1E50DE5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40" creationId="{082E4414-8204-7541-3E85-679DD5C98F0D}"/>
          </ac:cxnSpMkLst>
        </pc:cxnChg>
        <pc:cxnChg chg="add del mod">
          <ac:chgData name="Jelle Druyts" userId="083d4359-97b7-4470-8f9e-257e5dd24113" providerId="ADAL" clId="{37432110-AA94-4CA2-BAEB-7D8070C8199E}" dt="2023-01-25T14:24:24.001" v="1060" actId="478"/>
          <ac:cxnSpMkLst>
            <pc:docMk/>
            <pc:sldMk cId="3645826391" sldId="256"/>
            <ac:cxnSpMk id="49" creationId="{B82CF30D-D6A3-045B-110D-4512AAEA74B3}"/>
          </ac:cxnSpMkLst>
        </pc:cxnChg>
        <pc:cxnChg chg="add del mod">
          <ac:chgData name="Jelle Druyts" userId="083d4359-97b7-4470-8f9e-257e5dd24113" providerId="ADAL" clId="{37432110-AA94-4CA2-BAEB-7D8070C8199E}" dt="2023-01-25T14:24:39.030" v="1065" actId="478"/>
          <ac:cxnSpMkLst>
            <pc:docMk/>
            <pc:sldMk cId="3645826391" sldId="256"/>
            <ac:cxnSpMk id="53" creationId="{083663C2-EE25-4740-D1BC-E874444EAADD}"/>
          </ac:cxnSpMkLst>
        </pc:cxnChg>
        <pc:cxnChg chg="add del mod">
          <ac:chgData name="Jelle Druyts" userId="083d4359-97b7-4470-8f9e-257e5dd24113" providerId="ADAL" clId="{37432110-AA94-4CA2-BAEB-7D8070C8199E}" dt="2023-01-25T14:05:23.823" v="832"/>
          <ac:cxnSpMkLst>
            <pc:docMk/>
            <pc:sldMk cId="3645826391" sldId="256"/>
            <ac:cxnSpMk id="56" creationId="{738A79FF-5472-6B98-9695-0C93D73A8FF3}"/>
          </ac:cxnSpMkLst>
        </pc:cxnChg>
        <pc:cxnChg chg="add del mod">
          <ac:chgData name="Jelle Druyts" userId="083d4359-97b7-4470-8f9e-257e5dd24113" providerId="ADAL" clId="{37432110-AA94-4CA2-BAEB-7D8070C8199E}" dt="2023-01-25T14:24:41.861" v="1066" actId="478"/>
          <ac:cxnSpMkLst>
            <pc:docMk/>
            <pc:sldMk cId="3645826391" sldId="256"/>
            <ac:cxnSpMk id="62" creationId="{BB14B060-AACB-1981-D087-24C42F3BF5C1}"/>
          </ac:cxnSpMkLst>
        </pc:cxnChg>
        <pc:cxnChg chg="add mod">
          <ac:chgData name="Jelle Druyts" userId="083d4359-97b7-4470-8f9e-257e5dd24113" providerId="ADAL" clId="{37432110-AA94-4CA2-BAEB-7D8070C8199E}" dt="2023-01-30T12:10:46.698" v="2157" actId="1036"/>
          <ac:cxnSpMkLst>
            <pc:docMk/>
            <pc:sldMk cId="3645826391" sldId="256"/>
            <ac:cxnSpMk id="67" creationId="{5DCF4CBE-1FF6-96EB-F047-DE10445BD837}"/>
          </ac:cxnSpMkLst>
        </pc:cxnChg>
        <pc:cxnChg chg="add del">
          <ac:chgData name="Jelle Druyts" userId="083d4359-97b7-4470-8f9e-257e5dd24113" providerId="ADAL" clId="{37432110-AA94-4CA2-BAEB-7D8070C8199E}" dt="2023-01-25T14:09:43.547" v="847" actId="11529"/>
          <ac:cxnSpMkLst>
            <pc:docMk/>
            <pc:sldMk cId="3645826391" sldId="256"/>
            <ac:cxnSpMk id="71" creationId="{819FC8C5-67AA-8912-F387-891A4A75438A}"/>
          </ac:cxnSpMkLst>
        </pc:cxnChg>
        <pc:cxnChg chg="add del mod">
          <ac:chgData name="Jelle Druyts" userId="083d4359-97b7-4470-8f9e-257e5dd24113" providerId="ADAL" clId="{37432110-AA94-4CA2-BAEB-7D8070C8199E}" dt="2023-01-25T14:24:27.543" v="1061" actId="478"/>
          <ac:cxnSpMkLst>
            <pc:docMk/>
            <pc:sldMk cId="3645826391" sldId="256"/>
            <ac:cxnSpMk id="72" creationId="{9A7B7287-17B0-4871-7E1E-36964968C25D}"/>
          </ac:cxnSpMkLst>
        </pc:cxnChg>
        <pc:cxnChg chg="add del mod">
          <ac:chgData name="Jelle Druyts" userId="083d4359-97b7-4470-8f9e-257e5dd24113" providerId="ADAL" clId="{37432110-AA94-4CA2-BAEB-7D8070C8199E}" dt="2023-01-30T11:41:36.034" v="1807" actId="478"/>
          <ac:cxnSpMkLst>
            <pc:docMk/>
            <pc:sldMk cId="3645826391" sldId="256"/>
            <ac:cxnSpMk id="94" creationId="{4B6ED4F5-54F4-BD45-CF93-52E60D002096}"/>
          </ac:cxnSpMkLst>
        </pc:cxnChg>
        <pc:cxnChg chg="add del mod">
          <ac:chgData name="Jelle Druyts" userId="083d4359-97b7-4470-8f9e-257e5dd24113" providerId="ADAL" clId="{37432110-AA94-4CA2-BAEB-7D8070C8199E}" dt="2023-01-30T11:40:55.628" v="1794" actId="478"/>
          <ac:cxnSpMkLst>
            <pc:docMk/>
            <pc:sldMk cId="3645826391" sldId="256"/>
            <ac:cxnSpMk id="97" creationId="{FA3CE9B3-A9A7-4F56-5983-93809BEA1D85}"/>
          </ac:cxnSpMkLst>
        </pc:cxnChg>
        <pc:cxnChg chg="add del mod">
          <ac:chgData name="Jelle Druyts" userId="083d4359-97b7-4470-8f9e-257e5dd24113" providerId="ADAL" clId="{37432110-AA94-4CA2-BAEB-7D8070C8199E}" dt="2023-01-30T11:40:56.542" v="1795" actId="478"/>
          <ac:cxnSpMkLst>
            <pc:docMk/>
            <pc:sldMk cId="3645826391" sldId="256"/>
            <ac:cxnSpMk id="99" creationId="{4BC6F2B1-4972-FA0A-6142-AE636E20AFB8}"/>
          </ac:cxnSpMkLst>
        </pc:cxnChg>
        <pc:cxnChg chg="add mod">
          <ac:chgData name="Jelle Druyts" userId="083d4359-97b7-4470-8f9e-257e5dd24113" providerId="ADAL" clId="{37432110-AA94-4CA2-BAEB-7D8070C8199E}" dt="2023-01-30T12:17:08.596" v="2199" actId="208"/>
          <ac:cxnSpMkLst>
            <pc:docMk/>
            <pc:sldMk cId="3645826391" sldId="256"/>
            <ac:cxnSpMk id="108" creationId="{64670948-68AB-143E-B7F9-29D3B17956FA}"/>
          </ac:cxnSpMkLst>
        </pc:cxnChg>
        <pc:cxnChg chg="add del mod">
          <ac:chgData name="Jelle Druyts" userId="083d4359-97b7-4470-8f9e-257e5dd24113" providerId="ADAL" clId="{37432110-AA94-4CA2-BAEB-7D8070C8199E}" dt="2023-01-25T17:15:20.860" v="1296" actId="21"/>
          <ac:cxnSpMkLst>
            <pc:docMk/>
            <pc:sldMk cId="3645826391" sldId="256"/>
            <ac:cxnSpMk id="116" creationId="{7DDB375A-0129-7688-B1F8-F489B0F11EAB}"/>
          </ac:cxnSpMkLst>
        </pc:cxnChg>
        <pc:cxnChg chg="add del mod">
          <ac:chgData name="Jelle Druyts" userId="083d4359-97b7-4470-8f9e-257e5dd24113" providerId="ADAL" clId="{37432110-AA94-4CA2-BAEB-7D8070C8199E}" dt="2023-01-25T17:15:20.860" v="1296" actId="21"/>
          <ac:cxnSpMkLst>
            <pc:docMk/>
            <pc:sldMk cId="3645826391" sldId="256"/>
            <ac:cxnSpMk id="118" creationId="{83FB6002-3658-60AA-D426-CC19497AFC24}"/>
          </ac:cxnSpMkLst>
        </pc:cxnChg>
      </pc:sldChg>
      <pc:sldChg chg="addSp delSp modSp new del mod ord">
        <pc:chgData name="Jelle Druyts" userId="083d4359-97b7-4470-8f9e-257e5dd24113" providerId="ADAL" clId="{37432110-AA94-4CA2-BAEB-7D8070C8199E}" dt="2023-01-27T18:54:51.758" v="1695" actId="2696"/>
        <pc:sldMkLst>
          <pc:docMk/>
          <pc:sldMk cId="497187539" sldId="257"/>
        </pc:sldMkLst>
        <pc:spChg chg="add del mod">
          <ac:chgData name="Jelle Druyts" userId="083d4359-97b7-4470-8f9e-257e5dd24113" providerId="ADAL" clId="{37432110-AA94-4CA2-BAEB-7D8070C8199E}" dt="2023-01-27T18:54:42.432" v="1692" actId="21"/>
          <ac:spMkLst>
            <pc:docMk/>
            <pc:sldMk cId="497187539" sldId="257"/>
            <ac:spMk id="6" creationId="{2874F490-4C34-B34F-1498-57FE3335C875}"/>
          </ac:spMkLst>
        </pc:spChg>
        <pc:spChg chg="add del mod">
          <ac:chgData name="Jelle Druyts" userId="083d4359-97b7-4470-8f9e-257e5dd24113" providerId="ADAL" clId="{37432110-AA94-4CA2-BAEB-7D8070C8199E}" dt="2023-01-27T18:54:42.432" v="1692" actId="21"/>
          <ac:spMkLst>
            <pc:docMk/>
            <pc:sldMk cId="497187539" sldId="257"/>
            <ac:spMk id="7" creationId="{201EA7A4-A8F8-F820-9AEA-41016E78CD3D}"/>
          </ac:spMkLst>
        </pc:spChg>
        <pc:spChg chg="add del mod">
          <ac:chgData name="Jelle Druyts" userId="083d4359-97b7-4470-8f9e-257e5dd24113" providerId="ADAL" clId="{37432110-AA94-4CA2-BAEB-7D8070C8199E}" dt="2023-01-27T18:54:42.432" v="1692" actId="21"/>
          <ac:spMkLst>
            <pc:docMk/>
            <pc:sldMk cId="497187539" sldId="257"/>
            <ac:spMk id="8" creationId="{A0132D8F-4324-1279-E355-2D305C95136E}"/>
          </ac:spMkLst>
        </pc:spChg>
        <pc:picChg chg="add del mod">
          <ac:chgData name="Jelle Druyts" userId="083d4359-97b7-4470-8f9e-257e5dd24113" providerId="ADAL" clId="{37432110-AA94-4CA2-BAEB-7D8070C8199E}" dt="2023-01-27T18:54:42.432" v="1692" actId="21"/>
          <ac:picMkLst>
            <pc:docMk/>
            <pc:sldMk cId="497187539" sldId="257"/>
            <ac:picMk id="2" creationId="{03E1FF95-CF63-6FEC-6C8D-4EC25978C4DC}"/>
          </ac:picMkLst>
        </pc:picChg>
        <pc:picChg chg="add del mod">
          <ac:chgData name="Jelle Druyts" userId="083d4359-97b7-4470-8f9e-257e5dd24113" providerId="ADAL" clId="{37432110-AA94-4CA2-BAEB-7D8070C8199E}" dt="2023-01-27T18:54:42.432" v="1692" actId="21"/>
          <ac:picMkLst>
            <pc:docMk/>
            <pc:sldMk cId="497187539" sldId="257"/>
            <ac:picMk id="3" creationId="{DE22CD42-A2A9-B258-B841-C6E6837AB4D1}"/>
          </ac:picMkLst>
        </pc:picChg>
        <pc:picChg chg="add del mod">
          <ac:chgData name="Jelle Druyts" userId="083d4359-97b7-4470-8f9e-257e5dd24113" providerId="ADAL" clId="{37432110-AA94-4CA2-BAEB-7D8070C8199E}" dt="2023-01-25T17:23:32.682" v="1520" actId="478"/>
          <ac:picMkLst>
            <pc:docMk/>
            <pc:sldMk cId="497187539" sldId="257"/>
            <ac:picMk id="4" creationId="{35180861-3CA2-831C-DD10-BB3DB1A20393}"/>
          </ac:picMkLst>
        </pc:picChg>
        <pc:picChg chg="add del mod">
          <ac:chgData name="Jelle Druyts" userId="083d4359-97b7-4470-8f9e-257e5dd24113" providerId="ADAL" clId="{37432110-AA94-4CA2-BAEB-7D8070C8199E}" dt="2023-01-27T18:54:42.432" v="1692" actId="21"/>
          <ac:picMkLst>
            <pc:docMk/>
            <pc:sldMk cId="497187539" sldId="257"/>
            <ac:picMk id="5" creationId="{B190A3A0-6806-E670-61BC-10767E464AD5}"/>
          </ac:picMkLst>
        </pc:picChg>
        <pc:cxnChg chg="add del mod">
          <ac:chgData name="Jelle Druyts" userId="083d4359-97b7-4470-8f9e-257e5dd24113" providerId="ADAL" clId="{37432110-AA94-4CA2-BAEB-7D8070C8199E}" dt="2023-01-27T18:54:42.432" v="1692" actId="21"/>
          <ac:cxnSpMkLst>
            <pc:docMk/>
            <pc:sldMk cId="497187539" sldId="257"/>
            <ac:cxnSpMk id="9" creationId="{F431BF8D-64A9-E136-5AD3-712C24898BB5}"/>
          </ac:cxnSpMkLst>
        </pc:cxnChg>
        <pc:cxnChg chg="add del mod">
          <ac:chgData name="Jelle Druyts" userId="083d4359-97b7-4470-8f9e-257e5dd24113" providerId="ADAL" clId="{37432110-AA94-4CA2-BAEB-7D8070C8199E}" dt="2023-01-27T18:54:42.432" v="1692" actId="21"/>
          <ac:cxnSpMkLst>
            <pc:docMk/>
            <pc:sldMk cId="497187539" sldId="257"/>
            <ac:cxnSpMk id="10" creationId="{19DC8722-CD76-CC75-4004-AE912EF0FEC6}"/>
          </ac:cxnSpMkLst>
        </pc:cxnChg>
      </pc:sldChg>
      <pc:sldChg chg="delSp modSp add mod">
        <pc:chgData name="Jelle Druyts" userId="083d4359-97b7-4470-8f9e-257e5dd24113" providerId="ADAL" clId="{37432110-AA94-4CA2-BAEB-7D8070C8199E}" dt="2023-01-30T12:21:34.485" v="2226" actId="478"/>
        <pc:sldMkLst>
          <pc:docMk/>
          <pc:sldMk cId="1532603889" sldId="257"/>
        </pc:sldMkLst>
        <pc:spChg chg="del">
          <ac:chgData name="Jelle Druyts" userId="083d4359-97b7-4470-8f9e-257e5dd24113" providerId="ADAL" clId="{37432110-AA94-4CA2-BAEB-7D8070C8199E}" dt="2023-01-30T12:21:34.485" v="2226" actId="478"/>
          <ac:spMkLst>
            <pc:docMk/>
            <pc:sldMk cId="1532603889" sldId="257"/>
            <ac:spMk id="6" creationId="{AE023F1A-DD44-473E-C31C-BB695EBF74A7}"/>
          </ac:spMkLst>
        </pc:spChg>
        <pc:spChg chg="del">
          <ac:chgData name="Jelle Druyts" userId="083d4359-97b7-4470-8f9e-257e5dd24113" providerId="ADAL" clId="{37432110-AA94-4CA2-BAEB-7D8070C8199E}" dt="2023-01-30T12:21:34.485" v="2226" actId="478"/>
          <ac:spMkLst>
            <pc:docMk/>
            <pc:sldMk cId="1532603889" sldId="257"/>
            <ac:spMk id="7" creationId="{D451DBE3-B528-556F-8152-EF750A9178C8}"/>
          </ac:spMkLst>
        </pc:spChg>
        <pc:spChg chg="del">
          <ac:chgData name="Jelle Druyts" userId="083d4359-97b7-4470-8f9e-257e5dd24113" providerId="ADAL" clId="{37432110-AA94-4CA2-BAEB-7D8070C8199E}" dt="2023-01-30T12:21:34.485" v="2226" actId="478"/>
          <ac:spMkLst>
            <pc:docMk/>
            <pc:sldMk cId="1532603889" sldId="257"/>
            <ac:spMk id="8" creationId="{3810E705-1114-D6E2-D6F6-63A15369E6D2}"/>
          </ac:spMkLst>
        </pc:spChg>
        <pc:spChg chg="mod">
          <ac:chgData name="Jelle Druyts" userId="083d4359-97b7-4470-8f9e-257e5dd24113" providerId="ADAL" clId="{37432110-AA94-4CA2-BAEB-7D8070C8199E}" dt="2023-01-30T11:38:01.463" v="1728" actId="14100"/>
          <ac:spMkLst>
            <pc:docMk/>
            <pc:sldMk cId="1532603889" sldId="257"/>
            <ac:spMk id="25" creationId="{FB46AA6C-D2F9-E6CC-5992-8918CEFECFAE}"/>
          </ac:spMkLst>
        </pc:spChg>
        <pc:picChg chg="del">
          <ac:chgData name="Jelle Druyts" userId="083d4359-97b7-4470-8f9e-257e5dd24113" providerId="ADAL" clId="{37432110-AA94-4CA2-BAEB-7D8070C8199E}" dt="2023-01-30T12:21:34.485" v="2226" actId="478"/>
          <ac:picMkLst>
            <pc:docMk/>
            <pc:sldMk cId="1532603889" sldId="257"/>
            <ac:picMk id="3" creationId="{567579C6-3BC5-1548-0FA2-36992A0E4672}"/>
          </ac:picMkLst>
        </pc:picChg>
        <pc:picChg chg="del">
          <ac:chgData name="Jelle Druyts" userId="083d4359-97b7-4470-8f9e-257e5dd24113" providerId="ADAL" clId="{37432110-AA94-4CA2-BAEB-7D8070C8199E}" dt="2023-01-30T12:21:34.485" v="2226" actId="478"/>
          <ac:picMkLst>
            <pc:docMk/>
            <pc:sldMk cId="1532603889" sldId="257"/>
            <ac:picMk id="4" creationId="{665DECBF-CDBC-8D34-EC76-EBA0800F2781}"/>
          </ac:picMkLst>
        </pc:picChg>
        <pc:picChg chg="del">
          <ac:chgData name="Jelle Druyts" userId="083d4359-97b7-4470-8f9e-257e5dd24113" providerId="ADAL" clId="{37432110-AA94-4CA2-BAEB-7D8070C8199E}" dt="2023-01-30T12:21:34.485" v="2226" actId="478"/>
          <ac:picMkLst>
            <pc:docMk/>
            <pc:sldMk cId="1532603889" sldId="257"/>
            <ac:picMk id="5" creationId="{E470ED18-C623-78C4-EC09-D83A42A35CE6}"/>
          </ac:picMkLst>
        </pc:picChg>
        <pc:cxnChg chg="del">
          <ac:chgData name="Jelle Druyts" userId="083d4359-97b7-4470-8f9e-257e5dd24113" providerId="ADAL" clId="{37432110-AA94-4CA2-BAEB-7D8070C8199E}" dt="2023-01-30T12:21:34.485" v="2226" actId="478"/>
          <ac:cxnSpMkLst>
            <pc:docMk/>
            <pc:sldMk cId="1532603889" sldId="257"/>
            <ac:cxnSpMk id="9" creationId="{FCE53E4A-7F61-5979-006A-DFCBB5039414}"/>
          </ac:cxnSpMkLst>
        </pc:cxnChg>
        <pc:cxnChg chg="del">
          <ac:chgData name="Jelle Druyts" userId="083d4359-97b7-4470-8f9e-257e5dd24113" providerId="ADAL" clId="{37432110-AA94-4CA2-BAEB-7D8070C8199E}" dt="2023-01-30T12:21:34.485" v="2226" actId="478"/>
          <ac:cxnSpMkLst>
            <pc:docMk/>
            <pc:sldMk cId="1532603889" sldId="257"/>
            <ac:cxnSpMk id="10" creationId="{522B8FBB-8795-9927-DE21-7ABA97380029}"/>
          </ac:cxnSpMkLst>
        </pc:cxnChg>
        <pc:cxnChg chg="mod">
          <ac:chgData name="Jelle Druyts" userId="083d4359-97b7-4470-8f9e-257e5dd24113" providerId="ADAL" clId="{37432110-AA94-4CA2-BAEB-7D8070C8199E}" dt="2023-01-30T11:37:46.046" v="1725" actId="14100"/>
          <ac:cxnSpMkLst>
            <pc:docMk/>
            <pc:sldMk cId="1532603889" sldId="257"/>
            <ac:cxnSpMk id="67" creationId="{5DCF4CBE-1FF6-96EB-F047-DE10445BD837}"/>
          </ac:cxnSpMkLst>
        </pc:cxnChg>
        <pc:cxnChg chg="mod">
          <ac:chgData name="Jelle Druyts" userId="083d4359-97b7-4470-8f9e-257e5dd24113" providerId="ADAL" clId="{37432110-AA94-4CA2-BAEB-7D8070C8199E}" dt="2023-01-30T11:37:55.509" v="1727" actId="14100"/>
          <ac:cxnSpMkLst>
            <pc:docMk/>
            <pc:sldMk cId="1532603889" sldId="257"/>
            <ac:cxnSpMk id="97" creationId="{FA3CE9B3-A9A7-4F56-5983-93809BEA1D85}"/>
          </ac:cxnSpMkLst>
        </pc:cxnChg>
        <pc:cxnChg chg="mod">
          <ac:chgData name="Jelle Druyts" userId="083d4359-97b7-4470-8f9e-257e5dd24113" providerId="ADAL" clId="{37432110-AA94-4CA2-BAEB-7D8070C8199E}" dt="2023-01-30T11:37:49.248" v="1726" actId="14100"/>
          <ac:cxnSpMkLst>
            <pc:docMk/>
            <pc:sldMk cId="1532603889" sldId="257"/>
            <ac:cxnSpMk id="99" creationId="{4BC6F2B1-4972-FA0A-6142-AE636E20AFB8}"/>
          </ac:cxnSpMkLst>
        </pc:cxnChg>
      </pc:sldChg>
      <pc:sldChg chg="new del">
        <pc:chgData name="Jelle Druyts" userId="083d4359-97b7-4470-8f9e-257e5dd24113" providerId="ADAL" clId="{37432110-AA94-4CA2-BAEB-7D8070C8199E}" dt="2023-01-25T11:41:55.012" v="1" actId="47"/>
        <pc:sldMkLst>
          <pc:docMk/>
          <pc:sldMk cId="2431848581" sldId="257"/>
        </pc:sldMkLst>
      </pc:sldChg>
      <pc:sldChg chg="delSp modSp add mod ord">
        <pc:chgData name="Jelle Druyts" userId="083d4359-97b7-4470-8f9e-257e5dd24113" providerId="ADAL" clId="{37432110-AA94-4CA2-BAEB-7D8070C8199E}" dt="2023-01-30T12:21:37.028" v="2228"/>
        <pc:sldMkLst>
          <pc:docMk/>
          <pc:sldMk cId="553257783" sldId="258"/>
        </pc:sldMkLst>
        <pc:spChg chg="mod">
          <ac:chgData name="Jelle Druyts" userId="083d4359-97b7-4470-8f9e-257e5dd24113" providerId="ADAL" clId="{37432110-AA94-4CA2-BAEB-7D8070C8199E}" dt="2023-01-30T12:21:23.421" v="2223" actId="1076"/>
          <ac:spMkLst>
            <pc:docMk/>
            <pc:sldMk cId="553257783" sldId="258"/>
            <ac:spMk id="6" creationId="{AE023F1A-DD44-473E-C31C-BB695EBF74A7}"/>
          </ac:spMkLst>
        </pc:spChg>
        <pc:spChg chg="mod">
          <ac:chgData name="Jelle Druyts" userId="083d4359-97b7-4470-8f9e-257e5dd24113" providerId="ADAL" clId="{37432110-AA94-4CA2-BAEB-7D8070C8199E}" dt="2023-01-30T12:21:23.421" v="2223" actId="1076"/>
          <ac:spMkLst>
            <pc:docMk/>
            <pc:sldMk cId="553257783" sldId="258"/>
            <ac:spMk id="7" creationId="{D451DBE3-B528-556F-8152-EF750A9178C8}"/>
          </ac:spMkLst>
        </pc:spChg>
        <pc:spChg chg="mod">
          <ac:chgData name="Jelle Druyts" userId="083d4359-97b7-4470-8f9e-257e5dd24113" providerId="ADAL" clId="{37432110-AA94-4CA2-BAEB-7D8070C8199E}" dt="2023-01-30T12:21:23.421" v="2223" actId="1076"/>
          <ac:spMkLst>
            <pc:docMk/>
            <pc:sldMk cId="553257783" sldId="258"/>
            <ac:spMk id="8" creationId="{3810E705-1114-D6E2-D6F6-63A15369E6D2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19" creationId="{36D92A13-97EE-F60D-04D4-93C1AD16C0A8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20" creationId="{13405BCB-C1D3-06E6-E871-6CAFCBAA71F3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21" creationId="{F553748A-E4A1-8CDF-AEBD-870FFCCAEADD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22" creationId="{EEAE49FD-2EA8-A7D3-4420-1F7FCABFF3A2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25" creationId="{FB46AA6C-D2F9-E6CC-5992-8918CEFECFAE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81" creationId="{3C9D6783-5AA2-3E31-C172-44CE5EA7D17F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87" creationId="{D7342AEA-34E3-B4FD-3ADE-3CCE7D007637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88" creationId="{C3FB2A67-3F9B-529E-705F-5A36709831DA}"/>
          </ac:spMkLst>
        </pc:spChg>
        <pc:spChg chg="del">
          <ac:chgData name="Jelle Druyts" userId="083d4359-97b7-4470-8f9e-257e5dd24113" providerId="ADAL" clId="{37432110-AA94-4CA2-BAEB-7D8070C8199E}" dt="2023-01-30T12:21:08.732" v="2221" actId="478"/>
          <ac:spMkLst>
            <pc:docMk/>
            <pc:sldMk cId="553257783" sldId="258"/>
            <ac:spMk id="92" creationId="{890A7E4F-42AA-4F6F-9AC6-6611D241D65C}"/>
          </ac:spMkLst>
        </pc:spChg>
        <pc:graphicFrameChg chg="del">
          <ac:chgData name="Jelle Druyts" userId="083d4359-97b7-4470-8f9e-257e5dd24113" providerId="ADAL" clId="{37432110-AA94-4CA2-BAEB-7D8070C8199E}" dt="2023-01-30T12:21:08.732" v="2221" actId="478"/>
          <ac:graphicFrameMkLst>
            <pc:docMk/>
            <pc:sldMk cId="553257783" sldId="258"/>
            <ac:graphicFrameMk id="17" creationId="{DEBB7EAA-5974-ED14-0D3D-687F116425B9}"/>
          </ac:graphicFrameMkLst>
        </pc:graphicFrameChg>
        <pc:graphicFrameChg chg="del">
          <ac:chgData name="Jelle Druyts" userId="083d4359-97b7-4470-8f9e-257e5dd24113" providerId="ADAL" clId="{37432110-AA94-4CA2-BAEB-7D8070C8199E}" dt="2023-01-30T12:21:08.732" v="2221" actId="478"/>
          <ac:graphicFrameMkLst>
            <pc:docMk/>
            <pc:sldMk cId="553257783" sldId="258"/>
            <ac:graphicFrameMk id="18" creationId="{7A87EAC1-8489-DE01-2EF6-06E152A98638}"/>
          </ac:graphicFrameMkLst>
        </pc:graphicFrameChg>
        <pc:picChg chg="mod">
          <ac:chgData name="Jelle Druyts" userId="083d4359-97b7-4470-8f9e-257e5dd24113" providerId="ADAL" clId="{37432110-AA94-4CA2-BAEB-7D8070C8199E}" dt="2023-01-30T12:21:23.421" v="2223" actId="1076"/>
          <ac:picMkLst>
            <pc:docMk/>
            <pc:sldMk cId="553257783" sldId="258"/>
            <ac:picMk id="3" creationId="{567579C6-3BC5-1548-0FA2-36992A0E4672}"/>
          </ac:picMkLst>
        </pc:picChg>
        <pc:picChg chg="mod">
          <ac:chgData name="Jelle Druyts" userId="083d4359-97b7-4470-8f9e-257e5dd24113" providerId="ADAL" clId="{37432110-AA94-4CA2-BAEB-7D8070C8199E}" dt="2023-01-30T12:21:23.421" v="2223" actId="1076"/>
          <ac:picMkLst>
            <pc:docMk/>
            <pc:sldMk cId="553257783" sldId="258"/>
            <ac:picMk id="4" creationId="{665DECBF-CDBC-8D34-EC76-EBA0800F2781}"/>
          </ac:picMkLst>
        </pc:picChg>
        <pc:picChg chg="mod">
          <ac:chgData name="Jelle Druyts" userId="083d4359-97b7-4470-8f9e-257e5dd24113" providerId="ADAL" clId="{37432110-AA94-4CA2-BAEB-7D8070C8199E}" dt="2023-01-30T12:21:23.421" v="2223" actId="1076"/>
          <ac:picMkLst>
            <pc:docMk/>
            <pc:sldMk cId="553257783" sldId="258"/>
            <ac:picMk id="5" creationId="{E470ED18-C623-78C4-EC09-D83A42A35CE6}"/>
          </ac:picMkLst>
        </pc:picChg>
        <pc:cxnChg chg="mod">
          <ac:chgData name="Jelle Druyts" userId="083d4359-97b7-4470-8f9e-257e5dd24113" providerId="ADAL" clId="{37432110-AA94-4CA2-BAEB-7D8070C8199E}" dt="2023-01-30T12:21:23.421" v="2223" actId="1076"/>
          <ac:cxnSpMkLst>
            <pc:docMk/>
            <pc:sldMk cId="553257783" sldId="258"/>
            <ac:cxnSpMk id="9" creationId="{FCE53E4A-7F61-5979-006A-DFCBB5039414}"/>
          </ac:cxnSpMkLst>
        </pc:cxnChg>
        <pc:cxnChg chg="mod">
          <ac:chgData name="Jelle Druyts" userId="083d4359-97b7-4470-8f9e-257e5dd24113" providerId="ADAL" clId="{37432110-AA94-4CA2-BAEB-7D8070C8199E}" dt="2023-01-30T12:21:23.421" v="2223" actId="1076"/>
          <ac:cxnSpMkLst>
            <pc:docMk/>
            <pc:sldMk cId="553257783" sldId="258"/>
            <ac:cxnSpMk id="10" creationId="{522B8FBB-8795-9927-DE21-7ABA97380029}"/>
          </ac:cxnSpMkLst>
        </pc:cxnChg>
        <pc:cxnChg chg="del mod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27" creationId="{44131438-2C70-13E3-9D75-FE8DEC30DAA7}"/>
          </ac:cxnSpMkLst>
        </pc:cxnChg>
        <pc:cxnChg chg="del mod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28" creationId="{72840835-72E9-3A2B-CB3E-C0E7661217B4}"/>
          </ac:cxnSpMkLst>
        </pc:cxnChg>
        <pc:cxnChg chg="del mod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31" creationId="{98A78229-07A7-510B-43B9-C82DDC99F27A}"/>
          </ac:cxnSpMkLst>
        </pc:cxnChg>
        <pc:cxnChg chg="del mod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67" creationId="{5DCF4CBE-1FF6-96EB-F047-DE10445BD837}"/>
          </ac:cxnSpMkLst>
        </pc:cxnChg>
        <pc:cxnChg chg="del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94" creationId="{4B6ED4F5-54F4-BD45-CF93-52E60D002096}"/>
          </ac:cxnSpMkLst>
        </pc:cxnChg>
        <pc:cxnChg chg="del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97" creationId="{FA3CE9B3-A9A7-4F56-5983-93809BEA1D85}"/>
          </ac:cxnSpMkLst>
        </pc:cxnChg>
        <pc:cxnChg chg="del">
          <ac:chgData name="Jelle Druyts" userId="083d4359-97b7-4470-8f9e-257e5dd24113" providerId="ADAL" clId="{37432110-AA94-4CA2-BAEB-7D8070C8199E}" dt="2023-01-30T12:21:08.732" v="2221" actId="478"/>
          <ac:cxnSpMkLst>
            <pc:docMk/>
            <pc:sldMk cId="553257783" sldId="258"/>
            <ac:cxnSpMk id="99" creationId="{4BC6F2B1-4972-FA0A-6142-AE636E20AFB8}"/>
          </ac:cxnSpMkLst>
        </pc:cxnChg>
      </pc:sldChg>
      <pc:sldMasterChg chg="modSp modSldLayout">
        <pc:chgData name="Jelle Druyts" userId="083d4359-97b7-4470-8f9e-257e5dd24113" providerId="ADAL" clId="{37432110-AA94-4CA2-BAEB-7D8070C8199E}" dt="2023-01-25T13:55:31.683" v="697"/>
        <pc:sldMasterMkLst>
          <pc:docMk/>
          <pc:sldMasterMk cId="3650120926" sldId="2147483660"/>
        </pc:sldMasterMkLst>
        <pc:spChg chg="mod">
          <ac:chgData name="Jelle Druyts" userId="083d4359-97b7-4470-8f9e-257e5dd24113" providerId="ADAL" clId="{37432110-AA94-4CA2-BAEB-7D8070C8199E}" dt="2023-01-25T13:55:31.683" v="697"/>
          <ac:spMkLst>
            <pc:docMk/>
            <pc:sldMasterMk cId="3650120926" sldId="2147483660"/>
            <ac:spMk id="2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31.683" v="697"/>
          <ac:spMkLst>
            <pc:docMk/>
            <pc:sldMasterMk cId="3650120926" sldId="2147483660"/>
            <ac:spMk id="3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31.683" v="697"/>
          <ac:spMkLst>
            <pc:docMk/>
            <pc:sldMasterMk cId="3650120926" sldId="2147483660"/>
            <ac:spMk id="4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31.683" v="697"/>
          <ac:spMkLst>
            <pc:docMk/>
            <pc:sldMasterMk cId="3650120926" sldId="2147483660"/>
            <ac:spMk id="5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31.683" v="697"/>
          <ac:spMkLst>
            <pc:docMk/>
            <pc:sldMasterMk cId="3650120926" sldId="2147483660"/>
            <ac:spMk id="6" creationId="{00000000-0000-0000-0000-000000000000}"/>
          </ac:spMkLst>
        </pc:sp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3373182375" sldId="2147483661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3373182375" sldId="2147483661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3373182375" sldId="2147483661"/>
              <ac:spMk id="3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2666125310" sldId="2147483663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666125310" sldId="2147483663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666125310" sldId="2147483663"/>
              <ac:spMk id="3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1424004048" sldId="2147483664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1424004048" sldId="2147483664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1424004048" sldId="2147483664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2226954840" sldId="2147483665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226954840" sldId="2147483665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226954840" sldId="2147483665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226954840" sldId="2147483665"/>
              <ac:spMk id="4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226954840" sldId="2147483665"/>
              <ac:spMk id="5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2226954840" sldId="2147483665"/>
              <ac:spMk id="6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468486527" sldId="2147483668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468486527" sldId="2147483668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468486527" sldId="2147483668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468486527" sldId="2147483668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3241386089" sldId="2147483669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3241386089" sldId="2147483669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3241386089" sldId="2147483669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3241386089" sldId="2147483669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31.683" v="697"/>
          <pc:sldLayoutMkLst>
            <pc:docMk/>
            <pc:sldMasterMk cId="3650120926" sldId="2147483660"/>
            <pc:sldLayoutMk cId="1172017048" sldId="2147483671"/>
          </pc:sldLayoutMkLst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1172017048" sldId="2147483671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31.683" v="697"/>
            <ac:spMkLst>
              <pc:docMk/>
              <pc:sldMasterMk cId="3650120926" sldId="2147483660"/>
              <pc:sldLayoutMk cId="117201704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Jelle Druyts" userId="083d4359-97b7-4470-8f9e-257e5dd24113" providerId="ADAL" clId="{37432110-AA94-4CA2-BAEB-7D8070C8199E}" dt="2023-01-25T13:55:28.004" v="691"/>
        <pc:sldMasterMkLst>
          <pc:docMk/>
          <pc:sldMasterMk cId="3124487964" sldId="2147483672"/>
        </pc:sldMasterMkLst>
        <pc:spChg chg="mod">
          <ac:chgData name="Jelle Druyts" userId="083d4359-97b7-4470-8f9e-257e5dd24113" providerId="ADAL" clId="{37432110-AA94-4CA2-BAEB-7D8070C8199E}" dt="2023-01-25T13:55:28.004" v="691"/>
          <ac:spMkLst>
            <pc:docMk/>
            <pc:sldMasterMk cId="3124487964" sldId="2147483672"/>
            <ac:spMk id="2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28.004" v="691"/>
          <ac:spMkLst>
            <pc:docMk/>
            <pc:sldMasterMk cId="3124487964" sldId="2147483672"/>
            <ac:spMk id="3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28.004" v="691"/>
          <ac:spMkLst>
            <pc:docMk/>
            <pc:sldMasterMk cId="3124487964" sldId="2147483672"/>
            <ac:spMk id="4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28.004" v="691"/>
          <ac:spMkLst>
            <pc:docMk/>
            <pc:sldMasterMk cId="3124487964" sldId="2147483672"/>
            <ac:spMk id="5" creationId="{00000000-0000-0000-0000-000000000000}"/>
          </ac:spMkLst>
        </pc:spChg>
        <pc:spChg chg="mod">
          <ac:chgData name="Jelle Druyts" userId="083d4359-97b7-4470-8f9e-257e5dd24113" providerId="ADAL" clId="{37432110-AA94-4CA2-BAEB-7D8070C8199E}" dt="2023-01-25T13:55:28.004" v="691"/>
          <ac:spMkLst>
            <pc:docMk/>
            <pc:sldMasterMk cId="3124487964" sldId="2147483672"/>
            <ac:spMk id="6" creationId="{00000000-0000-0000-0000-000000000000}"/>
          </ac:spMkLst>
        </pc:sp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165700152" sldId="2147483673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65700152" sldId="2147483673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65700152" sldId="2147483673"/>
              <ac:spMk id="3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618307839" sldId="2147483675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618307839" sldId="2147483675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618307839" sldId="2147483675"/>
              <ac:spMk id="3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3302878637" sldId="2147483676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3302878637" sldId="2147483676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3302878637" sldId="2147483676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1430015749" sldId="2147483677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430015749" sldId="2147483677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430015749" sldId="2147483677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430015749" sldId="2147483677"/>
              <ac:spMk id="4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430015749" sldId="2147483677"/>
              <ac:spMk id="5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430015749" sldId="2147483677"/>
              <ac:spMk id="6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4141348382" sldId="2147483680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4141348382" sldId="2147483680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4141348382" sldId="2147483680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4141348382" sldId="2147483680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1606897273" sldId="2147483681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606897273" sldId="2147483681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606897273" sldId="2147483681"/>
              <ac:spMk id="3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606897273" sldId="2147483681"/>
              <ac:spMk id="4" creationId="{00000000-0000-0000-0000-000000000000}"/>
            </ac:spMkLst>
          </pc:spChg>
        </pc:sldLayoutChg>
        <pc:sldLayoutChg chg="modSp">
          <pc:chgData name="Jelle Druyts" userId="083d4359-97b7-4470-8f9e-257e5dd24113" providerId="ADAL" clId="{37432110-AA94-4CA2-BAEB-7D8070C8199E}" dt="2023-01-25T13:55:28.004" v="691"/>
          <pc:sldLayoutMkLst>
            <pc:docMk/>
            <pc:sldMasterMk cId="3124487964" sldId="2147483672"/>
            <pc:sldLayoutMk cId="1583610985" sldId="2147483683"/>
          </pc:sldLayoutMkLst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583610985" sldId="2147483683"/>
              <ac:spMk id="2" creationId="{00000000-0000-0000-0000-000000000000}"/>
            </ac:spMkLst>
          </pc:spChg>
          <pc:spChg chg="mod">
            <ac:chgData name="Jelle Druyts" userId="083d4359-97b7-4470-8f9e-257e5dd24113" providerId="ADAL" clId="{37432110-AA94-4CA2-BAEB-7D8070C8199E}" dt="2023-01-25T13:55:28.004" v="691"/>
            <ac:spMkLst>
              <pc:docMk/>
              <pc:sldMasterMk cId="3124487964" sldId="2147483672"/>
              <pc:sldLayoutMk cId="1583610985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Paweena Tongbai (Lionbridge Technologies Inc)" userId="2b9f2c3d-e641-4e58-85cf-3fb104de0a4b" providerId="ADAL" clId="{9D34F32F-3FB2-4CB1-BF58-22F070C5A7F1}"/>
    <pc:docChg chg="undo custSel modSld">
      <pc:chgData name="Paweena Tongbai (Lionbridge Technologies Inc)" userId="2b9f2c3d-e641-4e58-85cf-3fb104de0a4b" providerId="ADAL" clId="{9D34F32F-3FB2-4CB1-BF58-22F070C5A7F1}" dt="2023-03-16T23:47:28.091" v="38" actId="14734"/>
      <pc:docMkLst>
        <pc:docMk/>
      </pc:docMkLst>
      <pc:sldChg chg="modSp mod">
        <pc:chgData name="Paweena Tongbai (Lionbridge Technologies Inc)" userId="2b9f2c3d-e641-4e58-85cf-3fb104de0a4b" providerId="ADAL" clId="{9D34F32F-3FB2-4CB1-BF58-22F070C5A7F1}" dt="2023-03-16T23:47:28.091" v="38" actId="14734"/>
        <pc:sldMkLst>
          <pc:docMk/>
          <pc:sldMk cId="537616624" sldId="259"/>
        </pc:sldMkLst>
        <pc:spChg chg="mod">
          <ac:chgData name="Paweena Tongbai (Lionbridge Technologies Inc)" userId="2b9f2c3d-e641-4e58-85cf-3fb104de0a4b" providerId="ADAL" clId="{9D34F32F-3FB2-4CB1-BF58-22F070C5A7F1}" dt="2023-03-16T23:41:14.837" v="0"/>
          <ac:spMkLst>
            <pc:docMk/>
            <pc:sldMk cId="537616624" sldId="259"/>
            <ac:spMk id="75" creationId="{205BAB9B-23D8-D7E2-1691-6795DAA1EEE7}"/>
          </ac:spMkLst>
        </pc:spChg>
        <pc:spChg chg="mod">
          <ac:chgData name="Paweena Tongbai (Lionbridge Technologies Inc)" userId="2b9f2c3d-e641-4e58-85cf-3fb104de0a4b" providerId="ADAL" clId="{9D34F32F-3FB2-4CB1-BF58-22F070C5A7F1}" dt="2023-03-16T23:46:33.522" v="22"/>
          <ac:spMkLst>
            <pc:docMk/>
            <pc:sldMk cId="537616624" sldId="259"/>
            <ac:spMk id="79" creationId="{66EE8AF6-5579-5D40-58CF-9C4E05D77DD3}"/>
          </ac:spMkLst>
        </pc:spChg>
        <pc:spChg chg="mod">
          <ac:chgData name="Paweena Tongbai (Lionbridge Technologies Inc)" userId="2b9f2c3d-e641-4e58-85cf-3fb104de0a4b" providerId="ADAL" clId="{9D34F32F-3FB2-4CB1-BF58-22F070C5A7F1}" dt="2023-03-16T23:45:07.903" v="14" actId="14100"/>
          <ac:spMkLst>
            <pc:docMk/>
            <pc:sldMk cId="537616624" sldId="259"/>
            <ac:spMk id="80" creationId="{59C2D46D-6BFD-D865-4021-2F070ABE326E}"/>
          </ac:spMkLst>
        </pc:spChg>
        <pc:spChg chg="mod">
          <ac:chgData name="Paweena Tongbai (Lionbridge Technologies Inc)" userId="2b9f2c3d-e641-4e58-85cf-3fb104de0a4b" providerId="ADAL" clId="{9D34F32F-3FB2-4CB1-BF58-22F070C5A7F1}" dt="2023-03-16T23:44:44.220" v="13"/>
          <ac:spMkLst>
            <pc:docMk/>
            <pc:sldMk cId="537616624" sldId="259"/>
            <ac:spMk id="82" creationId="{2A11D2A1-C2FB-B30D-47BE-82A2BFA5D7BE}"/>
          </ac:spMkLst>
        </pc:spChg>
        <pc:graphicFrameChg chg="mod modGraphic">
          <ac:chgData name="Paweena Tongbai (Lionbridge Technologies Inc)" userId="2b9f2c3d-e641-4e58-85cf-3fb104de0a4b" providerId="ADAL" clId="{9D34F32F-3FB2-4CB1-BF58-22F070C5A7F1}" dt="2023-03-16T23:47:28.091" v="38" actId="14734"/>
          <ac:graphicFrameMkLst>
            <pc:docMk/>
            <pc:sldMk cId="537616624" sldId="259"/>
            <ac:graphicFrameMk id="17" creationId="{DEBB7EAA-5974-ED14-0D3D-687F116425B9}"/>
          </ac:graphicFrameMkLst>
        </pc:graphicFrameChg>
      </pc:sldChg>
    </pc:docChg>
  </pc:docChgLst>
  <pc:docChgLst>
    <pc:chgData name="Paweena Tongbai (Lionbridge Technologies Inc)" userId="2b9f2c3d-e641-4e58-85cf-3fb104de0a4b" providerId="ADAL" clId="{28BF88A6-5878-4160-81D3-8035805F80EF}"/>
    <pc:docChg chg="undo custSel addSld delSld modSld">
      <pc:chgData name="Paweena Tongbai (Lionbridge Technologies Inc)" userId="2b9f2c3d-e641-4e58-85cf-3fb104de0a4b" providerId="ADAL" clId="{28BF88A6-5878-4160-81D3-8035805F80EF}" dt="2023-03-15T00:04:11.043" v="265" actId="1076"/>
      <pc:docMkLst>
        <pc:docMk/>
      </pc:docMkLst>
      <pc:sldChg chg="del">
        <pc:chgData name="Paweena Tongbai (Lionbridge Technologies Inc)" userId="2b9f2c3d-e641-4e58-85cf-3fb104de0a4b" providerId="ADAL" clId="{28BF88A6-5878-4160-81D3-8035805F80EF}" dt="2023-03-14T23:55:59.622" v="218" actId="47"/>
        <pc:sldMkLst>
          <pc:docMk/>
          <pc:sldMk cId="3645826391" sldId="256"/>
        </pc:sldMkLst>
      </pc:sldChg>
      <pc:sldChg chg="del">
        <pc:chgData name="Paweena Tongbai (Lionbridge Technologies Inc)" userId="2b9f2c3d-e641-4e58-85cf-3fb104de0a4b" providerId="ADAL" clId="{28BF88A6-5878-4160-81D3-8035805F80EF}" dt="2023-03-14T23:56:01.295" v="219" actId="47"/>
        <pc:sldMkLst>
          <pc:docMk/>
          <pc:sldMk cId="553257783" sldId="258"/>
        </pc:sldMkLst>
      </pc:sldChg>
      <pc:sldChg chg="addSp delSp modSp add mod">
        <pc:chgData name="Paweena Tongbai (Lionbridge Technologies Inc)" userId="2b9f2c3d-e641-4e58-85cf-3fb104de0a4b" providerId="ADAL" clId="{28BF88A6-5878-4160-81D3-8035805F80EF}" dt="2023-03-15T00:04:11.043" v="265" actId="1076"/>
        <pc:sldMkLst>
          <pc:docMk/>
          <pc:sldMk cId="537616624" sldId="259"/>
        </pc:sldMkLst>
        <pc:spChg chg="add 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2" creationId="{F533FB95-B5E0-8997-3E57-3926F0D8FE72}"/>
          </ac:spMkLst>
        </pc:spChg>
        <pc:spChg chg="add 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3" creationId="{BF9A9190-0FED-DD81-0B05-E9CF88553174}"/>
          </ac:spMkLst>
        </pc:spChg>
        <pc:spChg chg="add 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4" creationId="{8F1F881D-F54C-C252-E4E1-40FEB350A452}"/>
          </ac:spMkLst>
        </pc:spChg>
        <pc:spChg chg="add 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5" creationId="{46194EAA-C1D9-AA3F-7972-E44938362B1B}"/>
          </ac:spMkLst>
        </pc:spChg>
        <pc:spChg chg="add 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6" creationId="{6FC24DDF-2654-4AB7-291E-17EB934A0B0A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19" creationId="{36D92A13-97EE-F60D-04D4-93C1AD16C0A8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20" creationId="{13405BCB-C1D3-06E6-E871-6CAFCBAA71F3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21" creationId="{F553748A-E4A1-8CDF-AEBD-870FFCCAEADD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22" creationId="{EEAE49FD-2EA8-A7D3-4420-1F7FCABFF3A2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25" creationId="{FB46AA6C-D2F9-E6CC-5992-8918CEFECFAE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75" creationId="{205BAB9B-23D8-D7E2-1691-6795DAA1EEE7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79" creationId="{66EE8AF6-5579-5D40-58CF-9C4E05D77DD3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80" creationId="{59C2D46D-6BFD-D865-4021-2F070ABE326E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81" creationId="{3C9D6783-5AA2-3E31-C172-44CE5EA7D17F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82" creationId="{2A11D2A1-C2FB-B30D-47BE-82A2BFA5D7BE}"/>
          </ac:spMkLst>
        </pc:spChg>
        <pc:spChg chg="del mod">
          <ac:chgData name="Paweena Tongbai (Lionbridge Technologies Inc)" userId="2b9f2c3d-e641-4e58-85cf-3fb104de0a4b" providerId="ADAL" clId="{28BF88A6-5878-4160-81D3-8035805F80EF}" dt="2023-03-14T23:39:45.658" v="33" actId="478"/>
          <ac:spMkLst>
            <pc:docMk/>
            <pc:sldMk cId="537616624" sldId="259"/>
            <ac:spMk id="84" creationId="{219BE3ED-2E7E-ACC7-E0C7-B54FEDE575AB}"/>
          </ac:spMkLst>
        </pc:spChg>
        <pc:spChg chg="del mod">
          <ac:chgData name="Paweena Tongbai (Lionbridge Technologies Inc)" userId="2b9f2c3d-e641-4e58-85cf-3fb104de0a4b" providerId="ADAL" clId="{28BF88A6-5878-4160-81D3-8035805F80EF}" dt="2023-03-14T23:40:15.310" v="40" actId="478"/>
          <ac:spMkLst>
            <pc:docMk/>
            <pc:sldMk cId="537616624" sldId="259"/>
            <ac:spMk id="85" creationId="{B1DC382F-6EB3-C72F-94DA-4F8580606EB2}"/>
          </ac:spMkLst>
        </pc:spChg>
        <pc:spChg chg="del mod">
          <ac:chgData name="Paweena Tongbai (Lionbridge Technologies Inc)" userId="2b9f2c3d-e641-4e58-85cf-3fb104de0a4b" providerId="ADAL" clId="{28BF88A6-5878-4160-81D3-8035805F80EF}" dt="2023-03-14T23:40:44.171" v="50" actId="478"/>
          <ac:spMkLst>
            <pc:docMk/>
            <pc:sldMk cId="537616624" sldId="259"/>
            <ac:spMk id="86" creationId="{83770A24-C303-C88B-1DBA-49431540555D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87" creationId="{D7342AEA-34E3-B4FD-3ADE-3CCE7D007637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88" creationId="{C3FB2A67-3F9B-529E-705F-5A36709831DA}"/>
          </ac:spMkLst>
        </pc:spChg>
        <pc:spChg chg="del mod">
          <ac:chgData name="Paweena Tongbai (Lionbridge Technologies Inc)" userId="2b9f2c3d-e641-4e58-85cf-3fb104de0a4b" providerId="ADAL" clId="{28BF88A6-5878-4160-81D3-8035805F80EF}" dt="2023-03-14T23:41:11.459" v="60"/>
          <ac:spMkLst>
            <pc:docMk/>
            <pc:sldMk cId="537616624" sldId="259"/>
            <ac:spMk id="91" creationId="{E9916850-BEAB-0CC7-AABC-C08C633CE25F}"/>
          </ac:spMkLst>
        </pc:spChg>
        <pc:spChg chg="mod">
          <ac:chgData name="Paweena Tongbai (Lionbridge Technologies Inc)" userId="2b9f2c3d-e641-4e58-85cf-3fb104de0a4b" providerId="ADAL" clId="{28BF88A6-5878-4160-81D3-8035805F80EF}" dt="2023-03-15T00:03:55.897" v="262" actId="1076"/>
          <ac:spMkLst>
            <pc:docMk/>
            <pc:sldMk cId="537616624" sldId="259"/>
            <ac:spMk id="92" creationId="{890A7E4F-42AA-4F6F-9AC6-6611D241D65C}"/>
          </ac:spMkLst>
        </pc:spChg>
        <pc:spChg chg="del mod">
          <ac:chgData name="Paweena Tongbai (Lionbridge Technologies Inc)" userId="2b9f2c3d-e641-4e58-85cf-3fb104de0a4b" providerId="ADAL" clId="{28BF88A6-5878-4160-81D3-8035805F80EF}" dt="2023-03-14T23:41:27.243" v="66" actId="478"/>
          <ac:spMkLst>
            <pc:docMk/>
            <pc:sldMk cId="537616624" sldId="259"/>
            <ac:spMk id="114" creationId="{BB443D78-8890-55B6-509D-A2E98EAEFEE9}"/>
          </ac:spMkLst>
        </pc:spChg>
        <pc:graphicFrameChg chg="mod modGraphic">
          <ac:chgData name="Paweena Tongbai (Lionbridge Technologies Inc)" userId="2b9f2c3d-e641-4e58-85cf-3fb104de0a4b" providerId="ADAL" clId="{28BF88A6-5878-4160-81D3-8035805F80EF}" dt="2023-03-15T00:03:55.897" v="262" actId="1076"/>
          <ac:graphicFrameMkLst>
            <pc:docMk/>
            <pc:sldMk cId="537616624" sldId="259"/>
            <ac:graphicFrameMk id="17" creationId="{DEBB7EAA-5974-ED14-0D3D-687F116425B9}"/>
          </ac:graphicFrameMkLst>
        </pc:graphicFrameChg>
        <pc:graphicFrameChg chg="mod modGraphic">
          <ac:chgData name="Paweena Tongbai (Lionbridge Technologies Inc)" userId="2b9f2c3d-e641-4e58-85cf-3fb104de0a4b" providerId="ADAL" clId="{28BF88A6-5878-4160-81D3-8035805F80EF}" dt="2023-03-15T00:03:55.897" v="262" actId="1076"/>
          <ac:graphicFrameMkLst>
            <pc:docMk/>
            <pc:sldMk cId="537616624" sldId="259"/>
            <ac:graphicFrameMk id="18" creationId="{7A87EAC1-8489-DE01-2EF6-06E152A98638}"/>
          </ac:graphicFrameMkLst>
        </pc:graphicFrameChg>
        <pc:picChg chg="add mod">
          <ac:chgData name="Paweena Tongbai (Lionbridge Technologies Inc)" userId="2b9f2c3d-e641-4e58-85cf-3fb104de0a4b" providerId="ADAL" clId="{28BF88A6-5878-4160-81D3-8035805F80EF}" dt="2023-03-15T00:04:11.043" v="265" actId="1076"/>
          <ac:picMkLst>
            <pc:docMk/>
            <pc:sldMk cId="537616624" sldId="259"/>
            <ac:picMk id="14" creationId="{2D534062-D654-43C8-D6FB-1EC214E5149B}"/>
          </ac:picMkLst>
        </pc:picChg>
        <pc:picChg chg="mod">
          <ac:chgData name="Paweena Tongbai (Lionbridge Technologies Inc)" userId="2b9f2c3d-e641-4e58-85cf-3fb104de0a4b" providerId="ADAL" clId="{28BF88A6-5878-4160-81D3-8035805F80EF}" dt="2023-03-15T00:03:55.897" v="262" actId="1076"/>
          <ac:picMkLst>
            <pc:docMk/>
            <pc:sldMk cId="537616624" sldId="259"/>
            <ac:picMk id="103" creationId="{5617EB93-80E4-594F-9E47-E91B2FC1FC38}"/>
          </ac:picMkLst>
        </pc:pic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27" creationId="{44131438-2C70-13E3-9D75-FE8DEC30DAA7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28" creationId="{72840835-72E9-3A2B-CB3E-C0E7661217B4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31" creationId="{98A78229-07A7-510B-43B9-C82DDC99F27A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34" creationId="{2CFFC0E2-8E77-85A5-12C5-31DFBF955D7D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37" creationId="{C98B57F2-B44C-B9AF-7E1F-5A65F1E50DE5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40" creationId="{082E4414-8204-7541-3E85-679DD5C98F0D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67" creationId="{5DCF4CBE-1FF6-96EB-F047-DE10445BD837}"/>
          </ac:cxnSpMkLst>
        </pc:cxnChg>
        <pc:cxnChg chg="mod">
          <ac:chgData name="Paweena Tongbai (Lionbridge Technologies Inc)" userId="2b9f2c3d-e641-4e58-85cf-3fb104de0a4b" providerId="ADAL" clId="{28BF88A6-5878-4160-81D3-8035805F80EF}" dt="2023-03-15T00:03:55.897" v="262" actId="1076"/>
          <ac:cxnSpMkLst>
            <pc:docMk/>
            <pc:sldMk cId="537616624" sldId="259"/>
            <ac:cxnSpMk id="108" creationId="{64670948-68AB-143E-B7F9-29D3B17956FA}"/>
          </ac:cxnSpMkLst>
        </pc:cxnChg>
      </pc:sldChg>
      <pc:sldChg chg="addSp modSp add del mod">
        <pc:chgData name="Paweena Tongbai (Lionbridge Technologies Inc)" userId="2b9f2c3d-e641-4e58-85cf-3fb104de0a4b" providerId="ADAL" clId="{28BF88A6-5878-4160-81D3-8035805F80EF}" dt="2023-03-15T00:01:22.979" v="220" actId="47"/>
        <pc:sldMkLst>
          <pc:docMk/>
          <pc:sldMk cId="1818865917" sldId="260"/>
        </pc:sldMkLst>
        <pc:spChg chg="mod">
          <ac:chgData name="Paweena Tongbai (Lionbridge Technologies Inc)" userId="2b9f2c3d-e641-4e58-85cf-3fb104de0a4b" providerId="ADAL" clId="{28BF88A6-5878-4160-81D3-8035805F80EF}" dt="2023-03-14T23:36:50.326" v="1" actId="2711"/>
          <ac:spMkLst>
            <pc:docMk/>
            <pc:sldMk cId="1818865917" sldId="260"/>
            <ac:spMk id="6" creationId="{AE023F1A-DD44-473E-C31C-BB695EBF74A7}"/>
          </ac:spMkLst>
        </pc:spChg>
        <pc:spChg chg="mod">
          <ac:chgData name="Paweena Tongbai (Lionbridge Technologies Inc)" userId="2b9f2c3d-e641-4e58-85cf-3fb104de0a4b" providerId="ADAL" clId="{28BF88A6-5878-4160-81D3-8035805F80EF}" dt="2023-03-14T23:36:50.326" v="1" actId="2711"/>
          <ac:spMkLst>
            <pc:docMk/>
            <pc:sldMk cId="1818865917" sldId="260"/>
            <ac:spMk id="7" creationId="{D451DBE3-B528-556F-8152-EF750A9178C8}"/>
          </ac:spMkLst>
        </pc:spChg>
        <pc:spChg chg="mod">
          <ac:chgData name="Paweena Tongbai (Lionbridge Technologies Inc)" userId="2b9f2c3d-e641-4e58-85cf-3fb104de0a4b" providerId="ADAL" clId="{28BF88A6-5878-4160-81D3-8035805F80EF}" dt="2023-03-14T23:36:50.326" v="1" actId="2711"/>
          <ac:spMkLst>
            <pc:docMk/>
            <pc:sldMk cId="1818865917" sldId="260"/>
            <ac:spMk id="8" creationId="{3810E705-1114-D6E2-D6F6-63A15369E6D2}"/>
          </ac:spMkLst>
        </pc:spChg>
        <pc:picChg chg="add mod">
          <ac:chgData name="Paweena Tongbai (Lionbridge Technologies Inc)" userId="2b9f2c3d-e641-4e58-85cf-3fb104de0a4b" providerId="ADAL" clId="{28BF88A6-5878-4160-81D3-8035805F80EF}" dt="2023-03-14T23:54:05.259" v="208" actId="1076"/>
          <ac:picMkLst>
            <pc:docMk/>
            <pc:sldMk cId="1818865917" sldId="260"/>
            <ac:picMk id="2" creationId="{AC3217D1-3876-C16E-DE00-C97B37BD1A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870605"/>
            <a:ext cx="8549640" cy="397933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6003397"/>
            <a:ext cx="7543800" cy="2759603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593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51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608542"/>
            <a:ext cx="2168843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608542"/>
            <a:ext cx="6380798" cy="96863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251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8751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849566"/>
            <a:ext cx="8675370" cy="475456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7649107"/>
            <a:ext cx="8675370" cy="25003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849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3042708"/>
            <a:ext cx="4274820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3042708"/>
            <a:ext cx="4274820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2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08544"/>
            <a:ext cx="8675370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801938"/>
            <a:ext cx="4255174" cy="137318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4175125"/>
            <a:ext cx="4255174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801938"/>
            <a:ext cx="4276130" cy="137318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4175125"/>
            <a:ext cx="4276130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750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6024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7642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762000"/>
            <a:ext cx="3244096" cy="266700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645711"/>
            <a:ext cx="5092065" cy="812270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429000"/>
            <a:ext cx="3244096" cy="63526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92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762000"/>
            <a:ext cx="3244096" cy="266700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645711"/>
            <a:ext cx="5092065" cy="812270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429000"/>
            <a:ext cx="3244096" cy="63526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0062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608544"/>
            <a:ext cx="8675370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3042708"/>
            <a:ext cx="8675370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0593919"/>
            <a:ext cx="226314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903AD-4F41-4BF4-95FC-A3AF81ECE2DF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0593919"/>
            <a:ext cx="339471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0593919"/>
            <a:ext cx="226314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0B7A-355D-46D0-B259-59837108CC4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510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DEBB7EAA-5974-ED14-0D3D-687F11642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4437"/>
              </p:ext>
            </p:extLst>
          </p:nvPr>
        </p:nvGraphicFramePr>
        <p:xfrm>
          <a:off x="1480874" y="5275803"/>
          <a:ext cx="6296199" cy="9851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4615">
                  <a:extLst>
                    <a:ext uri="{9D8B030D-6E8A-4147-A177-3AD203B41FA5}">
                      <a16:colId xmlns:a16="http://schemas.microsoft.com/office/drawing/2014/main" val="1705104583"/>
                    </a:ext>
                  </a:extLst>
                </a:gridCol>
                <a:gridCol w="1244183">
                  <a:extLst>
                    <a:ext uri="{9D8B030D-6E8A-4147-A177-3AD203B41FA5}">
                      <a16:colId xmlns:a16="http://schemas.microsoft.com/office/drawing/2014/main" val="4128824106"/>
                    </a:ext>
                  </a:extLst>
                </a:gridCol>
                <a:gridCol w="951876">
                  <a:extLst>
                    <a:ext uri="{9D8B030D-6E8A-4147-A177-3AD203B41FA5}">
                      <a16:colId xmlns:a16="http://schemas.microsoft.com/office/drawing/2014/main" val="2753532648"/>
                    </a:ext>
                  </a:extLst>
                </a:gridCol>
                <a:gridCol w="1161737">
                  <a:extLst>
                    <a:ext uri="{9D8B030D-6E8A-4147-A177-3AD203B41FA5}">
                      <a16:colId xmlns:a16="http://schemas.microsoft.com/office/drawing/2014/main" val="798526359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810662031"/>
                    </a:ext>
                  </a:extLst>
                </a:gridCol>
                <a:gridCol w="237021">
                  <a:extLst>
                    <a:ext uri="{9D8B030D-6E8A-4147-A177-3AD203B41FA5}">
                      <a16:colId xmlns:a16="http://schemas.microsoft.com/office/drawing/2014/main" val="4234685300"/>
                    </a:ext>
                  </a:extLst>
                </a:gridCol>
              </a:tblGrid>
              <a:tr h="24628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metadata_storage_path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content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author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business_impact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document_type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832020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aHR0cHM6…mUucGRm0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\n</a:t>
                      </a:r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Resilience...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Ana Bowman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high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paper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276671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aHR0cHM6...dC5wZGY1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\nOur approach...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Corey Gray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medium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report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29489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  <a:endParaRPr lang="en-B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025459"/>
                  </a:ext>
                </a:extLst>
              </a:tr>
            </a:tbl>
          </a:graphicData>
        </a:graphic>
      </p:graphicFrame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7A87EAC1-8489-DE01-2EF6-06E152A98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18124"/>
              </p:ext>
            </p:extLst>
          </p:nvPr>
        </p:nvGraphicFramePr>
        <p:xfrm>
          <a:off x="1480871" y="8859801"/>
          <a:ext cx="6372748" cy="17648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74030">
                  <a:extLst>
                    <a:ext uri="{9D8B030D-6E8A-4147-A177-3AD203B41FA5}">
                      <a16:colId xmlns:a16="http://schemas.microsoft.com/office/drawing/2014/main" val="1705104583"/>
                    </a:ext>
                  </a:extLst>
                </a:gridCol>
                <a:gridCol w="806537">
                  <a:extLst>
                    <a:ext uri="{9D8B030D-6E8A-4147-A177-3AD203B41FA5}">
                      <a16:colId xmlns:a16="http://schemas.microsoft.com/office/drawing/2014/main" val="4128824106"/>
                    </a:ext>
                  </a:extLst>
                </a:gridCol>
                <a:gridCol w="2237288">
                  <a:extLst>
                    <a:ext uri="{9D8B030D-6E8A-4147-A177-3AD203B41FA5}">
                      <a16:colId xmlns:a16="http://schemas.microsoft.com/office/drawing/2014/main" val="798526359"/>
                    </a:ext>
                  </a:extLst>
                </a:gridCol>
                <a:gridCol w="1202498">
                  <a:extLst>
                    <a:ext uri="{9D8B030D-6E8A-4147-A177-3AD203B41FA5}">
                      <a16:colId xmlns:a16="http://schemas.microsoft.com/office/drawing/2014/main" val="2810662031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4234685300"/>
                    </a:ext>
                  </a:extLst>
                </a:gridCol>
              </a:tblGrid>
              <a:tr h="246283">
                <a:tc>
                  <a:txBody>
                    <a:bodyPr/>
                    <a:lstStyle/>
                    <a:p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PartitionKey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RowKey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metadata_storage_path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business_impact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document_type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832020"/>
                  </a:ext>
                </a:extLst>
              </a:tr>
              <a:tr h="56147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files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aHR0cHM6...UucGRmCg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https://contoso.blob.core.windows.net/</a:t>
                      </a:r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files/</a:t>
                      </a:r>
                      <a:r>
                        <a:rPr lang="en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paper/</a:t>
                      </a:r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Resilience in Azure.pdf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high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whitepaper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276671"/>
                  </a:ext>
                </a:extLst>
              </a:tr>
              <a:tr h="71080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files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aHR0cHM6...dC5wZGYK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https://contoso.blob.core.windows.net/files/report/</a:t>
                      </a:r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2021 Diversity and Inclusion Report</a:t>
                      </a:r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.pdf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report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29489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en-BE" sz="1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02545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6D92A13-97EE-F60D-04D4-93C1AD16C0A8}"/>
              </a:ext>
            </a:extLst>
          </p:cNvPr>
          <p:cNvSpPr txBox="1"/>
          <p:nvPr/>
        </p:nvSpPr>
        <p:spPr>
          <a:xfrm>
            <a:off x="2344317" y="672136"/>
            <a:ext cx="4564686" cy="1939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📁files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📂paper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📄Five Steps to Culture Change.pdf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📄Resilience in Azure.pdf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📄...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📂report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📄2021 Diversity and Inclusion Report.pdf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📄2022 Diversity and Inclusion Report.pdf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latin typeface="Consolas" panose="020B0609020204030204" pitchFamily="49" charset="0"/>
              </a:rPr>
              <a:t>    📄...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405BCB-C1D3-06E6-E871-6CAFCBAA71F3}"/>
              </a:ext>
            </a:extLst>
          </p:cNvPr>
          <p:cNvSpPr txBox="1"/>
          <p:nvPr/>
        </p:nvSpPr>
        <p:spPr>
          <a:xfrm>
            <a:off x="2344320" y="364359"/>
            <a:ext cx="1272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Blob Storage</a:t>
            </a:r>
            <a:endParaRPr lang="en-BE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53748A-E4A1-8CDF-AEBD-870FFCCAEADD}"/>
              </a:ext>
            </a:extLst>
          </p:cNvPr>
          <p:cNvSpPr txBox="1"/>
          <p:nvPr/>
        </p:nvSpPr>
        <p:spPr>
          <a:xfrm>
            <a:off x="1476253" y="8552027"/>
            <a:ext cx="1332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Table Storage</a:t>
            </a:r>
            <a:endParaRPr lang="en-BE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44131438-2C70-13E3-9D75-FE8DEC30DAA7}"/>
              </a:ext>
            </a:extLst>
          </p:cNvPr>
          <p:cNvCxnSpPr>
            <a:cxnSpLocks/>
            <a:stCxn id="19" idx="2"/>
            <a:endCxn id="81" idx="0"/>
          </p:cNvCxnSpPr>
          <p:nvPr/>
        </p:nvCxnSpPr>
        <p:spPr>
          <a:xfrm>
            <a:off x="4626660" y="2611965"/>
            <a:ext cx="0" cy="112483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72840835-72E9-3A2B-CB3E-C0E7661217B4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2657602" y="4394027"/>
            <a:ext cx="1969061" cy="84582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AE49FD-2EA8-A7D3-4420-1F7FCABFF3A2}"/>
              </a:ext>
            </a:extLst>
          </p:cNvPr>
          <p:cNvSpPr txBox="1"/>
          <p:nvPr/>
        </p:nvSpPr>
        <p:spPr>
          <a:xfrm>
            <a:off x="1483897" y="4999525"/>
            <a:ext cx="1040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Search index</a:t>
            </a:r>
            <a:endParaRPr lang="en-B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98A78229-07A7-510B-43B9-C82DDC99F27A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3795828" y="4394027"/>
            <a:ext cx="830835" cy="83954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DCF4CBE-1FF6-96EB-F047-DE10445BD837}"/>
              </a:ext>
            </a:extLst>
          </p:cNvPr>
          <p:cNvCxnSpPr>
            <a:cxnSpLocks/>
            <a:stCxn id="81" idx="2"/>
            <a:endCxn id="17" idx="0"/>
          </p:cNvCxnSpPr>
          <p:nvPr/>
        </p:nvCxnSpPr>
        <p:spPr>
          <a:xfrm>
            <a:off x="4626660" y="4394027"/>
            <a:ext cx="2313" cy="88177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3C9D6783-5AA2-3E31-C172-44CE5EA7D17F}"/>
              </a:ext>
            </a:extLst>
          </p:cNvPr>
          <p:cNvSpPr/>
          <p:nvPr/>
        </p:nvSpPr>
        <p:spPr>
          <a:xfrm>
            <a:off x="1476251" y="3736802"/>
            <a:ext cx="6300818" cy="657225"/>
          </a:xfrm>
          <a:prstGeom prst="rect">
            <a:avLst/>
          </a:prstGeom>
          <a:solidFill>
            <a:srgbClr val="4472C4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 indexer</a:t>
            </a:r>
            <a:endParaRPr lang="en-BE" sz="1400" dirty="0">
              <a:solidFill>
                <a:sysClr val="windowText" lastClr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7342AEA-34E3-B4FD-3ADE-3CCE7D007637}"/>
              </a:ext>
            </a:extLst>
          </p:cNvPr>
          <p:cNvSpPr/>
          <p:nvPr/>
        </p:nvSpPr>
        <p:spPr>
          <a:xfrm>
            <a:off x="937992" y="3457791"/>
            <a:ext cx="7362711" cy="467500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3FB2A67-3F9B-529E-705F-5A36709831DA}"/>
              </a:ext>
            </a:extLst>
          </p:cNvPr>
          <p:cNvSpPr txBox="1"/>
          <p:nvPr/>
        </p:nvSpPr>
        <p:spPr>
          <a:xfrm>
            <a:off x="937989" y="3150014"/>
            <a:ext cx="2143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Azure Cognitive Search</a:t>
            </a:r>
            <a:endParaRPr lang="en-BE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0A7E4F-42AA-4F6F-9AC6-6611D241D65C}"/>
              </a:ext>
            </a:extLst>
          </p:cNvPr>
          <p:cNvSpPr txBox="1"/>
          <p:nvPr/>
        </p:nvSpPr>
        <p:spPr>
          <a:xfrm>
            <a:off x="2010634" y="6661763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field mapping</a:t>
            </a:r>
            <a:b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base64Encode</a:t>
            </a:r>
            <a:endParaRPr lang="en-B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46AA6C-D2F9-E6CC-5992-8918CEFECFAE}"/>
              </a:ext>
            </a:extLst>
          </p:cNvPr>
          <p:cNvSpPr/>
          <p:nvPr/>
        </p:nvSpPr>
        <p:spPr>
          <a:xfrm>
            <a:off x="1483897" y="7070912"/>
            <a:ext cx="6293175" cy="658800"/>
          </a:xfrm>
          <a:prstGeom prst="rect">
            <a:avLst/>
          </a:prstGeom>
          <a:solidFill>
            <a:srgbClr val="70AD47">
              <a:alpha val="3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Table indexer</a:t>
            </a:r>
            <a:endParaRPr lang="en-BE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Connector: Curved 26">
            <a:extLst>
              <a:ext uri="{FF2B5EF4-FFF2-40B4-BE49-F238E27FC236}">
                <a16:creationId xmlns:a16="http://schemas.microsoft.com/office/drawing/2014/main" id="{2CFFC0E2-8E77-85A5-12C5-31DFBF955D7D}"/>
              </a:ext>
            </a:extLst>
          </p:cNvPr>
          <p:cNvCxnSpPr>
            <a:cxnSpLocks/>
          </p:cNvCxnSpPr>
          <p:nvPr/>
        </p:nvCxnSpPr>
        <p:spPr>
          <a:xfrm flipH="1" flipV="1">
            <a:off x="5920026" y="6291719"/>
            <a:ext cx="252411" cy="2568082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26">
            <a:extLst>
              <a:ext uri="{FF2B5EF4-FFF2-40B4-BE49-F238E27FC236}">
                <a16:creationId xmlns:a16="http://schemas.microsoft.com/office/drawing/2014/main" id="{C98B57F2-B44C-B9AF-7E1F-5A65F1E50DE5}"/>
              </a:ext>
            </a:extLst>
          </p:cNvPr>
          <p:cNvCxnSpPr>
            <a:cxnSpLocks/>
          </p:cNvCxnSpPr>
          <p:nvPr/>
        </p:nvCxnSpPr>
        <p:spPr>
          <a:xfrm flipH="1" flipV="1">
            <a:off x="6909003" y="6291719"/>
            <a:ext cx="334120" cy="2568082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26">
            <a:extLst>
              <a:ext uri="{FF2B5EF4-FFF2-40B4-BE49-F238E27FC236}">
                <a16:creationId xmlns:a16="http://schemas.microsoft.com/office/drawing/2014/main" id="{082E4414-8204-7541-3E85-679DD5C98F0D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2824339" y="6291719"/>
            <a:ext cx="1842906" cy="2568082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Speech Bubble: Rectangle 74">
            <a:extLst>
              <a:ext uri="{FF2B5EF4-FFF2-40B4-BE49-F238E27FC236}">
                <a16:creationId xmlns:a16="http://schemas.microsoft.com/office/drawing/2014/main" id="{205BAB9B-23D8-D7E2-1691-6795DAA1EEE7}"/>
              </a:ext>
            </a:extLst>
          </p:cNvPr>
          <p:cNvSpPr/>
          <p:nvPr/>
        </p:nvSpPr>
        <p:spPr>
          <a:xfrm>
            <a:off x="5232158" y="1088681"/>
            <a:ext cx="1375730" cy="205200"/>
          </a:xfrm>
          <a:prstGeom prst="wedgeRectCallout">
            <a:avLst>
              <a:gd name="adj1" fmla="val -65110"/>
              <a:gd name="adj2" fmla="val 31156"/>
            </a:avLst>
          </a:prstGeom>
          <a:solidFill>
            <a:srgbClr val="ECF3F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Author: Henry Ross</a:t>
            </a:r>
            <a:endParaRPr lang="en-BE" sz="1000" dirty="0">
              <a:solidFill>
                <a:schemeClr val="tx1"/>
              </a:solidFill>
            </a:endParaRPr>
          </a:p>
        </p:txBody>
      </p:sp>
      <p:sp>
        <p:nvSpPr>
          <p:cNvPr id="79" name="Speech Bubble: Rectangle 78">
            <a:extLst>
              <a:ext uri="{FF2B5EF4-FFF2-40B4-BE49-F238E27FC236}">
                <a16:creationId xmlns:a16="http://schemas.microsoft.com/office/drawing/2014/main" id="{66EE8AF6-5579-5D40-58CF-9C4E05D77DD3}"/>
              </a:ext>
            </a:extLst>
          </p:cNvPr>
          <p:cNvSpPr/>
          <p:nvPr/>
        </p:nvSpPr>
        <p:spPr>
          <a:xfrm>
            <a:off x="5232162" y="1367984"/>
            <a:ext cx="1375729" cy="203681"/>
          </a:xfrm>
          <a:prstGeom prst="wedgeRectCallout">
            <a:avLst>
              <a:gd name="adj1" fmla="val -106837"/>
              <a:gd name="adj2" fmla="val 6881"/>
            </a:avLst>
          </a:prstGeom>
          <a:solidFill>
            <a:srgbClr val="ECF3F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Author: Ana Bowman</a:t>
            </a:r>
            <a:endParaRPr lang="en-BE" sz="1000" dirty="0">
              <a:solidFill>
                <a:schemeClr val="tx1"/>
              </a:solidFill>
            </a:endParaRPr>
          </a:p>
        </p:txBody>
      </p:sp>
      <p:sp>
        <p:nvSpPr>
          <p:cNvPr id="80" name="Speech Bubble: Rectangle 79">
            <a:extLst>
              <a:ext uri="{FF2B5EF4-FFF2-40B4-BE49-F238E27FC236}">
                <a16:creationId xmlns:a16="http://schemas.microsoft.com/office/drawing/2014/main" id="{59C2D46D-6BFD-D865-4021-2F070ABE326E}"/>
              </a:ext>
            </a:extLst>
          </p:cNvPr>
          <p:cNvSpPr/>
          <p:nvPr/>
        </p:nvSpPr>
        <p:spPr>
          <a:xfrm>
            <a:off x="5590936" y="1929757"/>
            <a:ext cx="1229589" cy="205200"/>
          </a:xfrm>
          <a:prstGeom prst="wedgeRectCallout">
            <a:avLst>
              <a:gd name="adj1" fmla="val -65110"/>
              <a:gd name="adj2" fmla="val 31156"/>
            </a:avLst>
          </a:prstGeom>
          <a:solidFill>
            <a:srgbClr val="ECF3F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Author: Corey Gray</a:t>
            </a:r>
            <a:endParaRPr lang="en-BE" sz="1000" dirty="0">
              <a:solidFill>
                <a:schemeClr val="tx1"/>
              </a:solidFill>
            </a:endParaRPr>
          </a:p>
        </p:txBody>
      </p:sp>
      <p:sp>
        <p:nvSpPr>
          <p:cNvPr id="82" name="Speech Bubble: Rectangle 81">
            <a:extLst>
              <a:ext uri="{FF2B5EF4-FFF2-40B4-BE49-F238E27FC236}">
                <a16:creationId xmlns:a16="http://schemas.microsoft.com/office/drawing/2014/main" id="{2A11D2A1-C2FB-B30D-47BE-82A2BFA5D7BE}"/>
              </a:ext>
            </a:extLst>
          </p:cNvPr>
          <p:cNvSpPr/>
          <p:nvPr/>
        </p:nvSpPr>
        <p:spPr>
          <a:xfrm>
            <a:off x="5590935" y="2190193"/>
            <a:ext cx="1229590" cy="188710"/>
          </a:xfrm>
          <a:prstGeom prst="wedgeRectCallout">
            <a:avLst>
              <a:gd name="adj1" fmla="val -66202"/>
              <a:gd name="adj2" fmla="val 3305"/>
            </a:avLst>
          </a:prstGeom>
          <a:solidFill>
            <a:srgbClr val="ECF3F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Author: Corey Gray</a:t>
            </a:r>
            <a:endParaRPr lang="en-BE" sz="1000" dirty="0">
              <a:solidFill>
                <a:schemeClr val="tx1"/>
              </a:solidFill>
            </a:endParaRPr>
          </a:p>
        </p:txBody>
      </p:sp>
      <p:pic>
        <p:nvPicPr>
          <p:cNvPr id="103" name="Graphic 102" descr="Internet outline">
            <a:extLst>
              <a:ext uri="{FF2B5EF4-FFF2-40B4-BE49-F238E27FC236}">
                <a16:creationId xmlns:a16="http://schemas.microsoft.com/office/drawing/2014/main" id="{5617EB93-80E4-594F-9E47-E91B2FC1F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3408" y="5311169"/>
            <a:ext cx="914400" cy="914400"/>
          </a:xfrm>
          <a:prstGeom prst="rect">
            <a:avLst/>
          </a:prstGeom>
        </p:spPr>
      </p:pic>
      <p:cxnSp>
        <p:nvCxnSpPr>
          <p:cNvPr id="108" name="Connector: Curved 26">
            <a:extLst>
              <a:ext uri="{FF2B5EF4-FFF2-40B4-BE49-F238E27FC236}">
                <a16:creationId xmlns:a16="http://schemas.microsoft.com/office/drawing/2014/main" id="{64670948-68AB-143E-B7F9-29D3B17956FA}"/>
              </a:ext>
            </a:extLst>
          </p:cNvPr>
          <p:cNvCxnSpPr>
            <a:cxnSpLocks/>
            <a:stCxn id="103" idx="1"/>
            <a:endCxn id="17" idx="3"/>
          </p:cNvCxnSpPr>
          <p:nvPr/>
        </p:nvCxnSpPr>
        <p:spPr>
          <a:xfrm flipH="1">
            <a:off x="7777073" y="5768369"/>
            <a:ext cx="906335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533FB95-B5E0-8997-3E57-3926F0D8FE72}"/>
              </a:ext>
            </a:extLst>
          </p:cNvPr>
          <p:cNvSpPr/>
          <p:nvPr/>
        </p:nvSpPr>
        <p:spPr>
          <a:xfrm>
            <a:off x="1067501" y="8567193"/>
            <a:ext cx="292608" cy="292608"/>
          </a:xfrm>
          <a:prstGeom prst="ellipse">
            <a:avLst/>
          </a:prstGeom>
          <a:solidFill>
            <a:srgbClr val="50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F9A9190-0FED-DD81-0B05-E9CF88553174}"/>
              </a:ext>
            </a:extLst>
          </p:cNvPr>
          <p:cNvSpPr/>
          <p:nvPr/>
        </p:nvSpPr>
        <p:spPr>
          <a:xfrm>
            <a:off x="1982684" y="364358"/>
            <a:ext cx="292608" cy="292608"/>
          </a:xfrm>
          <a:prstGeom prst="ellipse">
            <a:avLst/>
          </a:prstGeom>
          <a:solidFill>
            <a:srgbClr val="50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1F881D-F54C-C252-E4E1-40FEB350A452}"/>
              </a:ext>
            </a:extLst>
          </p:cNvPr>
          <p:cNvSpPr/>
          <p:nvPr/>
        </p:nvSpPr>
        <p:spPr>
          <a:xfrm>
            <a:off x="4473040" y="3109353"/>
            <a:ext cx="292608" cy="292608"/>
          </a:xfrm>
          <a:prstGeom prst="ellipse">
            <a:avLst/>
          </a:prstGeom>
          <a:solidFill>
            <a:srgbClr val="50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194EAA-C1D9-AA3F-7972-E44938362B1B}"/>
              </a:ext>
            </a:extLst>
          </p:cNvPr>
          <p:cNvSpPr/>
          <p:nvPr/>
        </p:nvSpPr>
        <p:spPr>
          <a:xfrm>
            <a:off x="4536229" y="7784948"/>
            <a:ext cx="292608" cy="292608"/>
          </a:xfrm>
          <a:prstGeom prst="ellipse">
            <a:avLst/>
          </a:prstGeom>
          <a:solidFill>
            <a:srgbClr val="50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C24DDF-2654-4AB7-291E-17EB934A0B0A}"/>
              </a:ext>
            </a:extLst>
          </p:cNvPr>
          <p:cNvSpPr/>
          <p:nvPr/>
        </p:nvSpPr>
        <p:spPr>
          <a:xfrm>
            <a:off x="8345750" y="5375782"/>
            <a:ext cx="292608" cy="292608"/>
          </a:xfrm>
          <a:prstGeom prst="ellipse">
            <a:avLst/>
          </a:prstGeom>
          <a:solidFill>
            <a:srgbClr val="507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pic>
        <p:nvPicPr>
          <p:cNvPr id="14" name="Picture 13" descr="Logo&#10;&#10;Description automatically generated with medium confidence">
            <a:extLst>
              <a:ext uri="{FF2B5EF4-FFF2-40B4-BE49-F238E27FC236}">
                <a16:creationId xmlns:a16="http://schemas.microsoft.com/office/drawing/2014/main" id="{2D534062-D654-43C8-D6FB-1EC214E51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12" y="10499515"/>
            <a:ext cx="2143600" cy="11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1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1107</TotalTime>
  <Words>203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Jelle Druyts</dc:creator>
  <cp:lastModifiedBy>Paweena Tongbai (Lionbridge Technologies Inc)</cp:lastModifiedBy>
  <cp:revision>1</cp:revision>
  <dcterms:created xsi:type="dcterms:W3CDTF">2023-01-24T10:38:46Z</dcterms:created>
  <dcterms:modified xsi:type="dcterms:W3CDTF">2023-03-16T23:47:33Z</dcterms:modified>
</cp:coreProperties>
</file>