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076137391" r:id="rId5"/>
    <p:sldId id="2076137392" r:id="rId6"/>
    <p:sldId id="2076137393" r:id="rId7"/>
    <p:sldId id="2076137394" r:id="rId8"/>
    <p:sldId id="2076137395" r:id="rId9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EFE485-5EC0-4E1F-896D-DD3F1035F379}">
          <p14:sldIdLst>
            <p14:sldId id="2076137391"/>
            <p14:sldId id="2076137392"/>
            <p14:sldId id="2076137393"/>
            <p14:sldId id="2076137394"/>
            <p14:sldId id="207613739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3F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3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ert van Teylingen (NETAPP INC)" userId="S::b-gevant@microsoft.com::7cb3bda9-0b34-436e-b814-cab939e7cbd9" providerId="AD" clId="Web-{5A365194-7AE0-E7E4-CFDB-597D6965939D}"/>
    <pc:docChg chg="modSld">
      <pc:chgData name="Geert van Teylingen (NETAPP INC)" userId="S::b-gevant@microsoft.com::7cb3bda9-0b34-436e-b814-cab939e7cbd9" providerId="AD" clId="Web-{5A365194-7AE0-E7E4-CFDB-597D6965939D}" dt="2022-11-02T18:51:16.594" v="100" actId="1076"/>
      <pc:docMkLst>
        <pc:docMk/>
      </pc:docMkLst>
      <pc:sldChg chg="modSp">
        <pc:chgData name="Geert van Teylingen (NETAPP INC)" userId="S::b-gevant@microsoft.com::7cb3bda9-0b34-436e-b814-cab939e7cbd9" providerId="AD" clId="Web-{5A365194-7AE0-E7E4-CFDB-597D6965939D}" dt="2022-11-02T18:48:35.856" v="13" actId="20577"/>
        <pc:sldMkLst>
          <pc:docMk/>
          <pc:sldMk cId="3614724932" sldId="2076137372"/>
        </pc:sldMkLst>
        <pc:spChg chg="mod">
          <ac:chgData name="Geert van Teylingen (NETAPP INC)" userId="S::b-gevant@microsoft.com::7cb3bda9-0b34-436e-b814-cab939e7cbd9" providerId="AD" clId="Web-{5A365194-7AE0-E7E4-CFDB-597D6965939D}" dt="2022-11-02T18:48:35.856" v="13" actId="20577"/>
          <ac:spMkLst>
            <pc:docMk/>
            <pc:sldMk cId="3614724932" sldId="2076137372"/>
            <ac:spMk id="14" creationId="{AFA3CED8-9280-4B2D-AD44-8C52A85CCF74}"/>
          </ac:spMkLst>
        </pc:spChg>
      </pc:sldChg>
      <pc:sldChg chg="modSp">
        <pc:chgData name="Geert van Teylingen (NETAPP INC)" userId="S::b-gevant@microsoft.com::7cb3bda9-0b34-436e-b814-cab939e7cbd9" providerId="AD" clId="Web-{5A365194-7AE0-E7E4-CFDB-597D6965939D}" dt="2022-11-02T18:49:20.529" v="22" actId="20577"/>
        <pc:sldMkLst>
          <pc:docMk/>
          <pc:sldMk cId="532090031" sldId="2076137376"/>
        </pc:sldMkLst>
        <pc:spChg chg="mod">
          <ac:chgData name="Geert van Teylingen (NETAPP INC)" userId="S::b-gevant@microsoft.com::7cb3bda9-0b34-436e-b814-cab939e7cbd9" providerId="AD" clId="Web-{5A365194-7AE0-E7E4-CFDB-597D6965939D}" dt="2022-11-02T18:49:20.529" v="22" actId="20577"/>
          <ac:spMkLst>
            <pc:docMk/>
            <pc:sldMk cId="532090031" sldId="2076137376"/>
            <ac:spMk id="14" creationId="{AFA3CED8-9280-4B2D-AD44-8C52A85CCF74}"/>
          </ac:spMkLst>
        </pc:spChg>
      </pc:sldChg>
      <pc:sldChg chg="modSp">
        <pc:chgData name="Geert van Teylingen (NETAPP INC)" userId="S::b-gevant@microsoft.com::7cb3bda9-0b34-436e-b814-cab939e7cbd9" providerId="AD" clId="Web-{5A365194-7AE0-E7E4-CFDB-597D6965939D}" dt="2022-11-02T18:49:40.810" v="29" actId="20577"/>
        <pc:sldMkLst>
          <pc:docMk/>
          <pc:sldMk cId="3767449060" sldId="2076137379"/>
        </pc:sldMkLst>
        <pc:spChg chg="mod">
          <ac:chgData name="Geert van Teylingen (NETAPP INC)" userId="S::b-gevant@microsoft.com::7cb3bda9-0b34-436e-b814-cab939e7cbd9" providerId="AD" clId="Web-{5A365194-7AE0-E7E4-CFDB-597D6965939D}" dt="2022-11-02T18:49:40.810" v="29" actId="20577"/>
          <ac:spMkLst>
            <pc:docMk/>
            <pc:sldMk cId="3767449060" sldId="2076137379"/>
            <ac:spMk id="14" creationId="{AFA3CED8-9280-4B2D-AD44-8C52A85CCF74}"/>
          </ac:spMkLst>
        </pc:spChg>
      </pc:sldChg>
      <pc:sldChg chg="modSp">
        <pc:chgData name="Geert van Teylingen (NETAPP INC)" userId="S::b-gevant@microsoft.com::7cb3bda9-0b34-436e-b814-cab939e7cbd9" providerId="AD" clId="Web-{5A365194-7AE0-E7E4-CFDB-597D6965939D}" dt="2022-11-02T18:51:16.594" v="100" actId="1076"/>
        <pc:sldMkLst>
          <pc:docMk/>
          <pc:sldMk cId="932994456" sldId="2076137381"/>
        </pc:sldMkLst>
        <pc:spChg chg="mod">
          <ac:chgData name="Geert van Teylingen (NETAPP INC)" userId="S::b-gevant@microsoft.com::7cb3bda9-0b34-436e-b814-cab939e7cbd9" providerId="AD" clId="Web-{5A365194-7AE0-E7E4-CFDB-597D6965939D}" dt="2022-11-02T18:50:10.827" v="63" actId="20577"/>
          <ac:spMkLst>
            <pc:docMk/>
            <pc:sldMk cId="932994456" sldId="2076137381"/>
            <ac:spMk id="14" creationId="{AFA3CED8-9280-4B2D-AD44-8C52A85CCF74}"/>
          </ac:spMkLst>
        </pc:spChg>
        <pc:spChg chg="mod">
          <ac:chgData name="Geert van Teylingen (NETAPP INC)" userId="S::b-gevant@microsoft.com::7cb3bda9-0b34-436e-b814-cab939e7cbd9" providerId="AD" clId="Web-{5A365194-7AE0-E7E4-CFDB-597D6965939D}" dt="2022-11-02T18:51:16.594" v="100" actId="1076"/>
          <ac:spMkLst>
            <pc:docMk/>
            <pc:sldMk cId="932994456" sldId="2076137381"/>
            <ac:spMk id="83" creationId="{C4680183-CF35-B735-DA6B-2BC008871962}"/>
          </ac:spMkLst>
        </pc:spChg>
      </pc:sldChg>
    </pc:docChg>
  </pc:docChgLst>
  <pc:docChgLst>
    <pc:chgData name="Arnt de Gier" userId="60362cf2-1a06-4ad0-ac09-54c7836281de" providerId="ADAL" clId="{8A0BD0F6-D30C-4C37-A5EA-B3F742E11331}"/>
    <pc:docChg chg="undo custSel addSld delSld modSld">
      <pc:chgData name="Arnt de Gier" userId="60362cf2-1a06-4ad0-ac09-54c7836281de" providerId="ADAL" clId="{8A0BD0F6-D30C-4C37-A5EA-B3F742E11331}" dt="2021-08-27T13:59:03.625" v="232" actId="20577"/>
      <pc:docMkLst>
        <pc:docMk/>
      </pc:docMkLst>
      <pc:sldChg chg="addSp">
        <pc:chgData name="Arnt de Gier" userId="60362cf2-1a06-4ad0-ac09-54c7836281de" providerId="ADAL" clId="{8A0BD0F6-D30C-4C37-A5EA-B3F742E11331}" dt="2021-08-27T13:47:29.929" v="202"/>
        <pc:sldMkLst>
          <pc:docMk/>
          <pc:sldMk cId="1565170543" sldId="2076137372"/>
        </pc:sldMkLst>
        <pc:picChg chg="add">
          <ac:chgData name="Arnt de Gier" userId="60362cf2-1a06-4ad0-ac09-54c7836281de" providerId="ADAL" clId="{8A0BD0F6-D30C-4C37-A5EA-B3F742E11331}" dt="2021-08-27T13:47:29.929" v="202"/>
          <ac:picMkLst>
            <pc:docMk/>
            <pc:sldMk cId="1565170543" sldId="2076137372"/>
            <ac:picMk id="1026" creationId="{55A3B6CF-0CED-4742-8453-AD26561BB7F4}"/>
          </ac:picMkLst>
        </pc:picChg>
      </pc:sldChg>
      <pc:sldChg chg="addSp delSp modSp add del mod">
        <pc:chgData name="Arnt de Gier" userId="60362cf2-1a06-4ad0-ac09-54c7836281de" providerId="ADAL" clId="{8A0BD0F6-D30C-4C37-A5EA-B3F742E11331}" dt="2021-08-27T13:59:03.625" v="232" actId="20577"/>
        <pc:sldMkLst>
          <pc:docMk/>
          <pc:sldMk cId="3614724932" sldId="2076137372"/>
        </pc:sldMkLst>
        <pc:spChg chg="mod">
          <ac:chgData name="Arnt de Gier" userId="60362cf2-1a06-4ad0-ac09-54c7836281de" providerId="ADAL" clId="{8A0BD0F6-D30C-4C37-A5EA-B3F742E11331}" dt="2021-08-27T09:47:58.162" v="57" actId="14100"/>
          <ac:spMkLst>
            <pc:docMk/>
            <pc:sldMk cId="3614724932" sldId="2076137372"/>
            <ac:spMk id="4" creationId="{A3A87137-9784-432E-94F5-FBFC9C5A8A6C}"/>
          </ac:spMkLst>
        </pc:spChg>
        <pc:spChg chg="mod">
          <ac:chgData name="Arnt de Gier" userId="60362cf2-1a06-4ad0-ac09-54c7836281de" providerId="ADAL" clId="{8A0BD0F6-D30C-4C37-A5EA-B3F742E11331}" dt="2021-08-27T09:43:18.862" v="9" actId="20577"/>
          <ac:spMkLst>
            <pc:docMk/>
            <pc:sldMk cId="3614724932" sldId="2076137372"/>
            <ac:spMk id="14" creationId="{AFA3CED8-9280-4B2D-AD44-8C52A85CCF74}"/>
          </ac:spMkLst>
        </pc:spChg>
        <pc:spChg chg="del">
          <ac:chgData name="Arnt de Gier" userId="60362cf2-1a06-4ad0-ac09-54c7836281de" providerId="ADAL" clId="{8A0BD0F6-D30C-4C37-A5EA-B3F742E11331}" dt="2021-08-27T09:45:33.631" v="55" actId="478"/>
          <ac:spMkLst>
            <pc:docMk/>
            <pc:sldMk cId="3614724932" sldId="2076137372"/>
            <ac:spMk id="15" creationId="{2AF82D84-6F68-445C-8513-9DBC359AC023}"/>
          </ac:spMkLst>
        </pc:spChg>
        <pc:spChg chg="del">
          <ac:chgData name="Arnt de Gier" userId="60362cf2-1a06-4ad0-ac09-54c7836281de" providerId="ADAL" clId="{8A0BD0F6-D30C-4C37-A5EA-B3F742E11331}" dt="2021-08-27T09:45:27.600" v="51" actId="478"/>
          <ac:spMkLst>
            <pc:docMk/>
            <pc:sldMk cId="3614724932" sldId="2076137372"/>
            <ac:spMk id="20" creationId="{49B9D5A7-74CF-416D-8CA1-39FA44308236}"/>
          </ac:spMkLst>
        </pc:spChg>
        <pc:spChg chg="del">
          <ac:chgData name="Arnt de Gier" userId="60362cf2-1a06-4ad0-ac09-54c7836281de" providerId="ADAL" clId="{8A0BD0F6-D30C-4C37-A5EA-B3F742E11331}" dt="2021-08-27T09:47:53.165" v="56" actId="478"/>
          <ac:spMkLst>
            <pc:docMk/>
            <pc:sldMk cId="3614724932" sldId="2076137372"/>
            <ac:spMk id="28" creationId="{B1BE527F-F33D-4882-B94D-184924455F00}"/>
          </ac:spMkLst>
        </pc:spChg>
        <pc:spChg chg="del mod">
          <ac:chgData name="Arnt de Gier" userId="60362cf2-1a06-4ad0-ac09-54c7836281de" providerId="ADAL" clId="{8A0BD0F6-D30C-4C37-A5EA-B3F742E11331}" dt="2021-08-27T09:49:08.419" v="79" actId="478"/>
          <ac:spMkLst>
            <pc:docMk/>
            <pc:sldMk cId="3614724932" sldId="2076137372"/>
            <ac:spMk id="29" creationId="{A2967026-FE9A-4A6C-A55C-4CB7DCA90F26}"/>
          </ac:spMkLst>
        </pc:spChg>
        <pc:spChg chg="mod">
          <ac:chgData name="Arnt de Gier" userId="60362cf2-1a06-4ad0-ac09-54c7836281de" providerId="ADAL" clId="{8A0BD0F6-D30C-4C37-A5EA-B3F742E11331}" dt="2021-08-27T09:57:44.815" v="142" actId="1076"/>
          <ac:spMkLst>
            <pc:docMk/>
            <pc:sldMk cId="3614724932" sldId="2076137372"/>
            <ac:spMk id="30" creationId="{12842D77-7122-48A1-8578-4A28340F5AC3}"/>
          </ac:spMkLst>
        </pc:spChg>
        <pc:spChg chg="del mod">
          <ac:chgData name="Arnt de Gier" userId="60362cf2-1a06-4ad0-ac09-54c7836281de" providerId="ADAL" clId="{8A0BD0F6-D30C-4C37-A5EA-B3F742E11331}" dt="2021-08-27T09:55:48.530" v="111" actId="478"/>
          <ac:spMkLst>
            <pc:docMk/>
            <pc:sldMk cId="3614724932" sldId="2076137372"/>
            <ac:spMk id="31" creationId="{1B3ED96E-E5F1-4AD7-A2B0-471397B091F9}"/>
          </ac:spMkLst>
        </pc:spChg>
        <pc:spChg chg="del mod">
          <ac:chgData name="Arnt de Gier" userId="60362cf2-1a06-4ad0-ac09-54c7836281de" providerId="ADAL" clId="{8A0BD0F6-D30C-4C37-A5EA-B3F742E11331}" dt="2021-08-27T09:45:24.240" v="49" actId="478"/>
          <ac:spMkLst>
            <pc:docMk/>
            <pc:sldMk cId="3614724932" sldId="2076137372"/>
            <ac:spMk id="38" creationId="{890F1552-CFAA-42CB-B0A6-F6DC9231026E}"/>
          </ac:spMkLst>
        </pc:spChg>
        <pc:spChg chg="del mod">
          <ac:chgData name="Arnt de Gier" userId="60362cf2-1a06-4ad0-ac09-54c7836281de" providerId="ADAL" clId="{8A0BD0F6-D30C-4C37-A5EA-B3F742E11331}" dt="2021-08-27T09:44:32.620" v="16" actId="478"/>
          <ac:spMkLst>
            <pc:docMk/>
            <pc:sldMk cId="3614724932" sldId="2076137372"/>
            <ac:spMk id="48" creationId="{15433F22-E0A9-490D-8BD6-68590D0C28A2}"/>
          </ac:spMkLst>
        </pc:spChg>
        <pc:spChg chg="del">
          <ac:chgData name="Arnt de Gier" userId="60362cf2-1a06-4ad0-ac09-54c7836281de" providerId="ADAL" clId="{8A0BD0F6-D30C-4C37-A5EA-B3F742E11331}" dt="2021-08-27T09:47:53.165" v="56" actId="478"/>
          <ac:spMkLst>
            <pc:docMk/>
            <pc:sldMk cId="3614724932" sldId="2076137372"/>
            <ac:spMk id="57" creationId="{8CD3D71E-3CB0-4098-825A-24EE45E7AD5F}"/>
          </ac:spMkLst>
        </pc:spChg>
        <pc:spChg chg="add mod">
          <ac:chgData name="Arnt de Gier" userId="60362cf2-1a06-4ad0-ac09-54c7836281de" providerId="ADAL" clId="{8A0BD0F6-D30C-4C37-A5EA-B3F742E11331}" dt="2021-08-27T09:58:48.209" v="144" actId="571"/>
          <ac:spMkLst>
            <pc:docMk/>
            <pc:sldMk cId="3614724932" sldId="2076137372"/>
            <ac:spMk id="63" creationId="{CCB7F477-EC75-4F2F-8BDD-5428EE7CCEA3}"/>
          </ac:spMkLst>
        </pc:spChg>
        <pc:spChg chg="add mod">
          <ac:chgData name="Arnt de Gier" userId="60362cf2-1a06-4ad0-ac09-54c7836281de" providerId="ADAL" clId="{8A0BD0F6-D30C-4C37-A5EA-B3F742E11331}" dt="2021-08-27T10:04:11.740" v="162" actId="1076"/>
          <ac:spMkLst>
            <pc:docMk/>
            <pc:sldMk cId="3614724932" sldId="2076137372"/>
            <ac:spMk id="66" creationId="{EA55920D-E643-40B1-9F77-5677B84C08BC}"/>
          </ac:spMkLst>
        </pc:spChg>
        <pc:spChg chg="add mod">
          <ac:chgData name="Arnt de Gier" userId="60362cf2-1a06-4ad0-ac09-54c7836281de" providerId="ADAL" clId="{8A0BD0F6-D30C-4C37-A5EA-B3F742E11331}" dt="2021-08-27T10:04:20.025" v="163" actId="1076"/>
          <ac:spMkLst>
            <pc:docMk/>
            <pc:sldMk cId="3614724932" sldId="2076137372"/>
            <ac:spMk id="73" creationId="{AF840CC9-7969-41D6-93FB-A6175513EDFA}"/>
          </ac:spMkLst>
        </pc:spChg>
        <pc:spChg chg="add del mod">
          <ac:chgData name="Arnt de Gier" userId="60362cf2-1a06-4ad0-ac09-54c7836281de" providerId="ADAL" clId="{8A0BD0F6-D30C-4C37-A5EA-B3F742E11331}" dt="2021-08-27T13:47:53.325" v="210" actId="478"/>
          <ac:spMkLst>
            <pc:docMk/>
            <pc:sldMk cId="3614724932" sldId="2076137372"/>
            <ac:spMk id="74" creationId="{7F642B07-CAC5-4D1E-8C42-D3DA708AFE07}"/>
          </ac:spMkLst>
        </pc:spChg>
        <pc:spChg chg="mod">
          <ac:chgData name="Arnt de Gier" userId="60362cf2-1a06-4ad0-ac09-54c7836281de" providerId="ADAL" clId="{8A0BD0F6-D30C-4C37-A5EA-B3F742E11331}" dt="2021-08-27T13:59:03.625" v="232" actId="20577"/>
          <ac:spMkLst>
            <pc:docMk/>
            <pc:sldMk cId="3614724932" sldId="2076137372"/>
            <ac:spMk id="81" creationId="{399279C7-7CBA-49FB-8737-487EC40532C0}"/>
          </ac:spMkLst>
        </pc:spChg>
        <pc:spChg chg="mod">
          <ac:chgData name="Arnt de Gier" userId="60362cf2-1a06-4ad0-ac09-54c7836281de" providerId="ADAL" clId="{8A0BD0F6-D30C-4C37-A5EA-B3F742E11331}" dt="2021-08-27T13:58:58.945" v="224" actId="20577"/>
          <ac:spMkLst>
            <pc:docMk/>
            <pc:sldMk cId="3614724932" sldId="2076137372"/>
            <ac:spMk id="82" creationId="{84B98B03-19F2-4F0F-83E4-B35E4FC4BE82}"/>
          </ac:spMkLst>
        </pc:spChg>
        <pc:spChg chg="mod">
          <ac:chgData name="Arnt de Gier" userId="60362cf2-1a06-4ad0-ac09-54c7836281de" providerId="ADAL" clId="{8A0BD0F6-D30C-4C37-A5EA-B3F742E11331}" dt="2021-08-27T13:58:54.815" v="217" actId="20577"/>
          <ac:spMkLst>
            <pc:docMk/>
            <pc:sldMk cId="3614724932" sldId="2076137372"/>
            <ac:spMk id="83" creationId="{A6FFA19E-FB25-48E3-89AF-8CDCC4A7A1BE}"/>
          </ac:spMkLst>
        </pc:spChg>
        <pc:picChg chg="del">
          <ac:chgData name="Arnt de Gier" userId="60362cf2-1a06-4ad0-ac09-54c7836281de" providerId="ADAL" clId="{8A0BD0F6-D30C-4C37-A5EA-B3F742E11331}" dt="2021-08-27T09:45:31.480" v="54" actId="478"/>
          <ac:picMkLst>
            <pc:docMk/>
            <pc:sldMk cId="3614724932" sldId="2076137372"/>
            <ac:picMk id="12" creationId="{47B6E302-C4D4-4EDC-8819-417E9BD2F9A1}"/>
          </ac:picMkLst>
        </pc:picChg>
        <pc:picChg chg="del">
          <ac:chgData name="Arnt de Gier" userId="60362cf2-1a06-4ad0-ac09-54c7836281de" providerId="ADAL" clId="{8A0BD0F6-D30C-4C37-A5EA-B3F742E11331}" dt="2021-08-27T09:45:29.536" v="53" actId="478"/>
          <ac:picMkLst>
            <pc:docMk/>
            <pc:sldMk cId="3614724932" sldId="2076137372"/>
            <ac:picMk id="13" creationId="{843009A4-CA7B-47A7-AA46-A4776C1314EC}"/>
          </ac:picMkLst>
        </pc:picChg>
        <pc:picChg chg="del">
          <ac:chgData name="Arnt de Gier" userId="60362cf2-1a06-4ad0-ac09-54c7836281de" providerId="ADAL" clId="{8A0BD0F6-D30C-4C37-A5EA-B3F742E11331}" dt="2021-08-27T09:45:25.949" v="50" actId="478"/>
          <ac:picMkLst>
            <pc:docMk/>
            <pc:sldMk cId="3614724932" sldId="2076137372"/>
            <ac:picMk id="19" creationId="{89DDF532-EE03-4917-9816-B778C2808097}"/>
          </ac:picMkLst>
        </pc:picChg>
        <pc:picChg chg="del">
          <ac:chgData name="Arnt de Gier" userId="60362cf2-1a06-4ad0-ac09-54c7836281de" providerId="ADAL" clId="{8A0BD0F6-D30C-4C37-A5EA-B3F742E11331}" dt="2021-08-27T09:48:21.296" v="58" actId="478"/>
          <ac:picMkLst>
            <pc:docMk/>
            <pc:sldMk cId="3614724932" sldId="2076137372"/>
            <ac:picMk id="21" creationId="{B2B5850F-BBEB-4EEE-9286-ED97C3E2E57A}"/>
          </ac:picMkLst>
        </pc:picChg>
        <pc:picChg chg="mod">
          <ac:chgData name="Arnt de Gier" userId="60362cf2-1a06-4ad0-ac09-54c7836281de" providerId="ADAL" clId="{8A0BD0F6-D30C-4C37-A5EA-B3F742E11331}" dt="2021-08-27T09:57:26.096" v="139" actId="1035"/>
          <ac:picMkLst>
            <pc:docMk/>
            <pc:sldMk cId="3614724932" sldId="2076137372"/>
            <ac:picMk id="22" creationId="{FCAA3986-3EA6-46E3-A782-5897A474F20A}"/>
          </ac:picMkLst>
        </pc:picChg>
        <pc:picChg chg="del">
          <ac:chgData name="Arnt de Gier" userId="60362cf2-1a06-4ad0-ac09-54c7836281de" providerId="ADAL" clId="{8A0BD0F6-D30C-4C37-A5EA-B3F742E11331}" dt="2021-08-27T09:47:53.165" v="56" actId="478"/>
          <ac:picMkLst>
            <pc:docMk/>
            <pc:sldMk cId="3614724932" sldId="2076137372"/>
            <ac:picMk id="23" creationId="{FB2755D1-E2F2-44DA-B9F7-1DB1D8093ABD}"/>
          </ac:picMkLst>
        </pc:picChg>
        <pc:picChg chg="mod">
          <ac:chgData name="Arnt de Gier" userId="60362cf2-1a06-4ad0-ac09-54c7836281de" providerId="ADAL" clId="{8A0BD0F6-D30C-4C37-A5EA-B3F742E11331}" dt="2021-08-27T09:57:26.096" v="139" actId="1035"/>
          <ac:picMkLst>
            <pc:docMk/>
            <pc:sldMk cId="3614724932" sldId="2076137372"/>
            <ac:picMk id="24" creationId="{480B7E65-4FFE-40FF-B27C-D8878F2779D3}"/>
          </ac:picMkLst>
        </pc:picChg>
        <pc:picChg chg="del">
          <ac:chgData name="Arnt de Gier" userId="60362cf2-1a06-4ad0-ac09-54c7836281de" providerId="ADAL" clId="{8A0BD0F6-D30C-4C37-A5EA-B3F742E11331}" dt="2021-08-27T09:50:52.134" v="82" actId="478"/>
          <ac:picMkLst>
            <pc:docMk/>
            <pc:sldMk cId="3614724932" sldId="2076137372"/>
            <ac:picMk id="25" creationId="{DEF9A9B1-9B7E-4FFC-AFDD-7CABBE078D78}"/>
          </ac:picMkLst>
        </pc:picChg>
        <pc:picChg chg="del">
          <ac:chgData name="Arnt de Gier" userId="60362cf2-1a06-4ad0-ac09-54c7836281de" providerId="ADAL" clId="{8A0BD0F6-D30C-4C37-A5EA-B3F742E11331}" dt="2021-08-27T09:47:53.165" v="56" actId="478"/>
          <ac:picMkLst>
            <pc:docMk/>
            <pc:sldMk cId="3614724932" sldId="2076137372"/>
            <ac:picMk id="26" creationId="{27499AC1-9BCE-4F4E-8D02-8E2144CD178D}"/>
          </ac:picMkLst>
        </pc:picChg>
        <pc:picChg chg="del">
          <ac:chgData name="Arnt de Gier" userId="60362cf2-1a06-4ad0-ac09-54c7836281de" providerId="ADAL" clId="{8A0BD0F6-D30C-4C37-A5EA-B3F742E11331}" dt="2021-08-27T09:45:19.695" v="45" actId="478"/>
          <ac:picMkLst>
            <pc:docMk/>
            <pc:sldMk cId="3614724932" sldId="2076137372"/>
            <ac:picMk id="36" creationId="{6D6FCE1B-3D90-4385-9425-76F3E94F7DA5}"/>
          </ac:picMkLst>
        </pc:picChg>
        <pc:picChg chg="del">
          <ac:chgData name="Arnt de Gier" userId="60362cf2-1a06-4ad0-ac09-54c7836281de" providerId="ADAL" clId="{8A0BD0F6-D30C-4C37-A5EA-B3F742E11331}" dt="2021-08-27T09:45:21.686" v="47" actId="478"/>
          <ac:picMkLst>
            <pc:docMk/>
            <pc:sldMk cId="3614724932" sldId="2076137372"/>
            <ac:picMk id="37" creationId="{305BE8CF-0016-43B7-9483-6D6943D7F4E2}"/>
          </ac:picMkLst>
        </pc:picChg>
        <pc:picChg chg="del">
          <ac:chgData name="Arnt de Gier" userId="60362cf2-1a06-4ad0-ac09-54c7836281de" providerId="ADAL" clId="{8A0BD0F6-D30C-4C37-A5EA-B3F742E11331}" dt="2021-08-27T09:44:25.848" v="11" actId="478"/>
          <ac:picMkLst>
            <pc:docMk/>
            <pc:sldMk cId="3614724932" sldId="2076137372"/>
            <ac:picMk id="43" creationId="{42B4BBC8-78C8-4093-80F6-C020D1C9C706}"/>
          </ac:picMkLst>
        </pc:picChg>
        <pc:picChg chg="del">
          <ac:chgData name="Arnt de Gier" userId="60362cf2-1a06-4ad0-ac09-54c7836281de" providerId="ADAL" clId="{8A0BD0F6-D30C-4C37-A5EA-B3F742E11331}" dt="2021-08-27T09:44:24.861" v="10" actId="478"/>
          <ac:picMkLst>
            <pc:docMk/>
            <pc:sldMk cId="3614724932" sldId="2076137372"/>
            <ac:picMk id="44" creationId="{EE74A88B-C8C5-401B-BFFB-81A7C2BBBA15}"/>
          </ac:picMkLst>
        </pc:picChg>
        <pc:picChg chg="del">
          <ac:chgData name="Arnt de Gier" userId="60362cf2-1a06-4ad0-ac09-54c7836281de" providerId="ADAL" clId="{8A0BD0F6-D30C-4C37-A5EA-B3F742E11331}" dt="2021-08-27T09:44:26.703" v="12" actId="478"/>
          <ac:picMkLst>
            <pc:docMk/>
            <pc:sldMk cId="3614724932" sldId="2076137372"/>
            <ac:picMk id="45" creationId="{9766009B-6364-4C2D-A8FD-37EE7F5DC598}"/>
          </ac:picMkLst>
        </pc:picChg>
        <pc:picChg chg="del">
          <ac:chgData name="Arnt de Gier" userId="60362cf2-1a06-4ad0-ac09-54c7836281de" providerId="ADAL" clId="{8A0BD0F6-D30C-4C37-A5EA-B3F742E11331}" dt="2021-08-27T09:44:27.636" v="13" actId="478"/>
          <ac:picMkLst>
            <pc:docMk/>
            <pc:sldMk cId="3614724932" sldId="2076137372"/>
            <ac:picMk id="46" creationId="{6765D350-568C-49B7-9A5E-00D34C4D63A6}"/>
          </ac:picMkLst>
        </pc:picChg>
        <pc:picChg chg="del">
          <ac:chgData name="Arnt de Gier" userId="60362cf2-1a06-4ad0-ac09-54c7836281de" providerId="ADAL" clId="{8A0BD0F6-D30C-4C37-A5EA-B3F742E11331}" dt="2021-08-27T09:44:29.646" v="14" actId="478"/>
          <ac:picMkLst>
            <pc:docMk/>
            <pc:sldMk cId="3614724932" sldId="2076137372"/>
            <ac:picMk id="47" creationId="{9AF892AC-66E6-4680-9BA4-5B0DBADB0752}"/>
          </ac:picMkLst>
        </pc:picChg>
        <pc:picChg chg="add mod">
          <ac:chgData name="Arnt de Gier" userId="60362cf2-1a06-4ad0-ac09-54c7836281de" providerId="ADAL" clId="{8A0BD0F6-D30C-4C37-A5EA-B3F742E11331}" dt="2021-08-27T09:57:26.096" v="139" actId="1035"/>
          <ac:picMkLst>
            <pc:docMk/>
            <pc:sldMk cId="3614724932" sldId="2076137372"/>
            <ac:picMk id="59" creationId="{D28AA5D1-48E9-4A56-9E94-11FF15CD05FC}"/>
          </ac:picMkLst>
        </pc:picChg>
        <pc:picChg chg="add mod">
          <ac:chgData name="Arnt de Gier" userId="60362cf2-1a06-4ad0-ac09-54c7836281de" providerId="ADAL" clId="{8A0BD0F6-D30C-4C37-A5EA-B3F742E11331}" dt="2021-08-27T09:57:26.096" v="139" actId="1035"/>
          <ac:picMkLst>
            <pc:docMk/>
            <pc:sldMk cId="3614724932" sldId="2076137372"/>
            <ac:picMk id="61" creationId="{E35007E1-1595-4A7A-B81F-412F85E3D3ED}"/>
          </ac:picMkLst>
        </pc:picChg>
        <pc:picChg chg="add mod">
          <ac:chgData name="Arnt de Gier" userId="60362cf2-1a06-4ad0-ac09-54c7836281de" providerId="ADAL" clId="{8A0BD0F6-D30C-4C37-A5EA-B3F742E11331}" dt="2021-08-27T09:57:26.096" v="139" actId="1035"/>
          <ac:picMkLst>
            <pc:docMk/>
            <pc:sldMk cId="3614724932" sldId="2076137372"/>
            <ac:picMk id="62" creationId="{C40086D2-B365-4F1E-8386-65A958E5C5A1}"/>
          </ac:picMkLst>
        </pc:picChg>
        <pc:picChg chg="add mod">
          <ac:chgData name="Arnt de Gier" userId="60362cf2-1a06-4ad0-ac09-54c7836281de" providerId="ADAL" clId="{8A0BD0F6-D30C-4C37-A5EA-B3F742E11331}" dt="2021-08-27T10:04:11.740" v="162" actId="1076"/>
          <ac:picMkLst>
            <pc:docMk/>
            <pc:sldMk cId="3614724932" sldId="2076137372"/>
            <ac:picMk id="64" creationId="{70EEA8AD-D784-4895-826A-32C77D882E78}"/>
          </ac:picMkLst>
        </pc:picChg>
        <pc:picChg chg="add mod">
          <ac:chgData name="Arnt de Gier" userId="60362cf2-1a06-4ad0-ac09-54c7836281de" providerId="ADAL" clId="{8A0BD0F6-D30C-4C37-A5EA-B3F742E11331}" dt="2021-08-27T10:04:11.740" v="162" actId="1076"/>
          <ac:picMkLst>
            <pc:docMk/>
            <pc:sldMk cId="3614724932" sldId="2076137372"/>
            <ac:picMk id="65" creationId="{905A0D46-6B79-4A8D-AE05-6E3B1EE16014}"/>
          </ac:picMkLst>
        </pc:picChg>
        <pc:picChg chg="add del mod">
          <ac:chgData name="Arnt de Gier" userId="60362cf2-1a06-4ad0-ac09-54c7836281de" providerId="ADAL" clId="{8A0BD0F6-D30C-4C37-A5EA-B3F742E11331}" dt="2021-08-27T09:59:19.710" v="154" actId="478"/>
          <ac:picMkLst>
            <pc:docMk/>
            <pc:sldMk cId="3614724932" sldId="2076137372"/>
            <ac:picMk id="67" creationId="{56251636-DE46-49F9-A509-9DF8870C4084}"/>
          </ac:picMkLst>
        </pc:picChg>
        <pc:picChg chg="add del mod">
          <ac:chgData name="Arnt de Gier" userId="60362cf2-1a06-4ad0-ac09-54c7836281de" providerId="ADAL" clId="{8A0BD0F6-D30C-4C37-A5EA-B3F742E11331}" dt="2021-08-27T09:59:19.710" v="154" actId="478"/>
          <ac:picMkLst>
            <pc:docMk/>
            <pc:sldMk cId="3614724932" sldId="2076137372"/>
            <ac:picMk id="68" creationId="{F51B10AF-9195-42E1-A5BE-E5B4D14303B9}"/>
          </ac:picMkLst>
        </pc:picChg>
        <pc:picChg chg="add del mod">
          <ac:chgData name="Arnt de Gier" userId="60362cf2-1a06-4ad0-ac09-54c7836281de" providerId="ADAL" clId="{8A0BD0F6-D30C-4C37-A5EA-B3F742E11331}" dt="2021-08-27T09:59:19.710" v="154" actId="478"/>
          <ac:picMkLst>
            <pc:docMk/>
            <pc:sldMk cId="3614724932" sldId="2076137372"/>
            <ac:picMk id="69" creationId="{E8635E92-0366-4745-9C7E-EB4401752560}"/>
          </ac:picMkLst>
        </pc:picChg>
        <pc:picChg chg="add mod">
          <ac:chgData name="Arnt de Gier" userId="60362cf2-1a06-4ad0-ac09-54c7836281de" providerId="ADAL" clId="{8A0BD0F6-D30C-4C37-A5EA-B3F742E11331}" dt="2021-08-27T10:04:20.025" v="163" actId="1076"/>
          <ac:picMkLst>
            <pc:docMk/>
            <pc:sldMk cId="3614724932" sldId="2076137372"/>
            <ac:picMk id="70" creationId="{F5A6EAF8-E367-4013-B317-D65006FD367F}"/>
          </ac:picMkLst>
        </pc:picChg>
        <pc:picChg chg="add mod">
          <ac:chgData name="Arnt de Gier" userId="60362cf2-1a06-4ad0-ac09-54c7836281de" providerId="ADAL" clId="{8A0BD0F6-D30C-4C37-A5EA-B3F742E11331}" dt="2021-08-27T10:04:20.025" v="163" actId="1076"/>
          <ac:picMkLst>
            <pc:docMk/>
            <pc:sldMk cId="3614724932" sldId="2076137372"/>
            <ac:picMk id="71" creationId="{0DD1F87A-7207-4BB1-A46E-1537AD440C48}"/>
          </ac:picMkLst>
        </pc:picChg>
        <pc:picChg chg="mod">
          <ac:chgData name="Arnt de Gier" userId="60362cf2-1a06-4ad0-ac09-54c7836281de" providerId="ADAL" clId="{8A0BD0F6-D30C-4C37-A5EA-B3F742E11331}" dt="2021-08-27T13:47:42.026" v="209" actId="1076"/>
          <ac:picMkLst>
            <pc:docMk/>
            <pc:sldMk cId="3614724932" sldId="2076137372"/>
            <ac:picMk id="1026" creationId="{55A3B6CF-0CED-4742-8453-AD26561BB7F4}"/>
          </ac:picMkLst>
        </pc:picChg>
        <pc:cxnChg chg="del mod">
          <ac:chgData name="Arnt de Gier" userId="60362cf2-1a06-4ad0-ac09-54c7836281de" providerId="ADAL" clId="{8A0BD0F6-D30C-4C37-A5EA-B3F742E11331}" dt="2021-08-27T09:45:28.571" v="52" actId="478"/>
          <ac:cxnSpMkLst>
            <pc:docMk/>
            <pc:sldMk cId="3614724932" sldId="2076137372"/>
            <ac:cxnSpMk id="11" creationId="{F75EA378-E8EF-4F43-A256-CE201B3D97DE}"/>
          </ac:cxnSpMkLst>
        </pc:cxnChg>
        <pc:cxnChg chg="del mod">
          <ac:chgData name="Arnt de Gier" userId="60362cf2-1a06-4ad0-ac09-54c7836281de" providerId="ADAL" clId="{8A0BD0F6-D30C-4C37-A5EA-B3F742E11331}" dt="2021-08-27T09:45:20.583" v="46" actId="478"/>
          <ac:cxnSpMkLst>
            <pc:docMk/>
            <pc:sldMk cId="3614724932" sldId="2076137372"/>
            <ac:cxnSpMk id="32" creationId="{4C807F36-B0E4-4DE3-B383-919E91A7329F}"/>
          </ac:cxnSpMkLst>
        </pc:cxnChg>
        <pc:cxnChg chg="del">
          <ac:chgData name="Arnt de Gier" userId="60362cf2-1a06-4ad0-ac09-54c7836281de" providerId="ADAL" clId="{8A0BD0F6-D30C-4C37-A5EA-B3F742E11331}" dt="2021-08-27T09:48:23.285" v="59" actId="478"/>
          <ac:cxnSpMkLst>
            <pc:docMk/>
            <pc:sldMk cId="3614724932" sldId="2076137372"/>
            <ac:cxnSpMk id="33" creationId="{6582DB9E-92CE-4A82-B900-7923EC7C1621}"/>
          </ac:cxnSpMkLst>
        </pc:cxnChg>
        <pc:cxnChg chg="del mod">
          <ac:chgData name="Arnt de Gier" userId="60362cf2-1a06-4ad0-ac09-54c7836281de" providerId="ADAL" clId="{8A0BD0F6-D30C-4C37-A5EA-B3F742E11331}" dt="2021-08-27T09:48:27.713" v="61" actId="478"/>
          <ac:cxnSpMkLst>
            <pc:docMk/>
            <pc:sldMk cId="3614724932" sldId="2076137372"/>
            <ac:cxnSpMk id="34" creationId="{651A7919-3F75-4253-B9A4-1974F2E8F521}"/>
          </ac:cxnSpMkLst>
        </pc:cxnChg>
        <pc:cxnChg chg="del mod">
          <ac:chgData name="Arnt de Gier" userId="60362cf2-1a06-4ad0-ac09-54c7836281de" providerId="ADAL" clId="{8A0BD0F6-D30C-4C37-A5EA-B3F742E11331}" dt="2021-08-27T09:48:24.905" v="60" actId="478"/>
          <ac:cxnSpMkLst>
            <pc:docMk/>
            <pc:sldMk cId="3614724932" sldId="2076137372"/>
            <ac:cxnSpMk id="35" creationId="{64C9CBE5-BE31-4527-A40C-912E2C1B7B19}"/>
          </ac:cxnSpMkLst>
        </pc:cxnChg>
        <pc:cxnChg chg="del">
          <ac:chgData name="Arnt de Gier" userId="60362cf2-1a06-4ad0-ac09-54c7836281de" providerId="ADAL" clId="{8A0BD0F6-D30C-4C37-A5EA-B3F742E11331}" dt="2021-08-27T09:47:53.165" v="56" actId="478"/>
          <ac:cxnSpMkLst>
            <pc:docMk/>
            <pc:sldMk cId="3614724932" sldId="2076137372"/>
            <ac:cxnSpMk id="60" creationId="{DC8A4AF4-19EB-4569-AFD3-75ECC97DD2E9}"/>
          </ac:cxnSpMkLst>
        </pc:cxnChg>
      </pc:sldChg>
      <pc:sldMasterChg chg="addSldLayout modSldLayout">
        <pc:chgData name="Arnt de Gier" userId="60362cf2-1a06-4ad0-ac09-54c7836281de" providerId="ADAL" clId="{8A0BD0F6-D30C-4C37-A5EA-B3F742E11331}" dt="2021-08-27T09:43:02.362" v="0" actId="22"/>
        <pc:sldMasterMkLst>
          <pc:docMk/>
          <pc:sldMasterMk cId="2260910456" sldId="2147483648"/>
        </pc:sldMasterMkLst>
        <pc:sldLayoutChg chg="add mod">
          <pc:chgData name="Arnt de Gier" userId="60362cf2-1a06-4ad0-ac09-54c7836281de" providerId="ADAL" clId="{8A0BD0F6-D30C-4C37-A5EA-B3F742E11331}" dt="2021-08-27T09:43:02.362" v="0" actId="22"/>
          <pc:sldLayoutMkLst>
            <pc:docMk/>
            <pc:sldMasterMk cId="2260910456" sldId="2147483648"/>
            <pc:sldLayoutMk cId="2272227063" sldId="2147483660"/>
          </pc:sldLayoutMkLst>
        </pc:sldLayoutChg>
      </pc:sldMasterChg>
    </pc:docChg>
  </pc:docChgLst>
  <pc:docChgLst>
    <pc:chgData name="de Gier, Arnt" userId="60362cf2-1a06-4ad0-ac09-54c7836281de" providerId="ADAL" clId="{086DC000-F5F9-497A-A2C5-4897E7FF2A35}"/>
    <pc:docChg chg="custSel addSld modSld">
      <pc:chgData name="de Gier, Arnt" userId="60362cf2-1a06-4ad0-ac09-54c7836281de" providerId="ADAL" clId="{086DC000-F5F9-497A-A2C5-4897E7FF2A35}" dt="2022-02-28T14:47:20.926" v="231" actId="20577"/>
      <pc:docMkLst>
        <pc:docMk/>
      </pc:docMkLst>
      <pc:sldChg chg="modSp new mod">
        <pc:chgData name="de Gier, Arnt" userId="60362cf2-1a06-4ad0-ac09-54c7836281de" providerId="ADAL" clId="{086DC000-F5F9-497A-A2C5-4897E7FF2A35}" dt="2022-02-28T14:47:20.926" v="231" actId="20577"/>
        <pc:sldMkLst>
          <pc:docMk/>
          <pc:sldMk cId="2243384487" sldId="2076137378"/>
        </pc:sldMkLst>
        <pc:spChg chg="mod">
          <ac:chgData name="de Gier, Arnt" userId="60362cf2-1a06-4ad0-ac09-54c7836281de" providerId="ADAL" clId="{086DC000-F5F9-497A-A2C5-4897E7FF2A35}" dt="2022-02-28T13:06:01.734" v="13" actId="20577"/>
          <ac:spMkLst>
            <pc:docMk/>
            <pc:sldMk cId="2243384487" sldId="2076137378"/>
            <ac:spMk id="2" creationId="{149AEFF6-FD12-4616-BE11-5606D377E6DC}"/>
          </ac:spMkLst>
        </pc:spChg>
        <pc:spChg chg="mod">
          <ac:chgData name="de Gier, Arnt" userId="60362cf2-1a06-4ad0-ac09-54c7836281de" providerId="ADAL" clId="{086DC000-F5F9-497A-A2C5-4897E7FF2A35}" dt="2022-02-28T14:47:20.926" v="231" actId="20577"/>
          <ac:spMkLst>
            <pc:docMk/>
            <pc:sldMk cId="2243384487" sldId="2076137378"/>
            <ac:spMk id="3" creationId="{1E566E35-73FB-4677-BAA4-37DBCC16806D}"/>
          </ac:spMkLst>
        </pc:spChg>
      </pc:sldChg>
    </pc:docChg>
  </pc:docChgLst>
  <pc:docChgLst>
    <pc:chgData name="Paweena Tongbai (Lionbridge Technologies Inc)" userId="2b9f2c3d-e641-4e58-85cf-3fb104de0a4b" providerId="ADAL" clId="{DA5529B5-7B0F-4088-82AA-837F94AB1EDA}"/>
    <pc:docChg chg="delSld modSld delSection modSection">
      <pc:chgData name="Paweena Tongbai (Lionbridge Technologies Inc)" userId="2b9f2c3d-e641-4e58-85cf-3fb104de0a4b" providerId="ADAL" clId="{DA5529B5-7B0F-4088-82AA-837F94AB1EDA}" dt="2022-11-03T16:58:40.411" v="3" actId="1076"/>
      <pc:docMkLst>
        <pc:docMk/>
      </pc:docMkLst>
      <pc:sldChg chg="del">
        <pc:chgData name="Paweena Tongbai (Lionbridge Technologies Inc)" userId="2b9f2c3d-e641-4e58-85cf-3fb104de0a4b" providerId="ADAL" clId="{DA5529B5-7B0F-4088-82AA-837F94AB1EDA}" dt="2022-11-03T16:58:13.366" v="0" actId="47"/>
        <pc:sldMkLst>
          <pc:docMk/>
          <pc:sldMk cId="3614724932" sldId="2076137372"/>
        </pc:sldMkLst>
      </pc:sldChg>
      <pc:sldChg chg="del">
        <pc:chgData name="Paweena Tongbai (Lionbridge Technologies Inc)" userId="2b9f2c3d-e641-4e58-85cf-3fb104de0a4b" providerId="ADAL" clId="{DA5529B5-7B0F-4088-82AA-837F94AB1EDA}" dt="2022-11-03T16:58:13.366" v="0" actId="47"/>
        <pc:sldMkLst>
          <pc:docMk/>
          <pc:sldMk cId="532090031" sldId="2076137376"/>
        </pc:sldMkLst>
      </pc:sldChg>
      <pc:sldChg chg="del">
        <pc:chgData name="Paweena Tongbai (Lionbridge Technologies Inc)" userId="2b9f2c3d-e641-4e58-85cf-3fb104de0a4b" providerId="ADAL" clId="{DA5529B5-7B0F-4088-82AA-837F94AB1EDA}" dt="2022-11-03T16:58:13.366" v="0" actId="47"/>
        <pc:sldMkLst>
          <pc:docMk/>
          <pc:sldMk cId="3767449060" sldId="2076137379"/>
        </pc:sldMkLst>
      </pc:sldChg>
      <pc:sldChg chg="del">
        <pc:chgData name="Paweena Tongbai (Lionbridge Technologies Inc)" userId="2b9f2c3d-e641-4e58-85cf-3fb104de0a4b" providerId="ADAL" clId="{DA5529B5-7B0F-4088-82AA-837F94AB1EDA}" dt="2022-11-03T16:58:13.366" v="0" actId="47"/>
        <pc:sldMkLst>
          <pc:docMk/>
          <pc:sldMk cId="932994456" sldId="2076137381"/>
        </pc:sldMkLst>
      </pc:sldChg>
      <pc:sldChg chg="del">
        <pc:chgData name="Paweena Tongbai (Lionbridge Technologies Inc)" userId="2b9f2c3d-e641-4e58-85cf-3fb104de0a4b" providerId="ADAL" clId="{DA5529B5-7B0F-4088-82AA-837F94AB1EDA}" dt="2022-11-03T16:58:13.366" v="0" actId="47"/>
        <pc:sldMkLst>
          <pc:docMk/>
          <pc:sldMk cId="926228610" sldId="2076137384"/>
        </pc:sldMkLst>
      </pc:sldChg>
      <pc:sldChg chg="modSp mod">
        <pc:chgData name="Paweena Tongbai (Lionbridge Technologies Inc)" userId="2b9f2c3d-e641-4e58-85cf-3fb104de0a4b" providerId="ADAL" clId="{DA5529B5-7B0F-4088-82AA-837F94AB1EDA}" dt="2022-11-03T16:58:35.635" v="2" actId="1076"/>
        <pc:sldMkLst>
          <pc:docMk/>
          <pc:sldMk cId="136061691" sldId="2076137387"/>
        </pc:sldMkLst>
        <pc:grpChg chg="mod">
          <ac:chgData name="Paweena Tongbai (Lionbridge Technologies Inc)" userId="2b9f2c3d-e641-4e58-85cf-3fb104de0a4b" providerId="ADAL" clId="{DA5529B5-7B0F-4088-82AA-837F94AB1EDA}" dt="2022-11-03T16:58:35.635" v="2" actId="1076"/>
          <ac:grpSpMkLst>
            <pc:docMk/>
            <pc:sldMk cId="136061691" sldId="2076137387"/>
            <ac:grpSpMk id="19" creationId="{50F6680D-3856-AA0C-5F3C-DF51350B7EFD}"/>
          </ac:grpSpMkLst>
        </pc:grpChg>
      </pc:sldChg>
      <pc:sldChg chg="modSp mod">
        <pc:chgData name="Paweena Tongbai (Lionbridge Technologies Inc)" userId="2b9f2c3d-e641-4e58-85cf-3fb104de0a4b" providerId="ADAL" clId="{DA5529B5-7B0F-4088-82AA-837F94AB1EDA}" dt="2022-11-03T16:58:40.411" v="3" actId="1076"/>
        <pc:sldMkLst>
          <pc:docMk/>
          <pc:sldMk cId="2356644194" sldId="2076137388"/>
        </pc:sldMkLst>
        <pc:grpChg chg="mod">
          <ac:chgData name="Paweena Tongbai (Lionbridge Technologies Inc)" userId="2b9f2c3d-e641-4e58-85cf-3fb104de0a4b" providerId="ADAL" clId="{DA5529B5-7B0F-4088-82AA-837F94AB1EDA}" dt="2022-11-03T16:58:40.411" v="3" actId="1076"/>
          <ac:grpSpMkLst>
            <pc:docMk/>
            <pc:sldMk cId="2356644194" sldId="2076137388"/>
            <ac:grpSpMk id="25" creationId="{C429D053-575D-3755-1842-BFC8F4E3809C}"/>
          </ac:grpSpMkLst>
        </pc:grpChg>
      </pc:sldChg>
    </pc:docChg>
  </pc:docChgLst>
  <pc:docChgLst>
    <pc:chgData name="Paweena Tongbai" userId="2b9f2c3d-e641-4e58-85cf-3fb104de0a4b" providerId="ADAL" clId="{59EE24D8-D80C-4D34-9301-1C8B35954748}"/>
    <pc:docChg chg="delSld delSection modSection">
      <pc:chgData name="Paweena Tongbai" userId="2b9f2c3d-e641-4e58-85cf-3fb104de0a4b" providerId="ADAL" clId="{59EE24D8-D80C-4D34-9301-1C8B35954748}" dt="2023-06-23T23:15:07.046" v="1" actId="17851"/>
      <pc:docMkLst>
        <pc:docMk/>
      </pc:docMkLst>
      <pc:sldChg chg="del">
        <pc:chgData name="Paweena Tongbai" userId="2b9f2c3d-e641-4e58-85cf-3fb104de0a4b" providerId="ADAL" clId="{59EE24D8-D80C-4D34-9301-1C8B35954748}" dt="2023-06-23T23:15:03.215" v="0" actId="47"/>
        <pc:sldMkLst>
          <pc:docMk/>
          <pc:sldMk cId="3491626754" sldId="2076137386"/>
        </pc:sldMkLst>
      </pc:sldChg>
      <pc:sldChg chg="del">
        <pc:chgData name="Paweena Tongbai" userId="2b9f2c3d-e641-4e58-85cf-3fb104de0a4b" providerId="ADAL" clId="{59EE24D8-D80C-4D34-9301-1C8B35954748}" dt="2023-06-23T23:15:03.215" v="0" actId="47"/>
        <pc:sldMkLst>
          <pc:docMk/>
          <pc:sldMk cId="136061691" sldId="2076137387"/>
        </pc:sldMkLst>
      </pc:sldChg>
      <pc:sldChg chg="del">
        <pc:chgData name="Paweena Tongbai" userId="2b9f2c3d-e641-4e58-85cf-3fb104de0a4b" providerId="ADAL" clId="{59EE24D8-D80C-4D34-9301-1C8B35954748}" dt="2023-06-23T23:15:03.215" v="0" actId="47"/>
        <pc:sldMkLst>
          <pc:docMk/>
          <pc:sldMk cId="2356644194" sldId="2076137388"/>
        </pc:sldMkLst>
      </pc:sldChg>
      <pc:sldChg chg="del">
        <pc:chgData name="Paweena Tongbai" userId="2b9f2c3d-e641-4e58-85cf-3fb104de0a4b" providerId="ADAL" clId="{59EE24D8-D80C-4D34-9301-1C8B35954748}" dt="2023-06-23T23:15:03.215" v="0" actId="47"/>
        <pc:sldMkLst>
          <pc:docMk/>
          <pc:sldMk cId="1756092264" sldId="2076137389"/>
        </pc:sldMkLst>
      </pc:sldChg>
      <pc:sldChg chg="del">
        <pc:chgData name="Paweena Tongbai" userId="2b9f2c3d-e641-4e58-85cf-3fb104de0a4b" providerId="ADAL" clId="{59EE24D8-D80C-4D34-9301-1C8B35954748}" dt="2023-06-23T23:15:03.215" v="0" actId="47"/>
        <pc:sldMkLst>
          <pc:docMk/>
          <pc:sldMk cId="3456546422" sldId="2076137390"/>
        </pc:sldMkLst>
      </pc:sldChg>
    </pc:docChg>
  </pc:docChgLst>
  <pc:docChgLst>
    <pc:chgData name="Mick Alberts" userId="38364643-99db-4c87-8154-d1a461729852" providerId="ADAL" clId="{056B802A-6274-4014-BE14-850F4D41B16B}"/>
    <pc:docChg chg="modSld delSection">
      <pc:chgData name="Mick Alberts" userId="38364643-99db-4c87-8154-d1a461729852" providerId="ADAL" clId="{056B802A-6274-4014-BE14-850F4D41B16B}" dt="2022-11-07T18:52:54.887" v="44" actId="1036"/>
      <pc:docMkLst>
        <pc:docMk/>
      </pc:docMkLst>
      <pc:sldChg chg="modSp mod">
        <pc:chgData name="Mick Alberts" userId="38364643-99db-4c87-8154-d1a461729852" providerId="ADAL" clId="{056B802A-6274-4014-BE14-850F4D41B16B}" dt="2022-11-04T16:19:55.425" v="6" actId="20577"/>
        <pc:sldMkLst>
          <pc:docMk/>
          <pc:sldMk cId="3491626754" sldId="2076137386"/>
        </pc:sldMkLst>
        <pc:spChg chg="mod">
          <ac:chgData name="Mick Alberts" userId="38364643-99db-4c87-8154-d1a461729852" providerId="ADAL" clId="{056B802A-6274-4014-BE14-850F4D41B16B}" dt="2022-11-04T16:19:43.663" v="4" actId="20577"/>
          <ac:spMkLst>
            <pc:docMk/>
            <pc:sldMk cId="3491626754" sldId="2076137386"/>
            <ac:spMk id="26" creationId="{D0022A97-4A30-EEE2-9528-AB668F73FCFE}"/>
          </ac:spMkLst>
        </pc:spChg>
        <pc:spChg chg="mod">
          <ac:chgData name="Mick Alberts" userId="38364643-99db-4c87-8154-d1a461729852" providerId="ADAL" clId="{056B802A-6274-4014-BE14-850F4D41B16B}" dt="2022-11-04T16:18:29.468" v="1" actId="20577"/>
          <ac:spMkLst>
            <pc:docMk/>
            <pc:sldMk cId="3491626754" sldId="2076137386"/>
            <ac:spMk id="32" creationId="{7217F338-AB34-02E9-08B9-233E03816699}"/>
          </ac:spMkLst>
        </pc:spChg>
        <pc:graphicFrameChg chg="modGraphic">
          <ac:chgData name="Mick Alberts" userId="38364643-99db-4c87-8154-d1a461729852" providerId="ADAL" clId="{056B802A-6274-4014-BE14-850F4D41B16B}" dt="2022-11-04T16:19:55.425" v="6" actId="20577"/>
          <ac:graphicFrameMkLst>
            <pc:docMk/>
            <pc:sldMk cId="3491626754" sldId="2076137386"/>
            <ac:graphicFrameMk id="53" creationId="{D432CC22-D02F-71D8-6F3A-B1C89D7E204D}"/>
          </ac:graphicFrameMkLst>
        </pc:graphicFrameChg>
      </pc:sldChg>
      <pc:sldChg chg="modSp mod">
        <pc:chgData name="Mick Alberts" userId="38364643-99db-4c87-8154-d1a461729852" providerId="ADAL" clId="{056B802A-6274-4014-BE14-850F4D41B16B}" dt="2022-11-04T23:12:05.777" v="10" actId="20577"/>
        <pc:sldMkLst>
          <pc:docMk/>
          <pc:sldMk cId="136061691" sldId="2076137387"/>
        </pc:sldMkLst>
        <pc:spChg chg="mod">
          <ac:chgData name="Mick Alberts" userId="38364643-99db-4c87-8154-d1a461729852" providerId="ADAL" clId="{056B802A-6274-4014-BE14-850F4D41B16B}" dt="2022-11-04T23:12:05.777" v="10" actId="20577"/>
          <ac:spMkLst>
            <pc:docMk/>
            <pc:sldMk cId="136061691" sldId="2076137387"/>
            <ac:spMk id="31" creationId="{459B651E-78BF-4BD3-B341-B65D0E0B670B}"/>
          </ac:spMkLst>
        </pc:spChg>
      </pc:sldChg>
      <pc:sldChg chg="modSp mod">
        <pc:chgData name="Mick Alberts" userId="38364643-99db-4c87-8154-d1a461729852" providerId="ADAL" clId="{056B802A-6274-4014-BE14-850F4D41B16B}" dt="2022-11-04T23:35:50.064" v="22" actId="1035"/>
        <pc:sldMkLst>
          <pc:docMk/>
          <pc:sldMk cId="2356644194" sldId="2076137388"/>
        </pc:sldMkLst>
        <pc:spChg chg="mod">
          <ac:chgData name="Mick Alberts" userId="38364643-99db-4c87-8154-d1a461729852" providerId="ADAL" clId="{056B802A-6274-4014-BE14-850F4D41B16B}" dt="2022-11-04T23:35:50.064" v="22" actId="1035"/>
          <ac:spMkLst>
            <pc:docMk/>
            <pc:sldMk cId="2356644194" sldId="2076137388"/>
            <ac:spMk id="14" creationId="{AFA3CED8-9280-4B2D-AD44-8C52A85CCF74}"/>
          </ac:spMkLst>
        </pc:spChg>
        <pc:spChg chg="mod">
          <ac:chgData name="Mick Alberts" userId="38364643-99db-4c87-8154-d1a461729852" providerId="ADAL" clId="{056B802A-6274-4014-BE14-850F4D41B16B}" dt="2022-11-04T23:35:40.043" v="13" actId="20577"/>
          <ac:spMkLst>
            <pc:docMk/>
            <pc:sldMk cId="2356644194" sldId="2076137388"/>
            <ac:spMk id="24" creationId="{807B3052-DE17-4ECF-859D-6A5F5682D066}"/>
          </ac:spMkLst>
        </pc:spChg>
      </pc:sldChg>
      <pc:sldChg chg="modSp mod">
        <pc:chgData name="Mick Alberts" userId="38364643-99db-4c87-8154-d1a461729852" providerId="ADAL" clId="{056B802A-6274-4014-BE14-850F4D41B16B}" dt="2022-11-04T23:51:34.782" v="25" actId="20577"/>
        <pc:sldMkLst>
          <pc:docMk/>
          <pc:sldMk cId="1756092264" sldId="2076137389"/>
        </pc:sldMkLst>
        <pc:spChg chg="mod">
          <ac:chgData name="Mick Alberts" userId="38364643-99db-4c87-8154-d1a461729852" providerId="ADAL" clId="{056B802A-6274-4014-BE14-850F4D41B16B}" dt="2022-11-04T23:51:34.782" v="25" actId="20577"/>
          <ac:spMkLst>
            <pc:docMk/>
            <pc:sldMk cId="1756092264" sldId="2076137389"/>
            <ac:spMk id="24" creationId="{807B3052-DE17-4ECF-859D-6A5F5682D066}"/>
          </ac:spMkLst>
        </pc:spChg>
      </pc:sldChg>
      <pc:sldChg chg="modSp mod">
        <pc:chgData name="Mick Alberts" userId="38364643-99db-4c87-8154-d1a461729852" providerId="ADAL" clId="{056B802A-6274-4014-BE14-850F4D41B16B}" dt="2022-11-07T18:52:54.887" v="44" actId="1036"/>
        <pc:sldMkLst>
          <pc:docMk/>
          <pc:sldMk cId="3456546422" sldId="2076137390"/>
        </pc:sldMkLst>
        <pc:spChg chg="mod">
          <ac:chgData name="Mick Alberts" userId="38364643-99db-4c87-8154-d1a461729852" providerId="ADAL" clId="{056B802A-6274-4014-BE14-850F4D41B16B}" dt="2022-11-07T18:52:54.887" v="44" actId="1036"/>
          <ac:spMkLst>
            <pc:docMk/>
            <pc:sldMk cId="3456546422" sldId="2076137390"/>
            <ac:spMk id="79" creationId="{C4502D8C-D2F9-0B1A-A63C-36523A0D8BCB}"/>
          </ac:spMkLst>
        </pc:spChg>
        <pc:spChg chg="mod">
          <ac:chgData name="Mick Alberts" userId="38364643-99db-4c87-8154-d1a461729852" providerId="ADAL" clId="{056B802A-6274-4014-BE14-850F4D41B16B}" dt="2022-11-07T18:52:19.221" v="28" actId="20577"/>
          <ac:spMkLst>
            <pc:docMk/>
            <pc:sldMk cId="3456546422" sldId="2076137390"/>
            <ac:spMk id="104" creationId="{1127D117-CF54-2AE7-915D-A558E4DB8342}"/>
          </ac:spMkLst>
        </pc:spChg>
        <pc:spChg chg="mod">
          <ac:chgData name="Mick Alberts" userId="38364643-99db-4c87-8154-d1a461729852" providerId="ADAL" clId="{056B802A-6274-4014-BE14-850F4D41B16B}" dt="2022-11-07T18:52:38.055" v="36" actId="20577"/>
          <ac:spMkLst>
            <pc:docMk/>
            <pc:sldMk cId="3456546422" sldId="2076137390"/>
            <ac:spMk id="142" creationId="{4F34E861-B897-6B4F-2E12-0CD6B13AA228}"/>
          </ac:spMkLst>
        </pc:spChg>
      </pc:sldChg>
    </pc:docChg>
  </pc:docChgLst>
  <pc:docChgLst>
    <pc:chgData name="de Gier, Arnt" userId="60362cf2-1a06-4ad0-ac09-54c7836281de" providerId="ADAL" clId="{D1E94A87-C0CA-46DE-A178-972A6952A762}"/>
    <pc:docChg chg="custSel addSld delSld modSld">
      <pc:chgData name="de Gier, Arnt" userId="60362cf2-1a06-4ad0-ac09-54c7836281de" providerId="ADAL" clId="{D1E94A87-C0CA-46DE-A178-972A6952A762}" dt="2022-01-10T08:40:43.275" v="688" actId="20577"/>
      <pc:docMkLst>
        <pc:docMk/>
      </pc:docMkLst>
      <pc:sldChg chg="addSp delSp modSp mod">
        <pc:chgData name="de Gier, Arnt" userId="60362cf2-1a06-4ad0-ac09-54c7836281de" providerId="ADAL" clId="{D1E94A87-C0CA-46DE-A178-972A6952A762}" dt="2022-01-07T15:15:00.917" v="453" actId="22"/>
        <pc:sldMkLst>
          <pc:docMk/>
          <pc:sldMk cId="3614724932" sldId="2076137372"/>
        </pc:sldMkLst>
        <pc:spChg chg="mod">
          <ac:chgData name="de Gier, Arnt" userId="60362cf2-1a06-4ad0-ac09-54c7836281de" providerId="ADAL" clId="{D1E94A87-C0CA-46DE-A178-972A6952A762}" dt="2022-01-07T14:50:43.335" v="185" actId="14100"/>
          <ac:spMkLst>
            <pc:docMk/>
            <pc:sldMk cId="3614724932" sldId="2076137372"/>
            <ac:spMk id="4" creationId="{A3A87137-9784-432E-94F5-FBFC9C5A8A6C}"/>
          </ac:spMkLst>
        </pc:spChg>
        <pc:spChg chg="mod">
          <ac:chgData name="de Gier, Arnt" userId="60362cf2-1a06-4ad0-ac09-54c7836281de" providerId="ADAL" clId="{D1E94A87-C0CA-46DE-A178-972A6952A762}" dt="2022-01-07T14:50:48.660" v="186" actId="14100"/>
          <ac:spMkLst>
            <pc:docMk/>
            <pc:sldMk cId="3614724932" sldId="2076137372"/>
            <ac:spMk id="5" creationId="{13603670-481E-49FE-837F-3BC1C7C5CDE4}"/>
          </ac:spMkLst>
        </pc:spChg>
        <pc:spChg chg="mod">
          <ac:chgData name="de Gier, Arnt" userId="60362cf2-1a06-4ad0-ac09-54c7836281de" providerId="ADAL" clId="{D1E94A87-C0CA-46DE-A178-972A6952A762}" dt="2022-01-07T14:50:53.262" v="187" actId="14100"/>
          <ac:spMkLst>
            <pc:docMk/>
            <pc:sldMk cId="3614724932" sldId="2076137372"/>
            <ac:spMk id="6" creationId="{BAB97ADC-2FCB-4C4D-B71D-B6E837FFF92A}"/>
          </ac:spMkLst>
        </pc:spChg>
        <pc:spChg chg="mod">
          <ac:chgData name="de Gier, Arnt" userId="60362cf2-1a06-4ad0-ac09-54c7836281de" providerId="ADAL" clId="{D1E94A87-C0CA-46DE-A178-972A6952A762}" dt="2022-01-07T14:46:41.452" v="154" actId="1035"/>
          <ac:spMkLst>
            <pc:docMk/>
            <pc:sldMk cId="3614724932" sldId="2076137372"/>
            <ac:spMk id="7" creationId="{59B16B6D-C879-409D-AB77-F8B7291E00E7}"/>
          </ac:spMkLst>
        </pc:spChg>
        <pc:spChg chg="mod">
          <ac:chgData name="de Gier, Arnt" userId="60362cf2-1a06-4ad0-ac09-54c7836281de" providerId="ADAL" clId="{D1E94A87-C0CA-46DE-A178-972A6952A762}" dt="2022-01-07T14:46:41.452" v="154" actId="1035"/>
          <ac:spMkLst>
            <pc:docMk/>
            <pc:sldMk cId="3614724932" sldId="2076137372"/>
            <ac:spMk id="8" creationId="{AC930055-2743-4D48-93D4-1E2A6F0E69E2}"/>
          </ac:spMkLst>
        </pc:spChg>
        <pc:spChg chg="mod">
          <ac:chgData name="de Gier, Arnt" userId="60362cf2-1a06-4ad0-ac09-54c7836281de" providerId="ADAL" clId="{D1E94A87-C0CA-46DE-A178-972A6952A762}" dt="2022-01-07T13:53:12.717" v="45" actId="20577"/>
          <ac:spMkLst>
            <pc:docMk/>
            <pc:sldMk cId="3614724932" sldId="2076137372"/>
            <ac:spMk id="14" creationId="{AFA3CED8-9280-4B2D-AD44-8C52A85CCF74}"/>
          </ac:spMkLst>
        </pc:spChg>
        <pc:spChg chg="mod">
          <ac:chgData name="de Gier, Arnt" userId="60362cf2-1a06-4ad0-ac09-54c7836281de" providerId="ADAL" clId="{D1E94A87-C0CA-46DE-A178-972A6952A762}" dt="2022-01-07T14:46:41.452" v="154" actId="1035"/>
          <ac:spMkLst>
            <pc:docMk/>
            <pc:sldMk cId="3614724932" sldId="2076137372"/>
            <ac:spMk id="16" creationId="{259CECB6-2450-4F54-8724-E52B33DAE340}"/>
          </ac:spMkLst>
        </pc:spChg>
        <pc:spChg chg="add mod ord">
          <ac:chgData name="de Gier, Arnt" userId="60362cf2-1a06-4ad0-ac09-54c7836281de" providerId="ADAL" clId="{D1E94A87-C0CA-46DE-A178-972A6952A762}" dt="2022-01-07T14:57:28.252" v="256" actId="14100"/>
          <ac:spMkLst>
            <pc:docMk/>
            <pc:sldMk cId="3614724932" sldId="2076137372"/>
            <ac:spMk id="19" creationId="{6EEA261E-C31C-4149-8896-8DECD0A0BF01}"/>
          </ac:spMkLst>
        </pc:spChg>
        <pc:spChg chg="add">
          <ac:chgData name="de Gier, Arnt" userId="60362cf2-1a06-4ad0-ac09-54c7836281de" providerId="ADAL" clId="{D1E94A87-C0CA-46DE-A178-972A6952A762}" dt="2022-01-07T15:11:44.216" v="426" actId="22"/>
          <ac:spMkLst>
            <pc:docMk/>
            <pc:sldMk cId="3614724932" sldId="2076137372"/>
            <ac:spMk id="21" creationId="{487292CE-30BF-4376-B4F0-9CA8BE2D3A34}"/>
          </ac:spMkLst>
        </pc:spChg>
        <pc:spChg chg="add">
          <ac:chgData name="de Gier, Arnt" userId="60362cf2-1a06-4ad0-ac09-54c7836281de" providerId="ADAL" clId="{D1E94A87-C0CA-46DE-A178-972A6952A762}" dt="2022-01-07T15:12:35.113" v="434" actId="22"/>
          <ac:spMkLst>
            <pc:docMk/>
            <pc:sldMk cId="3614724932" sldId="2076137372"/>
            <ac:spMk id="23" creationId="{9DDD7DB9-65AE-4FD6-BC54-8C2EF0CC8089}"/>
          </ac:spMkLst>
        </pc:spChg>
        <pc:spChg chg="mod">
          <ac:chgData name="de Gier, Arnt" userId="60362cf2-1a06-4ad0-ac09-54c7836281de" providerId="ADAL" clId="{D1E94A87-C0CA-46DE-A178-972A6952A762}" dt="2022-01-07T14:58:14.284" v="261" actId="3064"/>
          <ac:spMkLst>
            <pc:docMk/>
            <pc:sldMk cId="3614724932" sldId="2076137372"/>
            <ac:spMk id="30" creationId="{12842D77-7122-48A1-8578-4A28340F5AC3}"/>
          </ac:spMkLst>
        </pc:spChg>
        <pc:spChg chg="add">
          <ac:chgData name="de Gier, Arnt" userId="60362cf2-1a06-4ad0-ac09-54c7836281de" providerId="ADAL" clId="{D1E94A87-C0CA-46DE-A178-972A6952A762}" dt="2022-01-07T15:15:00.917" v="453" actId="22"/>
          <ac:spMkLst>
            <pc:docMk/>
            <pc:sldMk cId="3614724932" sldId="2076137372"/>
            <ac:spMk id="31" creationId="{459B651E-78BF-4BD3-B341-B65D0E0B670B}"/>
          </ac:spMkLst>
        </pc:spChg>
        <pc:spChg chg="mod">
          <ac:chgData name="de Gier, Arnt" userId="60362cf2-1a06-4ad0-ac09-54c7836281de" providerId="ADAL" clId="{D1E94A87-C0CA-46DE-A178-972A6952A762}" dt="2022-01-07T14:46:41.452" v="154" actId="1035"/>
          <ac:spMkLst>
            <pc:docMk/>
            <pc:sldMk cId="3614724932" sldId="2076137372"/>
            <ac:spMk id="66" creationId="{EA55920D-E643-40B1-9F77-5677B84C08BC}"/>
          </ac:spMkLst>
        </pc:spChg>
        <pc:spChg chg="del mod">
          <ac:chgData name="de Gier, Arnt" userId="60362cf2-1a06-4ad0-ac09-54c7836281de" providerId="ADAL" clId="{D1E94A87-C0CA-46DE-A178-972A6952A762}" dt="2022-01-07T15:15:00.439" v="452" actId="478"/>
          <ac:spMkLst>
            <pc:docMk/>
            <pc:sldMk cId="3614724932" sldId="2076137372"/>
            <ac:spMk id="73" creationId="{AF840CC9-7969-41D6-93FB-A6175513EDFA}"/>
          </ac:spMkLst>
        </pc:spChg>
        <pc:spChg chg="mod topLvl">
          <ac:chgData name="de Gier, Arnt" userId="60362cf2-1a06-4ad0-ac09-54c7836281de" providerId="ADAL" clId="{D1E94A87-C0CA-46DE-A178-972A6952A762}" dt="2022-01-07T15:12:30.937" v="431" actId="478"/>
          <ac:spMkLst>
            <pc:docMk/>
            <pc:sldMk cId="3614724932" sldId="2076137372"/>
            <ac:spMk id="81" creationId="{399279C7-7CBA-49FB-8737-487EC40532C0}"/>
          </ac:spMkLst>
        </pc:spChg>
        <pc:spChg chg="del mod">
          <ac:chgData name="de Gier, Arnt" userId="60362cf2-1a06-4ad0-ac09-54c7836281de" providerId="ADAL" clId="{D1E94A87-C0CA-46DE-A178-972A6952A762}" dt="2022-01-07T14:54:09.662" v="234" actId="478"/>
          <ac:spMkLst>
            <pc:docMk/>
            <pc:sldMk cId="3614724932" sldId="2076137372"/>
            <ac:spMk id="82" creationId="{84B98B03-19F2-4F0F-83E4-B35E4FC4BE82}"/>
          </ac:spMkLst>
        </pc:spChg>
        <pc:spChg chg="del mod topLvl">
          <ac:chgData name="de Gier, Arnt" userId="60362cf2-1a06-4ad0-ac09-54c7836281de" providerId="ADAL" clId="{D1E94A87-C0CA-46DE-A178-972A6952A762}" dt="2022-01-07T15:12:30.937" v="431" actId="478"/>
          <ac:spMkLst>
            <pc:docMk/>
            <pc:sldMk cId="3614724932" sldId="2076137372"/>
            <ac:spMk id="83" creationId="{A6FFA19E-FB25-48E3-89AF-8CDCC4A7A1BE}"/>
          </ac:spMkLst>
        </pc:spChg>
        <pc:grpChg chg="del">
          <ac:chgData name="de Gier, Arnt" userId="60362cf2-1a06-4ad0-ac09-54c7836281de" providerId="ADAL" clId="{D1E94A87-C0CA-46DE-A178-972A6952A762}" dt="2022-01-07T15:12:30.937" v="431" actId="478"/>
          <ac:grpSpMkLst>
            <pc:docMk/>
            <pc:sldMk cId="3614724932" sldId="2076137372"/>
            <ac:grpSpMk id="79" creationId="{8F659B68-2389-4FD0-96D7-B04A91791E05}"/>
          </ac:grpSpMkLst>
        </pc:grpChg>
        <pc:picChg chg="mod">
          <ac:chgData name="de Gier, Arnt" userId="60362cf2-1a06-4ad0-ac09-54c7836281de" providerId="ADAL" clId="{D1E94A87-C0CA-46DE-A178-972A6952A762}" dt="2022-01-07T14:46:41.452" v="154" actId="1035"/>
          <ac:picMkLst>
            <pc:docMk/>
            <pc:sldMk cId="3614724932" sldId="2076137372"/>
            <ac:picMk id="10" creationId="{81632CDF-E62D-427F-92F3-CB362AB71D23}"/>
          </ac:picMkLst>
        </pc:picChg>
        <pc:picChg chg="add mod">
          <ac:chgData name="de Gier, Arnt" userId="60362cf2-1a06-4ad0-ac09-54c7836281de" providerId="ADAL" clId="{D1E94A87-C0CA-46DE-A178-972A6952A762}" dt="2022-01-07T14:54:58.225" v="254" actId="1035"/>
          <ac:picMkLst>
            <pc:docMk/>
            <pc:sldMk cId="3614724932" sldId="2076137372"/>
            <ac:picMk id="13" creationId="{463958F1-CB7A-490E-9DC9-E15B3E50E81F}"/>
          </ac:picMkLst>
        </pc:picChg>
        <pc:picChg chg="add mod">
          <ac:chgData name="de Gier, Arnt" userId="60362cf2-1a06-4ad0-ac09-54c7836281de" providerId="ADAL" clId="{D1E94A87-C0CA-46DE-A178-972A6952A762}" dt="2022-01-07T14:54:41.408" v="242" actId="1035"/>
          <ac:picMkLst>
            <pc:docMk/>
            <pc:sldMk cId="3614724932" sldId="2076137372"/>
            <ac:picMk id="17" creationId="{4056F55A-8772-47F1-87AC-1F5442E7C631}"/>
          </ac:picMkLst>
        </pc:picChg>
        <pc:picChg chg="mod">
          <ac:chgData name="de Gier, Arnt" userId="60362cf2-1a06-4ad0-ac09-54c7836281de" providerId="ADAL" clId="{D1E94A87-C0CA-46DE-A178-972A6952A762}" dt="2022-01-07T14:46:41.452" v="154" actId="1035"/>
          <ac:picMkLst>
            <pc:docMk/>
            <pc:sldMk cId="3614724932" sldId="2076137372"/>
            <ac:picMk id="18" creationId="{7AE8D68A-8C8E-492E-A9EC-17F3DD547CCA}"/>
          </ac:picMkLst>
        </pc:picChg>
        <pc:picChg chg="add">
          <ac:chgData name="de Gier, Arnt" userId="60362cf2-1a06-4ad0-ac09-54c7836281de" providerId="ADAL" clId="{D1E94A87-C0CA-46DE-A178-972A6952A762}" dt="2022-01-07T15:10:06.216" v="398" actId="22"/>
          <ac:picMkLst>
            <pc:docMk/>
            <pc:sldMk cId="3614724932" sldId="2076137372"/>
            <ac:picMk id="20" creationId="{5FB317F0-F55B-4A2B-8F35-E994CB8752BF}"/>
          </ac:picMkLst>
        </pc:picChg>
        <pc:picChg chg="del mod">
          <ac:chgData name="de Gier, Arnt" userId="60362cf2-1a06-4ad0-ac09-54c7836281de" providerId="ADAL" clId="{D1E94A87-C0CA-46DE-A178-972A6952A762}" dt="2022-01-07T14:48:42.258" v="160" actId="478"/>
          <ac:picMkLst>
            <pc:docMk/>
            <pc:sldMk cId="3614724932" sldId="2076137372"/>
            <ac:picMk id="22" creationId="{FCAA3986-3EA6-46E3-A782-5897A474F20A}"/>
          </ac:picMkLst>
        </pc:picChg>
        <pc:picChg chg="del mod">
          <ac:chgData name="de Gier, Arnt" userId="60362cf2-1a06-4ad0-ac09-54c7836281de" providerId="ADAL" clId="{D1E94A87-C0CA-46DE-A178-972A6952A762}" dt="2022-01-07T14:48:43.458" v="161" actId="478"/>
          <ac:picMkLst>
            <pc:docMk/>
            <pc:sldMk cId="3614724932" sldId="2076137372"/>
            <ac:picMk id="24" creationId="{480B7E65-4FFE-40FF-B27C-D8878F2779D3}"/>
          </ac:picMkLst>
        </pc:picChg>
        <pc:picChg chg="add">
          <ac:chgData name="de Gier, Arnt" userId="60362cf2-1a06-4ad0-ac09-54c7836281de" providerId="ADAL" clId="{D1E94A87-C0CA-46DE-A178-972A6952A762}" dt="2022-01-07T15:12:35.113" v="434" actId="22"/>
          <ac:picMkLst>
            <pc:docMk/>
            <pc:sldMk cId="3614724932" sldId="2076137372"/>
            <ac:picMk id="25" creationId="{31DAD26E-AE37-4EC1-ABB9-309F4633A138}"/>
          </ac:picMkLst>
        </pc:picChg>
        <pc:picChg chg="add">
          <ac:chgData name="de Gier, Arnt" userId="60362cf2-1a06-4ad0-ac09-54c7836281de" providerId="ADAL" clId="{D1E94A87-C0CA-46DE-A178-972A6952A762}" dt="2022-01-07T15:15:00.917" v="453" actId="22"/>
          <ac:picMkLst>
            <pc:docMk/>
            <pc:sldMk cId="3614724932" sldId="2076137372"/>
            <ac:picMk id="28" creationId="{C62D84E0-3A69-4EB6-AB99-A9B9503504B6}"/>
          </ac:picMkLst>
        </pc:picChg>
        <pc:picChg chg="add">
          <ac:chgData name="de Gier, Arnt" userId="60362cf2-1a06-4ad0-ac09-54c7836281de" providerId="ADAL" clId="{D1E94A87-C0CA-46DE-A178-972A6952A762}" dt="2022-01-07T15:15:00.917" v="453" actId="22"/>
          <ac:picMkLst>
            <pc:docMk/>
            <pc:sldMk cId="3614724932" sldId="2076137372"/>
            <ac:picMk id="29" creationId="{3B4B6C5D-EB58-4C38-9E1D-FFEAAAF8F9A2}"/>
          </ac:picMkLst>
        </pc:picChg>
        <pc:picChg chg="add mod">
          <ac:chgData name="de Gier, Arnt" userId="60362cf2-1a06-4ad0-ac09-54c7836281de" providerId="ADAL" clId="{D1E94A87-C0CA-46DE-A178-972A6952A762}" dt="2022-01-07T15:03:15.669" v="295" actId="408"/>
          <ac:picMkLst>
            <pc:docMk/>
            <pc:sldMk cId="3614724932" sldId="2076137372"/>
            <ac:picMk id="47" creationId="{1A831A9D-84F0-45C0-AEDA-05BACD28CE89}"/>
          </ac:picMkLst>
        </pc:picChg>
        <pc:picChg chg="add mod">
          <ac:chgData name="de Gier, Arnt" userId="60362cf2-1a06-4ad0-ac09-54c7836281de" providerId="ADAL" clId="{D1E94A87-C0CA-46DE-A178-972A6952A762}" dt="2022-01-07T15:03:02.113" v="294" actId="408"/>
          <ac:picMkLst>
            <pc:docMk/>
            <pc:sldMk cId="3614724932" sldId="2076137372"/>
            <ac:picMk id="48" creationId="{866EC0FC-ED2C-4F72-8356-1F53C2AA6047}"/>
          </ac:picMkLst>
        </pc:picChg>
        <pc:picChg chg="add mod">
          <ac:chgData name="de Gier, Arnt" userId="60362cf2-1a06-4ad0-ac09-54c7836281de" providerId="ADAL" clId="{D1E94A87-C0CA-46DE-A178-972A6952A762}" dt="2022-01-07T15:03:15.669" v="295" actId="408"/>
          <ac:picMkLst>
            <pc:docMk/>
            <pc:sldMk cId="3614724932" sldId="2076137372"/>
            <ac:picMk id="51" creationId="{95FAFDD0-F4FC-44B1-AD8C-213F93EE6488}"/>
          </ac:picMkLst>
        </pc:picChg>
        <pc:picChg chg="add mod">
          <ac:chgData name="de Gier, Arnt" userId="60362cf2-1a06-4ad0-ac09-54c7836281de" providerId="ADAL" clId="{D1E94A87-C0CA-46DE-A178-972A6952A762}" dt="2022-01-07T15:03:02.113" v="294" actId="408"/>
          <ac:picMkLst>
            <pc:docMk/>
            <pc:sldMk cId="3614724932" sldId="2076137372"/>
            <ac:picMk id="52" creationId="{1BDAE668-9F28-4BBD-96B8-9FD15924242C}"/>
          </ac:picMkLst>
        </pc:picChg>
        <pc:picChg chg="add mod">
          <ac:chgData name="de Gier, Arnt" userId="60362cf2-1a06-4ad0-ac09-54c7836281de" providerId="ADAL" clId="{D1E94A87-C0CA-46DE-A178-972A6952A762}" dt="2022-01-07T14:54:58.225" v="254" actId="1035"/>
          <ac:picMkLst>
            <pc:docMk/>
            <pc:sldMk cId="3614724932" sldId="2076137372"/>
            <ac:picMk id="53" creationId="{6D66A564-037D-494A-BF60-918D07051301}"/>
          </ac:picMkLst>
        </pc:picChg>
        <pc:picChg chg="add mod">
          <ac:chgData name="de Gier, Arnt" userId="60362cf2-1a06-4ad0-ac09-54c7836281de" providerId="ADAL" clId="{D1E94A87-C0CA-46DE-A178-972A6952A762}" dt="2022-01-07T14:54:41.408" v="242" actId="1035"/>
          <ac:picMkLst>
            <pc:docMk/>
            <pc:sldMk cId="3614724932" sldId="2076137372"/>
            <ac:picMk id="55" creationId="{F5177DBB-B2B2-486F-8C36-56CD0C1E70DF}"/>
          </ac:picMkLst>
        </pc:picChg>
        <pc:picChg chg="del mod">
          <ac:chgData name="de Gier, Arnt" userId="60362cf2-1a06-4ad0-ac09-54c7836281de" providerId="ADAL" clId="{D1E94A87-C0CA-46DE-A178-972A6952A762}" dt="2022-01-07T14:48:44.959" v="162" actId="478"/>
          <ac:picMkLst>
            <pc:docMk/>
            <pc:sldMk cId="3614724932" sldId="2076137372"/>
            <ac:picMk id="59" creationId="{D28AA5D1-48E9-4A56-9E94-11FF15CD05FC}"/>
          </ac:picMkLst>
        </pc:picChg>
        <pc:picChg chg="del mod">
          <ac:chgData name="de Gier, Arnt" userId="60362cf2-1a06-4ad0-ac09-54c7836281de" providerId="ADAL" clId="{D1E94A87-C0CA-46DE-A178-972A6952A762}" dt="2022-01-07T14:48:46.283" v="163" actId="478"/>
          <ac:picMkLst>
            <pc:docMk/>
            <pc:sldMk cId="3614724932" sldId="2076137372"/>
            <ac:picMk id="61" creationId="{E35007E1-1595-4A7A-B81F-412F85E3D3ED}"/>
          </ac:picMkLst>
        </pc:picChg>
        <pc:picChg chg="del mod">
          <ac:chgData name="de Gier, Arnt" userId="60362cf2-1a06-4ad0-ac09-54c7836281de" providerId="ADAL" clId="{D1E94A87-C0CA-46DE-A178-972A6952A762}" dt="2022-01-07T14:48:47.466" v="164" actId="478"/>
          <ac:picMkLst>
            <pc:docMk/>
            <pc:sldMk cId="3614724932" sldId="2076137372"/>
            <ac:picMk id="62" creationId="{C40086D2-B365-4F1E-8386-65A958E5C5A1}"/>
          </ac:picMkLst>
        </pc:picChg>
        <pc:picChg chg="mod">
          <ac:chgData name="de Gier, Arnt" userId="60362cf2-1a06-4ad0-ac09-54c7836281de" providerId="ADAL" clId="{D1E94A87-C0CA-46DE-A178-972A6952A762}" dt="2022-01-07T15:03:59.311" v="300" actId="1076"/>
          <ac:picMkLst>
            <pc:docMk/>
            <pc:sldMk cId="3614724932" sldId="2076137372"/>
            <ac:picMk id="64" creationId="{70EEA8AD-D784-4895-826A-32C77D882E78}"/>
          </ac:picMkLst>
        </pc:picChg>
        <pc:picChg chg="del mod">
          <ac:chgData name="de Gier, Arnt" userId="60362cf2-1a06-4ad0-ac09-54c7836281de" providerId="ADAL" clId="{D1E94A87-C0CA-46DE-A178-972A6952A762}" dt="2022-01-07T15:03:34.079" v="296" actId="478"/>
          <ac:picMkLst>
            <pc:docMk/>
            <pc:sldMk cId="3614724932" sldId="2076137372"/>
            <ac:picMk id="65" creationId="{905A0D46-6B79-4A8D-AE05-6E3B1EE16014}"/>
          </ac:picMkLst>
        </pc:picChg>
        <pc:picChg chg="del mod">
          <ac:chgData name="de Gier, Arnt" userId="60362cf2-1a06-4ad0-ac09-54c7836281de" providerId="ADAL" clId="{D1E94A87-C0CA-46DE-A178-972A6952A762}" dt="2022-01-07T15:15:00.439" v="452" actId="478"/>
          <ac:picMkLst>
            <pc:docMk/>
            <pc:sldMk cId="3614724932" sldId="2076137372"/>
            <ac:picMk id="70" creationId="{F5A6EAF8-E367-4013-B317-D65006FD367F}"/>
          </ac:picMkLst>
        </pc:picChg>
        <pc:picChg chg="del mod">
          <ac:chgData name="de Gier, Arnt" userId="60362cf2-1a06-4ad0-ac09-54c7836281de" providerId="ADAL" clId="{D1E94A87-C0CA-46DE-A178-972A6952A762}" dt="2022-01-07T15:03:37.051" v="297" actId="478"/>
          <ac:picMkLst>
            <pc:docMk/>
            <pc:sldMk cId="3614724932" sldId="2076137372"/>
            <ac:picMk id="71" creationId="{0DD1F87A-7207-4BB1-A46E-1537AD440C48}"/>
          </ac:picMkLst>
        </pc:picChg>
        <pc:picChg chg="mod">
          <ac:chgData name="de Gier, Arnt" userId="60362cf2-1a06-4ad0-ac09-54c7836281de" providerId="ADAL" clId="{D1E94A87-C0CA-46DE-A178-972A6952A762}" dt="2022-01-07T14:46:41.452" v="154" actId="1035"/>
          <ac:picMkLst>
            <pc:docMk/>
            <pc:sldMk cId="3614724932" sldId="2076137372"/>
            <ac:picMk id="72" creationId="{1FC14509-053F-4036-8B31-4C78A074E74A}"/>
          </ac:picMkLst>
        </pc:picChg>
        <pc:picChg chg="del">
          <ac:chgData name="de Gier, Arnt" userId="60362cf2-1a06-4ad0-ac09-54c7836281de" providerId="ADAL" clId="{D1E94A87-C0CA-46DE-A178-972A6952A762}" dt="2022-01-07T14:54:11.921" v="235" actId="478"/>
          <ac:picMkLst>
            <pc:docMk/>
            <pc:sldMk cId="3614724932" sldId="2076137372"/>
            <ac:picMk id="88" creationId="{5715DAF8-8164-4661-A976-5B7F63FAF8F3}"/>
          </ac:picMkLst>
        </pc:picChg>
        <pc:picChg chg="del">
          <ac:chgData name="de Gier, Arnt" userId="60362cf2-1a06-4ad0-ac09-54c7836281de" providerId="ADAL" clId="{D1E94A87-C0CA-46DE-A178-972A6952A762}" dt="2022-01-07T15:12:32.609" v="432" actId="478"/>
          <ac:picMkLst>
            <pc:docMk/>
            <pc:sldMk cId="3614724932" sldId="2076137372"/>
            <ac:picMk id="89" creationId="{8F9C24D7-7721-4B76-A113-E3100406CF1C}"/>
          </ac:picMkLst>
        </pc:picChg>
        <pc:picChg chg="del mod">
          <ac:chgData name="de Gier, Arnt" userId="60362cf2-1a06-4ad0-ac09-54c7836281de" providerId="ADAL" clId="{D1E94A87-C0CA-46DE-A178-972A6952A762}" dt="2022-01-07T15:10:05.901" v="397" actId="478"/>
          <ac:picMkLst>
            <pc:docMk/>
            <pc:sldMk cId="3614724932" sldId="2076137372"/>
            <ac:picMk id="1026" creationId="{55A3B6CF-0CED-4742-8453-AD26561BB7F4}"/>
          </ac:picMkLst>
        </pc:picChg>
        <pc:cxnChg chg="del mod">
          <ac:chgData name="de Gier, Arnt" userId="60362cf2-1a06-4ad0-ac09-54c7836281de" providerId="ADAL" clId="{D1E94A87-C0CA-46DE-A178-972A6952A762}" dt="2022-01-07T14:54:13.332" v="236" actId="478"/>
          <ac:cxnSpMkLst>
            <pc:docMk/>
            <pc:sldMk cId="3614724932" sldId="2076137372"/>
            <ac:cxnSpMk id="2" creationId="{399427B1-30C1-4152-9CC6-B06DA33F393A}"/>
          </ac:cxnSpMkLst>
        </pc:cxnChg>
        <pc:cxnChg chg="del mod">
          <ac:chgData name="de Gier, Arnt" userId="60362cf2-1a06-4ad0-ac09-54c7836281de" providerId="ADAL" clId="{D1E94A87-C0CA-46DE-A178-972A6952A762}" dt="2022-01-07T15:12:33.738" v="433" actId="478"/>
          <ac:cxnSpMkLst>
            <pc:docMk/>
            <pc:sldMk cId="3614724932" sldId="2076137372"/>
            <ac:cxnSpMk id="3" creationId="{B00A6F56-8D06-457A-A3C7-F647085C994A}"/>
          </ac:cxnSpMkLst>
        </pc:cxnChg>
        <pc:cxnChg chg="add mod">
          <ac:chgData name="de Gier, Arnt" userId="60362cf2-1a06-4ad0-ac09-54c7836281de" providerId="ADAL" clId="{D1E94A87-C0CA-46DE-A178-972A6952A762}" dt="2022-01-07T15:12:35.113" v="434" actId="22"/>
          <ac:cxnSpMkLst>
            <pc:docMk/>
            <pc:sldMk cId="3614724932" sldId="2076137372"/>
            <ac:cxnSpMk id="26" creationId="{C0B83B2D-6753-4FCD-A7D8-A0E0A337A3B8}"/>
          </ac:cxnSpMkLst>
        </pc:cxnChg>
      </pc:sldChg>
      <pc:sldChg chg="modSp">
        <pc:chgData name="de Gier, Arnt" userId="60362cf2-1a06-4ad0-ac09-54c7836281de" providerId="ADAL" clId="{D1E94A87-C0CA-46DE-A178-972A6952A762}" dt="2022-01-07T14:45:09.966" v="124"/>
        <pc:sldMkLst>
          <pc:docMk/>
          <pc:sldMk cId="486004602" sldId="2076137373"/>
        </pc:sldMkLst>
        <pc:grpChg chg="mod">
          <ac:chgData name="de Gier, Arnt" userId="60362cf2-1a06-4ad0-ac09-54c7836281de" providerId="ADAL" clId="{D1E94A87-C0CA-46DE-A178-972A6952A762}" dt="2022-01-07T14:45:09.966" v="124"/>
          <ac:grpSpMkLst>
            <pc:docMk/>
            <pc:sldMk cId="486004602" sldId="2076137373"/>
            <ac:grpSpMk id="60" creationId="{B9742334-5B99-43CF-8057-FB97EEB6ECC5}"/>
          </ac:grpSpMkLst>
        </pc:grpChg>
        <pc:grpChg chg="mod">
          <ac:chgData name="de Gier, Arnt" userId="60362cf2-1a06-4ad0-ac09-54c7836281de" providerId="ADAL" clId="{D1E94A87-C0CA-46DE-A178-972A6952A762}" dt="2022-01-07T14:45:09.966" v="124"/>
          <ac:grpSpMkLst>
            <pc:docMk/>
            <pc:sldMk cId="486004602" sldId="2076137373"/>
            <ac:grpSpMk id="79" creationId="{8F659B68-2389-4FD0-96D7-B04A91791E05}"/>
          </ac:grpSpMkLst>
        </pc:grpChg>
      </pc:sldChg>
      <pc:sldChg chg="addSp modSp add mod">
        <pc:chgData name="de Gier, Arnt" userId="60362cf2-1a06-4ad0-ac09-54c7836281de" providerId="ADAL" clId="{D1E94A87-C0CA-46DE-A178-972A6952A762}" dt="2022-01-07T14:44:52.997" v="123"/>
        <pc:sldMkLst>
          <pc:docMk/>
          <pc:sldMk cId="21730931" sldId="2076137374"/>
        </pc:sldMkLst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4" creationId="{A3A87137-9784-432E-94F5-FBFC9C5A8A6C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5" creationId="{13603670-481E-49FE-837F-3BC1C7C5CDE4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6" creationId="{BAB97ADC-2FCB-4C4D-B71D-B6E837FFF92A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7" creationId="{59B16B6D-C879-409D-AB77-F8B7291E00E7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8" creationId="{AC930055-2743-4D48-93D4-1E2A6F0E69E2}"/>
          </ac:spMkLst>
        </pc:spChg>
        <pc:spChg chg="mod">
          <ac:chgData name="de Gier, Arnt" userId="60362cf2-1a06-4ad0-ac09-54c7836281de" providerId="ADAL" clId="{D1E94A87-C0CA-46DE-A178-972A6952A762}" dt="2022-01-07T13:54:44.703" v="101" actId="6549"/>
          <ac:spMkLst>
            <pc:docMk/>
            <pc:sldMk cId="21730931" sldId="2076137374"/>
            <ac:spMk id="14" creationId="{AFA3CED8-9280-4B2D-AD44-8C52A85CCF74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16" creationId="{259CECB6-2450-4F54-8724-E52B33DAE340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27" creationId="{01F074C3-3891-43BF-AA79-6082078669ED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30" creationId="{12842D77-7122-48A1-8578-4A28340F5AC3}"/>
          </ac:spMkLst>
        </pc:spChg>
        <pc:spChg chg="add mod">
          <ac:chgData name="de Gier, Arnt" userId="60362cf2-1a06-4ad0-ac09-54c7836281de" providerId="ADAL" clId="{D1E94A87-C0CA-46DE-A178-972A6952A762}" dt="2022-01-07T14:44:20.813" v="108" actId="20577"/>
          <ac:spMkLst>
            <pc:docMk/>
            <pc:sldMk cId="21730931" sldId="2076137374"/>
            <ac:spMk id="47" creationId="{092AE5C8-E6C9-4B72-9E01-FCF815D788D3}"/>
          </ac:spMkLst>
        </pc:spChg>
        <pc:spChg chg="add mod">
          <ac:chgData name="de Gier, Arnt" userId="60362cf2-1a06-4ad0-ac09-54c7836281de" providerId="ADAL" clId="{D1E94A87-C0CA-46DE-A178-972A6952A762}" dt="2022-01-07T14:44:25.669" v="115" actId="20577"/>
          <ac:spMkLst>
            <pc:docMk/>
            <pc:sldMk cId="21730931" sldId="2076137374"/>
            <ac:spMk id="48" creationId="{3AEBB381-A2EE-4B49-8228-9B1098E21C0C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49" creationId="{5B7CD67E-CA73-4BB1-94EC-45F4A52D4F19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50" creationId="{A4B893ED-C2E6-45DF-844B-154F2E0E4EAB}"/>
          </ac:spMkLst>
        </pc:spChg>
        <pc:spChg chg="add mod">
          <ac:chgData name="de Gier, Arnt" userId="60362cf2-1a06-4ad0-ac09-54c7836281de" providerId="ADAL" clId="{D1E94A87-C0CA-46DE-A178-972A6952A762}" dt="2022-01-07T14:44:30.607" v="122" actId="20577"/>
          <ac:spMkLst>
            <pc:docMk/>
            <pc:sldMk cId="21730931" sldId="2076137374"/>
            <ac:spMk id="51" creationId="{201EF5EA-1898-43C6-A025-8B96303BF8E5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56" creationId="{544E3C0A-322E-4BA2-8A2E-88749E538818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66" creationId="{EA55920D-E643-40B1-9F77-5677B84C08BC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73" creationId="{AF840CC9-7969-41D6-93FB-A6175513EDFA}"/>
          </ac:spMkLst>
        </pc:spChg>
        <pc:spChg chg="mod">
          <ac:chgData name="de Gier, Arnt" userId="60362cf2-1a06-4ad0-ac09-54c7836281de" providerId="ADAL" clId="{D1E94A87-C0CA-46DE-A178-972A6952A762}" dt="2022-01-07T13:41:28.730" v="1" actId="1076"/>
          <ac:spMkLst>
            <pc:docMk/>
            <pc:sldMk cId="21730931" sldId="2076137374"/>
            <ac:spMk id="78" creationId="{58743FBC-5ED2-4EC7-A684-C0EAEC0DB608}"/>
          </ac:spMkLst>
        </pc:spChg>
        <pc:spChg chg="mod">
          <ac:chgData name="de Gier, Arnt" userId="60362cf2-1a06-4ad0-ac09-54c7836281de" providerId="ADAL" clId="{D1E94A87-C0CA-46DE-A178-972A6952A762}" dt="2022-01-07T14:44:52.997" v="123"/>
          <ac:spMkLst>
            <pc:docMk/>
            <pc:sldMk cId="21730931" sldId="2076137374"/>
            <ac:spMk id="81" creationId="{399279C7-7CBA-49FB-8737-487EC40532C0}"/>
          </ac:spMkLst>
        </pc:spChg>
        <pc:spChg chg="mod">
          <ac:chgData name="de Gier, Arnt" userId="60362cf2-1a06-4ad0-ac09-54c7836281de" providerId="ADAL" clId="{D1E94A87-C0CA-46DE-A178-972A6952A762}" dt="2022-01-07T14:44:52.997" v="123"/>
          <ac:spMkLst>
            <pc:docMk/>
            <pc:sldMk cId="21730931" sldId="2076137374"/>
            <ac:spMk id="82" creationId="{84B98B03-19F2-4F0F-83E4-B35E4FC4BE82}"/>
          </ac:spMkLst>
        </pc:spChg>
        <pc:spChg chg="mod">
          <ac:chgData name="de Gier, Arnt" userId="60362cf2-1a06-4ad0-ac09-54c7836281de" providerId="ADAL" clId="{D1E94A87-C0CA-46DE-A178-972A6952A762}" dt="2022-01-07T14:44:52.997" v="123"/>
          <ac:spMkLst>
            <pc:docMk/>
            <pc:sldMk cId="21730931" sldId="2076137374"/>
            <ac:spMk id="83" creationId="{A6FFA19E-FB25-48E3-89AF-8CDCC4A7A1BE}"/>
          </ac:spMkLst>
        </pc:spChg>
        <pc:grpChg chg="mod">
          <ac:chgData name="de Gier, Arnt" userId="60362cf2-1a06-4ad0-ac09-54c7836281de" providerId="ADAL" clId="{D1E94A87-C0CA-46DE-A178-972A6952A762}" dt="2022-01-07T13:43:15.934" v="13" actId="571"/>
          <ac:grpSpMkLst>
            <pc:docMk/>
            <pc:sldMk cId="21730931" sldId="2076137374"/>
            <ac:grpSpMk id="79" creationId="{8F659B68-2389-4FD0-96D7-B04A91791E05}"/>
          </ac:grpSpMkLst>
        </pc:grp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9" creationId="{C07DF733-D805-47C1-A7E2-BC4D16E4BD9B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10" creationId="{81632CDF-E62D-427F-92F3-CB362AB71D23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12" creationId="{9B1E2F3D-8E3E-4884-9070-64BB6D6F23AF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18" creationId="{7AE8D68A-8C8E-492E-A9EC-17F3DD547CCA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22" creationId="{FCAA3986-3EA6-46E3-A782-5897A474F20A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24" creationId="{480B7E65-4FFE-40FF-B27C-D8878F2779D3}"/>
          </ac:picMkLst>
        </pc:picChg>
        <pc:picChg chg="add mod">
          <ac:chgData name="de Gier, Arnt" userId="60362cf2-1a06-4ad0-ac09-54c7836281de" providerId="ADAL" clId="{D1E94A87-C0CA-46DE-A178-972A6952A762}" dt="2022-01-07T13:41:46.800" v="3" actId="571"/>
          <ac:picMkLst>
            <pc:docMk/>
            <pc:sldMk cId="21730931" sldId="2076137374"/>
            <ac:picMk id="43" creationId="{FBA428C7-3746-48C1-A6E0-ADF129BA0E75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59" creationId="{D28AA5D1-48E9-4A56-9E94-11FF15CD05FC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61" creationId="{E35007E1-1595-4A7A-B81F-412F85E3D3ED}"/>
          </ac:picMkLst>
        </pc:picChg>
        <pc:picChg chg="mod">
          <ac:chgData name="de Gier, Arnt" userId="60362cf2-1a06-4ad0-ac09-54c7836281de" providerId="ADAL" clId="{D1E94A87-C0CA-46DE-A178-972A6952A762}" dt="2022-01-07T13:41:33.486" v="2" actId="1076"/>
          <ac:picMkLst>
            <pc:docMk/>
            <pc:sldMk cId="21730931" sldId="2076137374"/>
            <ac:picMk id="62" creationId="{C40086D2-B365-4F1E-8386-65A958E5C5A1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64" creationId="{70EEA8AD-D784-4895-826A-32C77D882E78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65" creationId="{905A0D46-6B79-4A8D-AE05-6E3B1EE16014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70" creationId="{F5A6EAF8-E367-4013-B317-D65006FD367F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71" creationId="{0DD1F87A-7207-4BB1-A46E-1537AD440C48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72" creationId="{1FC14509-053F-4036-8B31-4C78A074E74A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88" creationId="{5715DAF8-8164-4661-A976-5B7F63FAF8F3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89" creationId="{8F9C24D7-7721-4B76-A113-E3100406CF1C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90" creationId="{98A1CEBF-317F-4EB2-B41B-96DFAD0C395C}"/>
          </ac:picMkLst>
        </pc:picChg>
        <pc:picChg chg="mod">
          <ac:chgData name="de Gier, Arnt" userId="60362cf2-1a06-4ad0-ac09-54c7836281de" providerId="ADAL" clId="{D1E94A87-C0CA-46DE-A178-972A6952A762}" dt="2022-01-07T13:41:28.730" v="1" actId="1076"/>
          <ac:picMkLst>
            <pc:docMk/>
            <pc:sldMk cId="21730931" sldId="2076137374"/>
            <ac:picMk id="1026" creationId="{55A3B6CF-0CED-4742-8453-AD26561BB7F4}"/>
          </ac:picMkLst>
        </pc:picChg>
        <pc:cxnChg chg="mod">
          <ac:chgData name="de Gier, Arnt" userId="60362cf2-1a06-4ad0-ac09-54c7836281de" providerId="ADAL" clId="{D1E94A87-C0CA-46DE-A178-972A6952A762}" dt="2022-01-07T13:41:28.730" v="1" actId="1076"/>
          <ac:cxnSpMkLst>
            <pc:docMk/>
            <pc:sldMk cId="21730931" sldId="2076137374"/>
            <ac:cxnSpMk id="2" creationId="{399427B1-30C1-4152-9CC6-B06DA33F393A}"/>
          </ac:cxnSpMkLst>
        </pc:cxnChg>
        <pc:cxnChg chg="mod">
          <ac:chgData name="de Gier, Arnt" userId="60362cf2-1a06-4ad0-ac09-54c7836281de" providerId="ADAL" clId="{D1E94A87-C0CA-46DE-A178-972A6952A762}" dt="2022-01-07T13:41:28.730" v="1" actId="1076"/>
          <ac:cxnSpMkLst>
            <pc:docMk/>
            <pc:sldMk cId="21730931" sldId="2076137374"/>
            <ac:cxnSpMk id="3" creationId="{B00A6F56-8D06-457A-A3C7-F647085C994A}"/>
          </ac:cxnSpMkLst>
        </pc:cxnChg>
        <pc:cxnChg chg="mod">
          <ac:chgData name="de Gier, Arnt" userId="60362cf2-1a06-4ad0-ac09-54c7836281de" providerId="ADAL" clId="{D1E94A87-C0CA-46DE-A178-972A6952A762}" dt="2022-01-07T13:41:28.730" v="1" actId="1076"/>
          <ac:cxnSpMkLst>
            <pc:docMk/>
            <pc:sldMk cId="21730931" sldId="2076137374"/>
            <ac:cxnSpMk id="39" creationId="{47CCD152-A638-4595-8104-3D4117D5C0F3}"/>
          </ac:cxnSpMkLst>
        </pc:cxnChg>
        <pc:cxnChg chg="mod">
          <ac:chgData name="de Gier, Arnt" userId="60362cf2-1a06-4ad0-ac09-54c7836281de" providerId="ADAL" clId="{D1E94A87-C0CA-46DE-A178-972A6952A762}" dt="2022-01-07T13:42:32.771" v="8" actId="692"/>
          <ac:cxnSpMkLst>
            <pc:docMk/>
            <pc:sldMk cId="21730931" sldId="2076137374"/>
            <ac:cxnSpMk id="54" creationId="{B0BAD44B-F4AA-476C-9F00-BA8B213958BA}"/>
          </ac:cxnSpMkLst>
        </pc:cxnChg>
      </pc:sldChg>
      <pc:sldChg chg="modSp add del mod">
        <pc:chgData name="de Gier, Arnt" userId="60362cf2-1a06-4ad0-ac09-54c7836281de" providerId="ADAL" clId="{D1E94A87-C0CA-46DE-A178-972A6952A762}" dt="2022-01-07T15:00:15.001" v="281" actId="47"/>
        <pc:sldMkLst>
          <pc:docMk/>
          <pc:sldMk cId="3677873042" sldId="2076137375"/>
        </pc:sldMkLst>
        <pc:spChg chg="mod">
          <ac:chgData name="de Gier, Arnt" userId="60362cf2-1a06-4ad0-ac09-54c7836281de" providerId="ADAL" clId="{D1E94A87-C0CA-46DE-A178-972A6952A762}" dt="2022-01-07T13:54:12.519" v="73" actId="6549"/>
          <ac:spMkLst>
            <pc:docMk/>
            <pc:sldMk cId="3677873042" sldId="2076137375"/>
            <ac:spMk id="14" creationId="{AFA3CED8-9280-4B2D-AD44-8C52A85CCF74}"/>
          </ac:spMkLst>
        </pc:spChg>
        <pc:spChg chg="mod">
          <ac:chgData name="de Gier, Arnt" userId="60362cf2-1a06-4ad0-ac09-54c7836281de" providerId="ADAL" clId="{D1E94A87-C0CA-46DE-A178-972A6952A762}" dt="2022-01-07T13:54:19.428" v="80" actId="20577"/>
          <ac:spMkLst>
            <pc:docMk/>
            <pc:sldMk cId="3677873042" sldId="2076137375"/>
            <ac:spMk id="82" creationId="{84B98B03-19F2-4F0F-83E4-B35E4FC4BE82}"/>
          </ac:spMkLst>
        </pc:spChg>
      </pc:sldChg>
      <pc:sldChg chg="addSp delSp modSp add mod">
        <pc:chgData name="de Gier, Arnt" userId="60362cf2-1a06-4ad0-ac09-54c7836281de" providerId="ADAL" clId="{D1E94A87-C0CA-46DE-A178-972A6952A762}" dt="2022-01-07T15:14:48.247" v="451" actId="22"/>
        <pc:sldMkLst>
          <pc:docMk/>
          <pc:sldMk cId="532090031" sldId="2076137376"/>
        </pc:sldMkLst>
        <pc:spChg chg="add mod">
          <ac:chgData name="de Gier, Arnt" userId="60362cf2-1a06-4ad0-ac09-54c7836281de" providerId="ADAL" clId="{D1E94A87-C0CA-46DE-A178-972A6952A762}" dt="2022-01-07T15:11:31.284" v="425" actId="20577"/>
          <ac:spMkLst>
            <pc:docMk/>
            <pc:sldMk cId="532090031" sldId="2076137376"/>
            <ac:spMk id="11" creationId="{D7137587-2144-4A42-B37E-E2D87334D937}"/>
          </ac:spMkLst>
        </pc:spChg>
        <pc:spChg chg="mod">
          <ac:chgData name="de Gier, Arnt" userId="60362cf2-1a06-4ad0-ac09-54c7836281de" providerId="ADAL" clId="{D1E94A87-C0CA-46DE-A178-972A6952A762}" dt="2022-01-07T14:59:47.729" v="273" actId="6549"/>
          <ac:spMkLst>
            <pc:docMk/>
            <pc:sldMk cId="532090031" sldId="2076137376"/>
            <ac:spMk id="14" creationId="{AFA3CED8-9280-4B2D-AD44-8C52A85CCF74}"/>
          </ac:spMkLst>
        </pc:spChg>
        <pc:spChg chg="add">
          <ac:chgData name="de Gier, Arnt" userId="60362cf2-1a06-4ad0-ac09-54c7836281de" providerId="ADAL" clId="{D1E94A87-C0CA-46DE-A178-972A6952A762}" dt="2022-01-07T15:12:23.646" v="430" actId="22"/>
          <ac:spMkLst>
            <pc:docMk/>
            <pc:sldMk cId="532090031" sldId="2076137376"/>
            <ac:spMk id="15" creationId="{45334B04-B5F3-49D2-ABA4-217BBE72B228}"/>
          </ac:spMkLst>
        </pc:spChg>
        <pc:spChg chg="mod">
          <ac:chgData name="de Gier, Arnt" userId="60362cf2-1a06-4ad0-ac09-54c7836281de" providerId="ADAL" clId="{D1E94A87-C0CA-46DE-A178-972A6952A762}" dt="2022-01-07T15:01:32.734" v="289" actId="14100"/>
          <ac:spMkLst>
            <pc:docMk/>
            <pc:sldMk cId="532090031" sldId="2076137376"/>
            <ac:spMk id="19" creationId="{6EEA261E-C31C-4149-8896-8DECD0A0BF01}"/>
          </ac:spMkLst>
        </pc:spChg>
        <pc:spChg chg="add">
          <ac:chgData name="de Gier, Arnt" userId="60362cf2-1a06-4ad0-ac09-54c7836281de" providerId="ADAL" clId="{D1E94A87-C0CA-46DE-A178-972A6952A762}" dt="2022-01-07T15:14:48.247" v="451" actId="22"/>
          <ac:spMkLst>
            <pc:docMk/>
            <pc:sldMk cId="532090031" sldId="2076137376"/>
            <ac:spMk id="24" creationId="{807B3052-DE17-4ECF-859D-6A5F5682D066}"/>
          </ac:spMkLst>
        </pc:spChg>
        <pc:spChg chg="mod">
          <ac:chgData name="de Gier, Arnt" userId="60362cf2-1a06-4ad0-ac09-54c7836281de" providerId="ADAL" clId="{D1E94A87-C0CA-46DE-A178-972A6952A762}" dt="2022-01-07T15:01:39.850" v="290" actId="14100"/>
          <ac:spMkLst>
            <pc:docMk/>
            <pc:sldMk cId="532090031" sldId="2076137376"/>
            <ac:spMk id="30" creationId="{12842D77-7122-48A1-8578-4A28340F5AC3}"/>
          </ac:spMkLst>
        </pc:spChg>
        <pc:spChg chg="add mod">
          <ac:chgData name="de Gier, Arnt" userId="60362cf2-1a06-4ad0-ac09-54c7836281de" providerId="ADAL" clId="{D1E94A87-C0CA-46DE-A178-972A6952A762}" dt="2022-01-07T15:00:37.639" v="284" actId="571"/>
          <ac:spMkLst>
            <pc:docMk/>
            <pc:sldMk cId="532090031" sldId="2076137376"/>
            <ac:spMk id="44" creationId="{78E5B7FA-1D6F-44EC-A68C-C9945BBE314F}"/>
          </ac:spMkLst>
        </pc:spChg>
        <pc:spChg chg="add mod">
          <ac:chgData name="de Gier, Arnt" userId="60362cf2-1a06-4ad0-ac09-54c7836281de" providerId="ADAL" clId="{D1E94A87-C0CA-46DE-A178-972A6952A762}" dt="2022-01-07T15:00:37.639" v="284" actId="571"/>
          <ac:spMkLst>
            <pc:docMk/>
            <pc:sldMk cId="532090031" sldId="2076137376"/>
            <ac:spMk id="45" creationId="{0E0D8841-B009-4399-8C4C-7296B0548308}"/>
          </ac:spMkLst>
        </pc:spChg>
        <pc:spChg chg="del">
          <ac:chgData name="de Gier, Arnt" userId="60362cf2-1a06-4ad0-ac09-54c7836281de" providerId="ADAL" clId="{D1E94A87-C0CA-46DE-A178-972A6952A762}" dt="2022-01-07T15:14:47.766" v="450" actId="478"/>
          <ac:spMkLst>
            <pc:docMk/>
            <pc:sldMk cId="532090031" sldId="2076137376"/>
            <ac:spMk id="73" creationId="{AF840CC9-7969-41D6-93FB-A6175513EDFA}"/>
          </ac:spMkLst>
        </pc:spChg>
        <pc:spChg chg="topLvl">
          <ac:chgData name="de Gier, Arnt" userId="60362cf2-1a06-4ad0-ac09-54c7836281de" providerId="ADAL" clId="{D1E94A87-C0CA-46DE-A178-972A6952A762}" dt="2022-01-07T15:12:18.622" v="427" actId="478"/>
          <ac:spMkLst>
            <pc:docMk/>
            <pc:sldMk cId="532090031" sldId="2076137376"/>
            <ac:spMk id="81" creationId="{399279C7-7CBA-49FB-8737-487EC40532C0}"/>
          </ac:spMkLst>
        </pc:spChg>
        <pc:spChg chg="del topLvl">
          <ac:chgData name="de Gier, Arnt" userId="60362cf2-1a06-4ad0-ac09-54c7836281de" providerId="ADAL" clId="{D1E94A87-C0CA-46DE-A178-972A6952A762}" dt="2022-01-07T15:12:18.622" v="427" actId="478"/>
          <ac:spMkLst>
            <pc:docMk/>
            <pc:sldMk cId="532090031" sldId="2076137376"/>
            <ac:spMk id="83" creationId="{A6FFA19E-FB25-48E3-89AF-8CDCC4A7A1BE}"/>
          </ac:spMkLst>
        </pc:spChg>
        <pc:grpChg chg="del">
          <ac:chgData name="de Gier, Arnt" userId="60362cf2-1a06-4ad0-ac09-54c7836281de" providerId="ADAL" clId="{D1E94A87-C0CA-46DE-A178-972A6952A762}" dt="2022-01-07T15:12:18.622" v="427" actId="478"/>
          <ac:grpSpMkLst>
            <pc:docMk/>
            <pc:sldMk cId="532090031" sldId="2076137376"/>
            <ac:grpSpMk id="79" creationId="{8F659B68-2389-4FD0-96D7-B04A91791E05}"/>
          </ac:grpSpMkLst>
        </pc:grpChg>
        <pc:picChg chg="add">
          <ac:chgData name="de Gier, Arnt" userId="60362cf2-1a06-4ad0-ac09-54c7836281de" providerId="ADAL" clId="{D1E94A87-C0CA-46DE-A178-972A6952A762}" dt="2022-01-07T15:10:01.571" v="396" actId="22"/>
          <ac:picMkLst>
            <pc:docMk/>
            <pc:sldMk cId="532090031" sldId="2076137376"/>
            <ac:picMk id="2" creationId="{50D4CD78-B4E2-4CCE-A7AB-ED0EA889B53C}"/>
          </ac:picMkLst>
        </pc:picChg>
        <pc:picChg chg="mod">
          <ac:chgData name="de Gier, Arnt" userId="60362cf2-1a06-4ad0-ac09-54c7836281de" providerId="ADAL" clId="{D1E94A87-C0CA-46DE-A178-972A6952A762}" dt="2022-01-07T15:01:09.036" v="286" actId="1076"/>
          <ac:picMkLst>
            <pc:docMk/>
            <pc:sldMk cId="532090031" sldId="2076137376"/>
            <ac:picMk id="13" creationId="{463958F1-CB7A-490E-9DC9-E15B3E50E81F}"/>
          </ac:picMkLst>
        </pc:picChg>
        <pc:picChg chg="mod">
          <ac:chgData name="de Gier, Arnt" userId="60362cf2-1a06-4ad0-ac09-54c7836281de" providerId="ADAL" clId="{D1E94A87-C0CA-46DE-A178-972A6952A762}" dt="2022-01-07T15:01:09.036" v="286" actId="1076"/>
          <ac:picMkLst>
            <pc:docMk/>
            <pc:sldMk cId="532090031" sldId="2076137376"/>
            <ac:picMk id="17" creationId="{4056F55A-8772-47F1-87AC-1F5442E7C631}"/>
          </ac:picMkLst>
        </pc:picChg>
        <pc:picChg chg="add">
          <ac:chgData name="de Gier, Arnt" userId="60362cf2-1a06-4ad0-ac09-54c7836281de" providerId="ADAL" clId="{D1E94A87-C0CA-46DE-A178-972A6952A762}" dt="2022-01-07T15:12:23.646" v="430" actId="22"/>
          <ac:picMkLst>
            <pc:docMk/>
            <pc:sldMk cId="532090031" sldId="2076137376"/>
            <ac:picMk id="20" creationId="{46DFAEAA-8246-4F30-8AEB-B937EDEA1D51}"/>
          </ac:picMkLst>
        </pc:picChg>
        <pc:picChg chg="add">
          <ac:chgData name="de Gier, Arnt" userId="60362cf2-1a06-4ad0-ac09-54c7836281de" providerId="ADAL" clId="{D1E94A87-C0CA-46DE-A178-972A6952A762}" dt="2022-01-07T15:14:48.247" v="451" actId="22"/>
          <ac:picMkLst>
            <pc:docMk/>
            <pc:sldMk cId="532090031" sldId="2076137376"/>
            <ac:picMk id="22" creationId="{C84E619B-4234-449A-A91D-73937EC8BC78}"/>
          </ac:picMkLst>
        </pc:picChg>
        <pc:picChg chg="add">
          <ac:chgData name="de Gier, Arnt" userId="60362cf2-1a06-4ad0-ac09-54c7836281de" providerId="ADAL" clId="{D1E94A87-C0CA-46DE-A178-972A6952A762}" dt="2022-01-07T15:14:48.247" v="451" actId="22"/>
          <ac:picMkLst>
            <pc:docMk/>
            <pc:sldMk cId="532090031" sldId="2076137376"/>
            <ac:picMk id="23" creationId="{F92E119E-1C72-49A1-B5C8-BB8A991BE73F}"/>
          </ac:picMkLst>
        </pc:picChg>
        <pc:picChg chg="add mod">
          <ac:chgData name="de Gier, Arnt" userId="60362cf2-1a06-4ad0-ac09-54c7836281de" providerId="ADAL" clId="{D1E94A87-C0CA-46DE-A178-972A6952A762}" dt="2022-01-07T15:02:43.782" v="293" actId="408"/>
          <ac:picMkLst>
            <pc:docMk/>
            <pc:sldMk cId="532090031" sldId="2076137376"/>
            <ac:picMk id="46" creationId="{141F442C-0098-4758-AA05-322B44013ED5}"/>
          </ac:picMkLst>
        </pc:picChg>
        <pc:picChg chg="mod">
          <ac:chgData name="de Gier, Arnt" userId="60362cf2-1a06-4ad0-ac09-54c7836281de" providerId="ADAL" clId="{D1E94A87-C0CA-46DE-A178-972A6952A762}" dt="2022-01-07T15:02:43.782" v="293" actId="408"/>
          <ac:picMkLst>
            <pc:docMk/>
            <pc:sldMk cId="532090031" sldId="2076137376"/>
            <ac:picMk id="47" creationId="{1A831A9D-84F0-45C0-AEDA-05BACD28CE89}"/>
          </ac:picMkLst>
        </pc:picChg>
        <pc:picChg chg="mod">
          <ac:chgData name="de Gier, Arnt" userId="60362cf2-1a06-4ad0-ac09-54c7836281de" providerId="ADAL" clId="{D1E94A87-C0CA-46DE-A178-972A6952A762}" dt="2022-01-07T15:02:20.561" v="291" actId="408"/>
          <ac:picMkLst>
            <pc:docMk/>
            <pc:sldMk cId="532090031" sldId="2076137376"/>
            <ac:picMk id="48" creationId="{866EC0FC-ED2C-4F72-8356-1F53C2AA6047}"/>
          </ac:picMkLst>
        </pc:picChg>
        <pc:picChg chg="mod">
          <ac:chgData name="de Gier, Arnt" userId="60362cf2-1a06-4ad0-ac09-54c7836281de" providerId="ADAL" clId="{D1E94A87-C0CA-46DE-A178-972A6952A762}" dt="2022-01-07T15:02:43.782" v="293" actId="408"/>
          <ac:picMkLst>
            <pc:docMk/>
            <pc:sldMk cId="532090031" sldId="2076137376"/>
            <ac:picMk id="51" creationId="{95FAFDD0-F4FC-44B1-AD8C-213F93EE6488}"/>
          </ac:picMkLst>
        </pc:picChg>
        <pc:picChg chg="mod">
          <ac:chgData name="de Gier, Arnt" userId="60362cf2-1a06-4ad0-ac09-54c7836281de" providerId="ADAL" clId="{D1E94A87-C0CA-46DE-A178-972A6952A762}" dt="2022-01-07T15:02:20.561" v="291" actId="408"/>
          <ac:picMkLst>
            <pc:docMk/>
            <pc:sldMk cId="532090031" sldId="2076137376"/>
            <ac:picMk id="52" creationId="{1BDAE668-9F28-4BBD-96B8-9FD15924242C}"/>
          </ac:picMkLst>
        </pc:picChg>
        <pc:picChg chg="mod">
          <ac:chgData name="de Gier, Arnt" userId="60362cf2-1a06-4ad0-ac09-54c7836281de" providerId="ADAL" clId="{D1E94A87-C0CA-46DE-A178-972A6952A762}" dt="2022-01-07T15:02:43.782" v="293" actId="408"/>
          <ac:picMkLst>
            <pc:docMk/>
            <pc:sldMk cId="532090031" sldId="2076137376"/>
            <ac:picMk id="53" creationId="{6D66A564-037D-494A-BF60-918D07051301}"/>
          </ac:picMkLst>
        </pc:picChg>
        <pc:picChg chg="mod">
          <ac:chgData name="de Gier, Arnt" userId="60362cf2-1a06-4ad0-ac09-54c7836281de" providerId="ADAL" clId="{D1E94A87-C0CA-46DE-A178-972A6952A762}" dt="2022-01-07T15:02:20.561" v="291" actId="408"/>
          <ac:picMkLst>
            <pc:docMk/>
            <pc:sldMk cId="532090031" sldId="2076137376"/>
            <ac:picMk id="55" creationId="{F5177DBB-B2B2-486F-8C36-56CD0C1E70DF}"/>
          </ac:picMkLst>
        </pc:picChg>
        <pc:picChg chg="add mod">
          <ac:chgData name="de Gier, Arnt" userId="60362cf2-1a06-4ad0-ac09-54c7836281de" providerId="ADAL" clId="{D1E94A87-C0CA-46DE-A178-972A6952A762}" dt="2022-01-07T15:02:20.561" v="291" actId="408"/>
          <ac:picMkLst>
            <pc:docMk/>
            <pc:sldMk cId="532090031" sldId="2076137376"/>
            <ac:picMk id="57" creationId="{0BDFA846-0594-488C-8548-85C97A6C4795}"/>
          </ac:picMkLst>
        </pc:picChg>
        <pc:picChg chg="add mod">
          <ac:chgData name="de Gier, Arnt" userId="60362cf2-1a06-4ad0-ac09-54c7836281de" providerId="ADAL" clId="{D1E94A87-C0CA-46DE-A178-972A6952A762}" dt="2022-01-07T15:02:43.782" v="293" actId="408"/>
          <ac:picMkLst>
            <pc:docMk/>
            <pc:sldMk cId="532090031" sldId="2076137376"/>
            <ac:picMk id="58" creationId="{61070115-4AE3-4E9F-AEBF-15293780A1A4}"/>
          </ac:picMkLst>
        </pc:picChg>
        <pc:picChg chg="add mod">
          <ac:chgData name="de Gier, Arnt" userId="60362cf2-1a06-4ad0-ac09-54c7836281de" providerId="ADAL" clId="{D1E94A87-C0CA-46DE-A178-972A6952A762}" dt="2022-01-07T15:02:20.561" v="291" actId="408"/>
          <ac:picMkLst>
            <pc:docMk/>
            <pc:sldMk cId="532090031" sldId="2076137376"/>
            <ac:picMk id="59" creationId="{38756E4F-E3B1-445E-BDB7-43FD4E85ACEC}"/>
          </ac:picMkLst>
        </pc:picChg>
        <pc:picChg chg="add mod">
          <ac:chgData name="de Gier, Arnt" userId="60362cf2-1a06-4ad0-ac09-54c7836281de" providerId="ADAL" clId="{D1E94A87-C0CA-46DE-A178-972A6952A762}" dt="2022-01-07T15:02:43.782" v="293" actId="408"/>
          <ac:picMkLst>
            <pc:docMk/>
            <pc:sldMk cId="532090031" sldId="2076137376"/>
            <ac:picMk id="60" creationId="{4785207F-6336-40B5-BEEA-71419AC52CE5}"/>
          </ac:picMkLst>
        </pc:picChg>
        <pc:picChg chg="add mod">
          <ac:chgData name="de Gier, Arnt" userId="60362cf2-1a06-4ad0-ac09-54c7836281de" providerId="ADAL" clId="{D1E94A87-C0CA-46DE-A178-972A6952A762}" dt="2022-01-07T15:02:20.561" v="291" actId="408"/>
          <ac:picMkLst>
            <pc:docMk/>
            <pc:sldMk cId="532090031" sldId="2076137376"/>
            <ac:picMk id="61" creationId="{5A357BD6-FBD3-4967-8CED-510D90F8DB2E}"/>
          </ac:picMkLst>
        </pc:picChg>
        <pc:picChg chg="add mod">
          <ac:chgData name="de Gier, Arnt" userId="60362cf2-1a06-4ad0-ac09-54c7836281de" providerId="ADAL" clId="{D1E94A87-C0CA-46DE-A178-972A6952A762}" dt="2022-01-07T15:01:17.792" v="287" actId="571"/>
          <ac:picMkLst>
            <pc:docMk/>
            <pc:sldMk cId="532090031" sldId="2076137376"/>
            <ac:picMk id="62" creationId="{CD22ACF5-6B64-4EE5-895F-D567549C1011}"/>
          </ac:picMkLst>
        </pc:picChg>
        <pc:picChg chg="add mod">
          <ac:chgData name="de Gier, Arnt" userId="60362cf2-1a06-4ad0-ac09-54c7836281de" providerId="ADAL" clId="{D1E94A87-C0CA-46DE-A178-972A6952A762}" dt="2022-01-07T15:01:17.792" v="287" actId="571"/>
          <ac:picMkLst>
            <pc:docMk/>
            <pc:sldMk cId="532090031" sldId="2076137376"/>
            <ac:picMk id="63" creationId="{EC952AAA-8924-4EF2-A490-CD1ECAC35115}"/>
          </ac:picMkLst>
        </pc:picChg>
        <pc:picChg chg="del">
          <ac:chgData name="de Gier, Arnt" userId="60362cf2-1a06-4ad0-ac09-54c7836281de" providerId="ADAL" clId="{D1E94A87-C0CA-46DE-A178-972A6952A762}" dt="2022-01-07T15:14:47.766" v="450" actId="478"/>
          <ac:picMkLst>
            <pc:docMk/>
            <pc:sldMk cId="532090031" sldId="2076137376"/>
            <ac:picMk id="70" creationId="{F5A6EAF8-E367-4013-B317-D65006FD367F}"/>
          </ac:picMkLst>
        </pc:picChg>
        <pc:picChg chg="del">
          <ac:chgData name="de Gier, Arnt" userId="60362cf2-1a06-4ad0-ac09-54c7836281de" providerId="ADAL" clId="{D1E94A87-C0CA-46DE-A178-972A6952A762}" dt="2022-01-07T15:14:47.766" v="450" actId="478"/>
          <ac:picMkLst>
            <pc:docMk/>
            <pc:sldMk cId="532090031" sldId="2076137376"/>
            <ac:picMk id="71" creationId="{0DD1F87A-7207-4BB1-A46E-1537AD440C48}"/>
          </ac:picMkLst>
        </pc:picChg>
        <pc:picChg chg="del">
          <ac:chgData name="de Gier, Arnt" userId="60362cf2-1a06-4ad0-ac09-54c7836281de" providerId="ADAL" clId="{D1E94A87-C0CA-46DE-A178-972A6952A762}" dt="2022-01-07T15:12:20.702" v="428" actId="478"/>
          <ac:picMkLst>
            <pc:docMk/>
            <pc:sldMk cId="532090031" sldId="2076137376"/>
            <ac:picMk id="89" creationId="{8F9C24D7-7721-4B76-A113-E3100406CF1C}"/>
          </ac:picMkLst>
        </pc:picChg>
        <pc:picChg chg="del">
          <ac:chgData name="de Gier, Arnt" userId="60362cf2-1a06-4ad0-ac09-54c7836281de" providerId="ADAL" clId="{D1E94A87-C0CA-46DE-A178-972A6952A762}" dt="2022-01-07T15:10:01.010" v="395" actId="478"/>
          <ac:picMkLst>
            <pc:docMk/>
            <pc:sldMk cId="532090031" sldId="2076137376"/>
            <ac:picMk id="1026" creationId="{55A3B6CF-0CED-4742-8453-AD26561BB7F4}"/>
          </ac:picMkLst>
        </pc:picChg>
        <pc:cxnChg chg="del mod">
          <ac:chgData name="de Gier, Arnt" userId="60362cf2-1a06-4ad0-ac09-54c7836281de" providerId="ADAL" clId="{D1E94A87-C0CA-46DE-A178-972A6952A762}" dt="2022-01-07T15:12:22.101" v="429" actId="478"/>
          <ac:cxnSpMkLst>
            <pc:docMk/>
            <pc:sldMk cId="532090031" sldId="2076137376"/>
            <ac:cxnSpMk id="3" creationId="{B00A6F56-8D06-457A-A3C7-F647085C994A}"/>
          </ac:cxnSpMkLst>
        </pc:cxnChg>
        <pc:cxnChg chg="add mod">
          <ac:chgData name="de Gier, Arnt" userId="60362cf2-1a06-4ad0-ac09-54c7836281de" providerId="ADAL" clId="{D1E94A87-C0CA-46DE-A178-972A6952A762}" dt="2022-01-07T15:12:23.646" v="430" actId="22"/>
          <ac:cxnSpMkLst>
            <pc:docMk/>
            <pc:sldMk cId="532090031" sldId="2076137376"/>
            <ac:cxnSpMk id="21" creationId="{C2C13286-431D-42DC-A776-E1D7FA244B5E}"/>
          </ac:cxnSpMkLst>
        </pc:cxnChg>
      </pc:sldChg>
      <pc:sldChg chg="addSp delSp modSp add mod modNotesTx">
        <pc:chgData name="de Gier, Arnt" userId="60362cf2-1a06-4ad0-ac09-54c7836281de" providerId="ADAL" clId="{D1E94A87-C0CA-46DE-A178-972A6952A762}" dt="2022-01-10T08:40:43.275" v="688" actId="20577"/>
        <pc:sldMkLst>
          <pc:docMk/>
          <pc:sldMk cId="2082635423" sldId="2076137377"/>
        </pc:sldMkLst>
        <pc:spChg chg="mod">
          <ac:chgData name="de Gier, Arnt" userId="60362cf2-1a06-4ad0-ac09-54c7836281de" providerId="ADAL" clId="{D1E94A87-C0CA-46DE-A178-972A6952A762}" dt="2022-01-07T15:13:15.106" v="439" actId="20577"/>
          <ac:spMkLst>
            <pc:docMk/>
            <pc:sldMk cId="2082635423" sldId="2076137377"/>
            <ac:spMk id="14" creationId="{AFA3CED8-9280-4B2D-AD44-8C52A85CCF74}"/>
          </ac:spMkLst>
        </pc:spChg>
        <pc:spChg chg="del">
          <ac:chgData name="de Gier, Arnt" userId="60362cf2-1a06-4ad0-ac09-54c7836281de" providerId="ADAL" clId="{D1E94A87-C0CA-46DE-A178-972A6952A762}" dt="2022-01-07T15:04:58.970" v="302" actId="478"/>
          <ac:spMkLst>
            <pc:docMk/>
            <pc:sldMk cId="2082635423" sldId="2076137377"/>
            <ac:spMk id="19" creationId="{6EEA261E-C31C-4149-8896-8DECD0A0BF01}"/>
          </ac:spMkLst>
        </pc:spChg>
        <pc:spChg chg="add mod">
          <ac:chgData name="de Gier, Arnt" userId="60362cf2-1a06-4ad0-ac09-54c7836281de" providerId="ADAL" clId="{D1E94A87-C0CA-46DE-A178-972A6952A762}" dt="2022-01-07T15:09:32.525" v="386" actId="20577"/>
          <ac:spMkLst>
            <pc:docMk/>
            <pc:sldMk cId="2082635423" sldId="2076137377"/>
            <ac:spMk id="23" creationId="{288B7346-DEA3-40BE-BFFA-293072F215DA}"/>
          </ac:spMkLst>
        </pc:spChg>
        <pc:spChg chg="add mod">
          <ac:chgData name="de Gier, Arnt" userId="60362cf2-1a06-4ad0-ac09-54c7836281de" providerId="ADAL" clId="{D1E94A87-C0CA-46DE-A178-972A6952A762}" dt="2022-01-07T15:11:19.404" v="423" actId="1076"/>
          <ac:spMkLst>
            <pc:docMk/>
            <pc:sldMk cId="2082635423" sldId="2076137377"/>
            <ac:spMk id="26" creationId="{C7357CB6-23D7-408E-B829-D866D4B8C719}"/>
          </ac:spMkLst>
        </pc:spChg>
        <pc:spChg chg="mod">
          <ac:chgData name="de Gier, Arnt" userId="60362cf2-1a06-4ad0-ac09-54c7836281de" providerId="ADAL" clId="{D1E94A87-C0CA-46DE-A178-972A6952A762}" dt="2022-01-07T15:14:32.048" v="449" actId="1037"/>
          <ac:spMkLst>
            <pc:docMk/>
            <pc:sldMk cId="2082635423" sldId="2076137377"/>
            <ac:spMk id="73" creationId="{AF840CC9-7969-41D6-93FB-A6175513EDFA}"/>
          </ac:spMkLst>
        </pc:spChg>
        <pc:spChg chg="topLvl">
          <ac:chgData name="de Gier, Arnt" userId="60362cf2-1a06-4ad0-ac09-54c7836281de" providerId="ADAL" clId="{D1E94A87-C0CA-46DE-A178-972A6952A762}" dt="2022-01-07T15:06:54.169" v="362" actId="165"/>
          <ac:spMkLst>
            <pc:docMk/>
            <pc:sldMk cId="2082635423" sldId="2076137377"/>
            <ac:spMk id="81" creationId="{399279C7-7CBA-49FB-8737-487EC40532C0}"/>
          </ac:spMkLst>
        </pc:spChg>
        <pc:spChg chg="mod topLvl">
          <ac:chgData name="de Gier, Arnt" userId="60362cf2-1a06-4ad0-ac09-54c7836281de" providerId="ADAL" clId="{D1E94A87-C0CA-46DE-A178-972A6952A762}" dt="2022-01-07T15:09:39.344" v="393" actId="20577"/>
          <ac:spMkLst>
            <pc:docMk/>
            <pc:sldMk cId="2082635423" sldId="2076137377"/>
            <ac:spMk id="83" creationId="{A6FFA19E-FB25-48E3-89AF-8CDCC4A7A1BE}"/>
          </ac:spMkLst>
        </pc:spChg>
        <pc:grpChg chg="del">
          <ac:chgData name="de Gier, Arnt" userId="60362cf2-1a06-4ad0-ac09-54c7836281de" providerId="ADAL" clId="{D1E94A87-C0CA-46DE-A178-972A6952A762}" dt="2022-01-07T15:06:54.169" v="362" actId="165"/>
          <ac:grpSpMkLst>
            <pc:docMk/>
            <pc:sldMk cId="2082635423" sldId="2076137377"/>
            <ac:grpSpMk id="79" creationId="{8F659B68-2389-4FD0-96D7-B04A91791E05}"/>
          </ac:grpSpMkLst>
        </pc:grpChg>
        <pc:picChg chg="add mod">
          <ac:chgData name="de Gier, Arnt" userId="60362cf2-1a06-4ad0-ac09-54c7836281de" providerId="ADAL" clId="{D1E94A87-C0CA-46DE-A178-972A6952A762}" dt="2022-01-07T15:13:35.085" v="440" actId="1076"/>
          <ac:picMkLst>
            <pc:docMk/>
            <pc:sldMk cId="2082635423" sldId="2076137377"/>
            <ac:picMk id="2" creationId="{03FE1E32-7515-49A6-BB19-4C8228044302}"/>
          </ac:picMkLst>
        </pc:picChg>
        <pc:picChg chg="add mod">
          <ac:chgData name="de Gier, Arnt" userId="60362cf2-1a06-4ad0-ac09-54c7836281de" providerId="ADAL" clId="{D1E94A87-C0CA-46DE-A178-972A6952A762}" dt="2022-01-07T15:13:35.085" v="440" actId="1076"/>
          <ac:picMkLst>
            <pc:docMk/>
            <pc:sldMk cId="2082635423" sldId="2076137377"/>
            <ac:picMk id="11" creationId="{7FF7C80B-F366-4C84-A9CC-495AB28138E3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13" creationId="{463958F1-CB7A-490E-9DC9-E15B3E50E81F}"/>
          </ac:picMkLst>
        </pc:picChg>
        <pc:picChg chg="add mod">
          <ac:chgData name="de Gier, Arnt" userId="60362cf2-1a06-4ad0-ac09-54c7836281de" providerId="ADAL" clId="{D1E94A87-C0CA-46DE-A178-972A6952A762}" dt="2022-01-07T15:13:35.085" v="440" actId="1076"/>
          <ac:picMkLst>
            <pc:docMk/>
            <pc:sldMk cId="2082635423" sldId="2076137377"/>
            <ac:picMk id="15" creationId="{DEEBD2FB-9ECD-42B1-9F11-31EF912F7FFD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17" creationId="{4056F55A-8772-47F1-87AC-1F5442E7C631}"/>
          </ac:picMkLst>
        </pc:picChg>
        <pc:picChg chg="add mod">
          <ac:chgData name="de Gier, Arnt" userId="60362cf2-1a06-4ad0-ac09-54c7836281de" providerId="ADAL" clId="{D1E94A87-C0CA-46DE-A178-972A6952A762}" dt="2022-01-07T15:13:40.241" v="441" actId="1076"/>
          <ac:picMkLst>
            <pc:docMk/>
            <pc:sldMk cId="2082635423" sldId="2076137377"/>
            <ac:picMk id="20" creationId="{A22143A3-9AF0-4E45-B326-921BAC62E52A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46" creationId="{141F442C-0098-4758-AA05-322B44013ED5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47" creationId="{1A831A9D-84F0-45C0-AEDA-05BACD28CE89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48" creationId="{866EC0FC-ED2C-4F72-8356-1F53C2AA6047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51" creationId="{95FAFDD0-F4FC-44B1-AD8C-213F93EE6488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52" creationId="{1BDAE668-9F28-4BBD-96B8-9FD15924242C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53" creationId="{6D66A564-037D-494A-BF60-918D07051301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55" creationId="{F5177DBB-B2B2-486F-8C36-56CD0C1E70DF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57" creationId="{0BDFA846-0594-488C-8548-85C97A6C4795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58" creationId="{61070115-4AE3-4E9F-AEBF-15293780A1A4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59" creationId="{38756E4F-E3B1-445E-BDB7-43FD4E85ACEC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60" creationId="{4785207F-6336-40B5-BEEA-71419AC52CE5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61" creationId="{5A357BD6-FBD3-4967-8CED-510D90F8DB2E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62" creationId="{CD22ACF5-6B64-4EE5-895F-D567549C1011}"/>
          </ac:picMkLst>
        </pc:picChg>
        <pc:picChg chg="del">
          <ac:chgData name="de Gier, Arnt" userId="60362cf2-1a06-4ad0-ac09-54c7836281de" providerId="ADAL" clId="{D1E94A87-C0CA-46DE-A178-972A6952A762}" dt="2022-01-07T15:04:58.970" v="302" actId="478"/>
          <ac:picMkLst>
            <pc:docMk/>
            <pc:sldMk cId="2082635423" sldId="2076137377"/>
            <ac:picMk id="63" creationId="{EC952AAA-8924-4EF2-A490-CD1ECAC35115}"/>
          </ac:picMkLst>
        </pc:picChg>
        <pc:picChg chg="mod">
          <ac:chgData name="de Gier, Arnt" userId="60362cf2-1a06-4ad0-ac09-54c7836281de" providerId="ADAL" clId="{D1E94A87-C0CA-46DE-A178-972A6952A762}" dt="2022-01-07T15:14:32.048" v="449" actId="1037"/>
          <ac:picMkLst>
            <pc:docMk/>
            <pc:sldMk cId="2082635423" sldId="2076137377"/>
            <ac:picMk id="70" creationId="{F5A6EAF8-E367-4013-B317-D65006FD367F}"/>
          </ac:picMkLst>
        </pc:picChg>
        <pc:picChg chg="mod">
          <ac:chgData name="de Gier, Arnt" userId="60362cf2-1a06-4ad0-ac09-54c7836281de" providerId="ADAL" clId="{D1E94A87-C0CA-46DE-A178-972A6952A762}" dt="2022-01-07T15:14:32.048" v="449" actId="1037"/>
          <ac:picMkLst>
            <pc:docMk/>
            <pc:sldMk cId="2082635423" sldId="2076137377"/>
            <ac:picMk id="71" creationId="{0DD1F87A-7207-4BB1-A46E-1537AD440C48}"/>
          </ac:picMkLst>
        </pc:picChg>
        <pc:picChg chg="add mod">
          <ac:chgData name="de Gier, Arnt" userId="60362cf2-1a06-4ad0-ac09-54c7836281de" providerId="ADAL" clId="{D1E94A87-C0CA-46DE-A178-972A6952A762}" dt="2022-01-07T15:08:15.566" v="369" actId="571"/>
          <ac:picMkLst>
            <pc:docMk/>
            <pc:sldMk cId="2082635423" sldId="2076137377"/>
            <ac:picMk id="76" creationId="{94B82A43-6DD9-42D4-A2AF-394484F21689}"/>
          </ac:picMkLst>
        </pc:picChg>
        <pc:picChg chg="mod">
          <ac:chgData name="de Gier, Arnt" userId="60362cf2-1a06-4ad0-ac09-54c7836281de" providerId="ADAL" clId="{D1E94A87-C0CA-46DE-A178-972A6952A762}" dt="2022-01-07T15:07:10.200" v="363" actId="1076"/>
          <ac:picMkLst>
            <pc:docMk/>
            <pc:sldMk cId="2082635423" sldId="2076137377"/>
            <ac:picMk id="89" creationId="{8F9C24D7-7721-4B76-A113-E3100406CF1C}"/>
          </ac:picMkLst>
        </pc:picChg>
        <pc:picChg chg="mod">
          <ac:chgData name="de Gier, Arnt" userId="60362cf2-1a06-4ad0-ac09-54c7836281de" providerId="ADAL" clId="{D1E94A87-C0CA-46DE-A178-972A6952A762}" dt="2022-01-07T15:09:53.485" v="394" actId="14100"/>
          <ac:picMkLst>
            <pc:docMk/>
            <pc:sldMk cId="2082635423" sldId="2076137377"/>
            <ac:picMk id="1026" creationId="{55A3B6CF-0CED-4742-8453-AD26561BB7F4}"/>
          </ac:picMkLst>
        </pc:picChg>
        <pc:cxnChg chg="mod">
          <ac:chgData name="de Gier, Arnt" userId="60362cf2-1a06-4ad0-ac09-54c7836281de" providerId="ADAL" clId="{D1E94A87-C0CA-46DE-A178-972A6952A762}" dt="2022-01-07T15:07:32.536" v="365" actId="14100"/>
          <ac:cxnSpMkLst>
            <pc:docMk/>
            <pc:sldMk cId="2082635423" sldId="2076137377"/>
            <ac:cxnSpMk id="3" creationId="{B00A6F56-8D06-457A-A3C7-F647085C994A}"/>
          </ac:cxnSpMkLst>
        </pc:cxnChg>
        <pc:cxnChg chg="add mod">
          <ac:chgData name="de Gier, Arnt" userId="60362cf2-1a06-4ad0-ac09-54c7836281de" providerId="ADAL" clId="{D1E94A87-C0CA-46DE-A178-972A6952A762}" dt="2022-01-07T15:14:03.247" v="445" actId="14100"/>
          <ac:cxnSpMkLst>
            <pc:docMk/>
            <pc:sldMk cId="2082635423" sldId="2076137377"/>
            <ac:cxnSpMk id="28" creationId="{D1848B60-0522-42E4-BE20-46FCF9F38DE0}"/>
          </ac:cxnSpMkLst>
        </pc:cxnChg>
        <pc:cxnChg chg="mod">
          <ac:chgData name="de Gier, Arnt" userId="60362cf2-1a06-4ad0-ac09-54c7836281de" providerId="ADAL" clId="{D1E94A87-C0CA-46DE-A178-972A6952A762}" dt="2022-01-07T15:06:31.759" v="361" actId="692"/>
          <ac:cxnSpMkLst>
            <pc:docMk/>
            <pc:sldMk cId="2082635423" sldId="2076137377"/>
            <ac:cxnSpMk id="54" creationId="{B0BAD44B-F4AA-476C-9F00-BA8B213958BA}"/>
          </ac:cxnSpMkLst>
        </pc:cxnChg>
        <pc:cxnChg chg="add mod">
          <ac:chgData name="de Gier, Arnt" userId="60362cf2-1a06-4ad0-ac09-54c7836281de" providerId="ADAL" clId="{D1E94A87-C0CA-46DE-A178-972A6952A762}" dt="2022-01-07T15:08:29.783" v="372" actId="14100"/>
          <ac:cxnSpMkLst>
            <pc:docMk/>
            <pc:sldMk cId="2082635423" sldId="2076137377"/>
            <ac:cxnSpMk id="77" creationId="{B5E1A032-A49C-4AED-B609-845E147C2BC6}"/>
          </ac:cxnSpMkLst>
        </pc:cxnChg>
      </pc:sldChg>
    </pc:docChg>
  </pc:docChgLst>
  <pc:docChgLst>
    <pc:chgData name="de Gier, Arnt" userId="60362cf2-1a06-4ad0-ac09-54c7836281de" providerId="ADAL" clId="{8E8AC2D3-300C-410C-B9CC-9288CF9BAAA6}"/>
    <pc:docChg chg="undo custSel addSld delSld modSld">
      <pc:chgData name="de Gier, Arnt" userId="60362cf2-1a06-4ad0-ac09-54c7836281de" providerId="ADAL" clId="{8E8AC2D3-300C-410C-B9CC-9288CF9BAAA6}" dt="2022-10-21T09:16:56.340" v="1097" actId="47"/>
      <pc:docMkLst>
        <pc:docMk/>
      </pc:docMkLst>
      <pc:sldChg chg="addSp delSp modSp mod">
        <pc:chgData name="de Gier, Arnt" userId="60362cf2-1a06-4ad0-ac09-54c7836281de" providerId="ADAL" clId="{8E8AC2D3-300C-410C-B9CC-9288CF9BAAA6}" dt="2022-10-13T09:09:20.508" v="928" actId="14100"/>
        <pc:sldMkLst>
          <pc:docMk/>
          <pc:sldMk cId="3614724932" sldId="2076137372"/>
        </pc:sldMkLst>
        <pc:spChg chg="add del mod">
          <ac:chgData name="de Gier, Arnt" userId="60362cf2-1a06-4ad0-ac09-54c7836281de" providerId="ADAL" clId="{8E8AC2D3-300C-410C-B9CC-9288CF9BAAA6}" dt="2022-10-03T12:50:24.772" v="707" actId="478"/>
          <ac:spMkLst>
            <pc:docMk/>
            <pc:sldMk cId="3614724932" sldId="2076137372"/>
            <ac:spMk id="2" creationId="{D102C69D-6517-C791-A349-9F440D1A31E4}"/>
          </ac:spMkLst>
        </pc:spChg>
        <pc:spChg chg="mod">
          <ac:chgData name="de Gier, Arnt" userId="60362cf2-1a06-4ad0-ac09-54c7836281de" providerId="ADAL" clId="{8E8AC2D3-300C-410C-B9CC-9288CF9BAAA6}" dt="2022-10-03T12:52:58.143" v="746" actId="14100"/>
          <ac:spMkLst>
            <pc:docMk/>
            <pc:sldMk cId="3614724932" sldId="2076137372"/>
            <ac:spMk id="5" creationId="{13603670-481E-49FE-837F-3BC1C7C5CDE4}"/>
          </ac:spMkLst>
        </pc:spChg>
        <pc:spChg chg="add mod">
          <ac:chgData name="de Gier, Arnt" userId="60362cf2-1a06-4ad0-ac09-54c7836281de" providerId="ADAL" clId="{8E8AC2D3-300C-410C-B9CC-9288CF9BAAA6}" dt="2022-10-03T12:50:25.566" v="708"/>
          <ac:spMkLst>
            <pc:docMk/>
            <pc:sldMk cId="3614724932" sldId="2076137372"/>
            <ac:spMk id="9" creationId="{29F39A4D-62BD-FF79-A12F-E26AF1DDFB30}"/>
          </ac:spMkLst>
        </pc:spChg>
        <pc:spChg chg="add del mod">
          <ac:chgData name="de Gier, Arnt" userId="60362cf2-1a06-4ad0-ac09-54c7836281de" providerId="ADAL" clId="{8E8AC2D3-300C-410C-B9CC-9288CF9BAAA6}" dt="2022-10-03T12:52:48.589" v="745" actId="478"/>
          <ac:spMkLst>
            <pc:docMk/>
            <pc:sldMk cId="3614724932" sldId="2076137372"/>
            <ac:spMk id="11" creationId="{DDA7880D-E26B-C997-BE0E-5B74A960A5CF}"/>
          </ac:spMkLst>
        </pc:spChg>
        <pc:spChg chg="add mod">
          <ac:chgData name="de Gier, Arnt" userId="60362cf2-1a06-4ad0-ac09-54c7836281de" providerId="ADAL" clId="{8E8AC2D3-300C-410C-B9CC-9288CF9BAAA6}" dt="2022-10-10T09:44:42.270" v="875"/>
          <ac:spMkLst>
            <pc:docMk/>
            <pc:sldMk cId="3614724932" sldId="2076137372"/>
            <ac:spMk id="11" creationId="{E742FEDF-BC4B-1711-FF58-68B1295AADAC}"/>
          </ac:spMkLst>
        </pc:spChg>
        <pc:spChg chg="add mod">
          <ac:chgData name="de Gier, Arnt" userId="60362cf2-1a06-4ad0-ac09-54c7836281de" providerId="ADAL" clId="{8E8AC2D3-300C-410C-B9CC-9288CF9BAAA6}" dt="2022-10-10T09:44:42.270" v="875"/>
          <ac:spMkLst>
            <pc:docMk/>
            <pc:sldMk cId="3614724932" sldId="2076137372"/>
            <ac:spMk id="13" creationId="{DA40FA76-8F97-AFE7-97EB-E8E68B6CF998}"/>
          </ac:spMkLst>
        </pc:spChg>
        <pc:spChg chg="mod">
          <ac:chgData name="de Gier, Arnt" userId="60362cf2-1a06-4ad0-ac09-54c7836281de" providerId="ADAL" clId="{8E8AC2D3-300C-410C-B9CC-9288CF9BAAA6}" dt="2022-10-03T12:44:38.846" v="660" actId="113"/>
          <ac:spMkLst>
            <pc:docMk/>
            <pc:sldMk cId="3614724932" sldId="2076137372"/>
            <ac:spMk id="31" creationId="{459B651E-78BF-4BD3-B341-B65D0E0B670B}"/>
          </ac:spMkLst>
        </pc:spChg>
        <pc:spChg chg="mod">
          <ac:chgData name="de Gier, Arnt" userId="60362cf2-1a06-4ad0-ac09-54c7836281de" providerId="ADAL" clId="{8E8AC2D3-300C-410C-B9CC-9288CF9BAAA6}" dt="2022-10-03T12:47:48.240" v="675" actId="14100"/>
          <ac:spMkLst>
            <pc:docMk/>
            <pc:sldMk cId="3614724932" sldId="2076137372"/>
            <ac:spMk id="32" creationId="{B191C06E-50ED-DA2D-CF73-99340A5E91F1}"/>
          </ac:spMkLst>
        </pc:spChg>
        <pc:spChg chg="mod">
          <ac:chgData name="de Gier, Arnt" userId="60362cf2-1a06-4ad0-ac09-54c7836281de" providerId="ADAL" clId="{8E8AC2D3-300C-410C-B9CC-9288CF9BAAA6}" dt="2022-10-13T09:08:21.797" v="927" actId="14100"/>
          <ac:spMkLst>
            <pc:docMk/>
            <pc:sldMk cId="3614724932" sldId="2076137372"/>
            <ac:spMk id="66" creationId="{EA55920D-E643-40B1-9F77-5677B84C08BC}"/>
          </ac:spMkLst>
        </pc:spChg>
        <pc:spChg chg="mod">
          <ac:chgData name="de Gier, Arnt" userId="60362cf2-1a06-4ad0-ac09-54c7836281de" providerId="ADAL" clId="{8E8AC2D3-300C-410C-B9CC-9288CF9BAAA6}" dt="2022-10-13T09:09:20.508" v="928" actId="14100"/>
          <ac:spMkLst>
            <pc:docMk/>
            <pc:sldMk cId="3614724932" sldId="2076137372"/>
            <ac:spMk id="67" creationId="{4D9DFC92-E5BD-24AE-027B-5F6BCCE70996}"/>
          </ac:spMkLst>
        </pc:spChg>
        <pc:spChg chg="del">
          <ac:chgData name="de Gier, Arnt" userId="60362cf2-1a06-4ad0-ac09-54c7836281de" providerId="ADAL" clId="{8E8AC2D3-300C-410C-B9CC-9288CF9BAAA6}" dt="2022-10-10T09:44:41.600" v="874" actId="478"/>
          <ac:spMkLst>
            <pc:docMk/>
            <pc:sldMk cId="3614724932" sldId="2076137372"/>
            <ac:spMk id="82" creationId="{EA6A13DF-A162-268E-4E2F-833B3459A69E}"/>
          </ac:spMkLst>
        </pc:spChg>
        <pc:spChg chg="del">
          <ac:chgData name="de Gier, Arnt" userId="60362cf2-1a06-4ad0-ac09-54c7836281de" providerId="ADAL" clId="{8E8AC2D3-300C-410C-B9CC-9288CF9BAAA6}" dt="2022-10-10T09:44:41.600" v="874" actId="478"/>
          <ac:spMkLst>
            <pc:docMk/>
            <pc:sldMk cId="3614724932" sldId="2076137372"/>
            <ac:spMk id="91" creationId="{B1943BF2-3A5C-ADB1-6184-7BE25235C8BF}"/>
          </ac:spMkLst>
        </pc:spChg>
        <pc:spChg chg="del">
          <ac:chgData name="de Gier, Arnt" userId="60362cf2-1a06-4ad0-ac09-54c7836281de" providerId="ADAL" clId="{8E8AC2D3-300C-410C-B9CC-9288CF9BAAA6}" dt="2022-10-03T12:43:09.414" v="655" actId="478"/>
          <ac:spMkLst>
            <pc:docMk/>
            <pc:sldMk cId="3614724932" sldId="2076137372"/>
            <ac:spMk id="95" creationId="{44AD4146-48B8-1ADF-E26C-225D73ABFC2C}"/>
          </ac:spMkLst>
        </pc:spChg>
        <pc:picChg chg="add mod">
          <ac:chgData name="de Gier, Arnt" userId="60362cf2-1a06-4ad0-ac09-54c7836281de" providerId="ADAL" clId="{8E8AC2D3-300C-410C-B9CC-9288CF9BAAA6}" dt="2022-10-10T09:44:42.270" v="875"/>
          <ac:picMkLst>
            <pc:docMk/>
            <pc:sldMk cId="3614724932" sldId="2076137372"/>
            <ac:picMk id="2" creationId="{2B000A10-BDA1-155D-41C8-44859667D78B}"/>
          </ac:picMkLst>
        </pc:picChg>
        <pc:picChg chg="del">
          <ac:chgData name="de Gier, Arnt" userId="60362cf2-1a06-4ad0-ac09-54c7836281de" providerId="ADAL" clId="{8E8AC2D3-300C-410C-B9CC-9288CF9BAAA6}" dt="2022-10-10T09:44:41.600" v="874" actId="478"/>
          <ac:picMkLst>
            <pc:docMk/>
            <pc:sldMk cId="3614724932" sldId="2076137372"/>
            <ac:picMk id="79" creationId="{5FE21BF6-F619-B878-6DCC-D69A0433F38C}"/>
          </ac:picMkLst>
        </pc:picChg>
        <pc:cxnChg chg="add mod">
          <ac:chgData name="de Gier, Arnt" userId="60362cf2-1a06-4ad0-ac09-54c7836281de" providerId="ADAL" clId="{8E8AC2D3-300C-410C-B9CC-9288CF9BAAA6}" dt="2022-10-10T09:44:42.270" v="875"/>
          <ac:cxnSpMkLst>
            <pc:docMk/>
            <pc:sldMk cId="3614724932" sldId="2076137372"/>
            <ac:cxnSpMk id="12" creationId="{6DF1952B-CA97-B590-5F49-921873BDAEAD}"/>
          </ac:cxnSpMkLst>
        </pc:cxnChg>
        <pc:cxnChg chg="del mod">
          <ac:chgData name="de Gier, Arnt" userId="60362cf2-1a06-4ad0-ac09-54c7836281de" providerId="ADAL" clId="{8E8AC2D3-300C-410C-B9CC-9288CF9BAAA6}" dt="2022-10-10T09:44:41.600" v="874" actId="478"/>
          <ac:cxnSpMkLst>
            <pc:docMk/>
            <pc:sldMk cId="3614724932" sldId="2076137372"/>
            <ac:cxnSpMk id="84" creationId="{394D9F61-3FD1-7D78-F853-1634B4370C11}"/>
          </ac:cxnSpMkLst>
        </pc:cxnChg>
      </pc:sldChg>
      <pc:sldChg chg="del">
        <pc:chgData name="de Gier, Arnt" userId="60362cf2-1a06-4ad0-ac09-54c7836281de" providerId="ADAL" clId="{8E8AC2D3-300C-410C-B9CC-9288CF9BAAA6}" dt="2022-10-21T09:16:12.078" v="1095" actId="47"/>
        <pc:sldMkLst>
          <pc:docMk/>
          <pc:sldMk cId="486004602" sldId="2076137373"/>
        </pc:sldMkLst>
      </pc:sldChg>
      <pc:sldChg chg="del">
        <pc:chgData name="de Gier, Arnt" userId="60362cf2-1a06-4ad0-ac09-54c7836281de" providerId="ADAL" clId="{8E8AC2D3-300C-410C-B9CC-9288CF9BAAA6}" dt="2022-10-21T09:15:54.661" v="1094" actId="47"/>
        <pc:sldMkLst>
          <pc:docMk/>
          <pc:sldMk cId="21730931" sldId="2076137374"/>
        </pc:sldMkLst>
      </pc:sldChg>
      <pc:sldChg chg="addSp delSp modSp mod">
        <pc:chgData name="de Gier, Arnt" userId="60362cf2-1a06-4ad0-ac09-54c7836281de" providerId="ADAL" clId="{8E8AC2D3-300C-410C-B9CC-9288CF9BAAA6}" dt="2022-10-13T09:09:42.973" v="930" actId="14100"/>
        <pc:sldMkLst>
          <pc:docMk/>
          <pc:sldMk cId="532090031" sldId="2076137376"/>
        </pc:sldMkLst>
        <pc:spChg chg="add del mod">
          <ac:chgData name="de Gier, Arnt" userId="60362cf2-1a06-4ad0-ac09-54c7836281de" providerId="ADAL" clId="{8E8AC2D3-300C-410C-B9CC-9288CF9BAAA6}" dt="2022-10-03T12:50:19.424" v="705" actId="478"/>
          <ac:spMkLst>
            <pc:docMk/>
            <pc:sldMk cId="532090031" sldId="2076137376"/>
            <ac:spMk id="3" creationId="{004A5CB0-B258-C1BF-0F63-C8DF892DD8BA}"/>
          </ac:spMkLst>
        </pc:spChg>
        <pc:spChg chg="mod">
          <ac:chgData name="de Gier, Arnt" userId="60362cf2-1a06-4ad0-ac09-54c7836281de" providerId="ADAL" clId="{8E8AC2D3-300C-410C-B9CC-9288CF9BAAA6}" dt="2022-10-03T12:53:07.400" v="747" actId="14100"/>
          <ac:spMkLst>
            <pc:docMk/>
            <pc:sldMk cId="532090031" sldId="2076137376"/>
            <ac:spMk id="5" creationId="{13603670-481E-49FE-837F-3BC1C7C5CDE4}"/>
          </ac:spMkLst>
        </pc:spChg>
        <pc:spChg chg="add mod">
          <ac:chgData name="de Gier, Arnt" userId="60362cf2-1a06-4ad0-ac09-54c7836281de" providerId="ADAL" clId="{8E8AC2D3-300C-410C-B9CC-9288CF9BAAA6}" dt="2022-10-03T12:50:20.054" v="706"/>
          <ac:spMkLst>
            <pc:docMk/>
            <pc:sldMk cId="532090031" sldId="2076137376"/>
            <ac:spMk id="11" creationId="{BD1FEB2B-3856-FF4F-549C-6A891CDE5DE8}"/>
          </ac:spMkLst>
        </pc:spChg>
        <pc:spChg chg="add mod">
          <ac:chgData name="de Gier, Arnt" userId="60362cf2-1a06-4ad0-ac09-54c7836281de" providerId="ADAL" clId="{8E8AC2D3-300C-410C-B9CC-9288CF9BAAA6}" dt="2022-10-10T09:44:32.411" v="873"/>
          <ac:spMkLst>
            <pc:docMk/>
            <pc:sldMk cId="532090031" sldId="2076137376"/>
            <ac:spMk id="12" creationId="{CDF58A7A-A958-1BC6-8439-FB8CC4DA5C23}"/>
          </ac:spMkLst>
        </pc:spChg>
        <pc:spChg chg="add mod">
          <ac:chgData name="de Gier, Arnt" userId="60362cf2-1a06-4ad0-ac09-54c7836281de" providerId="ADAL" clId="{8E8AC2D3-300C-410C-B9CC-9288CF9BAAA6}" dt="2022-10-10T09:44:32.411" v="873"/>
          <ac:spMkLst>
            <pc:docMk/>
            <pc:sldMk cId="532090031" sldId="2076137376"/>
            <ac:spMk id="19" creationId="{226C2C7B-91C7-CE7B-9B3F-6EFEE2CE90DF}"/>
          </ac:spMkLst>
        </pc:spChg>
        <pc:spChg chg="del mod">
          <ac:chgData name="de Gier, Arnt" userId="60362cf2-1a06-4ad0-ac09-54c7836281de" providerId="ADAL" clId="{8E8AC2D3-300C-410C-B9CC-9288CF9BAAA6}" dt="2022-10-03T12:48:18.973" v="691" actId="478"/>
          <ac:spMkLst>
            <pc:docMk/>
            <pc:sldMk cId="532090031" sldId="2076137376"/>
            <ac:spMk id="19" creationId="{6EEA261E-C31C-4149-8896-8DECD0A0BF01}"/>
          </ac:spMkLst>
        </pc:spChg>
        <pc:spChg chg="add del">
          <ac:chgData name="de Gier, Arnt" userId="60362cf2-1a06-4ad0-ac09-54c7836281de" providerId="ADAL" clId="{8E8AC2D3-300C-410C-B9CC-9288CF9BAAA6}" dt="2022-10-10T09:45:51.004" v="877" actId="478"/>
          <ac:spMkLst>
            <pc:docMk/>
            <pc:sldMk cId="532090031" sldId="2076137376"/>
            <ac:spMk id="21" creationId="{2604016E-F090-70A9-1AD6-1416376E1CA7}"/>
          </ac:spMkLst>
        </pc:spChg>
        <pc:spChg chg="mod">
          <ac:chgData name="de Gier, Arnt" userId="60362cf2-1a06-4ad0-ac09-54c7836281de" providerId="ADAL" clId="{8E8AC2D3-300C-410C-B9CC-9288CF9BAAA6}" dt="2022-10-03T12:45:15.798" v="662" actId="113"/>
          <ac:spMkLst>
            <pc:docMk/>
            <pc:sldMk cId="532090031" sldId="2076137376"/>
            <ac:spMk id="24" creationId="{807B3052-DE17-4ECF-859D-6A5F5682D066}"/>
          </ac:spMkLst>
        </pc:spChg>
        <pc:spChg chg="mod">
          <ac:chgData name="de Gier, Arnt" userId="60362cf2-1a06-4ad0-ac09-54c7836281de" providerId="ADAL" clId="{8E8AC2D3-300C-410C-B9CC-9288CF9BAAA6}" dt="2022-10-13T09:09:42.973" v="930" actId="14100"/>
          <ac:spMkLst>
            <pc:docMk/>
            <pc:sldMk cId="532090031" sldId="2076137376"/>
            <ac:spMk id="30" creationId="{12842D77-7122-48A1-8578-4A28340F5AC3}"/>
          </ac:spMkLst>
        </pc:spChg>
        <pc:spChg chg="del">
          <ac:chgData name="de Gier, Arnt" userId="60362cf2-1a06-4ad0-ac09-54c7836281de" providerId="ADAL" clId="{8E8AC2D3-300C-410C-B9CC-9288CF9BAAA6}" dt="2022-10-10T09:44:31.840" v="872" actId="478"/>
          <ac:spMkLst>
            <pc:docMk/>
            <pc:sldMk cId="532090031" sldId="2076137376"/>
            <ac:spMk id="71" creationId="{176D3B4F-90DC-3005-F834-A1E5D3857C69}"/>
          </ac:spMkLst>
        </pc:spChg>
        <pc:spChg chg="del">
          <ac:chgData name="de Gier, Arnt" userId="60362cf2-1a06-4ad0-ac09-54c7836281de" providerId="ADAL" clId="{8E8AC2D3-300C-410C-B9CC-9288CF9BAAA6}" dt="2022-10-10T09:44:31.840" v="872" actId="478"/>
          <ac:spMkLst>
            <pc:docMk/>
            <pc:sldMk cId="532090031" sldId="2076137376"/>
            <ac:spMk id="82" creationId="{04695CCF-6832-55E5-1E4E-28D5913628A3}"/>
          </ac:spMkLst>
        </pc:spChg>
        <pc:spChg chg="mod">
          <ac:chgData name="de Gier, Arnt" userId="60362cf2-1a06-4ad0-ac09-54c7836281de" providerId="ADAL" clId="{8E8AC2D3-300C-410C-B9CC-9288CF9BAAA6}" dt="2022-10-03T12:48:54.740" v="695" actId="14100"/>
          <ac:spMkLst>
            <pc:docMk/>
            <pc:sldMk cId="532090031" sldId="2076137376"/>
            <ac:spMk id="88" creationId="{C9502BE6-D68E-28BC-8C19-97D97F285E6E}"/>
          </ac:spMkLst>
        </pc:spChg>
        <pc:spChg chg="del">
          <ac:chgData name="de Gier, Arnt" userId="60362cf2-1a06-4ad0-ac09-54c7836281de" providerId="ADAL" clId="{8E8AC2D3-300C-410C-B9CC-9288CF9BAAA6}" dt="2022-10-03T12:43:12.327" v="656" actId="478"/>
          <ac:spMkLst>
            <pc:docMk/>
            <pc:sldMk cId="532090031" sldId="2076137376"/>
            <ac:spMk id="91" creationId="{BBBB05D6-ED7F-DB4D-366C-9423CA30133E}"/>
          </ac:spMkLst>
        </pc:spChg>
        <pc:picChg chg="add mod">
          <ac:chgData name="de Gier, Arnt" userId="60362cf2-1a06-4ad0-ac09-54c7836281de" providerId="ADAL" clId="{8E8AC2D3-300C-410C-B9CC-9288CF9BAAA6}" dt="2022-10-10T09:44:32.411" v="873"/>
          <ac:picMkLst>
            <pc:docMk/>
            <pc:sldMk cId="532090031" sldId="2076137376"/>
            <ac:picMk id="3" creationId="{5EB23D91-729F-023B-1483-68D12AB842D8}"/>
          </ac:picMkLst>
        </pc:picChg>
        <pc:picChg chg="del">
          <ac:chgData name="de Gier, Arnt" userId="60362cf2-1a06-4ad0-ac09-54c7836281de" providerId="ADAL" clId="{8E8AC2D3-300C-410C-B9CC-9288CF9BAAA6}" dt="2022-10-10T09:44:31.840" v="872" actId="478"/>
          <ac:picMkLst>
            <pc:docMk/>
            <pc:sldMk cId="532090031" sldId="2076137376"/>
            <ac:picMk id="69" creationId="{FDA63CD3-952B-F9CC-5D93-72429E3004FE}"/>
          </ac:picMkLst>
        </pc:picChg>
        <pc:cxnChg chg="add mod">
          <ac:chgData name="de Gier, Arnt" userId="60362cf2-1a06-4ad0-ac09-54c7836281de" providerId="ADAL" clId="{8E8AC2D3-300C-410C-B9CC-9288CF9BAAA6}" dt="2022-10-10T09:44:32.411" v="873"/>
          <ac:cxnSpMkLst>
            <pc:docMk/>
            <pc:sldMk cId="532090031" sldId="2076137376"/>
            <ac:cxnSpMk id="15" creationId="{4067385A-4F83-F348-6A3D-0369EA827B47}"/>
          </ac:cxnSpMkLst>
        </pc:cxnChg>
        <pc:cxnChg chg="del mod">
          <ac:chgData name="de Gier, Arnt" userId="60362cf2-1a06-4ad0-ac09-54c7836281de" providerId="ADAL" clId="{8E8AC2D3-300C-410C-B9CC-9288CF9BAAA6}" dt="2022-10-10T09:44:31.840" v="872" actId="478"/>
          <ac:cxnSpMkLst>
            <pc:docMk/>
            <pc:sldMk cId="532090031" sldId="2076137376"/>
            <ac:cxnSpMk id="74" creationId="{8923A3A7-1B8D-6BA3-6612-838C5F32AF65}"/>
          </ac:cxnSpMkLst>
        </pc:cxnChg>
      </pc:sldChg>
      <pc:sldChg chg="del">
        <pc:chgData name="de Gier, Arnt" userId="60362cf2-1a06-4ad0-ac09-54c7836281de" providerId="ADAL" clId="{8E8AC2D3-300C-410C-B9CC-9288CF9BAAA6}" dt="2022-10-21T09:16:15.825" v="1096" actId="47"/>
        <pc:sldMkLst>
          <pc:docMk/>
          <pc:sldMk cId="2243384487" sldId="2076137378"/>
        </pc:sldMkLst>
      </pc:sldChg>
      <pc:sldChg chg="addSp delSp modSp mod">
        <pc:chgData name="de Gier, Arnt" userId="60362cf2-1a06-4ad0-ac09-54c7836281de" providerId="ADAL" clId="{8E8AC2D3-300C-410C-B9CC-9288CF9BAAA6}" dt="2022-10-10T09:47:31.174" v="925" actId="403"/>
        <pc:sldMkLst>
          <pc:docMk/>
          <pc:sldMk cId="3767449060" sldId="2076137379"/>
        </pc:sldMkLst>
        <pc:spChg chg="add mod">
          <ac:chgData name="de Gier, Arnt" userId="60362cf2-1a06-4ad0-ac09-54c7836281de" providerId="ADAL" clId="{8E8AC2D3-300C-410C-B9CC-9288CF9BAAA6}" dt="2022-10-10T09:38:56.899" v="783" actId="14100"/>
          <ac:spMkLst>
            <pc:docMk/>
            <pc:sldMk cId="3767449060" sldId="2076137379"/>
            <ac:spMk id="3" creationId="{231ABD37-2705-684C-2824-33CE3E06FA97}"/>
          </ac:spMkLst>
        </pc:spChg>
        <pc:spChg chg="mod">
          <ac:chgData name="de Gier, Arnt" userId="60362cf2-1a06-4ad0-ac09-54c7836281de" providerId="ADAL" clId="{8E8AC2D3-300C-410C-B9CC-9288CF9BAAA6}" dt="2022-10-03T12:53:17.735" v="748" actId="14100"/>
          <ac:spMkLst>
            <pc:docMk/>
            <pc:sldMk cId="3767449060" sldId="2076137379"/>
            <ac:spMk id="5" creationId="{13603670-481E-49FE-837F-3BC1C7C5CDE4}"/>
          </ac:spMkLst>
        </pc:spChg>
        <pc:spChg chg="mod">
          <ac:chgData name="de Gier, Arnt" userId="60362cf2-1a06-4ad0-ac09-54c7836281de" providerId="ADAL" clId="{8E8AC2D3-300C-410C-B9CC-9288CF9BAAA6}" dt="2022-10-10T09:39:03.788" v="784" actId="14100"/>
          <ac:spMkLst>
            <pc:docMk/>
            <pc:sldMk cId="3767449060" sldId="2076137379"/>
            <ac:spMk id="6" creationId="{BAB97ADC-2FCB-4C4D-B71D-B6E837FFF92A}"/>
          </ac:spMkLst>
        </pc:spChg>
        <pc:spChg chg="add del mod">
          <ac:chgData name="de Gier, Arnt" userId="60362cf2-1a06-4ad0-ac09-54c7836281de" providerId="ADAL" clId="{8E8AC2D3-300C-410C-B9CC-9288CF9BAAA6}" dt="2022-10-10T09:47:31.174" v="925" actId="403"/>
          <ac:spMkLst>
            <pc:docMk/>
            <pc:sldMk cId="3767449060" sldId="2076137379"/>
            <ac:spMk id="19" creationId="{6EEA261E-C31C-4149-8896-8DECD0A0BF01}"/>
          </ac:spMkLst>
        </pc:spChg>
        <pc:spChg chg="mod">
          <ac:chgData name="de Gier, Arnt" userId="60362cf2-1a06-4ad0-ac09-54c7836281de" providerId="ADAL" clId="{8E8AC2D3-300C-410C-B9CC-9288CF9BAAA6}" dt="2022-10-03T12:45:34.028" v="664" actId="113"/>
          <ac:spMkLst>
            <pc:docMk/>
            <pc:sldMk cId="3767449060" sldId="2076137379"/>
            <ac:spMk id="24" creationId="{807B3052-DE17-4ECF-859D-6A5F5682D066}"/>
          </ac:spMkLst>
        </pc:spChg>
        <pc:spChg chg="mod">
          <ac:chgData name="de Gier, Arnt" userId="60362cf2-1a06-4ad0-ac09-54c7836281de" providerId="ADAL" clId="{8E8AC2D3-300C-410C-B9CC-9288CF9BAAA6}" dt="2022-10-10T09:42:25.098" v="862" actId="20577"/>
          <ac:spMkLst>
            <pc:docMk/>
            <pc:sldMk cId="3767449060" sldId="2076137379"/>
            <ac:spMk id="25" creationId="{FE3AE0C1-0548-DA9A-A917-F31FD82C0092}"/>
          </ac:spMkLst>
        </pc:spChg>
        <pc:spChg chg="mod">
          <ac:chgData name="de Gier, Arnt" userId="60362cf2-1a06-4ad0-ac09-54c7836281de" providerId="ADAL" clId="{8E8AC2D3-300C-410C-B9CC-9288CF9BAAA6}" dt="2022-10-10T09:42:56.445" v="868" actId="6549"/>
          <ac:spMkLst>
            <pc:docMk/>
            <pc:sldMk cId="3767449060" sldId="2076137379"/>
            <ac:spMk id="28" creationId="{718A72C6-7060-48F6-3366-53D7D5239C92}"/>
          </ac:spMkLst>
        </pc:spChg>
        <pc:spChg chg="mod">
          <ac:chgData name="de Gier, Arnt" userId="60362cf2-1a06-4ad0-ac09-54c7836281de" providerId="ADAL" clId="{8E8AC2D3-300C-410C-B9CC-9288CF9BAAA6}" dt="2022-10-10T09:38:53.816" v="782" actId="14100"/>
          <ac:spMkLst>
            <pc:docMk/>
            <pc:sldMk cId="3767449060" sldId="2076137379"/>
            <ac:spMk id="30" creationId="{12842D77-7122-48A1-8578-4A28340F5AC3}"/>
          </ac:spMkLst>
        </pc:spChg>
        <pc:spChg chg="mod">
          <ac:chgData name="de Gier, Arnt" userId="60362cf2-1a06-4ad0-ac09-54c7836281de" providerId="ADAL" clId="{8E8AC2D3-300C-410C-B9CC-9288CF9BAAA6}" dt="2022-10-10T09:42:53.929" v="867" actId="6549"/>
          <ac:spMkLst>
            <pc:docMk/>
            <pc:sldMk cId="3767449060" sldId="2076137379"/>
            <ac:spMk id="32" creationId="{B36A0E8A-ABC1-7779-A3E7-E77463BC7E56}"/>
          </ac:spMkLst>
        </pc:spChg>
        <pc:spChg chg="mod">
          <ac:chgData name="de Gier, Arnt" userId="60362cf2-1a06-4ad0-ac09-54c7836281de" providerId="ADAL" clId="{8E8AC2D3-300C-410C-B9CC-9288CF9BAAA6}" dt="2022-10-10T09:42:48.155" v="866" actId="20577"/>
          <ac:spMkLst>
            <pc:docMk/>
            <pc:sldMk cId="3767449060" sldId="2076137379"/>
            <ac:spMk id="35" creationId="{2C3D079E-4790-AB51-19A5-1F7C79F391B4}"/>
          </ac:spMkLst>
        </pc:spChg>
        <pc:spChg chg="mod">
          <ac:chgData name="de Gier, Arnt" userId="60362cf2-1a06-4ad0-ac09-54c7836281de" providerId="ADAL" clId="{8E8AC2D3-300C-410C-B9CC-9288CF9BAAA6}" dt="2022-10-10T09:37:58.155" v="778" actId="1035"/>
          <ac:spMkLst>
            <pc:docMk/>
            <pc:sldMk cId="3767449060" sldId="2076137379"/>
            <ac:spMk id="41" creationId="{D16A2036-550E-8B79-A795-47143A9E9AB7}"/>
          </ac:spMkLst>
        </pc:spChg>
        <pc:spChg chg="mod">
          <ac:chgData name="de Gier, Arnt" userId="60362cf2-1a06-4ad0-ac09-54c7836281de" providerId="ADAL" clId="{8E8AC2D3-300C-410C-B9CC-9288CF9BAAA6}" dt="2022-10-10T09:37:49.054" v="754" actId="14100"/>
          <ac:spMkLst>
            <pc:docMk/>
            <pc:sldMk cId="3767449060" sldId="2076137379"/>
            <ac:spMk id="45" creationId="{F2899F67-125E-707B-4792-53E5D04E7B73}"/>
          </ac:spMkLst>
        </pc:spChg>
        <pc:spChg chg="mod">
          <ac:chgData name="de Gier, Arnt" userId="60362cf2-1a06-4ad0-ac09-54c7836281de" providerId="ADAL" clId="{8E8AC2D3-300C-410C-B9CC-9288CF9BAAA6}" dt="2022-10-10T09:39:19.251" v="786" actId="14100"/>
          <ac:spMkLst>
            <pc:docMk/>
            <pc:sldMk cId="3767449060" sldId="2076137379"/>
            <ac:spMk id="49" creationId="{5B7CD67E-CA73-4BB1-94EC-45F4A52D4F19}"/>
          </ac:spMkLst>
        </pc:spChg>
        <pc:spChg chg="mod">
          <ac:chgData name="de Gier, Arnt" userId="60362cf2-1a06-4ad0-ac09-54c7836281de" providerId="ADAL" clId="{8E8AC2D3-300C-410C-B9CC-9288CF9BAAA6}" dt="2022-10-10T09:39:36.169" v="811" actId="1036"/>
          <ac:spMkLst>
            <pc:docMk/>
            <pc:sldMk cId="3767449060" sldId="2076137379"/>
            <ac:spMk id="50" creationId="{A4B893ED-C2E6-45DF-844B-154F2E0E4EAB}"/>
          </ac:spMkLst>
        </pc:spChg>
        <pc:spChg chg="mod">
          <ac:chgData name="de Gier, Arnt" userId="60362cf2-1a06-4ad0-ac09-54c7836281de" providerId="ADAL" clId="{8E8AC2D3-300C-410C-B9CC-9288CF9BAAA6}" dt="2022-10-10T09:39:13.150" v="785" actId="1076"/>
          <ac:spMkLst>
            <pc:docMk/>
            <pc:sldMk cId="3767449060" sldId="2076137379"/>
            <ac:spMk id="53" creationId="{8E6B5073-25CF-A7DF-EFC5-D0DC61CA3594}"/>
          </ac:spMkLst>
        </pc:spChg>
        <pc:spChg chg="mod">
          <ac:chgData name="de Gier, Arnt" userId="60362cf2-1a06-4ad0-ac09-54c7836281de" providerId="ADAL" clId="{8E8AC2D3-300C-410C-B9CC-9288CF9BAAA6}" dt="2022-10-03T12:45:38.844" v="665" actId="14100"/>
          <ac:spMkLst>
            <pc:docMk/>
            <pc:sldMk cId="3767449060" sldId="2076137379"/>
            <ac:spMk id="61" creationId="{33A71C8E-24A7-4D50-4D98-0C6C179ACE58}"/>
          </ac:spMkLst>
        </pc:spChg>
        <pc:spChg chg="del">
          <ac:chgData name="de Gier, Arnt" userId="60362cf2-1a06-4ad0-ac09-54c7836281de" providerId="ADAL" clId="{8E8AC2D3-300C-410C-B9CC-9288CF9BAAA6}" dt="2022-10-03T12:43:15.521" v="657" actId="478"/>
          <ac:spMkLst>
            <pc:docMk/>
            <pc:sldMk cId="3767449060" sldId="2076137379"/>
            <ac:spMk id="68" creationId="{4701A574-0F12-17EE-621F-31C05002AC50}"/>
          </ac:spMkLst>
        </pc:spChg>
        <pc:picChg chg="mod">
          <ac:chgData name="de Gier, Arnt" userId="60362cf2-1a06-4ad0-ac09-54c7836281de" providerId="ADAL" clId="{8E8AC2D3-300C-410C-B9CC-9288CF9BAAA6}" dt="2022-10-10T09:39:36.169" v="811" actId="1036"/>
          <ac:picMkLst>
            <pc:docMk/>
            <pc:sldMk cId="3767449060" sldId="2076137379"/>
            <ac:picMk id="9" creationId="{C07DF733-D805-47C1-A7E2-BC4D16E4BD9B}"/>
          </ac:picMkLst>
        </pc:picChg>
        <pc:picChg chg="mod">
          <ac:chgData name="de Gier, Arnt" userId="60362cf2-1a06-4ad0-ac09-54c7836281de" providerId="ADAL" clId="{8E8AC2D3-300C-410C-B9CC-9288CF9BAAA6}" dt="2022-10-10T09:37:58.155" v="778" actId="1035"/>
          <ac:picMkLst>
            <pc:docMk/>
            <pc:sldMk cId="3767449060" sldId="2076137379"/>
            <ac:picMk id="39" creationId="{D5085B59-C132-2C5B-7ACD-F5EB63723EA0}"/>
          </ac:picMkLst>
        </pc:picChg>
        <pc:cxnChg chg="mod">
          <ac:chgData name="de Gier, Arnt" userId="60362cf2-1a06-4ad0-ac09-54c7836281de" providerId="ADAL" clId="{8E8AC2D3-300C-410C-B9CC-9288CF9BAAA6}" dt="2022-10-10T09:39:13.150" v="785" actId="1076"/>
          <ac:cxnSpMkLst>
            <pc:docMk/>
            <pc:sldMk cId="3767449060" sldId="2076137379"/>
            <ac:cxnSpMk id="37" creationId="{C72F9C6A-010C-C7EE-2F7B-2E64C0F81141}"/>
          </ac:cxnSpMkLst>
        </pc:cxnChg>
        <pc:cxnChg chg="mod">
          <ac:chgData name="de Gier, Arnt" userId="60362cf2-1a06-4ad0-ac09-54c7836281de" providerId="ADAL" clId="{8E8AC2D3-300C-410C-B9CC-9288CF9BAAA6}" dt="2022-10-10T09:37:58.155" v="778" actId="1035"/>
          <ac:cxnSpMkLst>
            <pc:docMk/>
            <pc:sldMk cId="3767449060" sldId="2076137379"/>
            <ac:cxnSpMk id="43" creationId="{5D5B57E5-C048-6126-66B3-5AAF7B55733C}"/>
          </ac:cxnSpMkLst>
        </pc:cxnChg>
      </pc:sldChg>
      <pc:sldChg chg="del">
        <pc:chgData name="de Gier, Arnt" userId="60362cf2-1a06-4ad0-ac09-54c7836281de" providerId="ADAL" clId="{8E8AC2D3-300C-410C-B9CC-9288CF9BAAA6}" dt="2022-10-21T09:16:56.340" v="1097" actId="47"/>
        <pc:sldMkLst>
          <pc:docMk/>
          <pc:sldMk cId="1227378045" sldId="2076137380"/>
        </pc:sldMkLst>
      </pc:sldChg>
      <pc:sldChg chg="addSp delSp modSp mod">
        <pc:chgData name="de Gier, Arnt" userId="60362cf2-1a06-4ad0-ac09-54c7836281de" providerId="ADAL" clId="{8E8AC2D3-300C-410C-B9CC-9288CF9BAAA6}" dt="2022-10-14T11:03:20.461" v="1092" actId="166"/>
        <pc:sldMkLst>
          <pc:docMk/>
          <pc:sldMk cId="932994456" sldId="2076137381"/>
        </pc:sldMkLst>
        <pc:spChg chg="del mod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3" creationId="{8CD7F77D-162F-203D-21ED-7B5A655A0FC3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4" creationId="{A3A87137-9784-432E-94F5-FBFC9C5A8A6C}"/>
          </ac:spMkLst>
        </pc:spChg>
        <pc:spChg chg="del mod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5" creationId="{13603670-481E-49FE-837F-3BC1C7C5CDE4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6" creationId="{BAB97ADC-2FCB-4C4D-B71D-B6E837FFF92A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7" creationId="{59B16B6D-C879-409D-AB77-F8B7291E00E7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8" creationId="{AC930055-2743-4D48-93D4-1E2A6F0E69E2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13" creationId="{DE44685A-4338-48A7-DCC6-3274A6261D49}"/>
          </ac:spMkLst>
        </pc:spChg>
        <pc:spChg chg="del mod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15" creationId="{A42603EF-DF29-6F7E-1723-F30A3C8450B9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16" creationId="{259CECB6-2450-4F54-8724-E52B33DAE340}"/>
          </ac:spMkLst>
        </pc:spChg>
        <pc:spChg chg="del mod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19" creationId="{6EEA261E-C31C-4149-8896-8DECD0A0BF01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20" creationId="{9BC1DF4A-37E4-9D11-0CB4-EB77C784BB8F}"/>
          </ac:spMkLst>
        </pc:spChg>
        <pc:spChg chg="del mod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21" creationId="{8989DE96-460E-484C-ED00-FC8285EDCA4F}"/>
          </ac:spMkLst>
        </pc:spChg>
        <pc:spChg chg="del mod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24" creationId="{807B3052-DE17-4ECF-859D-6A5F5682D066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25" creationId="{FE3AE0C1-0548-DA9A-A917-F31FD82C0092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26" creationId="{38DBCDF5-3291-76DA-C5D1-670ED1E3315D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27" creationId="{11B56457-7B77-765A-983F-7BC77E1D724A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28" creationId="{718A72C6-7060-48F6-3366-53D7D5239C92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29" creationId="{0D259DBC-FB45-1EE4-EB03-77DCEDBD4C65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30" creationId="{12842D77-7122-48A1-8578-4A28340F5AC3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32" creationId="{B36A0E8A-ABC1-7779-A3E7-E77463BC7E56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33" creationId="{88A2A8EC-82EB-EAB8-6014-782D3A0111F7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34" creationId="{B486BD82-5185-C7E8-F816-A8B8880B2F47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35" creationId="{2C3D079E-4790-AB51-19A5-1F7C79F391B4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38" creationId="{CBED0223-9590-D0A6-52D6-24FC6C27C91F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41" creationId="{D16A2036-550E-8B79-A795-47143A9E9AB7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45" creationId="{F2899F67-125E-707B-4792-53E5D04E7B73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49" creationId="{5B7CD67E-CA73-4BB1-94EC-45F4A52D4F19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50" creationId="{A4B893ED-C2E6-45DF-844B-154F2E0E4EAB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53" creationId="{8E6B5073-25CF-A7DF-EFC5-D0DC61CA3594}"/>
          </ac:spMkLst>
        </pc:spChg>
        <pc:spChg chg="del mod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56" creationId="{BD3979AB-38D1-D2B4-64C9-D16C12E6EFAB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60" creationId="{7770314D-F207-30A8-364C-F9B8FE50ED4F}"/>
          </ac:spMkLst>
        </pc:spChg>
        <pc:spChg chg="del mod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61" creationId="{33A71C8E-24A7-4D50-4D98-0C6C179ACE58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62" creationId="{BB894DCA-8D4F-582A-B3FB-2D46A5F3B9BF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64" creationId="{211E259F-90E3-CBBF-306F-256E2493A9FC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65" creationId="{D3EDAE35-FFD8-57D1-6BC4-B0DD4E299BE1}"/>
          </ac:spMkLst>
        </pc:spChg>
        <pc:spChg chg="del">
          <ac:chgData name="de Gier, Arnt" userId="60362cf2-1a06-4ad0-ac09-54c7836281de" providerId="ADAL" clId="{8E8AC2D3-300C-410C-B9CC-9288CF9BAAA6}" dt="2022-10-03T12:43:19.136" v="658" actId="478"/>
          <ac:spMkLst>
            <pc:docMk/>
            <pc:sldMk cId="932994456" sldId="2076137381"/>
            <ac:spMk id="68" creationId="{4701A574-0F12-17EE-621F-31C05002AC50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68" creationId="{B6ECACEF-F51A-E22D-95E6-9F8C92351D8D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69" creationId="{0725868F-E3F3-B61B-3FCA-EA99A02859D3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71" creationId="{E5E55285-F1F3-9C5C-B4E9-677ED79FCFD1}"/>
          </ac:spMkLst>
        </pc:spChg>
        <pc:spChg chg="del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73" creationId="{21D51E15-2F02-D9BA-04C0-8777097EBAA7}"/>
          </ac:spMkLst>
        </pc:spChg>
        <pc:spChg chg="del mod">
          <ac:chgData name="de Gier, Arnt" userId="60362cf2-1a06-4ad0-ac09-54c7836281de" providerId="ADAL" clId="{8E8AC2D3-300C-410C-B9CC-9288CF9BAAA6}" dt="2022-10-14T11:02:24.205" v="1081" actId="478"/>
          <ac:spMkLst>
            <pc:docMk/>
            <pc:sldMk cId="932994456" sldId="2076137381"/>
            <ac:spMk id="76" creationId="{DB297993-BC54-051C-76DD-F390182D896F}"/>
          </ac:spMkLst>
        </pc:spChg>
        <pc:spChg chg="del">
          <ac:chgData name="de Gier, Arnt" userId="60362cf2-1a06-4ad0-ac09-54c7836281de" providerId="ADAL" clId="{8E8AC2D3-300C-410C-B9CC-9288CF9BAAA6}" dt="2022-10-03T12:43:30.795" v="659" actId="478"/>
          <ac:spMkLst>
            <pc:docMk/>
            <pc:sldMk cId="932994456" sldId="2076137381"/>
            <ac:spMk id="77" creationId="{955B61B1-D17B-5680-123A-491397A82218}"/>
          </ac:spMkLst>
        </pc:spChg>
        <pc:spChg chg="del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78" creationId="{58743FBC-5ED2-4EC7-A684-C0EAEC0DB608}"/>
          </ac:spMkLst>
        </pc:spChg>
        <pc:spChg chg="mod ord">
          <ac:chgData name="de Gier, Arnt" userId="60362cf2-1a06-4ad0-ac09-54c7836281de" providerId="ADAL" clId="{8E8AC2D3-300C-410C-B9CC-9288CF9BAAA6}" dt="2022-10-14T11:03:20.461" v="1092" actId="166"/>
          <ac:spMkLst>
            <pc:docMk/>
            <pc:sldMk cId="932994456" sldId="2076137381"/>
            <ac:spMk id="79" creationId="{C4502D8C-D2F9-0B1A-A63C-36523A0D8BCB}"/>
          </ac:spMkLst>
        </pc:spChg>
        <pc:spChg chg="add del mod">
          <ac:chgData name="de Gier, Arnt" userId="60362cf2-1a06-4ad0-ac09-54c7836281de" providerId="ADAL" clId="{8E8AC2D3-300C-410C-B9CC-9288CF9BAAA6}" dt="2022-10-14T11:00:50.285" v="931" actId="478"/>
          <ac:spMkLst>
            <pc:docMk/>
            <pc:sldMk cId="932994456" sldId="2076137381"/>
            <ac:spMk id="80" creationId="{8EC19F72-9CC7-E7C3-F2CB-CD0625B72112}"/>
          </ac:spMkLst>
        </pc:spChg>
        <pc:spChg chg="mod">
          <ac:chgData name="de Gier, Arnt" userId="60362cf2-1a06-4ad0-ac09-54c7836281de" providerId="ADAL" clId="{8E8AC2D3-300C-410C-B9CC-9288CF9BAAA6}" dt="2022-10-03T12:47:03.901" v="674" actId="14100"/>
          <ac:spMkLst>
            <pc:docMk/>
            <pc:sldMk cId="932994456" sldId="2076137381"/>
            <ac:spMk id="83" creationId="{C4680183-CF35-B735-DA6B-2BC008871962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84" creationId="{AFF02F66-366D-2776-B548-5847AD4E548B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86" creationId="{B4B2A03A-0149-E1A6-FD6C-FD4ADF3ED7BE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87" creationId="{1FF79E1D-0B0B-2B4A-1C48-FB1A7960EBC2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88" creationId="{A0015C31-DDA9-E5E4-78E3-141325396F4C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89" creationId="{98525FC7-547F-198D-B81E-68E9519F4949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90" creationId="{A85AD179-1D15-DD73-EE56-747D944C66A0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91" creationId="{3E703115-F349-F087-1867-FB4C483541F3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92" creationId="{BAA71B15-895C-30DC-4B60-6D8551F1F2E2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93" creationId="{647398DF-3C9D-8A90-7DDE-5147DCBA8D10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95" creationId="{6A684DEF-8938-1A28-9410-22850CE4B6BE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104" creationId="{1127D117-CF54-2AE7-915D-A558E4DB8342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106" creationId="{0173E5FD-C2ED-F9B7-5DA6-B86C3A7371FE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107" creationId="{EA57F747-E424-1418-2337-E246B917900E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108" creationId="{7902CD65-B36E-DE43-2660-763D3FFE8180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109" creationId="{36182F67-8F38-5C94-EF3D-7B49DF06F9A6}"/>
          </ac:spMkLst>
        </pc:spChg>
        <pc:spChg chg="add mod">
          <ac:chgData name="de Gier, Arnt" userId="60362cf2-1a06-4ad0-ac09-54c7836281de" providerId="ADAL" clId="{8E8AC2D3-300C-410C-B9CC-9288CF9BAAA6}" dt="2022-10-14T11:01:48.808" v="1076" actId="1035"/>
          <ac:spMkLst>
            <pc:docMk/>
            <pc:sldMk cId="932994456" sldId="2076137381"/>
            <ac:spMk id="112" creationId="{A846A71F-7127-0CB8-BE37-8C645B58D765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114" creationId="{40A4F4D5-1D57-2FE4-CF13-AAB8525B3C69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115" creationId="{B3E0E0B8-7609-8B1E-2867-36B400896689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118" creationId="{9AB87868-C6AF-0E70-CE05-89379AF75819}"/>
          </ac:spMkLst>
        </pc:spChg>
        <pc:spChg chg="add mod">
          <ac:chgData name="de Gier, Arnt" userId="60362cf2-1a06-4ad0-ac09-54c7836281de" providerId="ADAL" clId="{8E8AC2D3-300C-410C-B9CC-9288CF9BAAA6}" dt="2022-10-14T11:01:22.182" v="1056" actId="1038"/>
          <ac:spMkLst>
            <pc:docMk/>
            <pc:sldMk cId="932994456" sldId="2076137381"/>
            <ac:spMk id="119" creationId="{9F438A50-9728-B019-440A-28265E6B0C84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20" creationId="{DC41E404-B87B-9263-53EE-ECF7D059A26C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23" creationId="{9B13A7D2-0556-A95D-2C29-80B253E25400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24" creationId="{A9A96D99-5249-353E-7418-8BB384E75359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25" creationId="{7A64D5A2-134C-EBE3-3525-033D0EE5790C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26" creationId="{718263CD-EE49-7183-9BC6-7AECE4A9D1F6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27" creationId="{DF40B0A4-7A79-00AE-107C-DA943A4E5527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28" creationId="{080BB5AC-C63D-8E25-03E8-C8E1B829BCD8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29" creationId="{D4DDB2D7-1EC4-8D1C-4B5E-5F52AFC7791D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30" creationId="{D3B73673-266D-CB7C-D3CE-E5B964CEF1EC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31" creationId="{230F0C34-0E51-219B-8550-6FA970DCE57D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33" creationId="{0DCDEA07-7857-065A-7F33-85D1DB5EB706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42" creationId="{4F34E861-B897-6B4F-2E12-0CD6B13AA228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44" creationId="{796495E4-724C-E491-230D-BC153FCEEF9D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45" creationId="{D41318DF-1597-368F-D219-255BFB9E8DAA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46" creationId="{C0F414E0-E52C-A805-4826-2C9C0E5483D1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47" creationId="{6047F6E5-7CC0-7A00-5BA7-04FE4574964C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50" creationId="{38E6382B-2062-C3C6-CF20-43C80D42D45E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52" creationId="{F0144D6E-447C-BDBB-2A17-8C7A7402194B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53" creationId="{444CC3AA-EE11-757A-A9AA-702956D16393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56" creationId="{8EE33E6B-E587-D99D-E7BE-48B7A1C1AFD5}"/>
          </ac:spMkLst>
        </pc:spChg>
        <pc:spChg chg="add mod">
          <ac:chgData name="de Gier, Arnt" userId="60362cf2-1a06-4ad0-ac09-54c7836281de" providerId="ADAL" clId="{8E8AC2D3-300C-410C-B9CC-9288CF9BAAA6}" dt="2022-10-14T11:02:47.444" v="1085" actId="1076"/>
          <ac:spMkLst>
            <pc:docMk/>
            <pc:sldMk cId="932994456" sldId="2076137381"/>
            <ac:spMk id="157" creationId="{B061CE1D-07B6-0821-577E-FA9EEE7F9BE1}"/>
          </ac:spMkLst>
        </pc:sp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2" creationId="{50D4CD78-B4E2-4CCE-A7AB-ED0EA889B53C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9" creationId="{C07DF733-D805-47C1-A7E2-BC4D16E4BD9B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10" creationId="{81632CDF-E62D-427F-92F3-CB362AB71D23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11" creationId="{B7219FE6-E567-79A2-818B-2F42D5145DBF}"/>
          </ac:picMkLst>
        </pc:picChg>
        <pc:picChg chg="del">
          <ac:chgData name="de Gier, Arnt" userId="60362cf2-1a06-4ad0-ac09-54c7836281de" providerId="ADAL" clId="{8E8AC2D3-300C-410C-B9CC-9288CF9BAAA6}" dt="2022-10-14T11:02:27.083" v="1082" actId="478"/>
          <ac:picMkLst>
            <pc:docMk/>
            <pc:sldMk cId="932994456" sldId="2076137381"/>
            <ac:picMk id="12" creationId="{8CD09492-B485-95F6-714F-164936AC7858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17" creationId="{4056F55A-8772-47F1-87AC-1F5442E7C631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18" creationId="{7AE8D68A-8C8E-492E-A9EC-17F3DD547CCA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22" creationId="{C84E619B-4234-449A-A91D-73937EC8BC78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23" creationId="{F92E119E-1C72-49A1-B5C8-BB8A991BE73F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36" creationId="{62D58EFC-F189-668D-884E-69653FDD8935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39" creationId="{D5085B59-C132-2C5B-7ACD-F5EB63723EA0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40" creationId="{5533CF85-453F-11F0-7824-63E7499A977D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42" creationId="{6B658ACE-90E4-790C-68A6-E0461E654FE4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44" creationId="{4322682E-92D7-75E1-08FD-7CA4F9158DFD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46" creationId="{A8E69303-62E9-D4EC-6212-FB4E3033CE74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47" creationId="{E97A0C42-F87D-6F04-EF2D-2FA5576BC89D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48" creationId="{866EC0FC-ED2C-4F72-8356-1F53C2AA6047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51" creationId="{3190ACBD-8ACD-BB4C-E2C8-5AEC9C41B793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52" creationId="{1BDAE668-9F28-4BBD-96B8-9FD15924242C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54" creationId="{D24D222A-8862-7DE9-761C-1BB21CB5BB48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55" creationId="{4CFBCE9D-7C4D-B625-2D6D-83CEA7B84CE2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57" creationId="{3FACA1FE-4C65-FFE5-4E97-F281A2A99062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59" creationId="{F2BFAE03-415A-9F26-39A8-492CDF852E77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63" creationId="{EC952AAA-8924-4EF2-A490-CD1ECAC35115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67" creationId="{43CDB4FD-74A9-3DEE-7293-10D7A5733552}"/>
          </ac:picMkLst>
        </pc:picChg>
        <pc:picChg chg="del">
          <ac:chgData name="de Gier, Arnt" userId="60362cf2-1a06-4ad0-ac09-54c7836281de" providerId="ADAL" clId="{8E8AC2D3-300C-410C-B9CC-9288CF9BAAA6}" dt="2022-10-14T11:00:50.285" v="931" actId="478"/>
          <ac:picMkLst>
            <pc:docMk/>
            <pc:sldMk cId="932994456" sldId="2076137381"/>
            <ac:picMk id="72" creationId="{1FC14509-053F-4036-8B31-4C78A074E74A}"/>
          </ac:picMkLst>
        </pc:picChg>
        <pc:picChg chg="del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74" creationId="{5DE6C288-DAD3-DE5F-FE58-C4DFB4B8D966}"/>
          </ac:picMkLst>
        </pc:picChg>
        <pc:picChg chg="del mod">
          <ac:chgData name="de Gier, Arnt" userId="60362cf2-1a06-4ad0-ac09-54c7836281de" providerId="ADAL" clId="{8E8AC2D3-300C-410C-B9CC-9288CF9BAAA6}" dt="2022-10-14T11:02:24.205" v="1081" actId="478"/>
          <ac:picMkLst>
            <pc:docMk/>
            <pc:sldMk cId="932994456" sldId="2076137381"/>
            <ac:picMk id="75" creationId="{39489D23-888D-8361-FCBB-4C6DCE7BBBB5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77" creationId="{84E884C5-A48E-C461-9705-A97EE433C92C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82" creationId="{3B6C9126-952A-C072-C3A9-07B82CE0874A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94" creationId="{EAE1F283-0884-3888-5121-16FA48DD3F0B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96" creationId="{5F8C691D-AB1D-6485-7729-D0C54E23AB46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97" creationId="{C484BAFC-2F3A-5EAD-CBA9-4F1F21B805A1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98" creationId="{4C9962C8-4D99-FD4D-3F5C-7E927B0D08C2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99" creationId="{B35EFFC0-815D-94BD-F1B2-A398502AF2BB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100" creationId="{15617CB0-184D-C7B0-10E0-C7C56022777C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101" creationId="{CCFC09F0-56ED-1CF9-147F-CB14A9DCB6D4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102" creationId="{C53C21F3-3AFD-9461-4417-1679898870C4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103" creationId="{0F3115DD-78E5-16B2-BD79-A2C6EA128C61}"/>
          </ac:picMkLst>
        </pc:picChg>
        <pc:picChg chg="add mod">
          <ac:chgData name="de Gier, Arnt" userId="60362cf2-1a06-4ad0-ac09-54c7836281de" providerId="ADAL" clId="{8E8AC2D3-300C-410C-B9CC-9288CF9BAAA6}" dt="2022-10-14T11:01:55.827" v="1080" actId="1035"/>
          <ac:picMkLst>
            <pc:docMk/>
            <pc:sldMk cId="932994456" sldId="2076137381"/>
            <ac:picMk id="111" creationId="{885A5755-7208-3080-2791-BF6549E09064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116" creationId="{CFA2A86B-582C-EE35-B888-CDBE3431B2C4}"/>
          </ac:picMkLst>
        </pc:picChg>
        <pc:picChg chg="add mod">
          <ac:chgData name="de Gier, Arnt" userId="60362cf2-1a06-4ad0-ac09-54c7836281de" providerId="ADAL" clId="{8E8AC2D3-300C-410C-B9CC-9288CF9BAAA6}" dt="2022-10-14T11:01:22.182" v="1056" actId="1038"/>
          <ac:picMkLst>
            <pc:docMk/>
            <pc:sldMk cId="932994456" sldId="2076137381"/>
            <ac:picMk id="117" creationId="{CF28D251-60F9-BEA6-1E70-21CE5CECE8A3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21" creationId="{A7B0BD63-B02C-4EFB-1AAE-6BAFC9E0ABD4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22" creationId="{3DE4FCBF-5D0E-B229-E758-9F9C6C7503F7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32" creationId="{D181DB42-37AB-2104-9FD2-76235FC7A58A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34" creationId="{D4857A91-0E59-398F-4046-3C17F10431B8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35" creationId="{FC28E4D9-0C73-4CEF-5359-4B2AF96EAE07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36" creationId="{EACA8402-05E0-A2F8-A663-4896F37AFAED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37" creationId="{7A8BC4BB-31CE-04DF-DEAC-15A5BBAB83CD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38" creationId="{CE64B5FE-70D6-7157-685A-D0F80504E628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39" creationId="{2DB5845F-3F9E-E1DA-CA34-140AC443777A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40" creationId="{8314EAF9-019D-1E93-3614-71D86F8FF322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41" creationId="{DC6046F3-7351-4ECA-9E64-51C857427B7E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49" creationId="{DD1606B2-088B-8A69-8E6B-513E14BBCFED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54" creationId="{989C395B-B2FA-7DBC-3762-E88835A69BC6}"/>
          </ac:picMkLst>
        </pc:picChg>
        <pc:picChg chg="add mod">
          <ac:chgData name="de Gier, Arnt" userId="60362cf2-1a06-4ad0-ac09-54c7836281de" providerId="ADAL" clId="{8E8AC2D3-300C-410C-B9CC-9288CF9BAAA6}" dt="2022-10-14T11:02:47.444" v="1085" actId="1076"/>
          <ac:picMkLst>
            <pc:docMk/>
            <pc:sldMk cId="932994456" sldId="2076137381"/>
            <ac:picMk id="155" creationId="{5A840BD5-2D6D-EEBE-F55C-5CF6ACA14BB4}"/>
          </ac:picMkLst>
        </pc:picChg>
        <pc:cxnChg chg="del mod">
          <ac:chgData name="de Gier, Arnt" userId="60362cf2-1a06-4ad0-ac09-54c7836281de" providerId="ADAL" clId="{8E8AC2D3-300C-410C-B9CC-9288CF9BAAA6}" dt="2022-10-14T11:00:50.285" v="931" actId="478"/>
          <ac:cxnSpMkLst>
            <pc:docMk/>
            <pc:sldMk cId="932994456" sldId="2076137381"/>
            <ac:cxnSpMk id="31" creationId="{BEA8A7A2-809B-262B-B1D5-F5C64B73965B}"/>
          </ac:cxnSpMkLst>
        </pc:cxnChg>
        <pc:cxnChg chg="del">
          <ac:chgData name="de Gier, Arnt" userId="60362cf2-1a06-4ad0-ac09-54c7836281de" providerId="ADAL" clId="{8E8AC2D3-300C-410C-B9CC-9288CF9BAAA6}" dt="2022-10-14T11:00:50.285" v="931" actId="478"/>
          <ac:cxnSpMkLst>
            <pc:docMk/>
            <pc:sldMk cId="932994456" sldId="2076137381"/>
            <ac:cxnSpMk id="37" creationId="{C72F9C6A-010C-C7EE-2F7B-2E64C0F81141}"/>
          </ac:cxnSpMkLst>
        </pc:cxnChg>
        <pc:cxnChg chg="del mod">
          <ac:chgData name="de Gier, Arnt" userId="60362cf2-1a06-4ad0-ac09-54c7836281de" providerId="ADAL" clId="{8E8AC2D3-300C-410C-B9CC-9288CF9BAAA6}" dt="2022-10-14T11:00:50.285" v="931" actId="478"/>
          <ac:cxnSpMkLst>
            <pc:docMk/>
            <pc:sldMk cId="932994456" sldId="2076137381"/>
            <ac:cxnSpMk id="43" creationId="{5D5B57E5-C048-6126-66B3-5AAF7B55733C}"/>
          </ac:cxnSpMkLst>
        </pc:cxnChg>
        <pc:cxnChg chg="del mod">
          <ac:chgData name="de Gier, Arnt" userId="60362cf2-1a06-4ad0-ac09-54c7836281de" providerId="ADAL" clId="{8E8AC2D3-300C-410C-B9CC-9288CF9BAAA6}" dt="2022-10-14T11:02:24.205" v="1081" actId="478"/>
          <ac:cxnSpMkLst>
            <pc:docMk/>
            <pc:sldMk cId="932994456" sldId="2076137381"/>
            <ac:cxnSpMk id="58" creationId="{5A26FADD-BE97-2C8A-6A3F-B463502F1C33}"/>
          </ac:cxnSpMkLst>
        </pc:cxnChg>
        <pc:cxnChg chg="del">
          <ac:chgData name="de Gier, Arnt" userId="60362cf2-1a06-4ad0-ac09-54c7836281de" providerId="ADAL" clId="{8E8AC2D3-300C-410C-B9CC-9288CF9BAAA6}" dt="2022-10-14T11:02:24.205" v="1081" actId="478"/>
          <ac:cxnSpMkLst>
            <pc:docMk/>
            <pc:sldMk cId="932994456" sldId="2076137381"/>
            <ac:cxnSpMk id="66" creationId="{FB38D7D0-DD5C-8792-460A-E625B1A67FDC}"/>
          </ac:cxnSpMkLst>
        </pc:cxnChg>
        <pc:cxnChg chg="del mod">
          <ac:chgData name="de Gier, Arnt" userId="60362cf2-1a06-4ad0-ac09-54c7836281de" providerId="ADAL" clId="{8E8AC2D3-300C-410C-B9CC-9288CF9BAAA6}" dt="2022-10-14T11:02:24.205" v="1081" actId="478"/>
          <ac:cxnSpMkLst>
            <pc:docMk/>
            <pc:sldMk cId="932994456" sldId="2076137381"/>
            <ac:cxnSpMk id="70" creationId="{01C0CD8A-D7B9-3D36-C32E-B16D97F6DB3B}"/>
          </ac:cxnSpMkLst>
        </pc:cxnChg>
        <pc:cxnChg chg="mod">
          <ac:chgData name="de Gier, Arnt" userId="60362cf2-1a06-4ad0-ac09-54c7836281de" providerId="ADAL" clId="{8E8AC2D3-300C-410C-B9CC-9288CF9BAAA6}" dt="2022-09-23T12:28:05.800" v="50" actId="692"/>
          <ac:cxnSpMkLst>
            <pc:docMk/>
            <pc:sldMk cId="932994456" sldId="2076137381"/>
            <ac:cxnSpMk id="85" creationId="{8589CCC4-CE85-71D0-019A-6A63A526F3D2}"/>
          </ac:cxnSpMkLst>
        </pc:cxnChg>
        <pc:cxnChg chg="add mod">
          <ac:chgData name="de Gier, Arnt" userId="60362cf2-1a06-4ad0-ac09-54c7836281de" providerId="ADAL" clId="{8E8AC2D3-300C-410C-B9CC-9288CF9BAAA6}" dt="2022-10-14T11:01:22.182" v="1056" actId="1038"/>
          <ac:cxnSpMkLst>
            <pc:docMk/>
            <pc:sldMk cId="932994456" sldId="2076137381"/>
            <ac:cxnSpMk id="105" creationId="{626C9FCB-4235-8E16-2BBA-5F9E3321E1AB}"/>
          </ac:cxnSpMkLst>
        </pc:cxnChg>
        <pc:cxnChg chg="add mod">
          <ac:chgData name="de Gier, Arnt" userId="60362cf2-1a06-4ad0-ac09-54c7836281de" providerId="ADAL" clId="{8E8AC2D3-300C-410C-B9CC-9288CF9BAAA6}" dt="2022-10-14T11:01:22.182" v="1056" actId="1038"/>
          <ac:cxnSpMkLst>
            <pc:docMk/>
            <pc:sldMk cId="932994456" sldId="2076137381"/>
            <ac:cxnSpMk id="110" creationId="{F2567C40-9E0B-5065-48F2-DFDD50AC8913}"/>
          </ac:cxnSpMkLst>
        </pc:cxnChg>
        <pc:cxnChg chg="add mod">
          <ac:chgData name="de Gier, Arnt" userId="60362cf2-1a06-4ad0-ac09-54c7836281de" providerId="ADAL" clId="{8E8AC2D3-300C-410C-B9CC-9288CF9BAAA6}" dt="2022-10-14T11:01:48.808" v="1076" actId="1035"/>
          <ac:cxnSpMkLst>
            <pc:docMk/>
            <pc:sldMk cId="932994456" sldId="2076137381"/>
            <ac:cxnSpMk id="113" creationId="{D1C43AAD-7F60-09B4-B26A-42A8308BC1F1}"/>
          </ac:cxnSpMkLst>
        </pc:cxnChg>
        <pc:cxnChg chg="add mod">
          <ac:chgData name="de Gier, Arnt" userId="60362cf2-1a06-4ad0-ac09-54c7836281de" providerId="ADAL" clId="{8E8AC2D3-300C-410C-B9CC-9288CF9BAAA6}" dt="2022-10-14T11:02:47.444" v="1085" actId="1076"/>
          <ac:cxnSpMkLst>
            <pc:docMk/>
            <pc:sldMk cId="932994456" sldId="2076137381"/>
            <ac:cxnSpMk id="143" creationId="{4732C298-FED3-9C7F-4D05-844BA3574440}"/>
          </ac:cxnSpMkLst>
        </pc:cxnChg>
        <pc:cxnChg chg="add mod">
          <ac:chgData name="de Gier, Arnt" userId="60362cf2-1a06-4ad0-ac09-54c7836281de" providerId="ADAL" clId="{8E8AC2D3-300C-410C-B9CC-9288CF9BAAA6}" dt="2022-10-14T11:02:47.444" v="1085" actId="1076"/>
          <ac:cxnSpMkLst>
            <pc:docMk/>
            <pc:sldMk cId="932994456" sldId="2076137381"/>
            <ac:cxnSpMk id="148" creationId="{BD35DD46-22C1-9C59-E631-2FF7790957E2}"/>
          </ac:cxnSpMkLst>
        </pc:cxnChg>
        <pc:cxnChg chg="add mod">
          <ac:chgData name="de Gier, Arnt" userId="60362cf2-1a06-4ad0-ac09-54c7836281de" providerId="ADAL" clId="{8E8AC2D3-300C-410C-B9CC-9288CF9BAAA6}" dt="2022-10-14T11:02:47.444" v="1085" actId="1076"/>
          <ac:cxnSpMkLst>
            <pc:docMk/>
            <pc:sldMk cId="932994456" sldId="2076137381"/>
            <ac:cxnSpMk id="151" creationId="{967A4887-DE8B-7575-5222-12D3A7F7ED05}"/>
          </ac:cxnSpMkLst>
        </pc:cxnChg>
      </pc:sldChg>
      <pc:sldChg chg="del">
        <pc:chgData name="de Gier, Arnt" userId="60362cf2-1a06-4ad0-ac09-54c7836281de" providerId="ADAL" clId="{8E8AC2D3-300C-410C-B9CC-9288CF9BAAA6}" dt="2022-10-21T09:15:43.359" v="1093" actId="47"/>
        <pc:sldMkLst>
          <pc:docMk/>
          <pc:sldMk cId="3726596397" sldId="2076137382"/>
        </pc:sldMkLst>
      </pc:sldChg>
      <pc:sldChg chg="addSp delSp modSp new del mod">
        <pc:chgData name="de Gier, Arnt" userId="60362cf2-1a06-4ad0-ac09-54c7836281de" providerId="ADAL" clId="{8E8AC2D3-300C-410C-B9CC-9288CF9BAAA6}" dt="2022-10-03T09:36:54.781" v="513" actId="47"/>
        <pc:sldMkLst>
          <pc:docMk/>
          <pc:sldMk cId="3911438934" sldId="2076137383"/>
        </pc:sldMkLst>
        <pc:spChg chg="add mod">
          <ac:chgData name="de Gier, Arnt" userId="60362cf2-1a06-4ad0-ac09-54c7836281de" providerId="ADAL" clId="{8E8AC2D3-300C-410C-B9CC-9288CF9BAAA6}" dt="2022-10-03T09:13:27.981" v="248" actId="14100"/>
          <ac:spMkLst>
            <pc:docMk/>
            <pc:sldMk cId="3911438934" sldId="2076137383"/>
            <ac:spMk id="4" creationId="{D6A5E349-B6AB-E584-CB6C-3B42D2023449}"/>
          </ac:spMkLst>
        </pc:spChg>
        <pc:spChg chg="add del mod">
          <ac:chgData name="de Gier, Arnt" userId="60362cf2-1a06-4ad0-ac09-54c7836281de" providerId="ADAL" clId="{8E8AC2D3-300C-410C-B9CC-9288CF9BAAA6}" dt="2022-10-03T08:25:41.193" v="60"/>
          <ac:spMkLst>
            <pc:docMk/>
            <pc:sldMk cId="3911438934" sldId="2076137383"/>
            <ac:spMk id="5" creationId="{C474FE48-D35D-612B-0ECB-7668E4E39D1F}"/>
          </ac:spMkLst>
        </pc:spChg>
        <pc:spChg chg="add del mod">
          <ac:chgData name="de Gier, Arnt" userId="60362cf2-1a06-4ad0-ac09-54c7836281de" providerId="ADAL" clId="{8E8AC2D3-300C-410C-B9CC-9288CF9BAAA6}" dt="2022-10-03T08:25:41.193" v="60"/>
          <ac:spMkLst>
            <pc:docMk/>
            <pc:sldMk cId="3911438934" sldId="2076137383"/>
            <ac:spMk id="6" creationId="{6481A7A2-96C4-9EAA-7555-F30884788270}"/>
          </ac:spMkLst>
        </pc:spChg>
        <pc:spChg chg="add del mod">
          <ac:chgData name="de Gier, Arnt" userId="60362cf2-1a06-4ad0-ac09-54c7836281de" providerId="ADAL" clId="{8E8AC2D3-300C-410C-B9CC-9288CF9BAAA6}" dt="2022-10-03T08:25:41.193" v="60"/>
          <ac:spMkLst>
            <pc:docMk/>
            <pc:sldMk cId="3911438934" sldId="2076137383"/>
            <ac:spMk id="7" creationId="{A1FF5BE5-5B5B-9F84-8E8A-C2C7850CE003}"/>
          </ac:spMkLst>
        </pc:spChg>
        <pc:spChg chg="add del mod">
          <ac:chgData name="de Gier, Arnt" userId="60362cf2-1a06-4ad0-ac09-54c7836281de" providerId="ADAL" clId="{8E8AC2D3-300C-410C-B9CC-9288CF9BAAA6}" dt="2022-10-03T08:25:41.193" v="60"/>
          <ac:spMkLst>
            <pc:docMk/>
            <pc:sldMk cId="3911438934" sldId="2076137383"/>
            <ac:spMk id="8" creationId="{8D05A77D-E235-B5BC-3D7E-D89940DA805C}"/>
          </ac:spMkLst>
        </pc:spChg>
        <pc:spChg chg="add del mod">
          <ac:chgData name="de Gier, Arnt" userId="60362cf2-1a06-4ad0-ac09-54c7836281de" providerId="ADAL" clId="{8E8AC2D3-300C-410C-B9CC-9288CF9BAAA6}" dt="2022-10-03T08:25:41.193" v="60"/>
          <ac:spMkLst>
            <pc:docMk/>
            <pc:sldMk cId="3911438934" sldId="2076137383"/>
            <ac:spMk id="10" creationId="{0526CFC4-3294-38A7-B2C3-40C4966AFDE0}"/>
          </ac:spMkLst>
        </pc:spChg>
        <pc:spChg chg="add del mod">
          <ac:chgData name="de Gier, Arnt" userId="60362cf2-1a06-4ad0-ac09-54c7836281de" providerId="ADAL" clId="{8E8AC2D3-300C-410C-B9CC-9288CF9BAAA6}" dt="2022-10-03T08:25:41.193" v="60"/>
          <ac:spMkLst>
            <pc:docMk/>
            <pc:sldMk cId="3911438934" sldId="2076137383"/>
            <ac:spMk id="14" creationId="{44718B8C-56F7-5D7A-927E-B485FFA86536}"/>
          </ac:spMkLst>
        </pc:spChg>
        <pc:spChg chg="add del mod">
          <ac:chgData name="de Gier, Arnt" userId="60362cf2-1a06-4ad0-ac09-54c7836281de" providerId="ADAL" clId="{8E8AC2D3-300C-410C-B9CC-9288CF9BAAA6}" dt="2022-10-03T08:26:51.305" v="71"/>
          <ac:spMkLst>
            <pc:docMk/>
            <pc:sldMk cId="3911438934" sldId="2076137383"/>
            <ac:spMk id="16" creationId="{9912B7DE-BD6A-33E4-1098-398E8A021227}"/>
          </ac:spMkLst>
        </pc:spChg>
        <pc:spChg chg="add del mod">
          <ac:chgData name="de Gier, Arnt" userId="60362cf2-1a06-4ad0-ac09-54c7836281de" providerId="ADAL" clId="{8E8AC2D3-300C-410C-B9CC-9288CF9BAAA6}" dt="2022-10-03T08:26:51.305" v="71"/>
          <ac:spMkLst>
            <pc:docMk/>
            <pc:sldMk cId="3911438934" sldId="2076137383"/>
            <ac:spMk id="17" creationId="{2C11A67C-B295-7AB8-2065-EA3E032F570E}"/>
          </ac:spMkLst>
        </pc:spChg>
        <pc:spChg chg="add del mod">
          <ac:chgData name="de Gier, Arnt" userId="60362cf2-1a06-4ad0-ac09-54c7836281de" providerId="ADAL" clId="{8E8AC2D3-300C-410C-B9CC-9288CF9BAAA6}" dt="2022-10-03T08:26:51.305" v="71"/>
          <ac:spMkLst>
            <pc:docMk/>
            <pc:sldMk cId="3911438934" sldId="2076137383"/>
            <ac:spMk id="18" creationId="{0D644341-2E74-06F5-3B52-D35646D9AD87}"/>
          </ac:spMkLst>
        </pc:spChg>
        <pc:spChg chg="add del mod">
          <ac:chgData name="de Gier, Arnt" userId="60362cf2-1a06-4ad0-ac09-54c7836281de" providerId="ADAL" clId="{8E8AC2D3-300C-410C-B9CC-9288CF9BAAA6}" dt="2022-10-03T08:26:51.305" v="71"/>
          <ac:spMkLst>
            <pc:docMk/>
            <pc:sldMk cId="3911438934" sldId="2076137383"/>
            <ac:spMk id="19" creationId="{38A73C9B-C2AE-137E-A8C1-698C48FFFE0C}"/>
          </ac:spMkLst>
        </pc:spChg>
        <pc:spChg chg="add del mod">
          <ac:chgData name="de Gier, Arnt" userId="60362cf2-1a06-4ad0-ac09-54c7836281de" providerId="ADAL" clId="{8E8AC2D3-300C-410C-B9CC-9288CF9BAAA6}" dt="2022-10-03T08:26:51.305" v="71"/>
          <ac:spMkLst>
            <pc:docMk/>
            <pc:sldMk cId="3911438934" sldId="2076137383"/>
            <ac:spMk id="21" creationId="{9D3C0300-6C53-1DAC-E385-15726CD1FC49}"/>
          </ac:spMkLst>
        </pc:spChg>
        <pc:spChg chg="add del mod">
          <ac:chgData name="de Gier, Arnt" userId="60362cf2-1a06-4ad0-ac09-54c7836281de" providerId="ADAL" clId="{8E8AC2D3-300C-410C-B9CC-9288CF9BAAA6}" dt="2022-10-03T08:26:51.305" v="71"/>
          <ac:spMkLst>
            <pc:docMk/>
            <pc:sldMk cId="3911438934" sldId="2076137383"/>
            <ac:spMk id="25" creationId="{1A030E91-A6C1-2B3E-81ED-9852FAEA71D1}"/>
          </ac:spMkLst>
        </pc:spChg>
        <pc:spChg chg="add mod">
          <ac:chgData name="de Gier, Arnt" userId="60362cf2-1a06-4ad0-ac09-54c7836281de" providerId="ADAL" clId="{8E8AC2D3-300C-410C-B9CC-9288CF9BAAA6}" dt="2022-10-03T08:32:21.706" v="158" actId="1037"/>
          <ac:spMkLst>
            <pc:docMk/>
            <pc:sldMk cId="3911438934" sldId="2076137383"/>
            <ac:spMk id="29" creationId="{E54C687F-6369-DE2A-0823-7A7CE9EE914E}"/>
          </ac:spMkLst>
        </pc:spChg>
        <pc:spChg chg="add del mod">
          <ac:chgData name="de Gier, Arnt" userId="60362cf2-1a06-4ad0-ac09-54c7836281de" providerId="ADAL" clId="{8E8AC2D3-300C-410C-B9CC-9288CF9BAAA6}" dt="2022-10-03T08:31:07.022" v="129" actId="478"/>
          <ac:spMkLst>
            <pc:docMk/>
            <pc:sldMk cId="3911438934" sldId="2076137383"/>
            <ac:spMk id="30" creationId="{FD4BE182-5539-9817-E7E6-5972726923F0}"/>
          </ac:spMkLst>
        </pc:spChg>
        <pc:spChg chg="add mod">
          <ac:chgData name="de Gier, Arnt" userId="60362cf2-1a06-4ad0-ac09-54c7836281de" providerId="ADAL" clId="{8E8AC2D3-300C-410C-B9CC-9288CF9BAAA6}" dt="2022-10-03T08:31:49.455" v="151" actId="1038"/>
          <ac:spMkLst>
            <pc:docMk/>
            <pc:sldMk cId="3911438934" sldId="2076137383"/>
            <ac:spMk id="31" creationId="{EEAE2A00-3039-8BC3-3222-DFD5A9097745}"/>
          </ac:spMkLst>
        </pc:spChg>
        <pc:graphicFrameChg chg="add mod">
          <ac:chgData name="de Gier, Arnt" userId="60362cf2-1a06-4ad0-ac09-54c7836281de" providerId="ADAL" clId="{8E8AC2D3-300C-410C-B9CC-9288CF9BAAA6}" dt="2022-10-03T08:36:51.409" v="176" actId="1038"/>
          <ac:graphicFrameMkLst>
            <pc:docMk/>
            <pc:sldMk cId="3911438934" sldId="2076137383"/>
            <ac:graphicFrameMk id="32" creationId="{77D25623-96E9-E870-B87D-908FD37055FE}"/>
          </ac:graphicFrameMkLst>
        </pc:graphicFrameChg>
        <pc:picChg chg="add del mod">
          <ac:chgData name="de Gier, Arnt" userId="60362cf2-1a06-4ad0-ac09-54c7836281de" providerId="ADAL" clId="{8E8AC2D3-300C-410C-B9CC-9288CF9BAAA6}" dt="2022-10-03T08:25:41.193" v="60"/>
          <ac:picMkLst>
            <pc:docMk/>
            <pc:sldMk cId="3911438934" sldId="2076137383"/>
            <ac:picMk id="9" creationId="{148342BE-34E9-8DFE-AB80-E039121F9CB5}"/>
          </ac:picMkLst>
        </pc:picChg>
        <pc:picChg chg="add del mod">
          <ac:chgData name="de Gier, Arnt" userId="60362cf2-1a06-4ad0-ac09-54c7836281de" providerId="ADAL" clId="{8E8AC2D3-300C-410C-B9CC-9288CF9BAAA6}" dt="2022-10-03T08:25:41.193" v="60"/>
          <ac:picMkLst>
            <pc:docMk/>
            <pc:sldMk cId="3911438934" sldId="2076137383"/>
            <ac:picMk id="12" creationId="{35713437-FE7D-128D-774C-8D7E855B9EC9}"/>
          </ac:picMkLst>
        </pc:picChg>
        <pc:picChg chg="add del mod">
          <ac:chgData name="de Gier, Arnt" userId="60362cf2-1a06-4ad0-ac09-54c7836281de" providerId="ADAL" clId="{8E8AC2D3-300C-410C-B9CC-9288CF9BAAA6}" dt="2022-10-03T08:25:41.193" v="60"/>
          <ac:picMkLst>
            <pc:docMk/>
            <pc:sldMk cId="3911438934" sldId="2076137383"/>
            <ac:picMk id="13" creationId="{62412218-AF4E-2BE3-973B-212315CC88E9}"/>
          </ac:picMkLst>
        </pc:picChg>
        <pc:picChg chg="add del mod">
          <ac:chgData name="de Gier, Arnt" userId="60362cf2-1a06-4ad0-ac09-54c7836281de" providerId="ADAL" clId="{8E8AC2D3-300C-410C-B9CC-9288CF9BAAA6}" dt="2022-10-03T08:26:14.243" v="64" actId="478"/>
          <ac:picMkLst>
            <pc:docMk/>
            <pc:sldMk cId="3911438934" sldId="2076137383"/>
            <ac:picMk id="15" creationId="{7BEB89B9-A3DD-DC64-1698-C6E7707A434B}"/>
          </ac:picMkLst>
        </pc:picChg>
        <pc:picChg chg="add del mod">
          <ac:chgData name="de Gier, Arnt" userId="60362cf2-1a06-4ad0-ac09-54c7836281de" providerId="ADAL" clId="{8E8AC2D3-300C-410C-B9CC-9288CF9BAAA6}" dt="2022-10-03T08:26:51.305" v="71"/>
          <ac:picMkLst>
            <pc:docMk/>
            <pc:sldMk cId="3911438934" sldId="2076137383"/>
            <ac:picMk id="20" creationId="{75872AD9-724F-028E-B234-8628FAF5792F}"/>
          </ac:picMkLst>
        </pc:picChg>
        <pc:picChg chg="add del mod">
          <ac:chgData name="de Gier, Arnt" userId="60362cf2-1a06-4ad0-ac09-54c7836281de" providerId="ADAL" clId="{8E8AC2D3-300C-410C-B9CC-9288CF9BAAA6}" dt="2022-10-03T08:26:51.305" v="71"/>
          <ac:picMkLst>
            <pc:docMk/>
            <pc:sldMk cId="3911438934" sldId="2076137383"/>
            <ac:picMk id="23" creationId="{352BBCCC-3B2F-D57A-1AB7-F78114C32C10}"/>
          </ac:picMkLst>
        </pc:picChg>
        <pc:picChg chg="add del mod">
          <ac:chgData name="de Gier, Arnt" userId="60362cf2-1a06-4ad0-ac09-54c7836281de" providerId="ADAL" clId="{8E8AC2D3-300C-410C-B9CC-9288CF9BAAA6}" dt="2022-10-03T08:26:51.305" v="71"/>
          <ac:picMkLst>
            <pc:docMk/>
            <pc:sldMk cId="3911438934" sldId="2076137383"/>
            <ac:picMk id="24" creationId="{D0E2C281-5E52-605A-C3B6-55BF64A98A09}"/>
          </ac:picMkLst>
        </pc:picChg>
        <pc:picChg chg="add mod">
          <ac:chgData name="de Gier, Arnt" userId="60362cf2-1a06-4ad0-ac09-54c7836281de" providerId="ADAL" clId="{8E8AC2D3-300C-410C-B9CC-9288CF9BAAA6}" dt="2022-10-03T09:28:45.800" v="462" actId="1076"/>
          <ac:picMkLst>
            <pc:docMk/>
            <pc:sldMk cId="3911438934" sldId="2076137383"/>
            <ac:picMk id="26" creationId="{60CFB053-A89C-5E24-0DB2-3E7E8585522C}"/>
          </ac:picMkLst>
        </pc:picChg>
        <pc:picChg chg="add del mod">
          <ac:chgData name="de Gier, Arnt" userId="60362cf2-1a06-4ad0-ac09-54c7836281de" providerId="ADAL" clId="{8E8AC2D3-300C-410C-B9CC-9288CF9BAAA6}" dt="2022-10-03T09:10:36.894" v="243" actId="478"/>
          <ac:picMkLst>
            <pc:docMk/>
            <pc:sldMk cId="3911438934" sldId="2076137383"/>
            <ac:picMk id="34" creationId="{5571FDAF-819B-5B17-3106-9F49401223D7}"/>
          </ac:picMkLst>
        </pc:picChg>
        <pc:picChg chg="add mod">
          <ac:chgData name="de Gier, Arnt" userId="60362cf2-1a06-4ad0-ac09-54c7836281de" providerId="ADAL" clId="{8E8AC2D3-300C-410C-B9CC-9288CF9BAAA6}" dt="2022-10-03T09:12:21.178" v="247" actId="14100"/>
          <ac:picMkLst>
            <pc:docMk/>
            <pc:sldMk cId="3911438934" sldId="2076137383"/>
            <ac:picMk id="36" creationId="{F73F9BCB-8116-43EA-9999-1841F8C2C8A8}"/>
          </ac:picMkLst>
        </pc:picChg>
        <pc:picChg chg="add">
          <ac:chgData name="de Gier, Arnt" userId="60362cf2-1a06-4ad0-ac09-54c7836281de" providerId="ADAL" clId="{8E8AC2D3-300C-410C-B9CC-9288CF9BAAA6}" dt="2022-10-03T08:24:42.402" v="52"/>
          <ac:picMkLst>
            <pc:docMk/>
            <pc:sldMk cId="3911438934" sldId="2076137383"/>
            <ac:picMk id="1026" creationId="{37E299A8-9027-BA1F-F12B-02CB13828715}"/>
          </ac:picMkLst>
        </pc:picChg>
        <pc:cxnChg chg="add del mod">
          <ac:chgData name="de Gier, Arnt" userId="60362cf2-1a06-4ad0-ac09-54c7836281de" providerId="ADAL" clId="{8E8AC2D3-300C-410C-B9CC-9288CF9BAAA6}" dt="2022-10-03T08:25:41.193" v="60"/>
          <ac:cxnSpMkLst>
            <pc:docMk/>
            <pc:sldMk cId="3911438934" sldId="2076137383"/>
            <ac:cxnSpMk id="11" creationId="{C0D8E868-8D45-9025-3E26-51ED2914D78A}"/>
          </ac:cxnSpMkLst>
        </pc:cxnChg>
        <pc:cxnChg chg="add del mod">
          <ac:chgData name="de Gier, Arnt" userId="60362cf2-1a06-4ad0-ac09-54c7836281de" providerId="ADAL" clId="{8E8AC2D3-300C-410C-B9CC-9288CF9BAAA6}" dt="2022-10-03T08:26:51.305" v="71"/>
          <ac:cxnSpMkLst>
            <pc:docMk/>
            <pc:sldMk cId="3911438934" sldId="2076137383"/>
            <ac:cxnSpMk id="22" creationId="{190A49ED-1103-F33F-FCF2-D5CF08FC3C36}"/>
          </ac:cxnSpMkLst>
        </pc:cxnChg>
        <pc:cxnChg chg="add mod">
          <ac:chgData name="de Gier, Arnt" userId="60362cf2-1a06-4ad0-ac09-54c7836281de" providerId="ADAL" clId="{8E8AC2D3-300C-410C-B9CC-9288CF9BAAA6}" dt="2022-10-03T08:28:47.174" v="125" actId="1035"/>
          <ac:cxnSpMkLst>
            <pc:docMk/>
            <pc:sldMk cId="3911438934" sldId="2076137383"/>
            <ac:cxnSpMk id="28" creationId="{12E79B78-9A71-0221-D424-5DA32AB00911}"/>
          </ac:cxnSpMkLst>
        </pc:cxnChg>
      </pc:sldChg>
      <pc:sldChg chg="addSp delSp modSp new mod modClrScheme chgLayout">
        <pc:chgData name="de Gier, Arnt" userId="60362cf2-1a06-4ad0-ac09-54c7836281de" providerId="ADAL" clId="{8E8AC2D3-300C-410C-B9CC-9288CF9BAAA6}" dt="2022-10-07T08:33:51.916" v="753" actId="478"/>
        <pc:sldMkLst>
          <pc:docMk/>
          <pc:sldMk cId="926228610" sldId="2076137384"/>
        </pc:sldMkLst>
        <pc:spChg chg="del">
          <ac:chgData name="de Gier, Arnt" userId="60362cf2-1a06-4ad0-ac09-54c7836281de" providerId="ADAL" clId="{8E8AC2D3-300C-410C-B9CC-9288CF9BAAA6}" dt="2022-10-03T09:17:17.110" v="250" actId="700"/>
          <ac:spMkLst>
            <pc:docMk/>
            <pc:sldMk cId="926228610" sldId="2076137384"/>
            <ac:spMk id="2" creationId="{404541AE-423D-6CC5-4122-F1B2CE6BCCAA}"/>
          </ac:spMkLst>
        </pc:spChg>
        <pc:spChg chg="del">
          <ac:chgData name="de Gier, Arnt" userId="60362cf2-1a06-4ad0-ac09-54c7836281de" providerId="ADAL" clId="{8E8AC2D3-300C-410C-B9CC-9288CF9BAAA6}" dt="2022-10-03T09:17:17.110" v="250" actId="700"/>
          <ac:spMkLst>
            <pc:docMk/>
            <pc:sldMk cId="926228610" sldId="2076137384"/>
            <ac:spMk id="3" creationId="{A9B2BAFE-7577-443F-0FCB-9F6373F7E008}"/>
          </ac:spMkLst>
        </pc:spChg>
        <pc:spChg chg="add mod">
          <ac:chgData name="de Gier, Arnt" userId="60362cf2-1a06-4ad0-ac09-54c7836281de" providerId="ADAL" clId="{8E8AC2D3-300C-410C-B9CC-9288CF9BAAA6}" dt="2022-10-03T12:51:37.223" v="729" actId="14100"/>
          <ac:spMkLst>
            <pc:docMk/>
            <pc:sldMk cId="926228610" sldId="2076137384"/>
            <ac:spMk id="4" creationId="{955D5D65-7C06-0368-25CF-84F7DEAD7E43}"/>
          </ac:spMkLst>
        </pc:spChg>
        <pc:spChg chg="add mod">
          <ac:chgData name="de Gier, Arnt" userId="60362cf2-1a06-4ad0-ac09-54c7836281de" providerId="ADAL" clId="{8E8AC2D3-300C-410C-B9CC-9288CF9BAAA6}" dt="2022-10-03T09:56:00.356" v="653" actId="692"/>
          <ac:spMkLst>
            <pc:docMk/>
            <pc:sldMk cId="926228610" sldId="2076137384"/>
            <ac:spMk id="5" creationId="{F0EE15CD-FB81-0651-8E4B-14EE0A952EE1}"/>
          </ac:spMkLst>
        </pc:spChg>
        <pc:spChg chg="add mod">
          <ac:chgData name="de Gier, Arnt" userId="60362cf2-1a06-4ad0-ac09-54c7836281de" providerId="ADAL" clId="{8E8AC2D3-300C-410C-B9CC-9288CF9BAAA6}" dt="2022-10-03T09:42:08.090" v="589" actId="14100"/>
          <ac:spMkLst>
            <pc:docMk/>
            <pc:sldMk cId="926228610" sldId="2076137384"/>
            <ac:spMk id="6" creationId="{B2D334B3-6BED-6C6E-0DA4-F55FF9F27489}"/>
          </ac:spMkLst>
        </pc:spChg>
        <pc:spChg chg="add mod">
          <ac:chgData name="de Gier, Arnt" userId="60362cf2-1a06-4ad0-ac09-54c7836281de" providerId="ADAL" clId="{8E8AC2D3-300C-410C-B9CC-9288CF9BAAA6}" dt="2022-10-03T09:51:51.983" v="638" actId="120"/>
          <ac:spMkLst>
            <pc:docMk/>
            <pc:sldMk cId="926228610" sldId="2076137384"/>
            <ac:spMk id="25" creationId="{CE57A977-091F-68C5-CCC7-636CE9C6D12A}"/>
          </ac:spMkLst>
        </pc:spChg>
        <pc:spChg chg="add mod">
          <ac:chgData name="de Gier, Arnt" userId="60362cf2-1a06-4ad0-ac09-54c7836281de" providerId="ADAL" clId="{8E8AC2D3-300C-410C-B9CC-9288CF9BAAA6}" dt="2022-10-03T09:39:54.203" v="555" actId="14100"/>
          <ac:spMkLst>
            <pc:docMk/>
            <pc:sldMk cId="926228610" sldId="2076137384"/>
            <ac:spMk id="26" creationId="{D0022A97-4A30-EEE2-9528-AB668F73FCFE}"/>
          </ac:spMkLst>
        </pc:spChg>
        <pc:spChg chg="add mod">
          <ac:chgData name="de Gier, Arnt" userId="60362cf2-1a06-4ad0-ac09-54c7836281de" providerId="ADAL" clId="{8E8AC2D3-300C-410C-B9CC-9288CF9BAAA6}" dt="2022-10-03T09:39:36.373" v="549" actId="14100"/>
          <ac:spMkLst>
            <pc:docMk/>
            <pc:sldMk cId="926228610" sldId="2076137384"/>
            <ac:spMk id="27" creationId="{90D31499-5473-60B8-1823-307494ABD735}"/>
          </ac:spMkLst>
        </pc:spChg>
        <pc:spChg chg="add mod">
          <ac:chgData name="de Gier, Arnt" userId="60362cf2-1a06-4ad0-ac09-54c7836281de" providerId="ADAL" clId="{8E8AC2D3-300C-410C-B9CC-9288CF9BAAA6}" dt="2022-10-03T09:53:29.442" v="647" actId="1036"/>
          <ac:spMkLst>
            <pc:docMk/>
            <pc:sldMk cId="926228610" sldId="2076137384"/>
            <ac:spMk id="32" creationId="{7217F338-AB34-02E9-08B9-233E03816699}"/>
          </ac:spMkLst>
        </pc:spChg>
        <pc:spChg chg="add mod">
          <ac:chgData name="de Gier, Arnt" userId="60362cf2-1a06-4ad0-ac09-54c7836281de" providerId="ADAL" clId="{8E8AC2D3-300C-410C-B9CC-9288CF9BAAA6}" dt="2022-10-03T09:53:29.442" v="647" actId="1036"/>
          <ac:spMkLst>
            <pc:docMk/>
            <pc:sldMk cId="926228610" sldId="2076137384"/>
            <ac:spMk id="33" creationId="{32892265-1A81-E20F-755B-A70FA667A4A7}"/>
          </ac:spMkLst>
        </pc:spChg>
        <pc:spChg chg="add mod">
          <ac:chgData name="de Gier, Arnt" userId="60362cf2-1a06-4ad0-ac09-54c7836281de" providerId="ADAL" clId="{8E8AC2D3-300C-410C-B9CC-9288CF9BAAA6}" dt="2022-10-03T09:53:29.442" v="647" actId="1036"/>
          <ac:spMkLst>
            <pc:docMk/>
            <pc:sldMk cId="926228610" sldId="2076137384"/>
            <ac:spMk id="34" creationId="{809DE38C-4D79-89C2-6060-E975175146F6}"/>
          </ac:spMkLst>
        </pc:spChg>
        <pc:spChg chg="add mod">
          <ac:chgData name="de Gier, Arnt" userId="60362cf2-1a06-4ad0-ac09-54c7836281de" providerId="ADAL" clId="{8E8AC2D3-300C-410C-B9CC-9288CF9BAAA6}" dt="2022-10-03T09:53:38.829" v="651" actId="1036"/>
          <ac:spMkLst>
            <pc:docMk/>
            <pc:sldMk cId="926228610" sldId="2076137384"/>
            <ac:spMk id="35" creationId="{1D366174-5F9C-A8B4-6557-126896F3F87C}"/>
          </ac:spMkLst>
        </pc:spChg>
        <pc:spChg chg="add mod">
          <ac:chgData name="de Gier, Arnt" userId="60362cf2-1a06-4ad0-ac09-54c7836281de" providerId="ADAL" clId="{8E8AC2D3-300C-410C-B9CC-9288CF9BAAA6}" dt="2022-10-03T12:51:31.973" v="728" actId="14100"/>
          <ac:spMkLst>
            <pc:docMk/>
            <pc:sldMk cId="926228610" sldId="2076137384"/>
            <ac:spMk id="36" creationId="{D34916B8-B661-A6AD-E0DB-135216F7288B}"/>
          </ac:spMkLst>
        </pc:spChg>
        <pc:spChg chg="add mod">
          <ac:chgData name="de Gier, Arnt" userId="60362cf2-1a06-4ad0-ac09-54c7836281de" providerId="ADAL" clId="{8E8AC2D3-300C-410C-B9CC-9288CF9BAAA6}" dt="2022-10-07T08:32:55.203" v="752" actId="20577"/>
          <ac:spMkLst>
            <pc:docMk/>
            <pc:sldMk cId="926228610" sldId="2076137384"/>
            <ac:spMk id="38" creationId="{42F8410F-E677-F320-9F50-59B83ECBA44B}"/>
          </ac:spMkLst>
        </pc:spChg>
        <pc:spChg chg="add mod">
          <ac:chgData name="de Gier, Arnt" userId="60362cf2-1a06-4ad0-ac09-54c7836281de" providerId="ADAL" clId="{8E8AC2D3-300C-410C-B9CC-9288CF9BAAA6}" dt="2022-10-03T09:41:54.796" v="587" actId="1076"/>
          <ac:spMkLst>
            <pc:docMk/>
            <pc:sldMk cId="926228610" sldId="2076137384"/>
            <ac:spMk id="44" creationId="{C7A36D91-9F43-8794-5550-C71041117D20}"/>
          </ac:spMkLst>
        </pc:spChg>
        <pc:spChg chg="add del mod">
          <ac:chgData name="de Gier, Arnt" userId="60362cf2-1a06-4ad0-ac09-54c7836281de" providerId="ADAL" clId="{8E8AC2D3-300C-410C-B9CC-9288CF9BAAA6}" dt="2022-10-03T09:31:59.869" v="493" actId="478"/>
          <ac:spMkLst>
            <pc:docMk/>
            <pc:sldMk cId="926228610" sldId="2076137384"/>
            <ac:spMk id="45" creationId="{65AC21A0-C50A-D377-2F20-6DB3B1667B57}"/>
          </ac:spMkLst>
        </pc:spChg>
        <pc:spChg chg="add mod">
          <ac:chgData name="de Gier, Arnt" userId="60362cf2-1a06-4ad0-ac09-54c7836281de" providerId="ADAL" clId="{8E8AC2D3-300C-410C-B9CC-9288CF9BAAA6}" dt="2022-10-03T12:51:26.942" v="727" actId="1035"/>
          <ac:spMkLst>
            <pc:docMk/>
            <pc:sldMk cId="926228610" sldId="2076137384"/>
            <ac:spMk id="46" creationId="{652697F4-EE9F-4D0E-DD57-D2F8291DA982}"/>
          </ac:spMkLst>
        </pc:spChg>
        <pc:spChg chg="add mod">
          <ac:chgData name="de Gier, Arnt" userId="60362cf2-1a06-4ad0-ac09-54c7836281de" providerId="ADAL" clId="{8E8AC2D3-300C-410C-B9CC-9288CF9BAAA6}" dt="2022-10-03T12:51:26.942" v="727" actId="1035"/>
          <ac:spMkLst>
            <pc:docMk/>
            <pc:sldMk cId="926228610" sldId="2076137384"/>
            <ac:spMk id="48" creationId="{1DD3B35B-AF30-DB9E-BA61-3D444AF5259F}"/>
          </ac:spMkLst>
        </pc:spChg>
        <pc:spChg chg="add mod">
          <ac:chgData name="de Gier, Arnt" userId="60362cf2-1a06-4ad0-ac09-54c7836281de" providerId="ADAL" clId="{8E8AC2D3-300C-410C-B9CC-9288CF9BAAA6}" dt="2022-10-03T12:51:26.942" v="727" actId="1035"/>
          <ac:spMkLst>
            <pc:docMk/>
            <pc:sldMk cId="926228610" sldId="2076137384"/>
            <ac:spMk id="52" creationId="{4DAF1709-EF2B-E3A3-02CA-B1C98A548FC0}"/>
          </ac:spMkLst>
        </pc:spChg>
        <pc:spChg chg="add del mod ord">
          <ac:chgData name="de Gier, Arnt" userId="60362cf2-1a06-4ad0-ac09-54c7836281de" providerId="ADAL" clId="{8E8AC2D3-300C-410C-B9CC-9288CF9BAAA6}" dt="2022-10-07T08:33:51.916" v="753" actId="478"/>
          <ac:spMkLst>
            <pc:docMk/>
            <pc:sldMk cId="926228610" sldId="2076137384"/>
            <ac:spMk id="62" creationId="{3362639C-1018-FA79-686D-A878A38E7198}"/>
          </ac:spMkLst>
        </pc:spChg>
        <pc:grpChg chg="add del">
          <ac:chgData name="de Gier, Arnt" userId="60362cf2-1a06-4ad0-ac09-54c7836281de" providerId="ADAL" clId="{8E8AC2D3-300C-410C-B9CC-9288CF9BAAA6}" dt="2022-10-03T09:24:25.798" v="323" actId="164"/>
          <ac:grpSpMkLst>
            <pc:docMk/>
            <pc:sldMk cId="926228610" sldId="2076137384"/>
            <ac:grpSpMk id="28" creationId="{DFCAD784-527E-D1C4-FB6C-1889CB035541}"/>
          </ac:grpSpMkLst>
        </pc:grpChg>
        <pc:grpChg chg="add mod">
          <ac:chgData name="de Gier, Arnt" userId="60362cf2-1a06-4ad0-ac09-54c7836281de" providerId="ADAL" clId="{8E8AC2D3-300C-410C-B9CC-9288CF9BAAA6}" dt="2022-10-03T09:41:02.818" v="581" actId="1036"/>
          <ac:grpSpMkLst>
            <pc:docMk/>
            <pc:sldMk cId="926228610" sldId="2076137384"/>
            <ac:grpSpMk id="29" creationId="{B10A8417-79E3-8EFF-4A50-BFE38176C666}"/>
          </ac:grpSpMkLst>
        </pc:grpChg>
        <pc:grpChg chg="add mod">
          <ac:chgData name="de Gier, Arnt" userId="60362cf2-1a06-4ad0-ac09-54c7836281de" providerId="ADAL" clId="{8E8AC2D3-300C-410C-B9CC-9288CF9BAAA6}" dt="2022-10-03T09:41:02.818" v="581" actId="1036"/>
          <ac:grpSpMkLst>
            <pc:docMk/>
            <pc:sldMk cId="926228610" sldId="2076137384"/>
            <ac:grpSpMk id="30" creationId="{834411A0-CB28-2829-7902-EC01A14E073B}"/>
          </ac:grpSpMkLst>
        </pc:grpChg>
        <pc:grpChg chg="add mod">
          <ac:chgData name="de Gier, Arnt" userId="60362cf2-1a06-4ad0-ac09-54c7836281de" providerId="ADAL" clId="{8E8AC2D3-300C-410C-B9CC-9288CF9BAAA6}" dt="2022-10-03T09:41:02.818" v="581" actId="1036"/>
          <ac:grpSpMkLst>
            <pc:docMk/>
            <pc:sldMk cId="926228610" sldId="2076137384"/>
            <ac:grpSpMk id="31" creationId="{81F1E767-2265-44EB-32D6-65C7BF373D10}"/>
          </ac:grpSpMkLst>
        </pc:grpChg>
        <pc:graphicFrameChg chg="add mod">
          <ac:chgData name="de Gier, Arnt" userId="60362cf2-1a06-4ad0-ac09-54c7836281de" providerId="ADAL" clId="{8E8AC2D3-300C-410C-B9CC-9288CF9BAAA6}" dt="2022-10-03T12:51:26.942" v="727" actId="1035"/>
          <ac:graphicFrameMkLst>
            <pc:docMk/>
            <pc:sldMk cId="926228610" sldId="2076137384"/>
            <ac:graphicFrameMk id="53" creationId="{D432CC22-D02F-71D8-6F3A-B1C89D7E204D}"/>
          </ac:graphicFrameMkLst>
        </pc:graphicFrameChg>
        <pc:picChg chg="add mod">
          <ac:chgData name="de Gier, Arnt" userId="60362cf2-1a06-4ad0-ac09-54c7836281de" providerId="ADAL" clId="{8E8AC2D3-300C-410C-B9CC-9288CF9BAAA6}" dt="2022-10-03T09:21:22.980" v="282" actId="1036"/>
          <ac:picMkLst>
            <pc:docMk/>
            <pc:sldMk cId="926228610" sldId="2076137384"/>
            <ac:picMk id="7" creationId="{13A9FBB5-64E9-F383-BA59-3D90FE65584A}"/>
          </ac:picMkLst>
        </pc:picChg>
        <pc:picChg chg="add mod">
          <ac:chgData name="de Gier, Arnt" userId="60362cf2-1a06-4ad0-ac09-54c7836281de" providerId="ADAL" clId="{8E8AC2D3-300C-410C-B9CC-9288CF9BAAA6}" dt="2022-10-03T09:21:22.980" v="282" actId="1036"/>
          <ac:picMkLst>
            <pc:docMk/>
            <pc:sldMk cId="926228610" sldId="2076137384"/>
            <ac:picMk id="8" creationId="{571F1DA8-678E-BE8F-0826-E4C8AD1C22D7}"/>
          </ac:picMkLst>
        </pc:picChg>
        <pc:picChg chg="add mod">
          <ac:chgData name="de Gier, Arnt" userId="60362cf2-1a06-4ad0-ac09-54c7836281de" providerId="ADAL" clId="{8E8AC2D3-300C-410C-B9CC-9288CF9BAAA6}" dt="2022-10-03T09:21:22.980" v="282" actId="1036"/>
          <ac:picMkLst>
            <pc:docMk/>
            <pc:sldMk cId="926228610" sldId="2076137384"/>
            <ac:picMk id="9" creationId="{DD64E523-A7CD-3F23-4627-A115AAF83B94}"/>
          </ac:picMkLst>
        </pc:picChg>
        <pc:picChg chg="add mod">
          <ac:chgData name="de Gier, Arnt" userId="60362cf2-1a06-4ad0-ac09-54c7836281de" providerId="ADAL" clId="{8E8AC2D3-300C-410C-B9CC-9288CF9BAAA6}" dt="2022-10-03T09:21:22.980" v="282" actId="1036"/>
          <ac:picMkLst>
            <pc:docMk/>
            <pc:sldMk cId="926228610" sldId="2076137384"/>
            <ac:picMk id="10" creationId="{9E5678B2-CA5D-0988-DDE1-42914F2FEF22}"/>
          </ac:picMkLst>
        </pc:picChg>
        <pc:picChg chg="add mod">
          <ac:chgData name="de Gier, Arnt" userId="60362cf2-1a06-4ad0-ac09-54c7836281de" providerId="ADAL" clId="{8E8AC2D3-300C-410C-B9CC-9288CF9BAAA6}" dt="2022-10-03T09:21:22.980" v="282" actId="1036"/>
          <ac:picMkLst>
            <pc:docMk/>
            <pc:sldMk cId="926228610" sldId="2076137384"/>
            <ac:picMk id="11" creationId="{2A366E4D-0347-A3FE-9247-6546C369AB1F}"/>
          </ac:picMkLst>
        </pc:picChg>
        <pc:picChg chg="add mod">
          <ac:chgData name="de Gier, Arnt" userId="60362cf2-1a06-4ad0-ac09-54c7836281de" providerId="ADAL" clId="{8E8AC2D3-300C-410C-B9CC-9288CF9BAAA6}" dt="2022-10-03T09:21:22.980" v="282" actId="1036"/>
          <ac:picMkLst>
            <pc:docMk/>
            <pc:sldMk cId="926228610" sldId="2076137384"/>
            <ac:picMk id="12" creationId="{3C2782A7-CCE3-A968-3CEA-765982271EDB}"/>
          </ac:picMkLst>
        </pc:picChg>
        <pc:picChg chg="add mod">
          <ac:chgData name="de Gier, Arnt" userId="60362cf2-1a06-4ad0-ac09-54c7836281de" providerId="ADAL" clId="{8E8AC2D3-300C-410C-B9CC-9288CF9BAAA6}" dt="2022-10-03T09:21:22.980" v="282" actId="1036"/>
          <ac:picMkLst>
            <pc:docMk/>
            <pc:sldMk cId="926228610" sldId="2076137384"/>
            <ac:picMk id="13" creationId="{E9766810-4650-DAF6-A589-7C644D8AF00F}"/>
          </ac:picMkLst>
        </pc:picChg>
        <pc:picChg chg="add mod">
          <ac:chgData name="de Gier, Arnt" userId="60362cf2-1a06-4ad0-ac09-54c7836281de" providerId="ADAL" clId="{8E8AC2D3-300C-410C-B9CC-9288CF9BAAA6}" dt="2022-10-03T09:21:22.980" v="282" actId="1036"/>
          <ac:picMkLst>
            <pc:docMk/>
            <pc:sldMk cId="926228610" sldId="2076137384"/>
            <ac:picMk id="14" creationId="{9FB8231A-0326-D4C4-DBBB-79FA6DAF3E45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15" creationId="{B0CA7BDE-EC9C-D102-A41D-A047E5832CE8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16" creationId="{F5B84787-8900-7EDF-37D4-DA44FF60DBB7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17" creationId="{1A7485D9-61AC-8A85-A997-052677EB0E27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18" creationId="{1C41CC10-A63F-3826-B7BD-333DB6BE017C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19" creationId="{0D440826-976E-7E8A-2DB8-2DC007C8A00F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20" creationId="{C8A97285-EB7A-FB58-F2D2-31DA75301BAC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21" creationId="{D5943A24-006D-E760-BF3A-A5C92DA4B287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22" creationId="{14C5C11F-1BCA-06CA-F54A-754193B95867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23" creationId="{18A1BDCA-2935-C7F3-9E5B-DC879D5D0DAF}"/>
          </ac:picMkLst>
        </pc:picChg>
        <pc:picChg chg="add mod topLvl">
          <ac:chgData name="de Gier, Arnt" userId="60362cf2-1a06-4ad0-ac09-54c7836281de" providerId="ADAL" clId="{8E8AC2D3-300C-410C-B9CC-9288CF9BAAA6}" dt="2022-10-03T09:24:25.798" v="323" actId="164"/>
          <ac:picMkLst>
            <pc:docMk/>
            <pc:sldMk cId="926228610" sldId="2076137384"/>
            <ac:picMk id="24" creationId="{428FACB0-7F1F-281A-2050-0F5BD30CC6C1}"/>
          </ac:picMkLst>
        </pc:picChg>
        <pc:picChg chg="add mod">
          <ac:chgData name="de Gier, Arnt" userId="60362cf2-1a06-4ad0-ac09-54c7836281de" providerId="ADAL" clId="{8E8AC2D3-300C-410C-B9CC-9288CF9BAAA6}" dt="2022-10-03T09:42:29.961" v="592" actId="1076"/>
          <ac:picMkLst>
            <pc:docMk/>
            <pc:sldMk cId="926228610" sldId="2076137384"/>
            <ac:picMk id="40" creationId="{673F2A2E-24C3-5D6D-1EBC-5E8DD1856062}"/>
          </ac:picMkLst>
        </pc:picChg>
        <pc:picChg chg="add mod">
          <ac:chgData name="de Gier, Arnt" userId="60362cf2-1a06-4ad0-ac09-54c7836281de" providerId="ADAL" clId="{8E8AC2D3-300C-410C-B9CC-9288CF9BAAA6}" dt="2022-10-03T12:52:29.536" v="741" actId="1036"/>
          <ac:picMkLst>
            <pc:docMk/>
            <pc:sldMk cId="926228610" sldId="2076137384"/>
            <ac:picMk id="41" creationId="{7372C90D-DD62-0846-2C2F-85F33E0D0684}"/>
          </ac:picMkLst>
        </pc:picChg>
        <pc:picChg chg="add mod">
          <ac:chgData name="de Gier, Arnt" userId="60362cf2-1a06-4ad0-ac09-54c7836281de" providerId="ADAL" clId="{8E8AC2D3-300C-410C-B9CC-9288CF9BAAA6}" dt="2022-10-03T09:41:54.796" v="587" actId="1076"/>
          <ac:picMkLst>
            <pc:docMk/>
            <pc:sldMk cId="926228610" sldId="2076137384"/>
            <ac:picMk id="42" creationId="{26E51841-E95A-353D-20B9-4D58B0798C2E}"/>
          </ac:picMkLst>
        </pc:picChg>
        <pc:picChg chg="add mod">
          <ac:chgData name="de Gier, Arnt" userId="60362cf2-1a06-4ad0-ac09-54c7836281de" providerId="ADAL" clId="{8E8AC2D3-300C-410C-B9CC-9288CF9BAAA6}" dt="2022-10-03T09:40:41.155" v="564" actId="1035"/>
          <ac:picMkLst>
            <pc:docMk/>
            <pc:sldMk cId="926228610" sldId="2076137384"/>
            <ac:picMk id="43" creationId="{49DB254A-E91F-3FD0-811E-790B6BAA4BF1}"/>
          </ac:picMkLst>
        </pc:picChg>
        <pc:picChg chg="add mod">
          <ac:chgData name="de Gier, Arnt" userId="60362cf2-1a06-4ad0-ac09-54c7836281de" providerId="ADAL" clId="{8E8AC2D3-300C-410C-B9CC-9288CF9BAAA6}" dt="2022-10-03T12:51:26.942" v="727" actId="1035"/>
          <ac:picMkLst>
            <pc:docMk/>
            <pc:sldMk cId="926228610" sldId="2076137384"/>
            <ac:picMk id="47" creationId="{6211AEBD-ABEB-9990-134A-36CD7E790632}"/>
          </ac:picMkLst>
        </pc:picChg>
        <pc:picChg chg="add del mod">
          <ac:chgData name="de Gier, Arnt" userId="60362cf2-1a06-4ad0-ac09-54c7836281de" providerId="ADAL" clId="{8E8AC2D3-300C-410C-B9CC-9288CF9BAAA6}" dt="2022-10-03T09:32:01.293" v="494" actId="478"/>
          <ac:picMkLst>
            <pc:docMk/>
            <pc:sldMk cId="926228610" sldId="2076137384"/>
            <ac:picMk id="50" creationId="{D4F26DFB-D570-3B9E-566C-1E6ABFB02ECD}"/>
          </ac:picMkLst>
        </pc:picChg>
        <pc:picChg chg="add mod">
          <ac:chgData name="de Gier, Arnt" userId="60362cf2-1a06-4ad0-ac09-54c7836281de" providerId="ADAL" clId="{8E8AC2D3-300C-410C-B9CC-9288CF9BAAA6}" dt="2022-10-03T12:51:26.942" v="727" actId="1035"/>
          <ac:picMkLst>
            <pc:docMk/>
            <pc:sldMk cId="926228610" sldId="2076137384"/>
            <ac:picMk id="51" creationId="{3383F8D6-3FEA-DD42-4D22-004CF54E5EE4}"/>
          </ac:picMkLst>
        </pc:picChg>
        <pc:picChg chg="add mod">
          <ac:chgData name="de Gier, Arnt" userId="60362cf2-1a06-4ad0-ac09-54c7836281de" providerId="ADAL" clId="{8E8AC2D3-300C-410C-B9CC-9288CF9BAAA6}" dt="2022-10-03T09:42:36.564" v="595" actId="1036"/>
          <ac:picMkLst>
            <pc:docMk/>
            <pc:sldMk cId="926228610" sldId="2076137384"/>
            <ac:picMk id="55" creationId="{E686E7A5-3FE7-ABF3-E394-32ABD98F283F}"/>
          </ac:picMkLst>
        </pc:picChg>
        <pc:picChg chg="add mod">
          <ac:chgData name="de Gier, Arnt" userId="60362cf2-1a06-4ad0-ac09-54c7836281de" providerId="ADAL" clId="{8E8AC2D3-300C-410C-B9CC-9288CF9BAAA6}" dt="2022-10-03T09:41:02.818" v="581" actId="1036"/>
          <ac:picMkLst>
            <pc:docMk/>
            <pc:sldMk cId="926228610" sldId="2076137384"/>
            <ac:picMk id="56" creationId="{80F873F9-D170-2A16-81C1-70A1AC2D13CB}"/>
          </ac:picMkLst>
        </pc:picChg>
        <pc:picChg chg="add mod">
          <ac:chgData name="de Gier, Arnt" userId="60362cf2-1a06-4ad0-ac09-54c7836281de" providerId="ADAL" clId="{8E8AC2D3-300C-410C-B9CC-9288CF9BAAA6}" dt="2022-10-03T09:52:50.013" v="639" actId="571"/>
          <ac:picMkLst>
            <pc:docMk/>
            <pc:sldMk cId="926228610" sldId="2076137384"/>
            <ac:picMk id="61" creationId="{B84A5602-A3A5-B377-19FC-6C78874827B4}"/>
          </ac:picMkLst>
        </pc:picChg>
        <pc:cxnChg chg="add mod">
          <ac:chgData name="de Gier, Arnt" userId="60362cf2-1a06-4ad0-ac09-54c7836281de" providerId="ADAL" clId="{8E8AC2D3-300C-410C-B9CC-9288CF9BAAA6}" dt="2022-10-03T09:41:02.818" v="581" actId="1036"/>
          <ac:cxnSpMkLst>
            <pc:docMk/>
            <pc:sldMk cId="926228610" sldId="2076137384"/>
            <ac:cxnSpMk id="37" creationId="{A187B20D-F0E1-A48F-4201-6D6D1AF82C1F}"/>
          </ac:cxnSpMkLst>
        </pc:cxnChg>
        <pc:cxnChg chg="add del mod">
          <ac:chgData name="de Gier, Arnt" userId="60362cf2-1a06-4ad0-ac09-54c7836281de" providerId="ADAL" clId="{8E8AC2D3-300C-410C-B9CC-9288CF9BAAA6}" dt="2022-10-03T09:44:13.632" v="608" actId="478"/>
          <ac:cxnSpMkLst>
            <pc:docMk/>
            <pc:sldMk cId="926228610" sldId="2076137384"/>
            <ac:cxnSpMk id="49" creationId="{BC2F7BF6-0AEF-8B4B-0830-E65F71A7105B}"/>
          </ac:cxnSpMkLst>
        </pc:cxnChg>
      </pc:sldChg>
    </pc:docChg>
  </pc:docChgLst>
  <pc:docChgLst>
    <pc:chgData name="Paweena Tongbai" userId="2b9f2c3d-e641-4e58-85cf-3fb104de0a4b" providerId="ADAL" clId="{D71D485F-3115-4825-8D1D-0FA26DC218A6}"/>
    <pc:docChg chg="undo custSel addSld modSld addSection modSection">
      <pc:chgData name="Paweena Tongbai" userId="2b9f2c3d-e641-4e58-85cf-3fb104de0a4b" providerId="ADAL" clId="{D71D485F-3115-4825-8D1D-0FA26DC218A6}" dt="2023-06-23T22:34:26.508" v="314" actId="14100"/>
      <pc:docMkLst>
        <pc:docMk/>
      </pc:docMkLst>
      <pc:sldChg chg="addSp delSp modSp mod">
        <pc:chgData name="Paweena Tongbai" userId="2b9f2c3d-e641-4e58-85cf-3fb104de0a4b" providerId="ADAL" clId="{D71D485F-3115-4825-8D1D-0FA26DC218A6}" dt="2023-06-23T22:13:29.540" v="7" actId="1076"/>
        <pc:sldMkLst>
          <pc:docMk/>
          <pc:sldMk cId="3491626754" sldId="2076137386"/>
        </pc:sldMkLst>
        <pc:grpChg chg="del">
          <ac:chgData name="Paweena Tongbai" userId="2b9f2c3d-e641-4e58-85cf-3fb104de0a4b" providerId="ADAL" clId="{D71D485F-3115-4825-8D1D-0FA26DC218A6}" dt="2023-06-23T22:13:27.085" v="6" actId="478"/>
          <ac:grpSpMkLst>
            <pc:docMk/>
            <pc:sldMk cId="3491626754" sldId="2076137386"/>
            <ac:grpSpMk id="58" creationId="{D55A3E24-34CF-62C1-6540-6384360E8CD4}"/>
          </ac:grpSpMkLst>
        </pc:grpChg>
        <pc:picChg chg="add mod">
          <ac:chgData name="Paweena Tongbai" userId="2b9f2c3d-e641-4e58-85cf-3fb104de0a4b" providerId="ADAL" clId="{D71D485F-3115-4825-8D1D-0FA26DC218A6}" dt="2023-06-23T22:13:29.540" v="7" actId="1076"/>
          <ac:picMkLst>
            <pc:docMk/>
            <pc:sldMk cId="3491626754" sldId="2076137386"/>
            <ac:picMk id="45" creationId="{EE88FEB9-8FDD-D69A-EA6E-9EE7970BB092}"/>
          </ac:picMkLst>
        </pc:picChg>
      </pc:sldChg>
      <pc:sldChg chg="addSp delSp modSp mod">
        <pc:chgData name="Paweena Tongbai" userId="2b9f2c3d-e641-4e58-85cf-3fb104de0a4b" providerId="ADAL" clId="{D71D485F-3115-4825-8D1D-0FA26DC218A6}" dt="2023-06-23T22:13:37.866" v="10" actId="1076"/>
        <pc:sldMkLst>
          <pc:docMk/>
          <pc:sldMk cId="136061691" sldId="2076137387"/>
        </pc:sldMkLst>
        <pc:grpChg chg="del">
          <ac:chgData name="Paweena Tongbai" userId="2b9f2c3d-e641-4e58-85cf-3fb104de0a4b" providerId="ADAL" clId="{D71D485F-3115-4825-8D1D-0FA26DC218A6}" dt="2023-06-23T22:13:33.362" v="8" actId="478"/>
          <ac:grpSpMkLst>
            <pc:docMk/>
            <pc:sldMk cId="136061691" sldId="2076137387"/>
            <ac:grpSpMk id="19" creationId="{50F6680D-3856-AA0C-5F3C-DF51350B7EFD}"/>
          </ac:grpSpMkLst>
        </pc:grpChg>
        <pc:picChg chg="add mod">
          <ac:chgData name="Paweena Tongbai" userId="2b9f2c3d-e641-4e58-85cf-3fb104de0a4b" providerId="ADAL" clId="{D71D485F-3115-4825-8D1D-0FA26DC218A6}" dt="2023-06-23T22:13:37.866" v="10" actId="1076"/>
          <ac:picMkLst>
            <pc:docMk/>
            <pc:sldMk cId="136061691" sldId="2076137387"/>
            <ac:picMk id="23" creationId="{CC623FAA-1D0E-FB2D-3955-60A9ED28E0CD}"/>
          </ac:picMkLst>
        </pc:picChg>
      </pc:sldChg>
      <pc:sldChg chg="addSp delSp modSp mod">
        <pc:chgData name="Paweena Tongbai" userId="2b9f2c3d-e641-4e58-85cf-3fb104de0a4b" providerId="ADAL" clId="{D71D485F-3115-4825-8D1D-0FA26DC218A6}" dt="2023-06-23T22:13:49.265" v="13" actId="1076"/>
        <pc:sldMkLst>
          <pc:docMk/>
          <pc:sldMk cId="2356644194" sldId="2076137388"/>
        </pc:sldMkLst>
        <pc:grpChg chg="del">
          <ac:chgData name="Paweena Tongbai" userId="2b9f2c3d-e641-4e58-85cf-3fb104de0a4b" providerId="ADAL" clId="{D71D485F-3115-4825-8D1D-0FA26DC218A6}" dt="2023-06-23T22:13:45.868" v="11" actId="478"/>
          <ac:grpSpMkLst>
            <pc:docMk/>
            <pc:sldMk cId="2356644194" sldId="2076137388"/>
            <ac:grpSpMk id="25" creationId="{C429D053-575D-3755-1842-BFC8F4E3809C}"/>
          </ac:grpSpMkLst>
        </pc:grpChg>
        <pc:picChg chg="add mod">
          <ac:chgData name="Paweena Tongbai" userId="2b9f2c3d-e641-4e58-85cf-3fb104de0a4b" providerId="ADAL" clId="{D71D485F-3115-4825-8D1D-0FA26DC218A6}" dt="2023-06-23T22:13:49.265" v="13" actId="1076"/>
          <ac:picMkLst>
            <pc:docMk/>
            <pc:sldMk cId="2356644194" sldId="2076137388"/>
            <ac:picMk id="28" creationId="{A0BFD83B-7E62-6B78-8213-166F7A304635}"/>
          </ac:picMkLst>
        </pc:picChg>
      </pc:sldChg>
      <pc:sldChg chg="addSp delSp modSp mod">
        <pc:chgData name="Paweena Tongbai" userId="2b9f2c3d-e641-4e58-85cf-3fb104de0a4b" providerId="ADAL" clId="{D71D485F-3115-4825-8D1D-0FA26DC218A6}" dt="2023-06-23T22:15:47.130" v="17" actId="1076"/>
        <pc:sldMkLst>
          <pc:docMk/>
          <pc:sldMk cId="1756092264" sldId="2076137389"/>
        </pc:sldMkLst>
        <pc:grpChg chg="del">
          <ac:chgData name="Paweena Tongbai" userId="2b9f2c3d-e641-4e58-85cf-3fb104de0a4b" providerId="ADAL" clId="{D71D485F-3115-4825-8D1D-0FA26DC218A6}" dt="2023-06-23T22:15:44.618" v="16" actId="478"/>
          <ac:grpSpMkLst>
            <pc:docMk/>
            <pc:sldMk cId="1756092264" sldId="2076137389"/>
            <ac:grpSpMk id="15" creationId="{AB44703A-4E4E-092F-479A-E98A43CB4CC0}"/>
          </ac:grpSpMkLst>
        </pc:grpChg>
        <pc:picChg chg="add mod">
          <ac:chgData name="Paweena Tongbai" userId="2b9f2c3d-e641-4e58-85cf-3fb104de0a4b" providerId="ADAL" clId="{D71D485F-3115-4825-8D1D-0FA26DC218A6}" dt="2023-06-23T22:15:47.130" v="17" actId="1076"/>
          <ac:picMkLst>
            <pc:docMk/>
            <pc:sldMk cId="1756092264" sldId="2076137389"/>
            <ac:picMk id="26" creationId="{BA3310FC-B00A-8FBA-CAF2-55E56AF76A11}"/>
          </ac:picMkLst>
        </pc:picChg>
      </pc:sldChg>
      <pc:sldChg chg="addSp delSp modSp mod">
        <pc:chgData name="Paweena Tongbai" userId="2b9f2c3d-e641-4e58-85cf-3fb104de0a4b" providerId="ADAL" clId="{D71D485F-3115-4825-8D1D-0FA26DC218A6}" dt="2023-06-23T22:15:54.771" v="20" actId="1076"/>
        <pc:sldMkLst>
          <pc:docMk/>
          <pc:sldMk cId="3456546422" sldId="2076137390"/>
        </pc:sldMkLst>
        <pc:grpChg chg="del">
          <ac:chgData name="Paweena Tongbai" userId="2b9f2c3d-e641-4e58-85cf-3fb104de0a4b" providerId="ADAL" clId="{D71D485F-3115-4825-8D1D-0FA26DC218A6}" dt="2023-06-23T22:15:52.110" v="18" actId="478"/>
          <ac:grpSpMkLst>
            <pc:docMk/>
            <pc:sldMk cId="3456546422" sldId="2076137390"/>
            <ac:grpSpMk id="7" creationId="{89BA54BC-C630-397D-346B-DF23740C01A9}"/>
          </ac:grpSpMkLst>
        </pc:grpChg>
        <pc:picChg chg="add mod">
          <ac:chgData name="Paweena Tongbai" userId="2b9f2c3d-e641-4e58-85cf-3fb104de0a4b" providerId="ADAL" clId="{D71D485F-3115-4825-8D1D-0FA26DC218A6}" dt="2023-06-23T22:15:54.771" v="20" actId="1076"/>
          <ac:picMkLst>
            <pc:docMk/>
            <pc:sldMk cId="3456546422" sldId="2076137390"/>
            <ac:picMk id="5" creationId="{3665C042-654D-6066-675C-36F33A577F4A}"/>
          </ac:picMkLst>
        </pc:picChg>
      </pc:sldChg>
      <pc:sldChg chg="modSp add mod">
        <pc:chgData name="Paweena Tongbai" userId="2b9f2c3d-e641-4e58-85cf-3fb104de0a4b" providerId="ADAL" clId="{D71D485F-3115-4825-8D1D-0FA26DC218A6}" dt="2023-06-23T22:19:39.093" v="37" actId="403"/>
        <pc:sldMkLst>
          <pc:docMk/>
          <pc:sldMk cId="3474095964" sldId="2076137391"/>
        </pc:sldMkLst>
        <pc:spChg chg="mod">
          <ac:chgData name="Paweena Tongbai" userId="2b9f2c3d-e641-4e58-85cf-3fb104de0a4b" providerId="ADAL" clId="{D71D485F-3115-4825-8D1D-0FA26DC218A6}" dt="2023-06-23T22:18:39.958" v="27" actId="1076"/>
          <ac:spMkLst>
            <pc:docMk/>
            <pc:sldMk cId="3474095964" sldId="2076137391"/>
            <ac:spMk id="25" creationId="{CE57A977-091F-68C5-CCC7-636CE9C6D12A}"/>
          </ac:spMkLst>
        </pc:spChg>
        <pc:spChg chg="mod">
          <ac:chgData name="Paweena Tongbai" userId="2b9f2c3d-e641-4e58-85cf-3fb104de0a4b" providerId="ADAL" clId="{D71D485F-3115-4825-8D1D-0FA26DC218A6}" dt="2023-06-23T22:18:44.818" v="28" actId="14100"/>
          <ac:spMkLst>
            <pc:docMk/>
            <pc:sldMk cId="3474095964" sldId="2076137391"/>
            <ac:spMk id="26" creationId="{D0022A97-4A30-EEE2-9528-AB668F73FCFE}"/>
          </ac:spMkLst>
        </pc:spChg>
        <pc:spChg chg="mod">
          <ac:chgData name="Paweena Tongbai" userId="2b9f2c3d-e641-4e58-85cf-3fb104de0a4b" providerId="ADAL" clId="{D71D485F-3115-4825-8D1D-0FA26DC218A6}" dt="2023-06-23T22:18:48.180" v="29" actId="404"/>
          <ac:spMkLst>
            <pc:docMk/>
            <pc:sldMk cId="3474095964" sldId="2076137391"/>
            <ac:spMk id="27" creationId="{90D31499-5473-60B8-1823-307494ABD735}"/>
          </ac:spMkLst>
        </pc:spChg>
        <pc:spChg chg="mod">
          <ac:chgData name="Paweena Tongbai" userId="2b9f2c3d-e641-4e58-85cf-3fb104de0a4b" providerId="ADAL" clId="{D71D485F-3115-4825-8D1D-0FA26DC218A6}" dt="2023-06-23T22:19:39.093" v="37" actId="403"/>
          <ac:spMkLst>
            <pc:docMk/>
            <pc:sldMk cId="3474095964" sldId="2076137391"/>
            <ac:spMk id="33" creationId="{32892265-1A81-E20F-755B-A70FA667A4A7}"/>
          </ac:spMkLst>
        </pc:spChg>
        <pc:spChg chg="mod">
          <ac:chgData name="Paweena Tongbai" userId="2b9f2c3d-e641-4e58-85cf-3fb104de0a4b" providerId="ADAL" clId="{D71D485F-3115-4825-8D1D-0FA26DC218A6}" dt="2023-06-23T22:19:36.415" v="35" actId="403"/>
          <ac:spMkLst>
            <pc:docMk/>
            <pc:sldMk cId="3474095964" sldId="2076137391"/>
            <ac:spMk id="34" creationId="{809DE38C-4D79-89C2-6060-E975175146F6}"/>
          </ac:spMkLst>
        </pc:spChg>
      </pc:sldChg>
      <pc:sldChg chg="modSp add mod">
        <pc:chgData name="Paweena Tongbai" userId="2b9f2c3d-e641-4e58-85cf-3fb104de0a4b" providerId="ADAL" clId="{D71D485F-3115-4825-8D1D-0FA26DC218A6}" dt="2023-06-23T22:21:47.512" v="51" actId="403"/>
        <pc:sldMkLst>
          <pc:docMk/>
          <pc:sldMk cId="937983823" sldId="2076137392"/>
        </pc:sldMkLst>
        <pc:spChg chg="mod">
          <ac:chgData name="Paweena Tongbai" userId="2b9f2c3d-e641-4e58-85cf-3fb104de0a4b" providerId="ADAL" clId="{D71D485F-3115-4825-8D1D-0FA26DC218A6}" dt="2023-06-23T22:20:22.968" v="40" actId="1076"/>
          <ac:spMkLst>
            <pc:docMk/>
            <pc:sldMk cId="937983823" sldId="2076137392"/>
            <ac:spMk id="9" creationId="{29F39A4D-62BD-FF79-A12F-E26AF1DDFB30}"/>
          </ac:spMkLst>
        </pc:spChg>
        <pc:spChg chg="mod">
          <ac:chgData name="Paweena Tongbai" userId="2b9f2c3d-e641-4e58-85cf-3fb104de0a4b" providerId="ADAL" clId="{D71D485F-3115-4825-8D1D-0FA26DC218A6}" dt="2023-06-23T22:21:47.512" v="51" actId="403"/>
          <ac:spMkLst>
            <pc:docMk/>
            <pc:sldMk cId="937983823" sldId="2076137392"/>
            <ac:spMk id="13" creationId="{DA40FA76-8F97-AFE7-97EB-E8E68B6CF998}"/>
          </ac:spMkLst>
        </pc:spChg>
        <pc:spChg chg="mod">
          <ac:chgData name="Paweena Tongbai" userId="2b9f2c3d-e641-4e58-85cf-3fb104de0a4b" providerId="ADAL" clId="{D71D485F-3115-4825-8D1D-0FA26DC218A6}" dt="2023-06-23T22:21:24.783" v="47" actId="403"/>
          <ac:spMkLst>
            <pc:docMk/>
            <pc:sldMk cId="937983823" sldId="2076137392"/>
            <ac:spMk id="16" creationId="{259CECB6-2450-4F54-8724-E52B33DAE340}"/>
          </ac:spMkLst>
        </pc:spChg>
        <pc:spChg chg="mod">
          <ac:chgData name="Paweena Tongbai" userId="2b9f2c3d-e641-4e58-85cf-3fb104de0a4b" providerId="ADAL" clId="{D71D485F-3115-4825-8D1D-0FA26DC218A6}" dt="2023-06-23T22:21:03.722" v="44" actId="403"/>
          <ac:spMkLst>
            <pc:docMk/>
            <pc:sldMk cId="937983823" sldId="2076137392"/>
            <ac:spMk id="32" creationId="{B191C06E-50ED-DA2D-CF73-99340A5E91F1}"/>
          </ac:spMkLst>
        </pc:spChg>
        <pc:spChg chg="mod">
          <ac:chgData name="Paweena Tongbai" userId="2b9f2c3d-e641-4e58-85cf-3fb104de0a4b" providerId="ADAL" clId="{D71D485F-3115-4825-8D1D-0FA26DC218A6}" dt="2023-06-23T22:20:53.132" v="42" actId="113"/>
          <ac:spMkLst>
            <pc:docMk/>
            <pc:sldMk cId="937983823" sldId="2076137392"/>
            <ac:spMk id="67" creationId="{4D9DFC92-E5BD-24AE-027B-5F6BCCE70996}"/>
          </ac:spMkLst>
        </pc:spChg>
        <pc:spChg chg="mod">
          <ac:chgData name="Paweena Tongbai" userId="2b9f2c3d-e641-4e58-85cf-3fb104de0a4b" providerId="ADAL" clId="{D71D485F-3115-4825-8D1D-0FA26DC218A6}" dt="2023-06-23T22:21:28.862" v="48" actId="403"/>
          <ac:spMkLst>
            <pc:docMk/>
            <pc:sldMk cId="937983823" sldId="2076137392"/>
            <ac:spMk id="71" creationId="{AABBFA01-FAB2-4D64-010D-11F5495DE44F}"/>
          </ac:spMkLst>
        </pc:spChg>
        <pc:spChg chg="mod">
          <ac:chgData name="Paweena Tongbai" userId="2b9f2c3d-e641-4e58-85cf-3fb104de0a4b" providerId="ADAL" clId="{D71D485F-3115-4825-8D1D-0FA26DC218A6}" dt="2023-06-23T22:21:17.234" v="46" actId="403"/>
          <ac:spMkLst>
            <pc:docMk/>
            <pc:sldMk cId="937983823" sldId="2076137392"/>
            <ac:spMk id="93" creationId="{6415C4E5-FC53-CED6-243B-767FF2537898}"/>
          </ac:spMkLst>
        </pc:spChg>
      </pc:sldChg>
      <pc:sldChg chg="modSp add mod">
        <pc:chgData name="Paweena Tongbai" userId="2b9f2c3d-e641-4e58-85cf-3fb104de0a4b" providerId="ADAL" clId="{D71D485F-3115-4825-8D1D-0FA26DC218A6}" dt="2023-06-23T22:23:28.116" v="87" actId="403"/>
        <pc:sldMkLst>
          <pc:docMk/>
          <pc:sldMk cId="858147090" sldId="2076137393"/>
        </pc:sldMkLst>
        <pc:spChg chg="mod">
          <ac:chgData name="Paweena Tongbai" userId="2b9f2c3d-e641-4e58-85cf-3fb104de0a4b" providerId="ADAL" clId="{D71D485F-3115-4825-8D1D-0FA26DC218A6}" dt="2023-06-23T22:22:56.119" v="83" actId="14100"/>
          <ac:spMkLst>
            <pc:docMk/>
            <pc:sldMk cId="858147090" sldId="2076137393"/>
            <ac:spMk id="8" creationId="{AC930055-2743-4D48-93D4-1E2A6F0E69E2}"/>
          </ac:spMkLst>
        </pc:spChg>
        <pc:spChg chg="mod">
          <ac:chgData name="Paweena Tongbai" userId="2b9f2c3d-e641-4e58-85cf-3fb104de0a4b" providerId="ADAL" clId="{D71D485F-3115-4825-8D1D-0FA26DC218A6}" dt="2023-06-23T22:22:41.756" v="59" actId="403"/>
          <ac:spMkLst>
            <pc:docMk/>
            <pc:sldMk cId="858147090" sldId="2076137393"/>
            <ac:spMk id="16" creationId="{259CECB6-2450-4F54-8724-E52B33DAE340}"/>
          </ac:spMkLst>
        </pc:spChg>
        <pc:spChg chg="mod">
          <ac:chgData name="Paweena Tongbai" userId="2b9f2c3d-e641-4e58-85cf-3fb104de0a4b" providerId="ADAL" clId="{D71D485F-3115-4825-8D1D-0FA26DC218A6}" dt="2023-06-23T22:23:28.116" v="87" actId="403"/>
          <ac:spMkLst>
            <pc:docMk/>
            <pc:sldMk cId="858147090" sldId="2076137393"/>
            <ac:spMk id="19" creationId="{226C2C7B-91C7-CE7B-9B3F-6EFEE2CE90DF}"/>
          </ac:spMkLst>
        </pc:spChg>
        <pc:spChg chg="mod">
          <ac:chgData name="Paweena Tongbai" userId="2b9f2c3d-e641-4e58-85cf-3fb104de0a4b" providerId="ADAL" clId="{D71D485F-3115-4825-8D1D-0FA26DC218A6}" dt="2023-06-23T22:22:19.363" v="56" actId="113"/>
          <ac:spMkLst>
            <pc:docMk/>
            <pc:sldMk cId="858147090" sldId="2076137393"/>
            <ac:spMk id="30" creationId="{12842D77-7122-48A1-8578-4A28340F5AC3}"/>
          </ac:spMkLst>
        </pc:spChg>
        <pc:spChg chg="mod">
          <ac:chgData name="Paweena Tongbai" userId="2b9f2c3d-e641-4e58-85cf-3fb104de0a4b" providerId="ADAL" clId="{D71D485F-3115-4825-8D1D-0FA26DC218A6}" dt="2023-06-23T22:23:03.975" v="84" actId="403"/>
          <ac:spMkLst>
            <pc:docMk/>
            <pc:sldMk cId="858147090" sldId="2076137393"/>
            <ac:spMk id="42" creationId="{2F440ADE-A421-15EA-19FB-B106CABC6E97}"/>
          </ac:spMkLst>
        </pc:spChg>
        <pc:spChg chg="mod">
          <ac:chgData name="Paweena Tongbai" userId="2b9f2c3d-e641-4e58-85cf-3fb104de0a4b" providerId="ADAL" clId="{D71D485F-3115-4825-8D1D-0FA26DC218A6}" dt="2023-06-23T22:22:31.255" v="58" actId="2711"/>
          <ac:spMkLst>
            <pc:docMk/>
            <pc:sldMk cId="858147090" sldId="2076137393"/>
            <ac:spMk id="84" creationId="{61406F69-D76A-08E8-FAAB-4118A845CE6C}"/>
          </ac:spMkLst>
        </pc:spChg>
      </pc:sldChg>
      <pc:sldChg chg="modSp add mod">
        <pc:chgData name="Paweena Tongbai" userId="2b9f2c3d-e641-4e58-85cf-3fb104de0a4b" providerId="ADAL" clId="{D71D485F-3115-4825-8D1D-0FA26DC218A6}" dt="2023-06-23T22:27:44.267" v="175" actId="1076"/>
        <pc:sldMkLst>
          <pc:docMk/>
          <pc:sldMk cId="1246775393" sldId="2076137394"/>
        </pc:sldMkLst>
        <pc:spChg chg="mod">
          <ac:chgData name="Paweena Tongbai" userId="2b9f2c3d-e641-4e58-85cf-3fb104de0a4b" providerId="ADAL" clId="{D71D485F-3115-4825-8D1D-0FA26DC218A6}" dt="2023-06-23T22:24:00.227" v="115" actId="403"/>
          <ac:spMkLst>
            <pc:docMk/>
            <pc:sldMk cId="1246775393" sldId="2076137394"/>
            <ac:spMk id="8" creationId="{AC930055-2743-4D48-93D4-1E2A6F0E69E2}"/>
          </ac:spMkLst>
        </pc:spChg>
        <pc:spChg chg="mod">
          <ac:chgData name="Paweena Tongbai" userId="2b9f2c3d-e641-4e58-85cf-3fb104de0a4b" providerId="ADAL" clId="{D71D485F-3115-4825-8D1D-0FA26DC218A6}" dt="2023-06-23T22:24:21.831" v="118" actId="1076"/>
          <ac:spMkLst>
            <pc:docMk/>
            <pc:sldMk cId="1246775393" sldId="2076137394"/>
            <ac:spMk id="14" creationId="{AFA3CED8-9280-4B2D-AD44-8C52A85CCF74}"/>
          </ac:spMkLst>
        </pc:spChg>
        <pc:spChg chg="mod">
          <ac:chgData name="Paweena Tongbai" userId="2b9f2c3d-e641-4e58-85cf-3fb104de0a4b" providerId="ADAL" clId="{D71D485F-3115-4825-8D1D-0FA26DC218A6}" dt="2023-06-23T22:24:08.273" v="117" actId="403"/>
          <ac:spMkLst>
            <pc:docMk/>
            <pc:sldMk cId="1246775393" sldId="2076137394"/>
            <ac:spMk id="16" creationId="{259CECB6-2450-4F54-8724-E52B33DAE340}"/>
          </ac:spMkLst>
        </pc:spChg>
        <pc:spChg chg="mod">
          <ac:chgData name="Paweena Tongbai" userId="2b9f2c3d-e641-4e58-85cf-3fb104de0a4b" providerId="ADAL" clId="{D71D485F-3115-4825-8D1D-0FA26DC218A6}" dt="2023-06-23T22:26:17.831" v="154" actId="14100"/>
          <ac:spMkLst>
            <pc:docMk/>
            <pc:sldMk cId="1246775393" sldId="2076137394"/>
            <ac:spMk id="19" creationId="{6EEA261E-C31C-4149-8896-8DECD0A0BF01}"/>
          </ac:spMkLst>
        </pc:spChg>
        <pc:spChg chg="mod">
          <ac:chgData name="Paweena Tongbai" userId="2b9f2c3d-e641-4e58-85cf-3fb104de0a4b" providerId="ADAL" clId="{D71D485F-3115-4825-8D1D-0FA26DC218A6}" dt="2023-06-23T22:27:16.502" v="171" actId="14100"/>
          <ac:spMkLst>
            <pc:docMk/>
            <pc:sldMk cId="1246775393" sldId="2076137394"/>
            <ac:spMk id="25" creationId="{FE3AE0C1-0548-DA9A-A917-F31FD82C0092}"/>
          </ac:spMkLst>
        </pc:spChg>
        <pc:spChg chg="mod">
          <ac:chgData name="Paweena Tongbai" userId="2b9f2c3d-e641-4e58-85cf-3fb104de0a4b" providerId="ADAL" clId="{D71D485F-3115-4825-8D1D-0FA26DC218A6}" dt="2023-06-23T22:27:25.373" v="172" actId="408"/>
          <ac:spMkLst>
            <pc:docMk/>
            <pc:sldMk cId="1246775393" sldId="2076137394"/>
            <ac:spMk id="28" creationId="{718A72C6-7060-48F6-3366-53D7D5239C92}"/>
          </ac:spMkLst>
        </pc:spChg>
        <pc:spChg chg="mod">
          <ac:chgData name="Paweena Tongbai" userId="2b9f2c3d-e641-4e58-85cf-3fb104de0a4b" providerId="ADAL" clId="{D71D485F-3115-4825-8D1D-0FA26DC218A6}" dt="2023-06-23T22:24:31.632" v="119" actId="113"/>
          <ac:spMkLst>
            <pc:docMk/>
            <pc:sldMk cId="1246775393" sldId="2076137394"/>
            <ac:spMk id="30" creationId="{12842D77-7122-48A1-8578-4A28340F5AC3}"/>
          </ac:spMkLst>
        </pc:spChg>
        <pc:spChg chg="mod">
          <ac:chgData name="Paweena Tongbai" userId="2b9f2c3d-e641-4e58-85cf-3fb104de0a4b" providerId="ADAL" clId="{D71D485F-3115-4825-8D1D-0FA26DC218A6}" dt="2023-06-23T22:27:16.502" v="171" actId="14100"/>
          <ac:spMkLst>
            <pc:docMk/>
            <pc:sldMk cId="1246775393" sldId="2076137394"/>
            <ac:spMk id="32" creationId="{B36A0E8A-ABC1-7779-A3E7-E77463BC7E56}"/>
          </ac:spMkLst>
        </pc:spChg>
        <pc:spChg chg="mod">
          <ac:chgData name="Paweena Tongbai" userId="2b9f2c3d-e641-4e58-85cf-3fb104de0a4b" providerId="ADAL" clId="{D71D485F-3115-4825-8D1D-0FA26DC218A6}" dt="2023-06-23T22:27:16.502" v="171" actId="14100"/>
          <ac:spMkLst>
            <pc:docMk/>
            <pc:sldMk cId="1246775393" sldId="2076137394"/>
            <ac:spMk id="35" creationId="{2C3D079E-4790-AB51-19A5-1F7C79F391B4}"/>
          </ac:spMkLst>
        </pc:spChg>
        <pc:spChg chg="mod">
          <ac:chgData name="Paweena Tongbai" userId="2b9f2c3d-e641-4e58-85cf-3fb104de0a4b" providerId="ADAL" clId="{D71D485F-3115-4825-8D1D-0FA26DC218A6}" dt="2023-06-23T22:26:07.495" v="152" actId="403"/>
          <ac:spMkLst>
            <pc:docMk/>
            <pc:sldMk cId="1246775393" sldId="2076137394"/>
            <ac:spMk id="45" creationId="{F2899F67-125E-707B-4792-53E5D04E7B73}"/>
          </ac:spMkLst>
        </pc:spChg>
        <pc:spChg chg="mod">
          <ac:chgData name="Paweena Tongbai" userId="2b9f2c3d-e641-4e58-85cf-3fb104de0a4b" providerId="ADAL" clId="{D71D485F-3115-4825-8D1D-0FA26DC218A6}" dt="2023-06-23T22:24:04.098" v="116" actId="403"/>
          <ac:spMkLst>
            <pc:docMk/>
            <pc:sldMk cId="1246775393" sldId="2076137394"/>
            <ac:spMk id="50" creationId="{A4B893ED-C2E6-45DF-844B-154F2E0E4EAB}"/>
          </ac:spMkLst>
        </pc:spChg>
        <pc:spChg chg="mod">
          <ac:chgData name="Paweena Tongbai" userId="2b9f2c3d-e641-4e58-85cf-3fb104de0a4b" providerId="ADAL" clId="{D71D485F-3115-4825-8D1D-0FA26DC218A6}" dt="2023-06-23T22:27:44.267" v="175" actId="1076"/>
          <ac:spMkLst>
            <pc:docMk/>
            <pc:sldMk cId="1246775393" sldId="2076137394"/>
            <ac:spMk id="53" creationId="{8E6B5073-25CF-A7DF-EFC5-D0DC61CA3594}"/>
          </ac:spMkLst>
        </pc:spChg>
      </pc:sldChg>
      <pc:sldChg chg="modSp add mod">
        <pc:chgData name="Paweena Tongbai" userId="2b9f2c3d-e641-4e58-85cf-3fb104de0a4b" providerId="ADAL" clId="{D71D485F-3115-4825-8D1D-0FA26DC218A6}" dt="2023-06-23T22:34:26.508" v="314" actId="14100"/>
        <pc:sldMkLst>
          <pc:docMk/>
          <pc:sldMk cId="67126077" sldId="2076137395"/>
        </pc:sldMkLst>
        <pc:spChg chg="mod">
          <ac:chgData name="Paweena Tongbai" userId="2b9f2c3d-e641-4e58-85cf-3fb104de0a4b" providerId="ADAL" clId="{D71D485F-3115-4825-8D1D-0FA26DC218A6}" dt="2023-06-23T22:34:07.177" v="308" actId="14100"/>
          <ac:spMkLst>
            <pc:docMk/>
            <pc:sldMk cId="67126077" sldId="2076137395"/>
            <ac:spMk id="68" creationId="{B6ECACEF-F51A-E22D-95E6-9F8C92351D8D}"/>
          </ac:spMkLst>
        </pc:spChg>
        <pc:spChg chg="mod">
          <ac:chgData name="Paweena Tongbai" userId="2b9f2c3d-e641-4e58-85cf-3fb104de0a4b" providerId="ADAL" clId="{D71D485F-3115-4825-8D1D-0FA26DC218A6}" dt="2023-06-23T22:30:10.723" v="241" actId="1076"/>
          <ac:spMkLst>
            <pc:docMk/>
            <pc:sldMk cId="67126077" sldId="2076137395"/>
            <ac:spMk id="79" creationId="{C4502D8C-D2F9-0B1A-A63C-36523A0D8BCB}"/>
          </ac:spMkLst>
        </pc:spChg>
        <pc:spChg chg="mod">
          <ac:chgData name="Paweena Tongbai" userId="2b9f2c3d-e641-4e58-85cf-3fb104de0a4b" providerId="ADAL" clId="{D71D485F-3115-4825-8D1D-0FA26DC218A6}" dt="2023-06-23T22:33:41.692" v="301" actId="1035"/>
          <ac:spMkLst>
            <pc:docMk/>
            <pc:sldMk cId="67126077" sldId="2076137395"/>
            <ac:spMk id="89" creationId="{98525FC7-547F-198D-B81E-68E9519F4949}"/>
          </ac:spMkLst>
        </pc:spChg>
        <pc:spChg chg="mod">
          <ac:chgData name="Paweena Tongbai" userId="2b9f2c3d-e641-4e58-85cf-3fb104de0a4b" providerId="ADAL" clId="{D71D485F-3115-4825-8D1D-0FA26DC218A6}" dt="2023-06-23T22:33:22.799" v="296" actId="403"/>
          <ac:spMkLst>
            <pc:docMk/>
            <pc:sldMk cId="67126077" sldId="2076137395"/>
            <ac:spMk id="90" creationId="{A85AD179-1D15-DD73-EE56-747D944C66A0}"/>
          </ac:spMkLst>
        </pc:spChg>
        <pc:spChg chg="mod">
          <ac:chgData name="Paweena Tongbai" userId="2b9f2c3d-e641-4e58-85cf-3fb104de0a4b" providerId="ADAL" clId="{D71D485F-3115-4825-8D1D-0FA26DC218A6}" dt="2023-06-23T22:29:34.941" v="236" actId="113"/>
          <ac:spMkLst>
            <pc:docMk/>
            <pc:sldMk cId="67126077" sldId="2076137395"/>
            <ac:spMk id="91" creationId="{3E703115-F349-F087-1867-FB4C483541F3}"/>
          </ac:spMkLst>
        </pc:spChg>
        <pc:spChg chg="mod">
          <ac:chgData name="Paweena Tongbai" userId="2b9f2c3d-e641-4e58-85cf-3fb104de0a4b" providerId="ADAL" clId="{D71D485F-3115-4825-8D1D-0FA26DC218A6}" dt="2023-06-23T22:30:56.935" v="278" actId="1076"/>
          <ac:spMkLst>
            <pc:docMk/>
            <pc:sldMk cId="67126077" sldId="2076137395"/>
            <ac:spMk id="106" creationId="{0173E5FD-C2ED-F9B7-5DA6-B86C3A7371FE}"/>
          </ac:spMkLst>
        </pc:spChg>
        <pc:spChg chg="mod">
          <ac:chgData name="Paweena Tongbai" userId="2b9f2c3d-e641-4e58-85cf-3fb104de0a4b" providerId="ADAL" clId="{D71D485F-3115-4825-8D1D-0FA26DC218A6}" dt="2023-06-23T22:31:41.665" v="293" actId="408"/>
          <ac:spMkLst>
            <pc:docMk/>
            <pc:sldMk cId="67126077" sldId="2076137395"/>
            <ac:spMk id="107" creationId="{EA57F747-E424-1418-2337-E246B917900E}"/>
          </ac:spMkLst>
        </pc:spChg>
        <pc:spChg chg="mod">
          <ac:chgData name="Paweena Tongbai" userId="2b9f2c3d-e641-4e58-85cf-3fb104de0a4b" providerId="ADAL" clId="{D71D485F-3115-4825-8D1D-0FA26DC218A6}" dt="2023-06-23T22:31:21.187" v="286" actId="1038"/>
          <ac:spMkLst>
            <pc:docMk/>
            <pc:sldMk cId="67126077" sldId="2076137395"/>
            <ac:spMk id="108" creationId="{7902CD65-B36E-DE43-2660-763D3FFE8180}"/>
          </ac:spMkLst>
        </pc:spChg>
        <pc:spChg chg="mod">
          <ac:chgData name="Paweena Tongbai" userId="2b9f2c3d-e641-4e58-85cf-3fb104de0a4b" providerId="ADAL" clId="{D71D485F-3115-4825-8D1D-0FA26DC218A6}" dt="2023-06-23T22:30:41.594" v="256" actId="1035"/>
          <ac:spMkLst>
            <pc:docMk/>
            <pc:sldMk cId="67126077" sldId="2076137395"/>
            <ac:spMk id="109" creationId="{36182F67-8F38-5C94-EF3D-7B49DF06F9A6}"/>
          </ac:spMkLst>
        </pc:spChg>
        <pc:spChg chg="mod">
          <ac:chgData name="Paweena Tongbai" userId="2b9f2c3d-e641-4e58-85cf-3fb104de0a4b" providerId="ADAL" clId="{D71D485F-3115-4825-8D1D-0FA26DC218A6}" dt="2023-06-23T22:28:22.518" v="178" actId="403"/>
          <ac:spMkLst>
            <pc:docMk/>
            <pc:sldMk cId="67126077" sldId="2076137395"/>
            <ac:spMk id="114" creationId="{40A4F4D5-1D57-2FE4-CF13-AAB8525B3C69}"/>
          </ac:spMkLst>
        </pc:spChg>
        <pc:spChg chg="mod">
          <ac:chgData name="Paweena Tongbai" userId="2b9f2c3d-e641-4e58-85cf-3fb104de0a4b" providerId="ADAL" clId="{D71D485F-3115-4825-8D1D-0FA26DC218A6}" dt="2023-06-23T22:32:40.987" v="295" actId="20577"/>
          <ac:spMkLst>
            <pc:docMk/>
            <pc:sldMk cId="67126077" sldId="2076137395"/>
            <ac:spMk id="115" creationId="{B3E0E0B8-7609-8B1E-2867-36B400896689}"/>
          </ac:spMkLst>
        </pc:spChg>
        <pc:spChg chg="mod">
          <ac:chgData name="Paweena Tongbai" userId="2b9f2c3d-e641-4e58-85cf-3fb104de0a4b" providerId="ADAL" clId="{D71D485F-3115-4825-8D1D-0FA26DC218A6}" dt="2023-06-23T22:34:26.508" v="314" actId="14100"/>
          <ac:spMkLst>
            <pc:docMk/>
            <pc:sldMk cId="67126077" sldId="2076137395"/>
            <ac:spMk id="120" creationId="{DC41E404-B87B-9263-53EE-ECF7D059A26C}"/>
          </ac:spMkLst>
        </pc:spChg>
        <pc:spChg chg="mod">
          <ac:chgData name="Paweena Tongbai" userId="2b9f2c3d-e641-4e58-85cf-3fb104de0a4b" providerId="ADAL" clId="{D71D485F-3115-4825-8D1D-0FA26DC218A6}" dt="2023-06-23T22:33:36.732" v="299" actId="1035"/>
          <ac:spMkLst>
            <pc:docMk/>
            <pc:sldMk cId="67126077" sldId="2076137395"/>
            <ac:spMk id="127" creationId="{DF40B0A4-7A79-00AE-107C-DA943A4E5527}"/>
          </ac:spMkLst>
        </pc:spChg>
        <pc:spChg chg="mod">
          <ac:chgData name="Paweena Tongbai" userId="2b9f2c3d-e641-4e58-85cf-3fb104de0a4b" providerId="ADAL" clId="{D71D485F-3115-4825-8D1D-0FA26DC218A6}" dt="2023-06-23T22:33:28.660" v="297" actId="403"/>
          <ac:spMkLst>
            <pc:docMk/>
            <pc:sldMk cId="67126077" sldId="2076137395"/>
            <ac:spMk id="128" creationId="{080BB5AC-C63D-8E25-03E8-C8E1B829BCD8}"/>
          </ac:spMkLst>
        </pc:spChg>
        <pc:spChg chg="mod">
          <ac:chgData name="Paweena Tongbai" userId="2b9f2c3d-e641-4e58-85cf-3fb104de0a4b" providerId="ADAL" clId="{D71D485F-3115-4825-8D1D-0FA26DC218A6}" dt="2023-06-23T22:29:42.968" v="238" actId="113"/>
          <ac:spMkLst>
            <pc:docMk/>
            <pc:sldMk cId="67126077" sldId="2076137395"/>
            <ac:spMk id="129" creationId="{D4DDB2D7-1EC4-8D1C-4B5E-5F52AFC7791D}"/>
          </ac:spMkLst>
        </pc:spChg>
        <pc:spChg chg="mod">
          <ac:chgData name="Paweena Tongbai" userId="2b9f2c3d-e641-4e58-85cf-3fb104de0a4b" providerId="ADAL" clId="{D71D485F-3115-4825-8D1D-0FA26DC218A6}" dt="2023-06-23T22:30:41.594" v="256" actId="1035"/>
          <ac:spMkLst>
            <pc:docMk/>
            <pc:sldMk cId="67126077" sldId="2076137395"/>
            <ac:spMk id="144" creationId="{796495E4-724C-E491-230D-BC153FCEEF9D}"/>
          </ac:spMkLst>
        </pc:spChg>
        <pc:spChg chg="mod">
          <ac:chgData name="Paweena Tongbai" userId="2b9f2c3d-e641-4e58-85cf-3fb104de0a4b" providerId="ADAL" clId="{D71D485F-3115-4825-8D1D-0FA26DC218A6}" dt="2023-06-23T22:31:50.786" v="294" actId="408"/>
          <ac:spMkLst>
            <pc:docMk/>
            <pc:sldMk cId="67126077" sldId="2076137395"/>
            <ac:spMk id="145" creationId="{D41318DF-1597-368F-D219-255BFB9E8DAA}"/>
          </ac:spMkLst>
        </pc:spChg>
        <pc:spChg chg="mod">
          <ac:chgData name="Paweena Tongbai" userId="2b9f2c3d-e641-4e58-85cf-3fb104de0a4b" providerId="ADAL" clId="{D71D485F-3115-4825-8D1D-0FA26DC218A6}" dt="2023-06-23T22:31:25.219" v="292" actId="1038"/>
          <ac:spMkLst>
            <pc:docMk/>
            <pc:sldMk cId="67126077" sldId="2076137395"/>
            <ac:spMk id="146" creationId="{C0F414E0-E52C-A805-4826-2C9C0E5483D1}"/>
          </ac:spMkLst>
        </pc:spChg>
        <pc:spChg chg="mod">
          <ac:chgData name="Paweena Tongbai" userId="2b9f2c3d-e641-4e58-85cf-3fb104de0a4b" providerId="ADAL" clId="{D71D485F-3115-4825-8D1D-0FA26DC218A6}" dt="2023-06-23T22:30:41.594" v="256" actId="1035"/>
          <ac:spMkLst>
            <pc:docMk/>
            <pc:sldMk cId="67126077" sldId="2076137395"/>
            <ac:spMk id="147" creationId="{6047F6E5-7CC0-7A00-5BA7-04FE4574964C}"/>
          </ac:spMkLst>
        </pc:spChg>
        <pc:spChg chg="mod">
          <ac:chgData name="Paweena Tongbai" userId="2b9f2c3d-e641-4e58-85cf-3fb104de0a4b" providerId="ADAL" clId="{D71D485F-3115-4825-8D1D-0FA26DC218A6}" dt="2023-06-23T22:28:22.518" v="178" actId="403"/>
          <ac:spMkLst>
            <pc:docMk/>
            <pc:sldMk cId="67126077" sldId="2076137395"/>
            <ac:spMk id="152" creationId="{F0144D6E-447C-BDBB-2A17-8C7A7402194B}"/>
          </ac:spMkLst>
        </pc:spChg>
        <pc:spChg chg="mod">
          <ac:chgData name="Paweena Tongbai" userId="2b9f2c3d-e641-4e58-85cf-3fb104de0a4b" providerId="ADAL" clId="{D71D485F-3115-4825-8D1D-0FA26DC218A6}" dt="2023-06-23T22:29:23.888" v="234" actId="1076"/>
          <ac:spMkLst>
            <pc:docMk/>
            <pc:sldMk cId="67126077" sldId="2076137395"/>
            <ac:spMk id="153" creationId="{444CC3AA-EE11-757A-A9AA-702956D16393}"/>
          </ac:spMkLst>
        </pc:spChg>
      </pc:sldChg>
    </pc:docChg>
  </pc:docChgLst>
  <pc:docChgLst>
    <pc:chgData name="Arnt de Gier (NETAPP INC)" userId="da884367-81cb-45cd-8ed5-461d05e8cab0" providerId="ADAL" clId="{D1E94A87-C0CA-46DE-A178-972A6952A762}"/>
    <pc:docChg chg="undo custSel addSld modSld">
      <pc:chgData name="Arnt de Gier (NETAPP INC)" userId="da884367-81cb-45cd-8ed5-461d05e8cab0" providerId="ADAL" clId="{D1E94A87-C0CA-46DE-A178-972A6952A762}" dt="2021-12-27T14:58:58.568" v="201" actId="20577"/>
      <pc:docMkLst>
        <pc:docMk/>
      </pc:docMkLst>
      <pc:sldChg chg="addSp delSp modSp mod">
        <pc:chgData name="Arnt de Gier (NETAPP INC)" userId="da884367-81cb-45cd-8ed5-461d05e8cab0" providerId="ADAL" clId="{D1E94A87-C0CA-46DE-A178-972A6952A762}" dt="2021-12-27T14:58:58.568" v="201" actId="20577"/>
        <pc:sldMkLst>
          <pc:docMk/>
          <pc:sldMk cId="3614724932" sldId="2076137372"/>
        </pc:sldMkLst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4" creationId="{A3A87137-9784-432E-94F5-FBFC9C5A8A6C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5" creationId="{13603670-481E-49FE-837F-3BC1C7C5CDE4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6" creationId="{BAB97ADC-2FCB-4C4D-B71D-B6E837FFF92A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7" creationId="{59B16B6D-C879-409D-AB77-F8B7291E00E7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8" creationId="{AC930055-2743-4D48-93D4-1E2A6F0E69E2}"/>
          </ac:spMkLst>
        </pc:spChg>
        <pc:spChg chg="mod">
          <ac:chgData name="Arnt de Gier (NETAPP INC)" userId="da884367-81cb-45cd-8ed5-461d05e8cab0" providerId="ADAL" clId="{D1E94A87-C0CA-46DE-A178-972A6952A762}" dt="2021-12-27T14:58:58.568" v="201" actId="20577"/>
          <ac:spMkLst>
            <pc:docMk/>
            <pc:sldMk cId="3614724932" sldId="2076137372"/>
            <ac:spMk id="14" creationId="{AFA3CED8-9280-4B2D-AD44-8C52A85CCF74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16" creationId="{259CECB6-2450-4F54-8724-E52B33DAE340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27" creationId="{01F074C3-3891-43BF-AA79-6082078669ED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30" creationId="{12842D77-7122-48A1-8578-4A28340F5AC3}"/>
          </ac:spMkLst>
        </pc:spChg>
        <pc:spChg chg="mod">
          <ac:chgData name="Arnt de Gier (NETAPP INC)" userId="da884367-81cb-45cd-8ed5-461d05e8cab0" providerId="ADAL" clId="{D1E94A87-C0CA-46DE-A178-972A6952A762}" dt="2021-12-16T13:06:52.852" v="70" actId="14100"/>
          <ac:spMkLst>
            <pc:docMk/>
            <pc:sldMk cId="3614724932" sldId="2076137372"/>
            <ac:spMk id="49" creationId="{5B7CD67E-CA73-4BB1-94EC-45F4A52D4F19}"/>
          </ac:spMkLst>
        </pc:spChg>
        <pc:spChg chg="mod">
          <ac:chgData name="Arnt de Gier (NETAPP INC)" userId="da884367-81cb-45cd-8ed5-461d05e8cab0" providerId="ADAL" clId="{D1E94A87-C0CA-46DE-A178-972A6952A762}" dt="2021-12-16T13:06:47.983" v="69" actId="1036"/>
          <ac:spMkLst>
            <pc:docMk/>
            <pc:sldMk cId="3614724932" sldId="2076137372"/>
            <ac:spMk id="50" creationId="{A4B893ED-C2E6-45DF-844B-154F2E0E4EAB}"/>
          </ac:spMkLst>
        </pc:spChg>
        <pc:spChg chg="mod">
          <ac:chgData name="Arnt de Gier (NETAPP INC)" userId="da884367-81cb-45cd-8ed5-461d05e8cab0" providerId="ADAL" clId="{D1E94A87-C0CA-46DE-A178-972A6952A762}" dt="2021-12-16T13:01:42.790" v="49" actId="14100"/>
          <ac:spMkLst>
            <pc:docMk/>
            <pc:sldMk cId="3614724932" sldId="2076137372"/>
            <ac:spMk id="56" creationId="{544E3C0A-322E-4BA2-8A2E-88749E538818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66" creationId="{EA55920D-E643-40B1-9F77-5677B84C08BC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73" creationId="{AF840CC9-7969-41D6-93FB-A6175513EDFA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78" creationId="{58743FBC-5ED2-4EC7-A684-C0EAEC0DB608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81" creationId="{399279C7-7CBA-49FB-8737-487EC40532C0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82" creationId="{84B98B03-19F2-4F0F-83E4-B35E4FC4BE82}"/>
          </ac:spMkLst>
        </pc:spChg>
        <pc:spChg chg="mod">
          <ac:chgData name="Arnt de Gier (NETAPP INC)" userId="da884367-81cb-45cd-8ed5-461d05e8cab0" providerId="ADAL" clId="{D1E94A87-C0CA-46DE-A178-972A6952A762}" dt="2021-12-16T13:01:19.618" v="48" actId="113"/>
          <ac:spMkLst>
            <pc:docMk/>
            <pc:sldMk cId="3614724932" sldId="2076137372"/>
            <ac:spMk id="83" creationId="{A6FFA19E-FB25-48E3-89AF-8CDCC4A7A1BE}"/>
          </ac:spMkLst>
        </pc:spChg>
        <pc:picChg chg="add mod">
          <ac:chgData name="Arnt de Gier (NETAPP INC)" userId="da884367-81cb-45cd-8ed5-461d05e8cab0" providerId="ADAL" clId="{D1E94A87-C0CA-46DE-A178-972A6952A762}" dt="2021-12-16T13:06:47.983" v="69" actId="1036"/>
          <ac:picMkLst>
            <pc:docMk/>
            <pc:sldMk cId="3614724932" sldId="2076137372"/>
            <ac:picMk id="9" creationId="{C07DF733-D805-47C1-A7E2-BC4D16E4BD9B}"/>
          </ac:picMkLst>
        </pc:picChg>
        <pc:picChg chg="add mod">
          <ac:chgData name="Arnt de Gier (NETAPP INC)" userId="da884367-81cb-45cd-8ed5-461d05e8cab0" providerId="ADAL" clId="{D1E94A87-C0CA-46DE-A178-972A6952A762}" dt="2021-12-14T15:20:28.268" v="44" actId="14100"/>
          <ac:picMkLst>
            <pc:docMk/>
            <pc:sldMk cId="3614724932" sldId="2076137372"/>
            <ac:picMk id="12" creationId="{9B1E2F3D-8E3E-4884-9070-64BB6D6F23AF}"/>
          </ac:picMkLst>
        </pc:picChg>
        <pc:picChg chg="del">
          <ac:chgData name="Arnt de Gier (NETAPP INC)" userId="da884367-81cb-45cd-8ed5-461d05e8cab0" providerId="ADAL" clId="{D1E94A87-C0CA-46DE-A178-972A6952A762}" dt="2021-12-14T15:20:18.128" v="42" actId="478"/>
          <ac:picMkLst>
            <pc:docMk/>
            <pc:sldMk cId="3614724932" sldId="2076137372"/>
            <ac:picMk id="17" creationId="{42FD21EB-1F47-499C-8C36-88D921614223}"/>
          </ac:picMkLst>
        </pc:picChg>
        <pc:cxnChg chg="add mod">
          <ac:chgData name="Arnt de Gier (NETAPP INC)" userId="da884367-81cb-45cd-8ed5-461d05e8cab0" providerId="ADAL" clId="{D1E94A87-C0CA-46DE-A178-972A6952A762}" dt="2021-12-16T13:02:17.507" v="54" actId="14100"/>
          <ac:cxnSpMkLst>
            <pc:docMk/>
            <pc:sldMk cId="3614724932" sldId="2076137372"/>
            <ac:cxnSpMk id="2" creationId="{399427B1-30C1-4152-9CC6-B06DA33F393A}"/>
          </ac:cxnSpMkLst>
        </pc:cxnChg>
        <pc:cxnChg chg="mod">
          <ac:chgData name="Arnt de Gier (NETAPP INC)" userId="da884367-81cb-45cd-8ed5-461d05e8cab0" providerId="ADAL" clId="{D1E94A87-C0CA-46DE-A178-972A6952A762}" dt="2021-12-16T13:07:01.159" v="71" actId="14100"/>
          <ac:cxnSpMkLst>
            <pc:docMk/>
            <pc:sldMk cId="3614724932" sldId="2076137372"/>
            <ac:cxnSpMk id="54" creationId="{B0BAD44B-F4AA-476C-9F00-BA8B213958BA}"/>
          </ac:cxnSpMkLst>
        </pc:cxnChg>
      </pc:sldChg>
      <pc:sldChg chg="addSp modSp add mod">
        <pc:chgData name="Arnt de Gier (NETAPP INC)" userId="da884367-81cb-45cd-8ed5-461d05e8cab0" providerId="ADAL" clId="{D1E94A87-C0CA-46DE-A178-972A6952A762}" dt="2021-12-27T14:58:40.193" v="183" actId="20577"/>
        <pc:sldMkLst>
          <pc:docMk/>
          <pc:sldMk cId="486004602" sldId="2076137373"/>
        </pc:sldMkLst>
        <pc:spChg chg="mod">
          <ac:chgData name="Arnt de Gier (NETAPP INC)" userId="da884367-81cb-45cd-8ed5-461d05e8cab0" providerId="ADAL" clId="{D1E94A87-C0CA-46DE-A178-972A6952A762}" dt="2021-12-27T14:43:34.238" v="77" actId="1076"/>
          <ac:spMkLst>
            <pc:docMk/>
            <pc:sldMk cId="486004602" sldId="2076137373"/>
            <ac:spMk id="4" creationId="{A3A87137-9784-432E-94F5-FBFC9C5A8A6C}"/>
          </ac:spMkLst>
        </pc:spChg>
        <pc:spChg chg="mod">
          <ac:chgData name="Arnt de Gier (NETAPP INC)" userId="da884367-81cb-45cd-8ed5-461d05e8cab0" providerId="ADAL" clId="{D1E94A87-C0CA-46DE-A178-972A6952A762}" dt="2021-12-27T14:43:34.238" v="77" actId="1076"/>
          <ac:spMkLst>
            <pc:docMk/>
            <pc:sldMk cId="486004602" sldId="2076137373"/>
            <ac:spMk id="5" creationId="{13603670-481E-49FE-837F-3BC1C7C5CDE4}"/>
          </ac:spMkLst>
        </pc:spChg>
        <pc:spChg chg="mod">
          <ac:chgData name="Arnt de Gier (NETAPP INC)" userId="da884367-81cb-45cd-8ed5-461d05e8cab0" providerId="ADAL" clId="{D1E94A87-C0CA-46DE-A178-972A6952A762}" dt="2021-12-27T14:44:03.153" v="78" actId="1076"/>
          <ac:spMkLst>
            <pc:docMk/>
            <pc:sldMk cId="486004602" sldId="2076137373"/>
            <ac:spMk id="6" creationId="{BAB97ADC-2FCB-4C4D-B71D-B6E837FFF92A}"/>
          </ac:spMkLst>
        </pc:spChg>
        <pc:spChg chg="mod">
          <ac:chgData name="Arnt de Gier (NETAPP INC)" userId="da884367-81cb-45cd-8ed5-461d05e8cab0" providerId="ADAL" clId="{D1E94A87-C0CA-46DE-A178-972A6952A762}" dt="2021-12-27T14:43:34.238" v="77" actId="1076"/>
          <ac:spMkLst>
            <pc:docMk/>
            <pc:sldMk cId="486004602" sldId="2076137373"/>
            <ac:spMk id="7" creationId="{59B16B6D-C879-409D-AB77-F8B7291E00E7}"/>
          </ac:spMkLst>
        </pc:spChg>
        <pc:spChg chg="mod">
          <ac:chgData name="Arnt de Gier (NETAPP INC)" userId="da884367-81cb-45cd-8ed5-461d05e8cab0" providerId="ADAL" clId="{D1E94A87-C0CA-46DE-A178-972A6952A762}" dt="2021-12-27T14:43:34.238" v="77" actId="1076"/>
          <ac:spMkLst>
            <pc:docMk/>
            <pc:sldMk cId="486004602" sldId="2076137373"/>
            <ac:spMk id="8" creationId="{AC930055-2743-4D48-93D4-1E2A6F0E69E2}"/>
          </ac:spMkLst>
        </pc:spChg>
        <pc:spChg chg="add mod ord">
          <ac:chgData name="Arnt de Gier (NETAPP INC)" userId="da884367-81cb-45cd-8ed5-461d05e8cab0" providerId="ADAL" clId="{D1E94A87-C0CA-46DE-A178-972A6952A762}" dt="2021-12-27T14:55:01.068" v="166" actId="14100"/>
          <ac:spMkLst>
            <pc:docMk/>
            <pc:sldMk cId="486004602" sldId="2076137373"/>
            <ac:spMk id="11" creationId="{3FAA6A2B-695D-41BD-996B-D121089EA422}"/>
          </ac:spMkLst>
        </pc:spChg>
        <pc:spChg chg="mod">
          <ac:chgData name="Arnt de Gier (NETAPP INC)" userId="da884367-81cb-45cd-8ed5-461d05e8cab0" providerId="ADAL" clId="{D1E94A87-C0CA-46DE-A178-972A6952A762}" dt="2021-12-27T14:58:40.193" v="183" actId="20577"/>
          <ac:spMkLst>
            <pc:docMk/>
            <pc:sldMk cId="486004602" sldId="2076137373"/>
            <ac:spMk id="14" creationId="{AFA3CED8-9280-4B2D-AD44-8C52A85CCF74}"/>
          </ac:spMkLst>
        </pc:spChg>
        <pc:spChg chg="mod">
          <ac:chgData name="Arnt de Gier (NETAPP INC)" userId="da884367-81cb-45cd-8ed5-461d05e8cab0" providerId="ADAL" clId="{D1E94A87-C0CA-46DE-A178-972A6952A762}" dt="2021-12-27T14:43:34.238" v="77" actId="1076"/>
          <ac:spMkLst>
            <pc:docMk/>
            <pc:sldMk cId="486004602" sldId="2076137373"/>
            <ac:spMk id="16" creationId="{259CECB6-2450-4F54-8724-E52B33DAE340}"/>
          </ac:spMkLst>
        </pc:spChg>
        <pc:spChg chg="add mod">
          <ac:chgData name="Arnt de Gier (NETAPP INC)" userId="da884367-81cb-45cd-8ed5-461d05e8cab0" providerId="ADAL" clId="{D1E94A87-C0CA-46DE-A178-972A6952A762}" dt="2021-12-27T14:49:51.641" v="161" actId="14100"/>
          <ac:spMkLst>
            <pc:docMk/>
            <pc:sldMk cId="486004602" sldId="2076137373"/>
            <ac:spMk id="26" creationId="{A003C4E4-0335-4574-8DA4-6BC3B61D9686}"/>
          </ac:spMkLst>
        </pc:spChg>
        <pc:spChg chg="mod">
          <ac:chgData name="Arnt de Gier (NETAPP INC)" userId="da884367-81cb-45cd-8ed5-461d05e8cab0" providerId="ADAL" clId="{D1E94A87-C0CA-46DE-A178-972A6952A762}" dt="2021-12-27T14:43:34.238" v="77" actId="1076"/>
          <ac:spMkLst>
            <pc:docMk/>
            <pc:sldMk cId="486004602" sldId="2076137373"/>
            <ac:spMk id="27" creationId="{01F074C3-3891-43BF-AA79-6082078669ED}"/>
          </ac:spMkLst>
        </pc:spChg>
        <pc:spChg chg="mod">
          <ac:chgData name="Arnt de Gier (NETAPP INC)" userId="da884367-81cb-45cd-8ed5-461d05e8cab0" providerId="ADAL" clId="{D1E94A87-C0CA-46DE-A178-972A6952A762}" dt="2021-12-27T14:44:03.153" v="78" actId="1076"/>
          <ac:spMkLst>
            <pc:docMk/>
            <pc:sldMk cId="486004602" sldId="2076137373"/>
            <ac:spMk id="30" creationId="{12842D77-7122-48A1-8578-4A28340F5AC3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45" creationId="{499A4720-DCD3-452D-BBA9-C921CC5CED3F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46" creationId="{AD3618B0-1A75-41B8-940A-1A1E91D56D12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47" creationId="{028881D9-641B-41DF-BB27-CB39BF0AF143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48" creationId="{3D83C32E-A832-4095-B44E-66936B9B08F4}"/>
          </ac:spMkLst>
        </pc:spChg>
        <pc:spChg chg="mod">
          <ac:chgData name="Arnt de Gier (NETAPP INC)" userId="da884367-81cb-45cd-8ed5-461d05e8cab0" providerId="ADAL" clId="{D1E94A87-C0CA-46DE-A178-972A6952A762}" dt="2021-12-27T14:43:34.238" v="77" actId="1076"/>
          <ac:spMkLst>
            <pc:docMk/>
            <pc:sldMk cId="486004602" sldId="2076137373"/>
            <ac:spMk id="49" creationId="{5B7CD67E-CA73-4BB1-94EC-45F4A52D4F19}"/>
          </ac:spMkLst>
        </pc:spChg>
        <pc:spChg chg="mod">
          <ac:chgData name="Arnt de Gier (NETAPP INC)" userId="da884367-81cb-45cd-8ed5-461d05e8cab0" providerId="ADAL" clId="{D1E94A87-C0CA-46DE-A178-972A6952A762}" dt="2021-12-27T14:43:34.238" v="77" actId="1076"/>
          <ac:spMkLst>
            <pc:docMk/>
            <pc:sldMk cId="486004602" sldId="2076137373"/>
            <ac:spMk id="50" creationId="{A4B893ED-C2E6-45DF-844B-154F2E0E4EAB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51" creationId="{8CB08CDB-EE8A-4180-8F3E-B17600C67ED1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52" creationId="{D4DE801E-5A7C-4CB1-B1AF-7A466E3E8738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53" creationId="{25EA6EAF-488D-44F7-A347-4CE14203915C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55" creationId="{3C71C8DA-0789-42B3-91E1-E6E50152E8AF}"/>
          </ac:spMkLst>
        </pc:spChg>
        <pc:spChg chg="mod">
          <ac:chgData name="Arnt de Gier (NETAPP INC)" userId="da884367-81cb-45cd-8ed5-461d05e8cab0" providerId="ADAL" clId="{D1E94A87-C0CA-46DE-A178-972A6952A762}" dt="2021-12-27T14:47:13.632" v="122" actId="1076"/>
          <ac:spMkLst>
            <pc:docMk/>
            <pc:sldMk cId="486004602" sldId="2076137373"/>
            <ac:spMk id="56" creationId="{544E3C0A-322E-4BA2-8A2E-88749E538818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58" creationId="{4E002DAE-2B2D-46C6-A729-9D652FE6D0A5}"/>
          </ac:spMkLst>
        </pc:spChg>
        <pc:spChg chg="mod">
          <ac:chgData name="Arnt de Gier (NETAPP INC)" userId="da884367-81cb-45cd-8ed5-461d05e8cab0" providerId="ADAL" clId="{D1E94A87-C0CA-46DE-A178-972A6952A762}" dt="2021-12-27T14:43:07.644" v="75" actId="571"/>
          <ac:spMkLst>
            <pc:docMk/>
            <pc:sldMk cId="486004602" sldId="2076137373"/>
            <ac:spMk id="63" creationId="{8C530C96-6FC7-41AE-8E9D-E9430E1BA7F9}"/>
          </ac:spMkLst>
        </pc:spChg>
        <pc:spChg chg="mod">
          <ac:chgData name="Arnt de Gier (NETAPP INC)" userId="da884367-81cb-45cd-8ed5-461d05e8cab0" providerId="ADAL" clId="{D1E94A87-C0CA-46DE-A178-972A6952A762}" dt="2021-12-27T14:44:03.153" v="78" actId="1076"/>
          <ac:spMkLst>
            <pc:docMk/>
            <pc:sldMk cId="486004602" sldId="2076137373"/>
            <ac:spMk id="66" creationId="{EA55920D-E643-40B1-9F77-5677B84C08BC}"/>
          </ac:spMkLst>
        </pc:spChg>
        <pc:spChg chg="mod">
          <ac:chgData name="Arnt de Gier (NETAPP INC)" userId="da884367-81cb-45cd-8ed5-461d05e8cab0" providerId="ADAL" clId="{D1E94A87-C0CA-46DE-A178-972A6952A762}" dt="2021-12-27T14:43:07.644" v="75" actId="571"/>
          <ac:spMkLst>
            <pc:docMk/>
            <pc:sldMk cId="486004602" sldId="2076137373"/>
            <ac:spMk id="67" creationId="{FA00704B-E7A4-474C-8905-FC370564123C}"/>
          </ac:spMkLst>
        </pc:spChg>
        <pc:spChg chg="mod">
          <ac:chgData name="Arnt de Gier (NETAPP INC)" userId="da884367-81cb-45cd-8ed5-461d05e8cab0" providerId="ADAL" clId="{D1E94A87-C0CA-46DE-A178-972A6952A762}" dt="2021-12-27T14:43:07.644" v="75" actId="571"/>
          <ac:spMkLst>
            <pc:docMk/>
            <pc:sldMk cId="486004602" sldId="2076137373"/>
            <ac:spMk id="68" creationId="{CA313B15-3A33-43F5-936A-A20BA881F676}"/>
          </ac:spMkLst>
        </pc:spChg>
        <pc:spChg chg="mod">
          <ac:chgData name="Arnt de Gier (NETAPP INC)" userId="da884367-81cb-45cd-8ed5-461d05e8cab0" providerId="ADAL" clId="{D1E94A87-C0CA-46DE-A178-972A6952A762}" dt="2021-12-27T14:44:03.153" v="78" actId="1076"/>
          <ac:spMkLst>
            <pc:docMk/>
            <pc:sldMk cId="486004602" sldId="2076137373"/>
            <ac:spMk id="73" creationId="{AF840CC9-7969-41D6-93FB-A6175513EDFA}"/>
          </ac:spMkLst>
        </pc:spChg>
        <pc:spChg chg="add mod">
          <ac:chgData name="Arnt de Gier (NETAPP INC)" userId="da884367-81cb-45cd-8ed5-461d05e8cab0" providerId="ADAL" clId="{D1E94A87-C0CA-46DE-A178-972A6952A762}" dt="2021-12-27T14:43:25.857" v="76" actId="1076"/>
          <ac:spMkLst>
            <pc:docMk/>
            <pc:sldMk cId="486004602" sldId="2076137373"/>
            <ac:spMk id="76" creationId="{E7D9FF07-F6BB-46A6-B4CC-9C2CB2E92885}"/>
          </ac:spMkLst>
        </pc:spChg>
        <pc:spChg chg="mod">
          <ac:chgData name="Arnt de Gier (NETAPP INC)" userId="da884367-81cb-45cd-8ed5-461d05e8cab0" providerId="ADAL" clId="{D1E94A87-C0CA-46DE-A178-972A6952A762}" dt="2021-12-27T14:43:34.238" v="77" actId="1076"/>
          <ac:spMkLst>
            <pc:docMk/>
            <pc:sldMk cId="486004602" sldId="2076137373"/>
            <ac:spMk id="78" creationId="{58743FBC-5ED2-4EC7-A684-C0EAEC0DB608}"/>
          </ac:spMkLst>
        </pc:spChg>
        <pc:spChg chg="add mod">
          <ac:chgData name="Arnt de Gier (NETAPP INC)" userId="da884367-81cb-45cd-8ed5-461d05e8cab0" providerId="ADAL" clId="{D1E94A87-C0CA-46DE-A178-972A6952A762}" dt="2021-12-27T14:48:03.029" v="124" actId="571"/>
          <ac:spMkLst>
            <pc:docMk/>
            <pc:sldMk cId="486004602" sldId="2076137373"/>
            <ac:spMk id="92" creationId="{E4B12B27-9825-421B-86BF-77B96C24083F}"/>
          </ac:spMkLst>
        </pc:spChg>
        <pc:spChg chg="add mod">
          <ac:chgData name="Arnt de Gier (NETAPP INC)" userId="da884367-81cb-45cd-8ed5-461d05e8cab0" providerId="ADAL" clId="{D1E94A87-C0CA-46DE-A178-972A6952A762}" dt="2021-12-27T14:48:03.029" v="124" actId="571"/>
          <ac:spMkLst>
            <pc:docMk/>
            <pc:sldMk cId="486004602" sldId="2076137373"/>
            <ac:spMk id="95" creationId="{102ECF02-23BE-4C1F-9CA2-26B5A64AC374}"/>
          </ac:spMkLst>
        </pc:spChg>
        <pc:spChg chg="add mod">
          <ac:chgData name="Arnt de Gier (NETAPP INC)" userId="da884367-81cb-45cd-8ed5-461d05e8cab0" providerId="ADAL" clId="{D1E94A87-C0CA-46DE-A178-972A6952A762}" dt="2021-12-27T14:48:03.029" v="124" actId="571"/>
          <ac:spMkLst>
            <pc:docMk/>
            <pc:sldMk cId="486004602" sldId="2076137373"/>
            <ac:spMk id="101" creationId="{B0E591C2-8946-4D0A-8045-06027B2598BE}"/>
          </ac:spMkLst>
        </pc:spChg>
        <pc:spChg chg="add mod">
          <ac:chgData name="Arnt de Gier (NETAPP INC)" userId="da884367-81cb-45cd-8ed5-461d05e8cab0" providerId="ADAL" clId="{D1E94A87-C0CA-46DE-A178-972A6952A762}" dt="2021-12-27T14:48:03.029" v="124" actId="571"/>
          <ac:spMkLst>
            <pc:docMk/>
            <pc:sldMk cId="486004602" sldId="2076137373"/>
            <ac:spMk id="104" creationId="{A920B7B0-323F-4215-80C0-6529D859FC30}"/>
          </ac:spMkLst>
        </pc:spChg>
        <pc:spChg chg="add mod">
          <ac:chgData name="Arnt de Gier (NETAPP INC)" userId="da884367-81cb-45cd-8ed5-461d05e8cab0" providerId="ADAL" clId="{D1E94A87-C0CA-46DE-A178-972A6952A762}" dt="2021-12-27T14:49:37.377" v="160" actId="1037"/>
          <ac:spMkLst>
            <pc:docMk/>
            <pc:sldMk cId="486004602" sldId="2076137373"/>
            <ac:spMk id="106" creationId="{33137570-9327-4B92-8D87-E6448BA44BF9}"/>
          </ac:spMkLst>
        </pc:spChg>
        <pc:grpChg chg="add mod">
          <ac:chgData name="Arnt de Gier (NETAPP INC)" userId="da884367-81cb-45cd-8ed5-461d05e8cab0" providerId="ADAL" clId="{D1E94A87-C0CA-46DE-A178-972A6952A762}" dt="2021-12-27T14:43:25.857" v="76" actId="1076"/>
          <ac:grpSpMkLst>
            <pc:docMk/>
            <pc:sldMk cId="486004602" sldId="2076137373"/>
            <ac:grpSpMk id="60" creationId="{B9742334-5B99-43CF-8057-FB97EEB6ECC5}"/>
          </ac:grpSpMkLst>
        </pc:grpChg>
        <pc:grpChg chg="mod">
          <ac:chgData name="Arnt de Gier (NETAPP INC)" userId="da884367-81cb-45cd-8ed5-461d05e8cab0" providerId="ADAL" clId="{D1E94A87-C0CA-46DE-A178-972A6952A762}" dt="2021-12-27T14:43:34.238" v="77" actId="1076"/>
          <ac:grpSpMkLst>
            <pc:docMk/>
            <pc:sldMk cId="486004602" sldId="2076137373"/>
            <ac:grpSpMk id="79" creationId="{8F659B68-2389-4FD0-96D7-B04A91791E05}"/>
          </ac:grpSpMkLst>
        </pc:grpChg>
        <pc:picChg chg="mod">
          <ac:chgData name="Arnt de Gier (NETAPP INC)" userId="da884367-81cb-45cd-8ed5-461d05e8cab0" providerId="ADAL" clId="{D1E94A87-C0CA-46DE-A178-972A6952A762}" dt="2021-12-27T14:43:34.238" v="77" actId="1076"/>
          <ac:picMkLst>
            <pc:docMk/>
            <pc:sldMk cId="486004602" sldId="2076137373"/>
            <ac:picMk id="9" creationId="{C07DF733-D805-47C1-A7E2-BC4D16E4BD9B}"/>
          </ac:picMkLst>
        </pc:picChg>
        <pc:picChg chg="mod">
          <ac:chgData name="Arnt de Gier (NETAPP INC)" userId="da884367-81cb-45cd-8ed5-461d05e8cab0" providerId="ADAL" clId="{D1E94A87-C0CA-46DE-A178-972A6952A762}" dt="2021-12-27T14:43:34.238" v="77" actId="1076"/>
          <ac:picMkLst>
            <pc:docMk/>
            <pc:sldMk cId="486004602" sldId="2076137373"/>
            <ac:picMk id="10" creationId="{81632CDF-E62D-427F-92F3-CB362AB71D23}"/>
          </ac:picMkLst>
        </pc:picChg>
        <pc:picChg chg="mod">
          <ac:chgData name="Arnt de Gier (NETAPP INC)" userId="da884367-81cb-45cd-8ed5-461d05e8cab0" providerId="ADAL" clId="{D1E94A87-C0CA-46DE-A178-972A6952A762}" dt="2021-12-27T14:43:34.238" v="77" actId="1076"/>
          <ac:picMkLst>
            <pc:docMk/>
            <pc:sldMk cId="486004602" sldId="2076137373"/>
            <ac:picMk id="12" creationId="{9B1E2F3D-8E3E-4884-9070-64BB6D6F23AF}"/>
          </ac:picMkLst>
        </pc:picChg>
        <pc:picChg chg="mod">
          <ac:chgData name="Arnt de Gier (NETAPP INC)" userId="da884367-81cb-45cd-8ed5-461d05e8cab0" providerId="ADAL" clId="{D1E94A87-C0CA-46DE-A178-972A6952A762}" dt="2021-12-27T14:43:34.238" v="77" actId="1076"/>
          <ac:picMkLst>
            <pc:docMk/>
            <pc:sldMk cId="486004602" sldId="2076137373"/>
            <ac:picMk id="18" creationId="{7AE8D68A-8C8E-492E-A9EC-17F3DD547CCA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22" creationId="{FCAA3986-3EA6-46E3-A782-5897A474F20A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24" creationId="{480B7E65-4FFE-40FF-B27C-D8878F2779D3}"/>
          </ac:picMkLst>
        </pc:picChg>
        <pc:picChg chg="add mod">
          <ac:chgData name="Arnt de Gier (NETAPP INC)" userId="da884367-81cb-45cd-8ed5-461d05e8cab0" providerId="ADAL" clId="{D1E94A87-C0CA-46DE-A178-972A6952A762}" dt="2021-12-27T14:43:25.857" v="76" actId="1076"/>
          <ac:picMkLst>
            <pc:docMk/>
            <pc:sldMk cId="486004602" sldId="2076137373"/>
            <ac:picMk id="43" creationId="{AFC0028A-F140-4198-BCB4-13517C8AF5AA}"/>
          </ac:picMkLst>
        </pc:picChg>
        <pc:picChg chg="add mod">
          <ac:chgData name="Arnt de Gier (NETAPP INC)" userId="da884367-81cb-45cd-8ed5-461d05e8cab0" providerId="ADAL" clId="{D1E94A87-C0CA-46DE-A178-972A6952A762}" dt="2021-12-27T14:43:25.857" v="76" actId="1076"/>
          <ac:picMkLst>
            <pc:docMk/>
            <pc:sldMk cId="486004602" sldId="2076137373"/>
            <ac:picMk id="44" creationId="{4E7DC7D0-370F-4668-AF90-606AB37AED70}"/>
          </ac:picMkLst>
        </pc:picChg>
        <pc:picChg chg="add mod">
          <ac:chgData name="Arnt de Gier (NETAPP INC)" userId="da884367-81cb-45cd-8ed5-461d05e8cab0" providerId="ADAL" clId="{D1E94A87-C0CA-46DE-A178-972A6952A762}" dt="2021-12-27T14:43:25.857" v="76" actId="1076"/>
          <ac:picMkLst>
            <pc:docMk/>
            <pc:sldMk cId="486004602" sldId="2076137373"/>
            <ac:picMk id="57" creationId="{14302246-A513-4D3D-BE2D-AF2A4D2CA863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59" creationId="{D28AA5D1-48E9-4A56-9E94-11FF15CD05FC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61" creationId="{E35007E1-1595-4A7A-B81F-412F85E3D3ED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62" creationId="{C40086D2-B365-4F1E-8386-65A958E5C5A1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64" creationId="{70EEA8AD-D784-4895-826A-32C77D882E78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65" creationId="{905A0D46-6B79-4A8D-AE05-6E3B1EE16014}"/>
          </ac:picMkLst>
        </pc:picChg>
        <pc:picChg chg="add mod">
          <ac:chgData name="Arnt de Gier (NETAPP INC)" userId="da884367-81cb-45cd-8ed5-461d05e8cab0" providerId="ADAL" clId="{D1E94A87-C0CA-46DE-A178-972A6952A762}" dt="2021-12-27T14:43:25.857" v="76" actId="1076"/>
          <ac:picMkLst>
            <pc:docMk/>
            <pc:sldMk cId="486004602" sldId="2076137373"/>
            <ac:picMk id="69" creationId="{69BF3899-0DBC-42B1-A632-264FC5E07EC5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70" creationId="{F5A6EAF8-E367-4013-B317-D65006FD367F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71" creationId="{0DD1F87A-7207-4BB1-A46E-1537AD440C48}"/>
          </ac:picMkLst>
        </pc:picChg>
        <pc:picChg chg="mod">
          <ac:chgData name="Arnt de Gier (NETAPP INC)" userId="da884367-81cb-45cd-8ed5-461d05e8cab0" providerId="ADAL" clId="{D1E94A87-C0CA-46DE-A178-972A6952A762}" dt="2021-12-27T14:43:34.238" v="77" actId="1076"/>
          <ac:picMkLst>
            <pc:docMk/>
            <pc:sldMk cId="486004602" sldId="2076137373"/>
            <ac:picMk id="72" creationId="{1FC14509-053F-4036-8B31-4C78A074E74A}"/>
          </ac:picMkLst>
        </pc:picChg>
        <pc:picChg chg="add mod">
          <ac:chgData name="Arnt de Gier (NETAPP INC)" userId="da884367-81cb-45cd-8ed5-461d05e8cab0" providerId="ADAL" clId="{D1E94A87-C0CA-46DE-A178-972A6952A762}" dt="2021-12-27T14:43:25.857" v="76" actId="1076"/>
          <ac:picMkLst>
            <pc:docMk/>
            <pc:sldMk cId="486004602" sldId="2076137373"/>
            <ac:picMk id="74" creationId="{7C636A34-FA7E-45DF-89AD-76BF2E669852}"/>
          </ac:picMkLst>
        </pc:picChg>
        <pc:picChg chg="add mod">
          <ac:chgData name="Arnt de Gier (NETAPP INC)" userId="da884367-81cb-45cd-8ed5-461d05e8cab0" providerId="ADAL" clId="{D1E94A87-C0CA-46DE-A178-972A6952A762}" dt="2021-12-27T14:43:25.857" v="76" actId="1076"/>
          <ac:picMkLst>
            <pc:docMk/>
            <pc:sldMk cId="486004602" sldId="2076137373"/>
            <ac:picMk id="75" creationId="{6C1307EC-80FD-4C44-9196-15492FBBBAB8}"/>
          </ac:picMkLst>
        </pc:picChg>
        <pc:picChg chg="add mod">
          <ac:chgData name="Arnt de Gier (NETAPP INC)" userId="da884367-81cb-45cd-8ed5-461d05e8cab0" providerId="ADAL" clId="{D1E94A87-C0CA-46DE-A178-972A6952A762}" dt="2021-12-27T14:43:25.857" v="76" actId="1076"/>
          <ac:picMkLst>
            <pc:docMk/>
            <pc:sldMk cId="486004602" sldId="2076137373"/>
            <ac:picMk id="84" creationId="{105DBD9F-510E-4826-A482-1C46FD1DFF19}"/>
          </ac:picMkLst>
        </pc:picChg>
        <pc:picChg chg="add mod">
          <ac:chgData name="Arnt de Gier (NETAPP INC)" userId="da884367-81cb-45cd-8ed5-461d05e8cab0" providerId="ADAL" clId="{D1E94A87-C0CA-46DE-A178-972A6952A762}" dt="2021-12-27T14:43:25.857" v="76" actId="1076"/>
          <ac:picMkLst>
            <pc:docMk/>
            <pc:sldMk cId="486004602" sldId="2076137373"/>
            <ac:picMk id="85" creationId="{2EBAD0F4-60DD-47A4-A265-E248C0237B2C}"/>
          </ac:picMkLst>
        </pc:picChg>
        <pc:picChg chg="mod">
          <ac:chgData name="Arnt de Gier (NETAPP INC)" userId="da884367-81cb-45cd-8ed5-461d05e8cab0" providerId="ADAL" clId="{D1E94A87-C0CA-46DE-A178-972A6952A762}" dt="2021-12-27T14:43:34.238" v="77" actId="1076"/>
          <ac:picMkLst>
            <pc:docMk/>
            <pc:sldMk cId="486004602" sldId="2076137373"/>
            <ac:picMk id="88" creationId="{5715DAF8-8164-4661-A976-5B7F63FAF8F3}"/>
          </ac:picMkLst>
        </pc:picChg>
        <pc:picChg chg="mod">
          <ac:chgData name="Arnt de Gier (NETAPP INC)" userId="da884367-81cb-45cd-8ed5-461d05e8cab0" providerId="ADAL" clId="{D1E94A87-C0CA-46DE-A178-972A6952A762}" dt="2021-12-27T14:43:34.238" v="77" actId="1076"/>
          <ac:picMkLst>
            <pc:docMk/>
            <pc:sldMk cId="486004602" sldId="2076137373"/>
            <ac:picMk id="89" creationId="{8F9C24D7-7721-4B76-A113-E3100406CF1C}"/>
          </ac:picMkLst>
        </pc:picChg>
        <pc:picChg chg="mod">
          <ac:chgData name="Arnt de Gier (NETAPP INC)" userId="da884367-81cb-45cd-8ed5-461d05e8cab0" providerId="ADAL" clId="{D1E94A87-C0CA-46DE-A178-972A6952A762}" dt="2021-12-27T14:43:34.238" v="77" actId="1076"/>
          <ac:picMkLst>
            <pc:docMk/>
            <pc:sldMk cId="486004602" sldId="2076137373"/>
            <ac:picMk id="90" creationId="{98A1CEBF-317F-4EB2-B41B-96DFAD0C395C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93" creationId="{66A43FAB-1533-4725-A36A-95558DFF9A83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94" creationId="{905D455F-9A1C-4CA4-A884-98363F6B8B7E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96" creationId="{E8463E94-E9A0-4581-AAAD-A40B9E709AE9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97" creationId="{DD4F2CBE-ED71-4E35-93A7-57E2E02D1E70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98" creationId="{F468D867-76C5-4081-834B-2B3E7C4725CB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99" creationId="{1C32F255-5B75-4AE4-B049-4CA8694B4580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100" creationId="{EFA4BC5F-151A-4CF1-ADB3-F88709A15FCD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102" creationId="{2DCC67E4-9833-483A-9F7F-DE20AC6C8741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103" creationId="{9120AE9A-0E45-44A4-9601-2613ED6547C9}"/>
          </ac:picMkLst>
        </pc:picChg>
        <pc:picChg chg="add mod">
          <ac:chgData name="Arnt de Gier (NETAPP INC)" userId="da884367-81cb-45cd-8ed5-461d05e8cab0" providerId="ADAL" clId="{D1E94A87-C0CA-46DE-A178-972A6952A762}" dt="2021-12-27T14:48:03.029" v="124" actId="571"/>
          <ac:picMkLst>
            <pc:docMk/>
            <pc:sldMk cId="486004602" sldId="2076137373"/>
            <ac:picMk id="105" creationId="{3E4A72F5-94AA-4455-B220-1C7C0B1E9B8C}"/>
          </ac:picMkLst>
        </pc:picChg>
        <pc:picChg chg="mod">
          <ac:chgData name="Arnt de Gier (NETAPP INC)" userId="da884367-81cb-45cd-8ed5-461d05e8cab0" providerId="ADAL" clId="{D1E94A87-C0CA-46DE-A178-972A6952A762}" dt="2021-12-27T14:44:03.153" v="78" actId="1076"/>
          <ac:picMkLst>
            <pc:docMk/>
            <pc:sldMk cId="486004602" sldId="2076137373"/>
            <ac:picMk id="1026" creationId="{55A3B6CF-0CED-4742-8453-AD26561BB7F4}"/>
          </ac:picMkLst>
        </pc:picChg>
        <pc:cxnChg chg="mod">
          <ac:chgData name="Arnt de Gier (NETAPP INC)" userId="da884367-81cb-45cd-8ed5-461d05e8cab0" providerId="ADAL" clId="{D1E94A87-C0CA-46DE-A178-972A6952A762}" dt="2021-12-27T14:47:13.632" v="122" actId="1076"/>
          <ac:cxnSpMkLst>
            <pc:docMk/>
            <pc:sldMk cId="486004602" sldId="2076137373"/>
            <ac:cxnSpMk id="2" creationId="{399427B1-30C1-4152-9CC6-B06DA33F393A}"/>
          </ac:cxnSpMkLst>
        </pc:cxnChg>
        <pc:cxnChg chg="mod">
          <ac:chgData name="Arnt de Gier (NETAPP INC)" userId="da884367-81cb-45cd-8ed5-461d05e8cab0" providerId="ADAL" clId="{D1E94A87-C0CA-46DE-A178-972A6952A762}" dt="2021-12-27T14:47:22.320" v="123" actId="14100"/>
          <ac:cxnSpMkLst>
            <pc:docMk/>
            <pc:sldMk cId="486004602" sldId="2076137373"/>
            <ac:cxnSpMk id="3" creationId="{B00A6F56-8D06-457A-A3C7-F647085C994A}"/>
          </ac:cxnSpMkLst>
        </pc:cxnChg>
        <pc:cxnChg chg="add mod ord">
          <ac:chgData name="Arnt de Gier (NETAPP INC)" userId="da884367-81cb-45cd-8ed5-461d05e8cab0" providerId="ADAL" clId="{D1E94A87-C0CA-46DE-A178-972A6952A762}" dt="2021-12-27T14:47:02.770" v="121" actId="167"/>
          <ac:cxnSpMkLst>
            <pc:docMk/>
            <pc:sldMk cId="486004602" sldId="2076137373"/>
            <ac:cxnSpMk id="15" creationId="{FCA745D7-DCA7-4AA4-ADA1-3B9C6E9737FB}"/>
          </ac:cxnSpMkLst>
        </pc:cxnChg>
        <pc:cxnChg chg="add mod ord">
          <ac:chgData name="Arnt de Gier (NETAPP INC)" userId="da884367-81cb-45cd-8ed5-461d05e8cab0" providerId="ADAL" clId="{D1E94A87-C0CA-46DE-A178-972A6952A762}" dt="2021-12-27T14:47:02.770" v="121" actId="167"/>
          <ac:cxnSpMkLst>
            <pc:docMk/>
            <pc:sldMk cId="486004602" sldId="2076137373"/>
            <ac:cxnSpMk id="17" creationId="{D16812A3-FDD2-40CA-BB48-0D50CF3A604D}"/>
          </ac:cxnSpMkLst>
        </pc:cxnChg>
        <pc:cxnChg chg="add mod ord">
          <ac:chgData name="Arnt de Gier (NETAPP INC)" userId="da884367-81cb-45cd-8ed5-461d05e8cab0" providerId="ADAL" clId="{D1E94A87-C0CA-46DE-A178-972A6952A762}" dt="2021-12-27T14:47:02.770" v="121" actId="167"/>
          <ac:cxnSpMkLst>
            <pc:docMk/>
            <pc:sldMk cId="486004602" sldId="2076137373"/>
            <ac:cxnSpMk id="19" creationId="{FF9080E8-55E9-4653-B2B6-05F15215E106}"/>
          </ac:cxnSpMkLst>
        </pc:cxnChg>
        <pc:cxnChg chg="mod">
          <ac:chgData name="Arnt de Gier (NETAPP INC)" userId="da884367-81cb-45cd-8ed5-461d05e8cab0" providerId="ADAL" clId="{D1E94A87-C0CA-46DE-A178-972A6952A762}" dt="2021-12-27T14:43:34.238" v="77" actId="1076"/>
          <ac:cxnSpMkLst>
            <pc:docMk/>
            <pc:sldMk cId="486004602" sldId="2076137373"/>
            <ac:cxnSpMk id="39" creationId="{47CCD152-A638-4595-8104-3D4117D5C0F3}"/>
          </ac:cxnSpMkLst>
        </pc:cxnChg>
        <pc:cxnChg chg="mod">
          <ac:chgData name="Arnt de Gier (NETAPP INC)" userId="da884367-81cb-45cd-8ed5-461d05e8cab0" providerId="ADAL" clId="{D1E94A87-C0CA-46DE-A178-972A6952A762}" dt="2021-12-27T14:43:34.238" v="77" actId="1076"/>
          <ac:cxnSpMkLst>
            <pc:docMk/>
            <pc:sldMk cId="486004602" sldId="2076137373"/>
            <ac:cxnSpMk id="54" creationId="{B0BAD44B-F4AA-476C-9F00-BA8B213958BA}"/>
          </ac:cxnSpMkLst>
        </pc:cxnChg>
        <pc:cxnChg chg="add mod">
          <ac:chgData name="Arnt de Gier (NETAPP INC)" userId="da884367-81cb-45cd-8ed5-461d05e8cab0" providerId="ADAL" clId="{D1E94A87-C0CA-46DE-A178-972A6952A762}" dt="2021-12-27T14:43:25.857" v="76" actId="1076"/>
          <ac:cxnSpMkLst>
            <pc:docMk/>
            <pc:sldMk cId="486004602" sldId="2076137373"/>
            <ac:cxnSpMk id="77" creationId="{7069708E-B64F-4977-9D4B-3BE6CA896536}"/>
          </ac:cxnSpMkLst>
        </pc:cxnChg>
        <pc:cxnChg chg="add mod">
          <ac:chgData name="Arnt de Gier (NETAPP INC)" userId="da884367-81cb-45cd-8ed5-461d05e8cab0" providerId="ADAL" clId="{D1E94A87-C0CA-46DE-A178-972A6952A762}" dt="2021-12-27T14:43:25.857" v="76" actId="1076"/>
          <ac:cxnSpMkLst>
            <pc:docMk/>
            <pc:sldMk cId="486004602" sldId="2076137373"/>
            <ac:cxnSpMk id="80" creationId="{336DF7B5-1E93-499A-B0D5-54D9ED69939A}"/>
          </ac:cxnSpMkLst>
        </pc:cxnChg>
        <pc:cxnChg chg="add mod">
          <ac:chgData name="Arnt de Gier (NETAPP INC)" userId="da884367-81cb-45cd-8ed5-461d05e8cab0" providerId="ADAL" clId="{D1E94A87-C0CA-46DE-A178-972A6952A762}" dt="2021-12-27T14:43:25.857" v="76" actId="1076"/>
          <ac:cxnSpMkLst>
            <pc:docMk/>
            <pc:sldMk cId="486004602" sldId="2076137373"/>
            <ac:cxnSpMk id="86" creationId="{B88E921F-1B7C-489D-90CF-26D66D1A8C03}"/>
          </ac:cxnSpMkLst>
        </pc:cxnChg>
        <pc:cxnChg chg="add mod">
          <ac:chgData name="Arnt de Gier (NETAPP INC)" userId="da884367-81cb-45cd-8ed5-461d05e8cab0" providerId="ADAL" clId="{D1E94A87-C0CA-46DE-A178-972A6952A762}" dt="2021-12-27T14:54:30.661" v="162" actId="571"/>
          <ac:cxnSpMkLst>
            <pc:docMk/>
            <pc:sldMk cId="486004602" sldId="2076137373"/>
            <ac:cxnSpMk id="107" creationId="{452A07B8-D0FC-4099-8933-1ECCA8B58FA4}"/>
          </ac:cxnSpMkLst>
        </pc:cxnChg>
      </pc:sldChg>
    </pc:docChg>
  </pc:docChgLst>
  <pc:docChgLst>
    <pc:chgData name="Paweena Tongbai (Lionbridge Technologies Inc)" userId="2b9f2c3d-e641-4e58-85cf-3fb104de0a4b" providerId="ADAL" clId="{05F18DDE-A055-4A1A-8BDB-4005ED920347}"/>
    <pc:docChg chg="undo custSel addSld delSld modSld sldOrd addSection modSection">
      <pc:chgData name="Paweena Tongbai (Lionbridge Technologies Inc)" userId="2b9f2c3d-e641-4e58-85cf-3fb104de0a4b" providerId="ADAL" clId="{05F18DDE-A055-4A1A-8BDB-4005ED920347}" dt="2022-11-03T16:56:02.957" v="643" actId="1076"/>
      <pc:docMkLst>
        <pc:docMk/>
      </pc:docMkLst>
      <pc:sldChg chg="modSp mod">
        <pc:chgData name="Paweena Tongbai (Lionbridge Technologies Inc)" userId="2b9f2c3d-e641-4e58-85cf-3fb104de0a4b" providerId="ADAL" clId="{05F18DDE-A055-4A1A-8BDB-4005ED920347}" dt="2022-11-03T16:43:02.382" v="315" actId="207"/>
        <pc:sldMkLst>
          <pc:docMk/>
          <pc:sldMk cId="3614724932" sldId="2076137372"/>
        </pc:sldMkLst>
        <pc:spChg chg="mod ord">
          <ac:chgData name="Paweena Tongbai (Lionbridge Technologies Inc)" userId="2b9f2c3d-e641-4e58-85cf-3fb104de0a4b" providerId="ADAL" clId="{05F18DDE-A055-4A1A-8BDB-4005ED920347}" dt="2022-11-03T16:43:02.382" v="315" actId="207"/>
          <ac:spMkLst>
            <pc:docMk/>
            <pc:sldMk cId="3614724932" sldId="2076137372"/>
            <ac:spMk id="9" creationId="{29F39A4D-62BD-FF79-A12F-E26AF1DDFB30}"/>
          </ac:spMkLst>
        </pc:spChg>
      </pc:sldChg>
      <pc:sldChg chg="modSp mod">
        <pc:chgData name="Paweena Tongbai (Lionbridge Technologies Inc)" userId="2b9f2c3d-e641-4e58-85cf-3fb104de0a4b" providerId="ADAL" clId="{05F18DDE-A055-4A1A-8BDB-4005ED920347}" dt="2022-11-03T16:22:49.385" v="69" actId="20577"/>
        <pc:sldMkLst>
          <pc:docMk/>
          <pc:sldMk cId="926228610" sldId="2076137384"/>
        </pc:sldMkLst>
        <pc:spChg chg="mod">
          <ac:chgData name="Paweena Tongbai (Lionbridge Technologies Inc)" userId="2b9f2c3d-e641-4e58-85cf-3fb104de0a4b" providerId="ADAL" clId="{05F18DDE-A055-4A1A-8BDB-4005ED920347}" dt="2022-11-03T16:22:38.868" v="66" actId="403"/>
          <ac:spMkLst>
            <pc:docMk/>
            <pc:sldMk cId="926228610" sldId="2076137384"/>
            <ac:spMk id="25" creationId="{CE57A977-091F-68C5-CCC7-636CE9C6D12A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22:41.763" v="67" actId="403"/>
          <ac:spMkLst>
            <pc:docMk/>
            <pc:sldMk cId="926228610" sldId="2076137384"/>
            <ac:spMk id="26" creationId="{D0022A97-4A30-EEE2-9528-AB668F73FCFE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22:33.759" v="65" actId="404"/>
          <ac:spMkLst>
            <pc:docMk/>
            <pc:sldMk cId="926228610" sldId="2076137384"/>
            <ac:spMk id="27" creationId="{90D31499-5473-60B8-1823-307494ABD735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21:53.557" v="54" actId="20577"/>
          <ac:spMkLst>
            <pc:docMk/>
            <pc:sldMk cId="926228610" sldId="2076137384"/>
            <ac:spMk id="32" creationId="{7217F338-AB34-02E9-08B9-233E0381669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21:59.928" v="56" actId="20577"/>
          <ac:spMkLst>
            <pc:docMk/>
            <pc:sldMk cId="926228610" sldId="2076137384"/>
            <ac:spMk id="34" creationId="{809DE38C-4D79-89C2-6060-E975175146F6}"/>
          </ac:spMkLst>
        </pc:spChg>
        <pc:graphicFrameChg chg="modGraphic">
          <ac:chgData name="Paweena Tongbai (Lionbridge Technologies Inc)" userId="2b9f2c3d-e641-4e58-85cf-3fb104de0a4b" providerId="ADAL" clId="{05F18DDE-A055-4A1A-8BDB-4005ED920347}" dt="2022-11-03T16:22:49.385" v="69" actId="20577"/>
          <ac:graphicFrameMkLst>
            <pc:docMk/>
            <pc:sldMk cId="926228610" sldId="2076137384"/>
            <ac:graphicFrameMk id="53" creationId="{D432CC22-D02F-71D8-6F3A-B1C89D7E204D}"/>
          </ac:graphicFrameMkLst>
        </pc:graphicFrameChg>
      </pc:sldChg>
      <pc:sldChg chg="new del ord">
        <pc:chgData name="Paweena Tongbai (Lionbridge Technologies Inc)" userId="2b9f2c3d-e641-4e58-85cf-3fb104de0a4b" providerId="ADAL" clId="{05F18DDE-A055-4A1A-8BDB-4005ED920347}" dt="2022-11-02T23:39:40.621" v="7" actId="47"/>
        <pc:sldMkLst>
          <pc:docMk/>
          <pc:sldMk cId="1280226081" sldId="2076137385"/>
        </pc:sldMkLst>
      </pc:sldChg>
      <pc:sldChg chg="addSp delSp modSp add mod">
        <pc:chgData name="Paweena Tongbai (Lionbridge Technologies Inc)" userId="2b9f2c3d-e641-4e58-85cf-3fb104de0a4b" providerId="ADAL" clId="{05F18DDE-A055-4A1A-8BDB-4005ED920347}" dt="2022-11-03T16:56:02.957" v="643" actId="1076"/>
        <pc:sldMkLst>
          <pc:docMk/>
          <pc:sldMk cId="3491626754" sldId="2076137386"/>
        </pc:sldMkLst>
        <pc:spChg chg="add mod topLvl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2" creationId="{691EDA6B-5E6A-6D87-174E-EC9BF4E3F3F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4" creationId="{955D5D65-7C06-0368-25CF-84F7DEAD7E43}"/>
          </ac:spMkLst>
        </pc:spChg>
        <pc:spChg chg="mod or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5" creationId="{F0EE15CD-FB81-0651-8E4B-14EE0A952EE1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6" creationId="{B2D334B3-6BED-6C6E-0DA4-F55FF9F2748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32" creationId="{7217F338-AB34-02E9-08B9-233E0381669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33" creationId="{32892265-1A81-E20F-755B-A70FA667A4A7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34" creationId="{809DE38C-4D79-89C2-6060-E975175146F6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35" creationId="{1D366174-5F9C-A8B4-6557-126896F3F87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36" creationId="{D34916B8-B661-A6AD-E0DB-135216F7288B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38" creationId="{42F8410F-E677-F320-9F50-59B83ECBA44B}"/>
          </ac:spMkLst>
        </pc:spChg>
        <pc:spChg chg="add mod ord topLvl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39" creationId="{A03F0F35-5375-E67F-41C7-8E52B7E890B1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44" creationId="{C7A36D91-9F43-8794-5550-C71041117D20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46" creationId="{652697F4-EE9F-4D0E-DD57-D2F8291DA982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48" creationId="{1DD3B35B-AF30-DB9E-BA61-3D444AF5259F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52" creationId="{4DAF1709-EF2B-E3A3-02CA-B1C98A548FC0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4:32.329" v="537" actId="1038"/>
          <ac:spMkLst>
            <pc:docMk/>
            <pc:sldMk cId="3491626754" sldId="2076137386"/>
            <ac:spMk id="57" creationId="{DADB27B3-FA85-C82B-E3BF-C6039B252F18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21.547" v="522"/>
          <ac:spMkLst>
            <pc:docMk/>
            <pc:sldMk cId="3491626754" sldId="2076137386"/>
            <ac:spMk id="60" creationId="{EC5D51DC-5B9B-8D0E-9A41-667A31E40533}"/>
          </ac:spMkLst>
        </pc:spChg>
        <pc:grpChg chg="add del mod ord">
          <ac:chgData name="Paweena Tongbai (Lionbridge Technologies Inc)" userId="2b9f2c3d-e641-4e58-85cf-3fb104de0a4b" providerId="ADAL" clId="{05F18DDE-A055-4A1A-8BDB-4005ED920347}" dt="2022-11-03T16:32:03.880" v="188" actId="165"/>
          <ac:grpSpMkLst>
            <pc:docMk/>
            <pc:sldMk cId="3491626754" sldId="2076137386"/>
            <ac:grpSpMk id="28" creationId="{2E8C154D-AFA7-5E07-0EB4-C56FD220AEE9}"/>
          </ac:grpSpMkLst>
        </pc:grpChg>
        <pc:grpChg chg="mod">
          <ac:chgData name="Paweena Tongbai (Lionbridge Technologies Inc)" userId="2b9f2c3d-e641-4e58-85cf-3fb104de0a4b" providerId="ADAL" clId="{05F18DDE-A055-4A1A-8BDB-4005ED920347}" dt="2022-11-03T16:54:32.329" v="537" actId="1038"/>
          <ac:grpSpMkLst>
            <pc:docMk/>
            <pc:sldMk cId="3491626754" sldId="2076137386"/>
            <ac:grpSpMk id="29" creationId="{B10A8417-79E3-8EFF-4A50-BFE38176C666}"/>
          </ac:grpSpMkLst>
        </pc:grpChg>
        <pc:grpChg chg="mod">
          <ac:chgData name="Paweena Tongbai (Lionbridge Technologies Inc)" userId="2b9f2c3d-e641-4e58-85cf-3fb104de0a4b" providerId="ADAL" clId="{05F18DDE-A055-4A1A-8BDB-4005ED920347}" dt="2022-11-03T16:54:32.329" v="537" actId="1038"/>
          <ac:grpSpMkLst>
            <pc:docMk/>
            <pc:sldMk cId="3491626754" sldId="2076137386"/>
            <ac:grpSpMk id="30" creationId="{834411A0-CB28-2829-7902-EC01A14E073B}"/>
          </ac:grpSpMkLst>
        </pc:grpChg>
        <pc:grpChg chg="mod">
          <ac:chgData name="Paweena Tongbai (Lionbridge Technologies Inc)" userId="2b9f2c3d-e641-4e58-85cf-3fb104de0a4b" providerId="ADAL" clId="{05F18DDE-A055-4A1A-8BDB-4005ED920347}" dt="2022-11-03T16:54:32.329" v="537" actId="1038"/>
          <ac:grpSpMkLst>
            <pc:docMk/>
            <pc:sldMk cId="3491626754" sldId="2076137386"/>
            <ac:grpSpMk id="31" creationId="{81F1E767-2265-44EB-32D6-65C7BF373D10}"/>
          </ac:grpSpMkLst>
        </pc:grpChg>
        <pc:grpChg chg="add del mod ord">
          <ac:chgData name="Paweena Tongbai (Lionbridge Technologies Inc)" userId="2b9f2c3d-e641-4e58-85cf-3fb104de0a4b" providerId="ADAL" clId="{05F18DDE-A055-4A1A-8BDB-4005ED920347}" dt="2022-11-03T16:33:38.844" v="209" actId="165"/>
          <ac:grpSpMkLst>
            <pc:docMk/>
            <pc:sldMk cId="3491626754" sldId="2076137386"/>
            <ac:grpSpMk id="45" creationId="{CE2D851C-8F77-597F-3D31-A7A991FAAD30}"/>
          </ac:grpSpMkLst>
        </pc:grpChg>
        <pc:grpChg chg="add del mod">
          <ac:chgData name="Paweena Tongbai (Lionbridge Technologies Inc)" userId="2b9f2c3d-e641-4e58-85cf-3fb104de0a4b" providerId="ADAL" clId="{05F18DDE-A055-4A1A-8BDB-4005ED920347}" dt="2022-11-03T16:35:23.557" v="236" actId="165"/>
          <ac:grpSpMkLst>
            <pc:docMk/>
            <pc:sldMk cId="3491626754" sldId="2076137386"/>
            <ac:grpSpMk id="49" creationId="{2AC485E8-A1B9-6EC9-5D76-AAABA09DEAC1}"/>
          </ac:grpSpMkLst>
        </pc:grpChg>
        <pc:grpChg chg="add mod">
          <ac:chgData name="Paweena Tongbai (Lionbridge Technologies Inc)" userId="2b9f2c3d-e641-4e58-85cf-3fb104de0a4b" providerId="ADAL" clId="{05F18DDE-A055-4A1A-8BDB-4005ED920347}" dt="2022-11-03T16:56:02.957" v="643" actId="1076"/>
          <ac:grpSpMkLst>
            <pc:docMk/>
            <pc:sldMk cId="3491626754" sldId="2076137386"/>
            <ac:grpSpMk id="58" creationId="{D55A3E24-34CF-62C1-6540-6384360E8CD4}"/>
          </ac:grpSpMkLst>
        </pc:grpChg>
        <pc:graphicFrameChg chg="mod">
          <ac:chgData name="Paweena Tongbai (Lionbridge Technologies Inc)" userId="2b9f2c3d-e641-4e58-85cf-3fb104de0a4b" providerId="ADAL" clId="{05F18DDE-A055-4A1A-8BDB-4005ED920347}" dt="2022-11-03T16:54:32.329" v="537" actId="1038"/>
          <ac:graphicFrameMkLst>
            <pc:docMk/>
            <pc:sldMk cId="3491626754" sldId="2076137386"/>
            <ac:graphicFrameMk id="53" creationId="{D432CC22-D02F-71D8-6F3A-B1C89D7E204D}"/>
          </ac:graphicFrameMkLst>
        </pc:graphicFrameChg>
        <pc:picChg chg="add mod topLvl">
          <ac:chgData name="Paweena Tongbai (Lionbridge Technologies Inc)" userId="2b9f2c3d-e641-4e58-85cf-3fb104de0a4b" providerId="ADAL" clId="{05F18DDE-A055-4A1A-8BDB-4005ED920347}" dt="2022-11-03T16:54:32.329" v="537" actId="1038"/>
          <ac:picMkLst>
            <pc:docMk/>
            <pc:sldMk cId="3491626754" sldId="2076137386"/>
            <ac:picMk id="3" creationId="{4AE2EB7B-9091-3DF2-2BB2-43755450A16D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32.329" v="537" actId="1038"/>
          <ac:picMkLst>
            <pc:docMk/>
            <pc:sldMk cId="3491626754" sldId="2076137386"/>
            <ac:picMk id="40" creationId="{673F2A2E-24C3-5D6D-1EBC-5E8DD1856062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32.329" v="537" actId="1038"/>
          <ac:picMkLst>
            <pc:docMk/>
            <pc:sldMk cId="3491626754" sldId="2076137386"/>
            <ac:picMk id="41" creationId="{7372C90D-DD62-0846-2C2F-85F33E0D0684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4:32.329" v="537" actId="1038"/>
          <ac:picMkLst>
            <pc:docMk/>
            <pc:sldMk cId="3491626754" sldId="2076137386"/>
            <ac:picMk id="42" creationId="{26E51841-E95A-353D-20B9-4D58B0798C2E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4:32.329" v="537" actId="1038"/>
          <ac:picMkLst>
            <pc:docMk/>
            <pc:sldMk cId="3491626754" sldId="2076137386"/>
            <ac:picMk id="43" creationId="{49DB254A-E91F-3FD0-811E-790B6BAA4BF1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32.329" v="537" actId="1038"/>
          <ac:picMkLst>
            <pc:docMk/>
            <pc:sldMk cId="3491626754" sldId="2076137386"/>
            <ac:picMk id="47" creationId="{6211AEBD-ABEB-9990-134A-36CD7E790632}"/>
          </ac:picMkLst>
        </pc:picChg>
        <pc:picChg chg="add del mod">
          <ac:chgData name="Paweena Tongbai (Lionbridge Technologies Inc)" userId="2b9f2c3d-e641-4e58-85cf-3fb104de0a4b" providerId="ADAL" clId="{05F18DDE-A055-4A1A-8BDB-4005ED920347}" dt="2022-11-03T16:35:56.584" v="243" actId="478"/>
          <ac:picMkLst>
            <pc:docMk/>
            <pc:sldMk cId="3491626754" sldId="2076137386"/>
            <ac:picMk id="50" creationId="{C4D71A05-453B-94D7-F8CF-CCEB80DFF247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32.329" v="537" actId="1038"/>
          <ac:picMkLst>
            <pc:docMk/>
            <pc:sldMk cId="3491626754" sldId="2076137386"/>
            <ac:picMk id="51" creationId="{3383F8D6-3FEA-DD42-4D22-004CF54E5EE4}"/>
          </ac:picMkLst>
        </pc:picChg>
        <pc:picChg chg="add del mod">
          <ac:chgData name="Paweena Tongbai (Lionbridge Technologies Inc)" userId="2b9f2c3d-e641-4e58-85cf-3fb104de0a4b" providerId="ADAL" clId="{05F18DDE-A055-4A1A-8BDB-4005ED920347}" dt="2022-11-03T16:37:08.234" v="252" actId="478"/>
          <ac:picMkLst>
            <pc:docMk/>
            <pc:sldMk cId="3491626754" sldId="2076137386"/>
            <ac:picMk id="54" creationId="{337D26AF-E1FA-7EA6-2782-B7661F171C25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32.329" v="537" actId="1038"/>
          <ac:picMkLst>
            <pc:docMk/>
            <pc:sldMk cId="3491626754" sldId="2076137386"/>
            <ac:picMk id="55" creationId="{E686E7A5-3FE7-ABF3-E394-32ABD98F283F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32.329" v="537" actId="1038"/>
          <ac:picMkLst>
            <pc:docMk/>
            <pc:sldMk cId="3491626754" sldId="2076137386"/>
            <ac:picMk id="56" creationId="{80F873F9-D170-2A16-81C1-70A1AC2D13CB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21.547" v="522"/>
          <ac:picMkLst>
            <pc:docMk/>
            <pc:sldMk cId="3491626754" sldId="2076137386"/>
            <ac:picMk id="59" creationId="{F048EDF5-9B5D-858B-9073-9CA087D8825A}"/>
          </ac:picMkLst>
        </pc:picChg>
        <pc:picChg chg="del ord">
          <ac:chgData name="Paweena Tongbai (Lionbridge Technologies Inc)" userId="2b9f2c3d-e641-4e58-85cf-3fb104de0a4b" providerId="ADAL" clId="{05F18DDE-A055-4A1A-8BDB-4005ED920347}" dt="2022-11-03T16:31:39.084" v="184" actId="478"/>
          <ac:picMkLst>
            <pc:docMk/>
            <pc:sldMk cId="3491626754" sldId="2076137386"/>
            <ac:picMk id="61" creationId="{B84A5602-A3A5-B377-19FC-6C78874827B4}"/>
          </ac:picMkLst>
        </pc:picChg>
        <pc:cxnChg chg="mod">
          <ac:chgData name="Paweena Tongbai (Lionbridge Technologies Inc)" userId="2b9f2c3d-e641-4e58-85cf-3fb104de0a4b" providerId="ADAL" clId="{05F18DDE-A055-4A1A-8BDB-4005ED920347}" dt="2022-11-03T16:54:32.329" v="537" actId="1038"/>
          <ac:cxnSpMkLst>
            <pc:docMk/>
            <pc:sldMk cId="3491626754" sldId="2076137386"/>
            <ac:cxnSpMk id="37" creationId="{A187B20D-F0E1-A48F-4201-6D6D1AF82C1F}"/>
          </ac:cxnSpMkLst>
        </pc:cxnChg>
      </pc:sldChg>
      <pc:sldChg chg="addSp modSp add mod">
        <pc:chgData name="Paweena Tongbai (Lionbridge Technologies Inc)" userId="2b9f2c3d-e641-4e58-85cf-3fb104de0a4b" providerId="ADAL" clId="{05F18DDE-A055-4A1A-8BDB-4005ED920347}" dt="2022-11-03T16:55:37.166" v="636" actId="1076"/>
        <pc:sldMkLst>
          <pc:docMk/>
          <pc:sldMk cId="136061691" sldId="2076137387"/>
        </pc:sldMkLst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4" creationId="{A3A87137-9784-432E-94F5-FBFC9C5A8A6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5" creationId="{13603670-481E-49FE-837F-3BC1C7C5CDE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6" creationId="{BAB97ADC-2FCB-4C4D-B71D-B6E837FFF92A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7" creationId="{59B16B6D-C879-409D-AB77-F8B7291E00E7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8" creationId="{AC930055-2743-4D48-93D4-1E2A6F0E69E2}"/>
          </ac:spMkLst>
        </pc:spChg>
        <pc:spChg chg="mod or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9" creationId="{29F39A4D-62BD-FF79-A12F-E26AF1DDFB30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11" creationId="{E742FEDF-BC4B-1711-FF58-68B1295AADA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13" creationId="{DA40FA76-8F97-AFE7-97EB-E8E68B6CF998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53.952" v="560" actId="1076"/>
          <ac:spMkLst>
            <pc:docMk/>
            <pc:sldMk cId="136061691" sldId="2076137387"/>
            <ac:spMk id="14" creationId="{AFA3CED8-9280-4B2D-AD44-8C52A85CCF74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15" creationId="{59E50DBA-949D-7505-A996-ED163D31F04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16" creationId="{259CECB6-2450-4F54-8724-E52B33DAE340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17" creationId="{BFC46BCC-B520-1FA2-BE18-84B9FD3F8801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0.745" v="538"/>
          <ac:spMkLst>
            <pc:docMk/>
            <pc:sldMk cId="136061691" sldId="2076137387"/>
            <ac:spMk id="22" creationId="{77700A17-2A14-0F4C-E43D-01FB543ACBB8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31" creationId="{459B651E-78BF-4BD3-B341-B65D0E0B670B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32" creationId="{B191C06E-50ED-DA2D-CF73-99340A5E91F1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49" creationId="{5B7CD67E-CA73-4BB1-94EC-45F4A52D4F1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66" creationId="{EA55920D-E643-40B1-9F77-5677B84C08B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67" creationId="{4D9DFC92-E5BD-24AE-027B-5F6BCCE70996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69" creationId="{CEE3058C-F33E-F581-6F1E-9677727E2A25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71" creationId="{AABBFA01-FAB2-4D64-010D-11F5495DE44F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76" creationId="{504321A1-077B-6402-9178-B3CF845E7D3D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4:48.978" v="559" actId="1035"/>
          <ac:spMkLst>
            <pc:docMk/>
            <pc:sldMk cId="136061691" sldId="2076137387"/>
            <ac:spMk id="93" creationId="{6415C4E5-FC53-CED6-243B-767FF2537898}"/>
          </ac:spMkLst>
        </pc:spChg>
        <pc:grpChg chg="add mod">
          <ac:chgData name="Paweena Tongbai (Lionbridge Technologies Inc)" userId="2b9f2c3d-e641-4e58-85cf-3fb104de0a4b" providerId="ADAL" clId="{05F18DDE-A055-4A1A-8BDB-4005ED920347}" dt="2022-11-03T16:55:37.166" v="636" actId="1076"/>
          <ac:grpSpMkLst>
            <pc:docMk/>
            <pc:sldMk cId="136061691" sldId="2076137387"/>
            <ac:grpSpMk id="19" creationId="{50F6680D-3856-AA0C-5F3C-DF51350B7EFD}"/>
          </ac:grpSpMkLst>
        </pc:grpChg>
        <pc:graphicFrameChg chg="mod modGraphic">
          <ac:chgData name="Paweena Tongbai (Lionbridge Technologies Inc)" userId="2b9f2c3d-e641-4e58-85cf-3fb104de0a4b" providerId="ADAL" clId="{05F18DDE-A055-4A1A-8BDB-4005ED920347}" dt="2022-11-03T16:54:48.978" v="559" actId="1035"/>
          <ac:graphicFrameMkLst>
            <pc:docMk/>
            <pc:sldMk cId="136061691" sldId="2076137387"/>
            <ac:graphicFrameMk id="3" creationId="{B8DF6648-A6EF-0DDD-B20C-E2C715DD1F84}"/>
          </ac:graphicFrameMkLst>
        </pc:graphicFrame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2" creationId="{2B000A10-BDA1-155D-41C8-44859667D78B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10" creationId="{81632CDF-E62D-427F-92F3-CB362AB71D23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18" creationId="{7AE8D68A-8C8E-492E-A9EC-17F3DD547CCA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20" creationId="{5FB317F0-F55B-4A2B-8F35-E994CB8752BF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0.745" v="538"/>
          <ac:picMkLst>
            <pc:docMk/>
            <pc:sldMk cId="136061691" sldId="2076137387"/>
            <ac:picMk id="21" creationId="{F70764D7-D690-A9B1-514C-19F3D35B87B1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28" creationId="{C62D84E0-3A69-4EB6-AB99-A9B9503504B6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29" creationId="{3B4B6C5D-EB58-4C38-9E1D-FFEAAAF8F9A2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34" creationId="{A87928A2-7E4E-D10B-7DE4-5F672CD2A30B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36" creationId="{ED466C79-9F64-4E9F-BBEC-2176576A03F5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38" creationId="{C3C07107-BFEF-BD8B-D678-6DCDB6C6BF0F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41" creationId="{0561D32E-4310-19F9-A6B5-E0BA8363C13B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43" creationId="{D32530DD-0901-7345-5074-57B132D59D0E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45" creationId="{B89AA692-49BD-E4AB-06A2-809E57B6E4D3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57" creationId="{8D6C7915-B83A-5D03-1B7B-54CFC40430CA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59" creationId="{E6D07436-7A57-5576-4DA0-A9EA877CE3D3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64" creationId="{70EEA8AD-D784-4895-826A-32C77D882E78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72" creationId="{1FC14509-053F-4036-8B31-4C78A074E74A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86" creationId="{C0F3C663-7356-B0D8-8DB3-63A15DD2C3F8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4:48.978" v="559" actId="1035"/>
          <ac:picMkLst>
            <pc:docMk/>
            <pc:sldMk cId="136061691" sldId="2076137387"/>
            <ac:picMk id="88" creationId="{6BFD6A99-FE70-5C2B-3C11-E07B25D39748}"/>
          </ac:picMkLst>
        </pc:picChg>
        <pc:cxnChg chg="mod">
          <ac:chgData name="Paweena Tongbai (Lionbridge Technologies Inc)" userId="2b9f2c3d-e641-4e58-85cf-3fb104de0a4b" providerId="ADAL" clId="{05F18DDE-A055-4A1A-8BDB-4005ED920347}" dt="2022-11-03T16:54:48.978" v="559" actId="1035"/>
          <ac:cxnSpMkLst>
            <pc:docMk/>
            <pc:sldMk cId="136061691" sldId="2076137387"/>
            <ac:cxnSpMk id="12" creationId="{6DF1952B-CA97-B590-5F49-921873BDAEAD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4:48.978" v="559" actId="1035"/>
          <ac:cxnSpMkLst>
            <pc:docMk/>
            <pc:sldMk cId="136061691" sldId="2076137387"/>
            <ac:cxnSpMk id="61" creationId="{62F5B0A2-5EA8-9D2E-E259-698E2FF132AC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4:48.978" v="559" actId="1035"/>
          <ac:cxnSpMkLst>
            <pc:docMk/>
            <pc:sldMk cId="136061691" sldId="2076137387"/>
            <ac:cxnSpMk id="74" creationId="{D7A93A1F-9290-0E51-6B8D-C9F90AE2582F}"/>
          </ac:cxnSpMkLst>
        </pc:cxnChg>
      </pc:sldChg>
      <pc:sldChg chg="addSp modSp add mod">
        <pc:chgData name="Paweena Tongbai (Lionbridge Technologies Inc)" userId="2b9f2c3d-e641-4e58-85cf-3fb104de0a4b" providerId="ADAL" clId="{05F18DDE-A055-4A1A-8BDB-4005ED920347}" dt="2022-11-03T16:55:40.938" v="638" actId="1076"/>
        <pc:sldMkLst>
          <pc:docMk/>
          <pc:sldMk cId="2356644194" sldId="2076137388"/>
        </pc:sldMkLst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4" creationId="{A3A87137-9784-432E-94F5-FBFC9C5A8A6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5" creationId="{13603670-481E-49FE-837F-3BC1C7C5CDE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6" creationId="{BAB97ADC-2FCB-4C4D-B71D-B6E837FFF92A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7" creationId="{59B16B6D-C879-409D-AB77-F8B7291E00E7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8" creationId="{AC930055-2743-4D48-93D4-1E2A6F0E69E2}"/>
          </ac:spMkLst>
        </pc:spChg>
        <pc:spChg chg="mod or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11" creationId="{BD1FEB2B-3856-FF4F-549C-6A891CDE5DE8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12" creationId="{CDF58A7A-A958-1BC6-8439-FB8CC4DA5C23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5.383" v="562" actId="1076"/>
          <ac:spMkLst>
            <pc:docMk/>
            <pc:sldMk cId="2356644194" sldId="2076137388"/>
            <ac:spMk id="14" creationId="{AFA3CED8-9280-4B2D-AD44-8C52A85CCF7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16" creationId="{259CECB6-2450-4F54-8724-E52B33DAE340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19" creationId="{226C2C7B-91C7-CE7B-9B3F-6EFEE2CE90DF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20" creationId="{18E37FAB-B019-ACB9-3785-0E4FA5E50C95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21" creationId="{9E824EE7-B441-13D5-C479-88A1182385C0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24" creationId="{807B3052-DE17-4ECF-859D-6A5F5682D066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38.934" v="637"/>
          <ac:spMkLst>
            <pc:docMk/>
            <pc:sldMk cId="2356644194" sldId="2076137388"/>
            <ac:spMk id="27" creationId="{0008C166-97CE-3B18-8823-CD8E47AF0D66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30" creationId="{12842D77-7122-48A1-8578-4A28340F5AC3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40" creationId="{5A4CE2C6-E101-81BC-F95D-5A2C3E7DC9D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42" creationId="{2F440ADE-A421-15EA-19FB-B106CABC6E97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49" creationId="{5B7CD67E-CA73-4BB1-94EC-45F4A52D4F1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67" creationId="{767F8C28-FFE8-05C4-C2FE-0FD28406A7BD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84" creationId="{61406F69-D76A-08E8-FAAB-4118A845CE6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09.922" v="588" actId="1035"/>
          <ac:spMkLst>
            <pc:docMk/>
            <pc:sldMk cId="2356644194" sldId="2076137388"/>
            <ac:spMk id="88" creationId="{C9502BE6-D68E-28BC-8C19-97D97F285E6E}"/>
          </ac:spMkLst>
        </pc:spChg>
        <pc:grpChg chg="add mod">
          <ac:chgData name="Paweena Tongbai (Lionbridge Technologies Inc)" userId="2b9f2c3d-e641-4e58-85cf-3fb104de0a4b" providerId="ADAL" clId="{05F18DDE-A055-4A1A-8BDB-4005ED920347}" dt="2022-11-03T16:55:40.938" v="638" actId="1076"/>
          <ac:grpSpMkLst>
            <pc:docMk/>
            <pc:sldMk cId="2356644194" sldId="2076137388"/>
            <ac:grpSpMk id="25" creationId="{C429D053-575D-3755-1842-BFC8F4E3809C}"/>
          </ac:grpSpMkLst>
        </pc:grpChg>
        <pc:graphicFrameChg chg="mod modGraphic">
          <ac:chgData name="Paweena Tongbai (Lionbridge Technologies Inc)" userId="2b9f2c3d-e641-4e58-85cf-3fb104de0a4b" providerId="ADAL" clId="{05F18DDE-A055-4A1A-8BDB-4005ED920347}" dt="2022-11-03T16:55:09.922" v="588" actId="1035"/>
          <ac:graphicFrameMkLst>
            <pc:docMk/>
            <pc:sldMk cId="2356644194" sldId="2076137388"/>
            <ac:graphicFrameMk id="9" creationId="{0CE98232-5F71-4717-6EFA-2001C24DED27}"/>
          </ac:graphicFrameMkLst>
        </pc:graphicFrame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2" creationId="{50D4CD78-B4E2-4CCE-A7AB-ED0EA889B53C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3" creationId="{5EB23D91-729F-023B-1483-68D12AB842D8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10" creationId="{81632CDF-E62D-427F-92F3-CB362AB71D23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13" creationId="{463958F1-CB7A-490E-9DC9-E15B3E50E81F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17" creationId="{4056F55A-8772-47F1-87AC-1F5442E7C631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18" creationId="{7AE8D68A-8C8E-492E-A9EC-17F3DD547CCA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22" creationId="{C84E619B-4234-449A-A91D-73937EC8BC78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23" creationId="{F92E119E-1C72-49A1-B5C8-BB8A991BE73F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38.934" v="637"/>
          <ac:picMkLst>
            <pc:docMk/>
            <pc:sldMk cId="2356644194" sldId="2076137388"/>
            <ac:picMk id="26" creationId="{C2909685-6B6E-4276-582E-BC49EBE20458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47" creationId="{1A831A9D-84F0-45C0-AEDA-05BACD28CE89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48" creationId="{866EC0FC-ED2C-4F72-8356-1F53C2AA6047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51" creationId="{95FAFDD0-F4FC-44B1-AD8C-213F93EE6488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52" creationId="{1BDAE668-9F28-4BBD-96B8-9FD15924242C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62" creationId="{CD22ACF5-6B64-4EE5-895F-D567549C1011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63" creationId="{EC952AAA-8924-4EF2-A490-CD1ECAC35115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72" creationId="{1FC14509-053F-4036-8B31-4C78A074E74A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76" creationId="{A5EE5F35-549F-1B33-5C96-441F16C2F454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79" creationId="{E61B3F59-07B9-57C1-4F9E-E749A0C50815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09.922" v="588" actId="1035"/>
          <ac:picMkLst>
            <pc:docMk/>
            <pc:sldMk cId="2356644194" sldId="2076137388"/>
            <ac:picMk id="86" creationId="{F3B9E099-1817-6F28-516D-DC4AC5BBC840}"/>
          </ac:picMkLst>
        </pc:picChg>
        <pc:cxnChg chg="mod">
          <ac:chgData name="Paweena Tongbai (Lionbridge Technologies Inc)" userId="2b9f2c3d-e641-4e58-85cf-3fb104de0a4b" providerId="ADAL" clId="{05F18DDE-A055-4A1A-8BDB-4005ED920347}" dt="2022-11-03T16:55:09.922" v="588" actId="1035"/>
          <ac:cxnSpMkLst>
            <pc:docMk/>
            <pc:sldMk cId="2356644194" sldId="2076137388"/>
            <ac:cxnSpMk id="15" creationId="{4067385A-4F83-F348-6A3D-0369EA827B47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09.922" v="588" actId="1035"/>
          <ac:cxnSpMkLst>
            <pc:docMk/>
            <pc:sldMk cId="2356644194" sldId="2076137388"/>
            <ac:cxnSpMk id="31" creationId="{BEA8A7A2-809B-262B-B1D5-F5C64B73965B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09.922" v="588" actId="1035"/>
          <ac:cxnSpMkLst>
            <pc:docMk/>
            <pc:sldMk cId="2356644194" sldId="2076137388"/>
            <ac:cxnSpMk id="33" creationId="{7E5906C9-344F-75AA-BF19-4CFF74B35E06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09.922" v="588" actId="1035"/>
          <ac:cxnSpMkLst>
            <pc:docMk/>
            <pc:sldMk cId="2356644194" sldId="2076137388"/>
            <ac:cxnSpMk id="44" creationId="{512F4CB3-AF33-50BE-211A-B7D640FE27EC}"/>
          </ac:cxnSpMkLst>
        </pc:cxnChg>
      </pc:sldChg>
      <pc:sldChg chg="addSp modSp add mod">
        <pc:chgData name="Paweena Tongbai (Lionbridge Technologies Inc)" userId="2b9f2c3d-e641-4e58-85cf-3fb104de0a4b" providerId="ADAL" clId="{05F18DDE-A055-4A1A-8BDB-4005ED920347}" dt="2022-11-03T16:55:44.867" v="640" actId="1076"/>
        <pc:sldMkLst>
          <pc:docMk/>
          <pc:sldMk cId="1756092264" sldId="2076137389"/>
        </pc:sldMkLst>
        <pc:spChg chg="mod or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3" creationId="{231ABD37-2705-684C-2824-33CE3E06FA97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4" creationId="{A3A87137-9784-432E-94F5-FBFC9C5A8A6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5" creationId="{13603670-481E-49FE-837F-3BC1C7C5CDE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6" creationId="{BAB97ADC-2FCB-4C4D-B71D-B6E837FFF92A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7" creationId="{59B16B6D-C879-409D-AB77-F8B7291E00E7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8" creationId="{AC930055-2743-4D48-93D4-1E2A6F0E69E2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12" creationId="{F8AE3CD7-1BB6-EA72-4C0D-504724FDF751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13" creationId="{68FCE036-DC1C-90B8-D64F-A9438A9B61D8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4.870" v="589" actId="1076"/>
          <ac:spMkLst>
            <pc:docMk/>
            <pc:sldMk cId="1756092264" sldId="2076137389"/>
            <ac:spMk id="14" creationId="{AFA3CED8-9280-4B2D-AD44-8C52A85CCF7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16" creationId="{259CECB6-2450-4F54-8724-E52B33DAE340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19" creationId="{6EEA261E-C31C-4149-8896-8DECD0A0BF01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42.444" v="639"/>
          <ac:spMkLst>
            <pc:docMk/>
            <pc:sldMk cId="1756092264" sldId="2076137389"/>
            <ac:spMk id="21" creationId="{AADDC80C-0784-92E7-03A5-93546E6520B7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24" creationId="{807B3052-DE17-4ECF-859D-6A5F5682D066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25" creationId="{FE3AE0C1-0548-DA9A-A917-F31FD82C0092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28" creationId="{718A72C6-7060-48F6-3366-53D7D5239C92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30" creationId="{12842D77-7122-48A1-8578-4A28340F5AC3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32" creationId="{B36A0E8A-ABC1-7779-A3E7-E77463BC7E56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35" creationId="{2C3D079E-4790-AB51-19A5-1F7C79F391B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41" creationId="{D16A2036-550E-8B79-A795-47143A9E9AB7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45" creationId="{F2899F67-125E-707B-4792-53E5D04E7B73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49" creationId="{5B7CD67E-CA73-4BB1-94EC-45F4A52D4F1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50" creationId="{A4B893ED-C2E6-45DF-844B-154F2E0E4EAB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53" creationId="{8E6B5073-25CF-A7DF-EFC5-D0DC61CA359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61" creationId="{33A71C8E-24A7-4D50-4D98-0C6C179ACE58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18.594" v="612" actId="1035"/>
          <ac:spMkLst>
            <pc:docMk/>
            <pc:sldMk cId="1756092264" sldId="2076137389"/>
            <ac:spMk id="78" creationId="{58743FBC-5ED2-4EC7-A684-C0EAEC0DB608}"/>
          </ac:spMkLst>
        </pc:spChg>
        <pc:grpChg chg="add mod">
          <ac:chgData name="Paweena Tongbai (Lionbridge Technologies Inc)" userId="2b9f2c3d-e641-4e58-85cf-3fb104de0a4b" providerId="ADAL" clId="{05F18DDE-A055-4A1A-8BDB-4005ED920347}" dt="2022-11-03T16:55:44.867" v="640" actId="1076"/>
          <ac:grpSpMkLst>
            <pc:docMk/>
            <pc:sldMk cId="1756092264" sldId="2076137389"/>
            <ac:grpSpMk id="15" creationId="{AB44703A-4E4E-092F-479A-E98A43CB4CC0}"/>
          </ac:grpSpMkLst>
        </pc:grpChg>
        <pc:graphicFrameChg chg="mod modGraphic">
          <ac:chgData name="Paweena Tongbai (Lionbridge Technologies Inc)" userId="2b9f2c3d-e641-4e58-85cf-3fb104de0a4b" providerId="ADAL" clId="{05F18DDE-A055-4A1A-8BDB-4005ED920347}" dt="2022-11-03T16:55:18.594" v="612" actId="1035"/>
          <ac:graphicFrameMkLst>
            <pc:docMk/>
            <pc:sldMk cId="1756092264" sldId="2076137389"/>
            <ac:graphicFrameMk id="11" creationId="{F0D0C71E-9D3F-65AE-149E-911F15262D11}"/>
          </ac:graphicFrameMkLst>
        </pc:graphicFrame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2" creationId="{50D4CD78-B4E2-4CCE-A7AB-ED0EA889B53C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9" creationId="{C07DF733-D805-47C1-A7E2-BC4D16E4BD9B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10" creationId="{81632CDF-E62D-427F-92F3-CB362AB71D23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17" creationId="{4056F55A-8772-47F1-87AC-1F5442E7C631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18" creationId="{7AE8D68A-8C8E-492E-A9EC-17F3DD547CCA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42.444" v="639"/>
          <ac:picMkLst>
            <pc:docMk/>
            <pc:sldMk cId="1756092264" sldId="2076137389"/>
            <ac:picMk id="20" creationId="{792A7FD8-6449-E35E-2B8E-CF79B64FE954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22" creationId="{C84E619B-4234-449A-A91D-73937EC8BC78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23" creationId="{F92E119E-1C72-49A1-B5C8-BB8A991BE73F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39" creationId="{D5085B59-C132-2C5B-7ACD-F5EB63723EA0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48" creationId="{866EC0FC-ED2C-4F72-8356-1F53C2AA6047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52" creationId="{1BDAE668-9F28-4BBD-96B8-9FD15924242C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57" creationId="{3FACA1FE-4C65-FFE5-4E97-F281A2A99062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59" creationId="{F2BFAE03-415A-9F26-39A8-492CDF852E77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63" creationId="{EC952AAA-8924-4EF2-A490-CD1ECAC35115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18.594" v="612" actId="1035"/>
          <ac:picMkLst>
            <pc:docMk/>
            <pc:sldMk cId="1756092264" sldId="2076137389"/>
            <ac:picMk id="72" creationId="{1FC14509-053F-4036-8B31-4C78A074E74A}"/>
          </ac:picMkLst>
        </pc:picChg>
        <pc:cxnChg chg="mod">
          <ac:chgData name="Paweena Tongbai (Lionbridge Technologies Inc)" userId="2b9f2c3d-e641-4e58-85cf-3fb104de0a4b" providerId="ADAL" clId="{05F18DDE-A055-4A1A-8BDB-4005ED920347}" dt="2022-11-03T16:55:18.594" v="612" actId="1035"/>
          <ac:cxnSpMkLst>
            <pc:docMk/>
            <pc:sldMk cId="1756092264" sldId="2076137389"/>
            <ac:cxnSpMk id="31" creationId="{BEA8A7A2-809B-262B-B1D5-F5C64B73965B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18.594" v="612" actId="1035"/>
          <ac:cxnSpMkLst>
            <pc:docMk/>
            <pc:sldMk cId="1756092264" sldId="2076137389"/>
            <ac:cxnSpMk id="37" creationId="{C72F9C6A-010C-C7EE-2F7B-2E64C0F81141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18.594" v="612" actId="1035"/>
          <ac:cxnSpMkLst>
            <pc:docMk/>
            <pc:sldMk cId="1756092264" sldId="2076137389"/>
            <ac:cxnSpMk id="43" creationId="{5D5B57E5-C048-6126-66B3-5AAF7B55733C}"/>
          </ac:cxnSpMkLst>
        </pc:cxnChg>
      </pc:sldChg>
      <pc:sldChg chg="addSp delSp modSp add mod">
        <pc:chgData name="Paweena Tongbai (Lionbridge Technologies Inc)" userId="2b9f2c3d-e641-4e58-85cf-3fb104de0a4b" providerId="ADAL" clId="{05F18DDE-A055-4A1A-8BDB-4005ED920347}" dt="2022-11-03T16:55:51.711" v="642" actId="1076"/>
        <pc:sldMkLst>
          <pc:docMk/>
          <pc:sldMk cId="3456546422" sldId="2076137390"/>
        </pc:sldMkLst>
        <pc:spChg chg="add 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2" creationId="{EC05BE94-2988-EE8C-7637-3DD7F915EA09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3" creationId="{EE16A7B5-E744-9020-7F77-9F36BBB32E38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4" creationId="{45D92008-8911-3516-0D04-3AF6976B53CC}"/>
          </ac:spMkLst>
        </pc:spChg>
        <pc:spChg chg="add del mod">
          <ac:chgData name="Paweena Tongbai (Lionbridge Technologies Inc)" userId="2b9f2c3d-e641-4e58-85cf-3fb104de0a4b" providerId="ADAL" clId="{05F18DDE-A055-4A1A-8BDB-4005ED920347}" dt="2022-11-03T16:47:35.402" v="443"/>
          <ac:spMkLst>
            <pc:docMk/>
            <pc:sldMk cId="3456546422" sldId="2076137390"/>
            <ac:spMk id="5" creationId="{EDF32464-649E-812F-69D1-1F658A0A96D8}"/>
          </ac:spMkLst>
        </pc:spChg>
        <pc:spChg chg="add 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6" creationId="{46D6A043-7B99-00A8-CE06-E17657CFF57B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46.625" v="641"/>
          <ac:spMkLst>
            <pc:docMk/>
            <pc:sldMk cId="3456546422" sldId="2076137390"/>
            <ac:spMk id="9" creationId="{39139281-66D7-4921-5931-BABCC2A9ED41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2.767" v="613" actId="1076"/>
          <ac:spMkLst>
            <pc:docMk/>
            <pc:sldMk cId="3456546422" sldId="2076137390"/>
            <ac:spMk id="14" creationId="{AFA3CED8-9280-4B2D-AD44-8C52A85CCF7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68" creationId="{B6ECACEF-F51A-E22D-95E6-9F8C92351D8D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79" creationId="{C4502D8C-D2F9-0B1A-A63C-36523A0D8BCB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83" creationId="{C4680183-CF35-B735-DA6B-2BC008871962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84" creationId="{AFF02F66-366D-2776-B548-5847AD4E548B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86" creationId="{B4B2A03A-0149-E1A6-FD6C-FD4ADF3ED7BE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87" creationId="{1FF79E1D-0B0B-2B4A-1C48-FB1A7960EBC2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88" creationId="{A0015C31-DDA9-E5E4-78E3-141325396F4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89" creationId="{98525FC7-547F-198D-B81E-68E9519F494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90" creationId="{A85AD179-1D15-DD73-EE56-747D944C66A0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91" creationId="{3E703115-F349-F087-1867-FB4C483541F3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92" creationId="{BAA71B15-895C-30DC-4B60-6D8551F1F2E2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93" creationId="{647398DF-3C9D-8A90-7DDE-5147DCBA8D10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95" creationId="{6A684DEF-8938-1A28-9410-22850CE4B6BE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04" creationId="{1127D117-CF54-2AE7-915D-A558E4DB8342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06" creationId="{0173E5FD-C2ED-F9B7-5DA6-B86C3A7371FE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07" creationId="{EA57F747-E424-1418-2337-E246B917900E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08" creationId="{7902CD65-B36E-DE43-2660-763D3FFE8180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09" creationId="{36182F67-8F38-5C94-EF3D-7B49DF06F9A6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12" creationId="{A846A71F-7127-0CB8-BE37-8C645B58D765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14" creationId="{40A4F4D5-1D57-2FE4-CF13-AAB8525B3C6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15" creationId="{B3E0E0B8-7609-8B1E-2867-36B40089668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18" creationId="{9AB87868-C6AF-0E70-CE05-89379AF75819}"/>
          </ac:spMkLst>
        </pc:spChg>
        <pc:spChg chg="mod or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19" creationId="{9F438A50-9728-B019-440A-28265E6B0C84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20" creationId="{DC41E404-B87B-9263-53EE-ECF7D059A26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23" creationId="{9B13A7D2-0556-A95D-2C29-80B253E25400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24" creationId="{A9A96D99-5249-353E-7418-8BB384E75359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25" creationId="{7A64D5A2-134C-EBE3-3525-033D0EE5790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26" creationId="{718263CD-EE49-7183-9BC6-7AECE4A9D1F6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27" creationId="{DF40B0A4-7A79-00AE-107C-DA943A4E5527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28" creationId="{080BB5AC-C63D-8E25-03E8-C8E1B829BCD8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29" creationId="{D4DDB2D7-1EC4-8D1C-4B5E-5F52AFC7791D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30" creationId="{D3B73673-266D-CB7C-D3CE-E5B964CEF1E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31" creationId="{230F0C34-0E51-219B-8550-6FA970DCE57D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33" creationId="{0DCDEA07-7857-065A-7F33-85D1DB5EB706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42" creationId="{4F34E861-B897-6B4F-2E12-0CD6B13AA228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44" creationId="{796495E4-724C-E491-230D-BC153FCEEF9D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45" creationId="{D41318DF-1597-368F-D219-255BFB9E8DAA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46" creationId="{C0F414E0-E52C-A805-4826-2C9C0E5483D1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47" creationId="{6047F6E5-7CC0-7A00-5BA7-04FE4574964C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50" creationId="{38E6382B-2062-C3C6-CF20-43C80D42D45E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52" creationId="{F0144D6E-447C-BDBB-2A17-8C7A7402194B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53" creationId="{444CC3AA-EE11-757A-A9AA-702956D16393}"/>
          </ac:spMkLst>
        </pc:spChg>
        <pc:spChg chg="mo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56" creationId="{8EE33E6B-E587-D99D-E7BE-48B7A1C1AFD5}"/>
          </ac:spMkLst>
        </pc:spChg>
        <pc:spChg chg="mod ord">
          <ac:chgData name="Paweena Tongbai (Lionbridge Technologies Inc)" userId="2b9f2c3d-e641-4e58-85cf-3fb104de0a4b" providerId="ADAL" clId="{05F18DDE-A055-4A1A-8BDB-4005ED920347}" dt="2022-11-03T16:55:27.774" v="634" actId="1035"/>
          <ac:spMkLst>
            <pc:docMk/>
            <pc:sldMk cId="3456546422" sldId="2076137390"/>
            <ac:spMk id="157" creationId="{B061CE1D-07B6-0821-577E-FA9EEE7F9BE1}"/>
          </ac:spMkLst>
        </pc:spChg>
        <pc:grpChg chg="add mod">
          <ac:chgData name="Paweena Tongbai (Lionbridge Technologies Inc)" userId="2b9f2c3d-e641-4e58-85cf-3fb104de0a4b" providerId="ADAL" clId="{05F18DDE-A055-4A1A-8BDB-4005ED920347}" dt="2022-11-03T16:55:51.711" v="642" actId="1076"/>
          <ac:grpSpMkLst>
            <pc:docMk/>
            <pc:sldMk cId="3456546422" sldId="2076137390"/>
            <ac:grpSpMk id="7" creationId="{89BA54BC-C630-397D-346B-DF23740C01A9}"/>
          </ac:grpSpMkLst>
        </pc:grpChg>
        <pc:graphicFrameChg chg="mod modGraphic">
          <ac:chgData name="Paweena Tongbai (Lionbridge Technologies Inc)" userId="2b9f2c3d-e641-4e58-85cf-3fb104de0a4b" providerId="ADAL" clId="{05F18DDE-A055-4A1A-8BDB-4005ED920347}" dt="2022-11-03T16:55:27.774" v="634" actId="1035"/>
          <ac:graphicFrameMkLst>
            <pc:docMk/>
            <pc:sldMk cId="3456546422" sldId="2076137390"/>
            <ac:graphicFrameMk id="81" creationId="{535EF6A1-C2E6-F261-1AD2-F16333967F8F}"/>
          </ac:graphicFrameMkLst>
        </pc:graphicFrameChg>
        <pc:picChg chg="mod">
          <ac:chgData name="Paweena Tongbai (Lionbridge Technologies Inc)" userId="2b9f2c3d-e641-4e58-85cf-3fb104de0a4b" providerId="ADAL" clId="{05F18DDE-A055-4A1A-8BDB-4005ED920347}" dt="2022-11-03T16:55:46.625" v="641"/>
          <ac:picMkLst>
            <pc:docMk/>
            <pc:sldMk cId="3456546422" sldId="2076137390"/>
            <ac:picMk id="8" creationId="{61160043-12DD-DAB0-4911-49A2486933C5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77" creationId="{84E884C5-A48E-C461-9705-A97EE433C92C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82" creationId="{3B6C9126-952A-C072-C3A9-07B82CE0874A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94" creationId="{EAE1F283-0884-3888-5121-16FA48DD3F0B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96" creationId="{5F8C691D-AB1D-6485-7729-D0C54E23AB46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97" creationId="{C484BAFC-2F3A-5EAD-CBA9-4F1F21B805A1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98" creationId="{4C9962C8-4D99-FD4D-3F5C-7E927B0D08C2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99" creationId="{B35EFFC0-815D-94BD-F1B2-A398502AF2BB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00" creationId="{15617CB0-184D-C7B0-10E0-C7C56022777C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01" creationId="{CCFC09F0-56ED-1CF9-147F-CB14A9DCB6D4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02" creationId="{C53C21F3-3AFD-9461-4417-1679898870C4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03" creationId="{0F3115DD-78E5-16B2-BD79-A2C6EA128C61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11" creationId="{885A5755-7208-3080-2791-BF6549E09064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16" creationId="{CFA2A86B-582C-EE35-B888-CDBE3431B2C4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17" creationId="{CF28D251-60F9-BEA6-1E70-21CE5CECE8A3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21" creationId="{A7B0BD63-B02C-4EFB-1AAE-6BAFC9E0ABD4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22" creationId="{3DE4FCBF-5D0E-B229-E758-9F9C6C7503F7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32" creationId="{D181DB42-37AB-2104-9FD2-76235FC7A58A}"/>
          </ac:picMkLst>
        </pc:picChg>
        <pc:picChg chg="mod or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34" creationId="{D4857A91-0E59-398F-4046-3C17F10431B8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35" creationId="{FC28E4D9-0C73-4CEF-5359-4B2AF96EAE07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36" creationId="{EACA8402-05E0-A2F8-A663-4896F37AFAED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37" creationId="{7A8BC4BB-31CE-04DF-DEAC-15A5BBAB83CD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38" creationId="{CE64B5FE-70D6-7157-685A-D0F80504E628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39" creationId="{2DB5845F-3F9E-E1DA-CA34-140AC443777A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40" creationId="{8314EAF9-019D-1E93-3614-71D86F8FF322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41" creationId="{DC6046F3-7351-4ECA-9E64-51C857427B7E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49" creationId="{DD1606B2-088B-8A69-8E6B-513E14BBCFED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54" creationId="{989C395B-B2FA-7DBC-3762-E88835A69BC6}"/>
          </ac:picMkLst>
        </pc:picChg>
        <pc:picChg chg="mod">
          <ac:chgData name="Paweena Tongbai (Lionbridge Technologies Inc)" userId="2b9f2c3d-e641-4e58-85cf-3fb104de0a4b" providerId="ADAL" clId="{05F18DDE-A055-4A1A-8BDB-4005ED920347}" dt="2022-11-03T16:55:27.774" v="634" actId="1035"/>
          <ac:picMkLst>
            <pc:docMk/>
            <pc:sldMk cId="3456546422" sldId="2076137390"/>
            <ac:picMk id="155" creationId="{5A840BD5-2D6D-EEBE-F55C-5CF6ACA14BB4}"/>
          </ac:picMkLst>
        </pc:picChg>
        <pc:cxnChg chg="mod">
          <ac:chgData name="Paweena Tongbai (Lionbridge Technologies Inc)" userId="2b9f2c3d-e641-4e58-85cf-3fb104de0a4b" providerId="ADAL" clId="{05F18DDE-A055-4A1A-8BDB-4005ED920347}" dt="2022-11-03T16:55:27.774" v="634" actId="1035"/>
          <ac:cxnSpMkLst>
            <pc:docMk/>
            <pc:sldMk cId="3456546422" sldId="2076137390"/>
            <ac:cxnSpMk id="85" creationId="{8589CCC4-CE85-71D0-019A-6A63A526F3D2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27.774" v="634" actId="1035"/>
          <ac:cxnSpMkLst>
            <pc:docMk/>
            <pc:sldMk cId="3456546422" sldId="2076137390"/>
            <ac:cxnSpMk id="105" creationId="{626C9FCB-4235-8E16-2BBA-5F9E3321E1AB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27.774" v="634" actId="1035"/>
          <ac:cxnSpMkLst>
            <pc:docMk/>
            <pc:sldMk cId="3456546422" sldId="2076137390"/>
            <ac:cxnSpMk id="110" creationId="{F2567C40-9E0B-5065-48F2-DFDD50AC8913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27.774" v="634" actId="1035"/>
          <ac:cxnSpMkLst>
            <pc:docMk/>
            <pc:sldMk cId="3456546422" sldId="2076137390"/>
            <ac:cxnSpMk id="113" creationId="{D1C43AAD-7F60-09B4-B26A-42A8308BC1F1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27.774" v="634" actId="1035"/>
          <ac:cxnSpMkLst>
            <pc:docMk/>
            <pc:sldMk cId="3456546422" sldId="2076137390"/>
            <ac:cxnSpMk id="143" creationId="{4732C298-FED3-9C7F-4D05-844BA3574440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27.774" v="634" actId="1035"/>
          <ac:cxnSpMkLst>
            <pc:docMk/>
            <pc:sldMk cId="3456546422" sldId="2076137390"/>
            <ac:cxnSpMk id="148" creationId="{BD35DD46-22C1-9C59-E631-2FF7790957E2}"/>
          </ac:cxnSpMkLst>
        </pc:cxnChg>
        <pc:cxnChg chg="mod">
          <ac:chgData name="Paweena Tongbai (Lionbridge Technologies Inc)" userId="2b9f2c3d-e641-4e58-85cf-3fb104de0a4b" providerId="ADAL" clId="{05F18DDE-A055-4A1A-8BDB-4005ED920347}" dt="2022-11-03T16:55:27.774" v="634" actId="1035"/>
          <ac:cxnSpMkLst>
            <pc:docMk/>
            <pc:sldMk cId="3456546422" sldId="2076137390"/>
            <ac:cxnSpMk id="151" creationId="{967A4887-DE8B-7575-5222-12D3A7F7ED05}"/>
          </ac:cxnSpMkLst>
        </pc:cxnChg>
      </pc:sldChg>
    </pc:docChg>
  </pc:docChgLst>
  <pc:docChgLst>
    <pc:chgData name="de Gier, Arnt" userId="60362cf2-1a06-4ad0-ac09-54c7836281de" providerId="ADAL" clId="{21070947-0F96-4411-A65E-A51DA017A64D}"/>
    <pc:docChg chg="undo custSel addSld delSld modSld">
      <pc:chgData name="de Gier, Arnt" userId="60362cf2-1a06-4ad0-ac09-54c7836281de" providerId="ADAL" clId="{21070947-0F96-4411-A65E-A51DA017A64D}" dt="2022-08-26T13:14:49.712" v="561" actId="1076"/>
      <pc:docMkLst>
        <pc:docMk/>
      </pc:docMkLst>
      <pc:sldChg chg="addSp delSp modSp mod">
        <pc:chgData name="de Gier, Arnt" userId="60362cf2-1a06-4ad0-ac09-54c7836281de" providerId="ADAL" clId="{21070947-0F96-4411-A65E-A51DA017A64D}" dt="2022-08-26T13:14:01.009" v="554" actId="14100"/>
        <pc:sldMkLst>
          <pc:docMk/>
          <pc:sldMk cId="3614724932" sldId="2076137372"/>
        </pc:sldMkLst>
        <pc:spChg chg="mod">
          <ac:chgData name="de Gier, Arnt" userId="60362cf2-1a06-4ad0-ac09-54c7836281de" providerId="ADAL" clId="{21070947-0F96-4411-A65E-A51DA017A64D}" dt="2022-08-26T10:50:46.481" v="260" actId="20577"/>
          <ac:spMkLst>
            <pc:docMk/>
            <pc:sldMk cId="3614724932" sldId="2076137372"/>
            <ac:spMk id="14" creationId="{AFA3CED8-9280-4B2D-AD44-8C52A85CCF74}"/>
          </ac:spMkLst>
        </pc:spChg>
        <pc:spChg chg="del">
          <ac:chgData name="de Gier, Arnt" userId="60362cf2-1a06-4ad0-ac09-54c7836281de" providerId="ADAL" clId="{21070947-0F96-4411-A65E-A51DA017A64D}" dt="2022-08-26T10:37:23.252" v="122" actId="478"/>
          <ac:spMkLst>
            <pc:docMk/>
            <pc:sldMk cId="3614724932" sldId="2076137372"/>
            <ac:spMk id="19" creationId="{6EEA261E-C31C-4149-8896-8DECD0A0BF01}"/>
          </ac:spMkLst>
        </pc:spChg>
        <pc:spChg chg="del">
          <ac:chgData name="de Gier, Arnt" userId="60362cf2-1a06-4ad0-ac09-54c7836281de" providerId="ADAL" clId="{21070947-0F96-4411-A65E-A51DA017A64D}" dt="2022-08-26T10:44:31.516" v="188" actId="478"/>
          <ac:spMkLst>
            <pc:docMk/>
            <pc:sldMk cId="3614724932" sldId="2076137372"/>
            <ac:spMk id="21" creationId="{487292CE-30BF-4376-B4F0-9CA8BE2D3A34}"/>
          </ac:spMkLst>
        </pc:spChg>
        <pc:spChg chg="del mod">
          <ac:chgData name="de Gier, Arnt" userId="60362cf2-1a06-4ad0-ac09-54c7836281de" providerId="ADAL" clId="{21070947-0F96-4411-A65E-A51DA017A64D}" dt="2022-08-26T10:44:31.516" v="188" actId="478"/>
          <ac:spMkLst>
            <pc:docMk/>
            <pc:sldMk cId="3614724932" sldId="2076137372"/>
            <ac:spMk id="23" creationId="{9DDD7DB9-65AE-4FD6-BC54-8C2EF0CC8089}"/>
          </ac:spMkLst>
        </pc:spChg>
        <pc:spChg chg="del">
          <ac:chgData name="de Gier, Arnt" userId="60362cf2-1a06-4ad0-ac09-54c7836281de" providerId="ADAL" clId="{21070947-0F96-4411-A65E-A51DA017A64D}" dt="2022-08-26T10:29:06.076" v="89" actId="478"/>
          <ac:spMkLst>
            <pc:docMk/>
            <pc:sldMk cId="3614724932" sldId="2076137372"/>
            <ac:spMk id="27" creationId="{01F074C3-3891-43BF-AA79-6082078669ED}"/>
          </ac:spMkLst>
        </pc:spChg>
        <pc:spChg chg="del">
          <ac:chgData name="de Gier, Arnt" userId="60362cf2-1a06-4ad0-ac09-54c7836281de" providerId="ADAL" clId="{21070947-0F96-4411-A65E-A51DA017A64D}" dt="2022-08-26T10:37:32.984" v="124" actId="478"/>
          <ac:spMkLst>
            <pc:docMk/>
            <pc:sldMk cId="3614724932" sldId="2076137372"/>
            <ac:spMk id="30" creationId="{12842D77-7122-48A1-8578-4A28340F5AC3}"/>
          </ac:spMkLst>
        </pc:spChg>
        <pc:spChg chg="add mod">
          <ac:chgData name="de Gier, Arnt" userId="60362cf2-1a06-4ad0-ac09-54c7836281de" providerId="ADAL" clId="{21070947-0F96-4411-A65E-A51DA017A64D}" dt="2022-08-26T10:39:50.115" v="142" actId="14100"/>
          <ac:spMkLst>
            <pc:docMk/>
            <pc:sldMk cId="3614724932" sldId="2076137372"/>
            <ac:spMk id="32" creationId="{B191C06E-50ED-DA2D-CF73-99340A5E91F1}"/>
          </ac:spMkLst>
        </pc:spChg>
        <pc:spChg chg="del">
          <ac:chgData name="de Gier, Arnt" userId="60362cf2-1a06-4ad0-ac09-54c7836281de" providerId="ADAL" clId="{21070947-0F96-4411-A65E-A51DA017A64D}" dt="2022-08-26T10:44:31.516" v="188" actId="478"/>
          <ac:spMkLst>
            <pc:docMk/>
            <pc:sldMk cId="3614724932" sldId="2076137372"/>
            <ac:spMk id="50" creationId="{A4B893ED-C2E6-45DF-844B-154F2E0E4EAB}"/>
          </ac:spMkLst>
        </pc:spChg>
        <pc:spChg chg="del">
          <ac:chgData name="de Gier, Arnt" userId="60362cf2-1a06-4ad0-ac09-54c7836281de" providerId="ADAL" clId="{21070947-0F96-4411-A65E-A51DA017A64D}" dt="2022-08-26T10:44:31.516" v="188" actId="478"/>
          <ac:spMkLst>
            <pc:docMk/>
            <pc:sldMk cId="3614724932" sldId="2076137372"/>
            <ac:spMk id="56" creationId="{544E3C0A-322E-4BA2-8A2E-88749E538818}"/>
          </ac:spMkLst>
        </pc:spChg>
        <pc:spChg chg="add">
          <ac:chgData name="de Gier, Arnt" userId="60362cf2-1a06-4ad0-ac09-54c7836281de" providerId="ADAL" clId="{21070947-0F96-4411-A65E-A51DA017A64D}" dt="2022-08-26T10:37:39.799" v="125" actId="22"/>
          <ac:spMkLst>
            <pc:docMk/>
            <pc:sldMk cId="3614724932" sldId="2076137372"/>
            <ac:spMk id="67" creationId="{4D9DFC92-E5BD-24AE-027B-5F6BCCE70996}"/>
          </ac:spMkLst>
        </pc:spChg>
        <pc:spChg chg="add">
          <ac:chgData name="de Gier, Arnt" userId="60362cf2-1a06-4ad0-ac09-54c7836281de" providerId="ADAL" clId="{21070947-0F96-4411-A65E-A51DA017A64D}" dt="2022-08-26T10:44:50.902" v="192" actId="22"/>
          <ac:spMkLst>
            <pc:docMk/>
            <pc:sldMk cId="3614724932" sldId="2076137372"/>
            <ac:spMk id="69" creationId="{CEE3058C-F33E-F581-6F1E-9677727E2A25}"/>
          </ac:spMkLst>
        </pc:spChg>
        <pc:spChg chg="add">
          <ac:chgData name="de Gier, Arnt" userId="60362cf2-1a06-4ad0-ac09-54c7836281de" providerId="ADAL" clId="{21070947-0F96-4411-A65E-A51DA017A64D}" dt="2022-08-26T10:44:50.902" v="192" actId="22"/>
          <ac:spMkLst>
            <pc:docMk/>
            <pc:sldMk cId="3614724932" sldId="2076137372"/>
            <ac:spMk id="71" creationId="{AABBFA01-FAB2-4D64-010D-11F5495DE44F}"/>
          </ac:spMkLst>
        </pc:spChg>
        <pc:spChg chg="add">
          <ac:chgData name="de Gier, Arnt" userId="60362cf2-1a06-4ad0-ac09-54c7836281de" providerId="ADAL" clId="{21070947-0F96-4411-A65E-A51DA017A64D}" dt="2022-08-26T10:44:50.902" v="192" actId="22"/>
          <ac:spMkLst>
            <pc:docMk/>
            <pc:sldMk cId="3614724932" sldId="2076137372"/>
            <ac:spMk id="76" creationId="{504321A1-077B-6402-9178-B3CF845E7D3D}"/>
          </ac:spMkLst>
        </pc:spChg>
        <pc:spChg chg="del">
          <ac:chgData name="de Gier, Arnt" userId="60362cf2-1a06-4ad0-ac09-54c7836281de" providerId="ADAL" clId="{21070947-0F96-4411-A65E-A51DA017A64D}" dt="2022-08-26T10:44:33.709" v="189" actId="478"/>
          <ac:spMkLst>
            <pc:docMk/>
            <pc:sldMk cId="3614724932" sldId="2076137372"/>
            <ac:spMk id="78" creationId="{58743FBC-5ED2-4EC7-A684-C0EAEC0DB608}"/>
          </ac:spMkLst>
        </pc:spChg>
        <pc:spChg chg="del">
          <ac:chgData name="de Gier, Arnt" userId="60362cf2-1a06-4ad0-ac09-54c7836281de" providerId="ADAL" clId="{21070947-0F96-4411-A65E-A51DA017A64D}" dt="2022-08-26T10:28:50.163" v="82" actId="478"/>
          <ac:spMkLst>
            <pc:docMk/>
            <pc:sldMk cId="3614724932" sldId="2076137372"/>
            <ac:spMk id="81" creationId="{399279C7-7CBA-49FB-8737-487EC40532C0}"/>
          </ac:spMkLst>
        </pc:spChg>
        <pc:spChg chg="add">
          <ac:chgData name="de Gier, Arnt" userId="60362cf2-1a06-4ad0-ac09-54c7836281de" providerId="ADAL" clId="{21070947-0F96-4411-A65E-A51DA017A64D}" dt="2022-08-26T10:44:50.902" v="192" actId="22"/>
          <ac:spMkLst>
            <pc:docMk/>
            <pc:sldMk cId="3614724932" sldId="2076137372"/>
            <ac:spMk id="82" creationId="{EA6A13DF-A162-268E-4E2F-833B3459A69E}"/>
          </ac:spMkLst>
        </pc:spChg>
        <pc:spChg chg="add">
          <ac:chgData name="de Gier, Arnt" userId="60362cf2-1a06-4ad0-ac09-54c7836281de" providerId="ADAL" clId="{21070947-0F96-4411-A65E-A51DA017A64D}" dt="2022-08-26T10:44:50.902" v="192" actId="22"/>
          <ac:spMkLst>
            <pc:docMk/>
            <pc:sldMk cId="3614724932" sldId="2076137372"/>
            <ac:spMk id="91" creationId="{B1943BF2-3A5C-ADB1-6184-7BE25235C8BF}"/>
          </ac:spMkLst>
        </pc:spChg>
        <pc:spChg chg="add">
          <ac:chgData name="de Gier, Arnt" userId="60362cf2-1a06-4ad0-ac09-54c7836281de" providerId="ADAL" clId="{21070947-0F96-4411-A65E-A51DA017A64D}" dt="2022-08-26T10:44:50.902" v="192" actId="22"/>
          <ac:spMkLst>
            <pc:docMk/>
            <pc:sldMk cId="3614724932" sldId="2076137372"/>
            <ac:spMk id="93" creationId="{6415C4E5-FC53-CED6-243B-767FF2537898}"/>
          </ac:spMkLst>
        </pc:spChg>
        <pc:spChg chg="add">
          <ac:chgData name="de Gier, Arnt" userId="60362cf2-1a06-4ad0-ac09-54c7836281de" providerId="ADAL" clId="{21070947-0F96-4411-A65E-A51DA017A64D}" dt="2022-08-26T10:48:53.600" v="204" actId="22"/>
          <ac:spMkLst>
            <pc:docMk/>
            <pc:sldMk cId="3614724932" sldId="2076137372"/>
            <ac:spMk id="95" creationId="{44AD4146-48B8-1ADF-E26C-225D73ABFC2C}"/>
          </ac:spMkLst>
        </pc:spChg>
        <pc:graphicFrameChg chg="add mod modGraphic">
          <ac:chgData name="de Gier, Arnt" userId="60362cf2-1a06-4ad0-ac09-54c7836281de" providerId="ADAL" clId="{21070947-0F96-4411-A65E-A51DA017A64D}" dt="2022-08-26T13:14:01.009" v="554" actId="14100"/>
          <ac:graphicFrameMkLst>
            <pc:docMk/>
            <pc:sldMk cId="3614724932" sldId="2076137372"/>
            <ac:graphicFrameMk id="3" creationId="{B8DF6648-A6EF-0DDD-B20C-E2C715DD1F84}"/>
          </ac:graphicFrameMkLst>
        </pc:graphicFrameChg>
        <pc:picChg chg="add del mod">
          <ac:chgData name="de Gier, Arnt" userId="60362cf2-1a06-4ad0-ac09-54c7836281de" providerId="ADAL" clId="{21070947-0F96-4411-A65E-A51DA017A64D}" dt="2022-08-26T10:37:23.252" v="122" actId="478"/>
          <ac:picMkLst>
            <pc:docMk/>
            <pc:sldMk cId="3614724932" sldId="2076137372"/>
            <ac:picMk id="3" creationId="{E5F15718-8E47-7DB6-5C35-2890E175FC81}"/>
          </ac:picMkLst>
        </pc:picChg>
        <pc:picChg chg="del">
          <ac:chgData name="de Gier, Arnt" userId="60362cf2-1a06-4ad0-ac09-54c7836281de" providerId="ADAL" clId="{21070947-0F96-4411-A65E-A51DA017A64D}" dt="2022-08-26T10:44:31.516" v="188" actId="478"/>
          <ac:picMkLst>
            <pc:docMk/>
            <pc:sldMk cId="3614724932" sldId="2076137372"/>
            <ac:picMk id="9" creationId="{C07DF733-D805-47C1-A7E2-BC4D16E4BD9B}"/>
          </ac:picMkLst>
        </pc:picChg>
        <pc:picChg chg="add del mod">
          <ac:chgData name="de Gier, Arnt" userId="60362cf2-1a06-4ad0-ac09-54c7836281de" providerId="ADAL" clId="{21070947-0F96-4411-A65E-A51DA017A64D}" dt="2022-08-26T10:37:23.252" v="122" actId="478"/>
          <ac:picMkLst>
            <pc:docMk/>
            <pc:sldMk cId="3614724932" sldId="2076137372"/>
            <ac:picMk id="11" creationId="{2EE50EF5-B88C-7CE0-5B33-25CDCBC45960}"/>
          </ac:picMkLst>
        </pc:picChg>
        <pc:picChg chg="del">
          <ac:chgData name="de Gier, Arnt" userId="60362cf2-1a06-4ad0-ac09-54c7836281de" providerId="ADAL" clId="{21070947-0F96-4411-A65E-A51DA017A64D}" dt="2022-08-26T10:44:34.878" v="190" actId="478"/>
          <ac:picMkLst>
            <pc:docMk/>
            <pc:sldMk cId="3614724932" sldId="2076137372"/>
            <ac:picMk id="12" creationId="{9B1E2F3D-8E3E-4884-9070-64BB6D6F23AF}"/>
          </ac:picMkLst>
        </pc:picChg>
        <pc:picChg chg="del">
          <ac:chgData name="de Gier, Arnt" userId="60362cf2-1a06-4ad0-ac09-54c7836281de" providerId="ADAL" clId="{21070947-0F96-4411-A65E-A51DA017A64D}" dt="2022-08-26T10:29:44.147" v="92" actId="478"/>
          <ac:picMkLst>
            <pc:docMk/>
            <pc:sldMk cId="3614724932" sldId="2076137372"/>
            <ac:picMk id="13" creationId="{463958F1-CB7A-490E-9DC9-E15B3E50E81F}"/>
          </ac:picMkLst>
        </pc:picChg>
        <pc:picChg chg="add del mod">
          <ac:chgData name="de Gier, Arnt" userId="60362cf2-1a06-4ad0-ac09-54c7836281de" providerId="ADAL" clId="{21070947-0F96-4411-A65E-A51DA017A64D}" dt="2022-08-26T10:37:23.252" v="122" actId="478"/>
          <ac:picMkLst>
            <pc:docMk/>
            <pc:sldMk cId="3614724932" sldId="2076137372"/>
            <ac:picMk id="15" creationId="{83CD6EAD-76F9-D617-EB5E-7CEC34CFB172}"/>
          </ac:picMkLst>
        </pc:picChg>
        <pc:picChg chg="del">
          <ac:chgData name="de Gier, Arnt" userId="60362cf2-1a06-4ad0-ac09-54c7836281de" providerId="ADAL" clId="{21070947-0F96-4411-A65E-A51DA017A64D}" dt="2022-08-26T10:37:23.252" v="122" actId="478"/>
          <ac:picMkLst>
            <pc:docMk/>
            <pc:sldMk cId="3614724932" sldId="2076137372"/>
            <ac:picMk id="17" creationId="{4056F55A-8772-47F1-87AC-1F5442E7C631}"/>
          </ac:picMkLst>
        </pc:picChg>
        <pc:picChg chg="add del mod">
          <ac:chgData name="de Gier, Arnt" userId="60362cf2-1a06-4ad0-ac09-54c7836281de" providerId="ADAL" clId="{21070947-0F96-4411-A65E-A51DA017A64D}" dt="2022-08-26T10:37:23.252" v="122" actId="478"/>
          <ac:picMkLst>
            <pc:docMk/>
            <pc:sldMk cId="3614724932" sldId="2076137372"/>
            <ac:picMk id="22" creationId="{4AB3846E-5D4A-74E0-0CFE-4CC5A8D8B59A}"/>
          </ac:picMkLst>
        </pc:picChg>
        <pc:picChg chg="del">
          <ac:chgData name="de Gier, Arnt" userId="60362cf2-1a06-4ad0-ac09-54c7836281de" providerId="ADAL" clId="{21070947-0F96-4411-A65E-A51DA017A64D}" dt="2022-08-26T10:44:31.516" v="188" actId="478"/>
          <ac:picMkLst>
            <pc:docMk/>
            <pc:sldMk cId="3614724932" sldId="2076137372"/>
            <ac:picMk id="25" creationId="{31DAD26E-AE37-4EC1-ABB9-309F4633A138}"/>
          </ac:picMkLst>
        </pc:picChg>
        <pc:picChg chg="add mod ord">
          <ac:chgData name="de Gier, Arnt" userId="60362cf2-1a06-4ad0-ac09-54c7836281de" providerId="ADAL" clId="{21070947-0F96-4411-A65E-A51DA017A64D}" dt="2022-08-26T10:38:40.532" v="138" actId="166"/>
          <ac:picMkLst>
            <pc:docMk/>
            <pc:sldMk cId="3614724932" sldId="2076137372"/>
            <ac:picMk id="34" creationId="{A87928A2-7E4E-D10B-7DE4-5F672CD2A30B}"/>
          </ac:picMkLst>
        </pc:picChg>
        <pc:picChg chg="add">
          <ac:chgData name="de Gier, Arnt" userId="60362cf2-1a06-4ad0-ac09-54c7836281de" providerId="ADAL" clId="{21070947-0F96-4411-A65E-A51DA017A64D}" dt="2022-08-26T10:37:24.692" v="123" actId="22"/>
          <ac:picMkLst>
            <pc:docMk/>
            <pc:sldMk cId="3614724932" sldId="2076137372"/>
            <ac:picMk id="36" creationId="{ED466C79-9F64-4E9F-BBEC-2176576A03F5}"/>
          </ac:picMkLst>
        </pc:picChg>
        <pc:picChg chg="add mod ord">
          <ac:chgData name="de Gier, Arnt" userId="60362cf2-1a06-4ad0-ac09-54c7836281de" providerId="ADAL" clId="{21070947-0F96-4411-A65E-A51DA017A64D}" dt="2022-08-26T10:38:40.532" v="138" actId="166"/>
          <ac:picMkLst>
            <pc:docMk/>
            <pc:sldMk cId="3614724932" sldId="2076137372"/>
            <ac:picMk id="38" creationId="{C3C07107-BFEF-BD8B-D678-6DCDB6C6BF0F}"/>
          </ac:picMkLst>
        </pc:picChg>
        <pc:picChg chg="add">
          <ac:chgData name="de Gier, Arnt" userId="60362cf2-1a06-4ad0-ac09-54c7836281de" providerId="ADAL" clId="{21070947-0F96-4411-A65E-A51DA017A64D}" dt="2022-08-26T10:37:24.692" v="123" actId="22"/>
          <ac:picMkLst>
            <pc:docMk/>
            <pc:sldMk cId="3614724932" sldId="2076137372"/>
            <ac:picMk id="41" creationId="{0561D32E-4310-19F9-A6B5-E0BA8363C13B}"/>
          </ac:picMkLst>
        </pc:picChg>
        <pc:picChg chg="add mod ord">
          <ac:chgData name="de Gier, Arnt" userId="60362cf2-1a06-4ad0-ac09-54c7836281de" providerId="ADAL" clId="{21070947-0F96-4411-A65E-A51DA017A64D}" dt="2022-08-26T10:38:40.532" v="138" actId="166"/>
          <ac:picMkLst>
            <pc:docMk/>
            <pc:sldMk cId="3614724932" sldId="2076137372"/>
            <ac:picMk id="43" creationId="{D32530DD-0901-7345-5074-57B132D59D0E}"/>
          </ac:picMkLst>
        </pc:picChg>
        <pc:picChg chg="add">
          <ac:chgData name="de Gier, Arnt" userId="60362cf2-1a06-4ad0-ac09-54c7836281de" providerId="ADAL" clId="{21070947-0F96-4411-A65E-A51DA017A64D}" dt="2022-08-26T10:37:24.692" v="123" actId="22"/>
          <ac:picMkLst>
            <pc:docMk/>
            <pc:sldMk cId="3614724932" sldId="2076137372"/>
            <ac:picMk id="45" creationId="{B89AA692-49BD-E4AB-06A2-809E57B6E4D3}"/>
          </ac:picMkLst>
        </pc:picChg>
        <pc:picChg chg="del">
          <ac:chgData name="de Gier, Arnt" userId="60362cf2-1a06-4ad0-ac09-54c7836281de" providerId="ADAL" clId="{21070947-0F96-4411-A65E-A51DA017A64D}" dt="2022-08-26T10:29:44.147" v="92" actId="478"/>
          <ac:picMkLst>
            <pc:docMk/>
            <pc:sldMk cId="3614724932" sldId="2076137372"/>
            <ac:picMk id="47" creationId="{1A831A9D-84F0-45C0-AEDA-05BACD28CE89}"/>
          </ac:picMkLst>
        </pc:picChg>
        <pc:picChg chg="del">
          <ac:chgData name="de Gier, Arnt" userId="60362cf2-1a06-4ad0-ac09-54c7836281de" providerId="ADAL" clId="{21070947-0F96-4411-A65E-A51DA017A64D}" dt="2022-08-26T10:37:23.252" v="122" actId="478"/>
          <ac:picMkLst>
            <pc:docMk/>
            <pc:sldMk cId="3614724932" sldId="2076137372"/>
            <ac:picMk id="48" creationId="{866EC0FC-ED2C-4F72-8356-1F53C2AA6047}"/>
          </ac:picMkLst>
        </pc:picChg>
        <pc:picChg chg="del">
          <ac:chgData name="de Gier, Arnt" userId="60362cf2-1a06-4ad0-ac09-54c7836281de" providerId="ADAL" clId="{21070947-0F96-4411-A65E-A51DA017A64D}" dt="2022-08-26T10:29:44.147" v="92" actId="478"/>
          <ac:picMkLst>
            <pc:docMk/>
            <pc:sldMk cId="3614724932" sldId="2076137372"/>
            <ac:picMk id="51" creationId="{95FAFDD0-F4FC-44B1-AD8C-213F93EE6488}"/>
          </ac:picMkLst>
        </pc:picChg>
        <pc:picChg chg="del">
          <ac:chgData name="de Gier, Arnt" userId="60362cf2-1a06-4ad0-ac09-54c7836281de" providerId="ADAL" clId="{21070947-0F96-4411-A65E-A51DA017A64D}" dt="2022-08-26T10:37:23.252" v="122" actId="478"/>
          <ac:picMkLst>
            <pc:docMk/>
            <pc:sldMk cId="3614724932" sldId="2076137372"/>
            <ac:picMk id="52" creationId="{1BDAE668-9F28-4BBD-96B8-9FD15924242C}"/>
          </ac:picMkLst>
        </pc:picChg>
        <pc:picChg chg="del">
          <ac:chgData name="de Gier, Arnt" userId="60362cf2-1a06-4ad0-ac09-54c7836281de" providerId="ADAL" clId="{21070947-0F96-4411-A65E-A51DA017A64D}" dt="2022-08-26T10:29:44.147" v="92" actId="478"/>
          <ac:picMkLst>
            <pc:docMk/>
            <pc:sldMk cId="3614724932" sldId="2076137372"/>
            <ac:picMk id="53" creationId="{6D66A564-037D-494A-BF60-918D07051301}"/>
          </ac:picMkLst>
        </pc:picChg>
        <pc:picChg chg="del">
          <ac:chgData name="de Gier, Arnt" userId="60362cf2-1a06-4ad0-ac09-54c7836281de" providerId="ADAL" clId="{21070947-0F96-4411-A65E-A51DA017A64D}" dt="2022-08-26T10:37:23.252" v="122" actId="478"/>
          <ac:picMkLst>
            <pc:docMk/>
            <pc:sldMk cId="3614724932" sldId="2076137372"/>
            <ac:picMk id="55" creationId="{F5177DBB-B2B2-486F-8C36-56CD0C1E70DF}"/>
          </ac:picMkLst>
        </pc:picChg>
        <pc:picChg chg="add mod ord">
          <ac:chgData name="de Gier, Arnt" userId="60362cf2-1a06-4ad0-ac09-54c7836281de" providerId="ADAL" clId="{21070947-0F96-4411-A65E-A51DA017A64D}" dt="2022-08-26T10:38:40.532" v="138" actId="166"/>
          <ac:picMkLst>
            <pc:docMk/>
            <pc:sldMk cId="3614724932" sldId="2076137372"/>
            <ac:picMk id="57" creationId="{8D6C7915-B83A-5D03-1B7B-54CFC40430CA}"/>
          </ac:picMkLst>
        </pc:picChg>
        <pc:picChg chg="add">
          <ac:chgData name="de Gier, Arnt" userId="60362cf2-1a06-4ad0-ac09-54c7836281de" providerId="ADAL" clId="{21070947-0F96-4411-A65E-A51DA017A64D}" dt="2022-08-26T10:37:24.692" v="123" actId="22"/>
          <ac:picMkLst>
            <pc:docMk/>
            <pc:sldMk cId="3614724932" sldId="2076137372"/>
            <ac:picMk id="59" creationId="{E6D07436-7A57-5576-4DA0-A9EA877CE3D3}"/>
          </ac:picMkLst>
        </pc:picChg>
        <pc:picChg chg="add">
          <ac:chgData name="de Gier, Arnt" userId="60362cf2-1a06-4ad0-ac09-54c7836281de" providerId="ADAL" clId="{21070947-0F96-4411-A65E-A51DA017A64D}" dt="2022-08-26T10:44:50.902" v="192" actId="22"/>
          <ac:picMkLst>
            <pc:docMk/>
            <pc:sldMk cId="3614724932" sldId="2076137372"/>
            <ac:picMk id="79" creationId="{5FE21BF6-F619-B878-6DCC-D69A0433F38C}"/>
          </ac:picMkLst>
        </pc:picChg>
        <pc:picChg chg="add">
          <ac:chgData name="de Gier, Arnt" userId="60362cf2-1a06-4ad0-ac09-54c7836281de" providerId="ADAL" clId="{21070947-0F96-4411-A65E-A51DA017A64D}" dt="2022-08-26T10:44:50.902" v="192" actId="22"/>
          <ac:picMkLst>
            <pc:docMk/>
            <pc:sldMk cId="3614724932" sldId="2076137372"/>
            <ac:picMk id="86" creationId="{C0F3C663-7356-B0D8-8DB3-63A15DD2C3F8}"/>
          </ac:picMkLst>
        </pc:picChg>
        <pc:picChg chg="add">
          <ac:chgData name="de Gier, Arnt" userId="60362cf2-1a06-4ad0-ac09-54c7836281de" providerId="ADAL" clId="{21070947-0F96-4411-A65E-A51DA017A64D}" dt="2022-08-26T10:44:50.902" v="192" actId="22"/>
          <ac:picMkLst>
            <pc:docMk/>
            <pc:sldMk cId="3614724932" sldId="2076137372"/>
            <ac:picMk id="88" creationId="{6BFD6A99-FE70-5C2B-3C11-E07B25D39748}"/>
          </ac:picMkLst>
        </pc:picChg>
        <pc:picChg chg="del">
          <ac:chgData name="de Gier, Arnt" userId="60362cf2-1a06-4ad0-ac09-54c7836281de" providerId="ADAL" clId="{21070947-0F96-4411-A65E-A51DA017A64D}" dt="2022-08-26T10:28:50.163" v="82" actId="478"/>
          <ac:picMkLst>
            <pc:docMk/>
            <pc:sldMk cId="3614724932" sldId="2076137372"/>
            <ac:picMk id="90" creationId="{98A1CEBF-317F-4EB2-B41B-96DFAD0C395C}"/>
          </ac:picMkLst>
        </pc:picChg>
        <pc:cxnChg chg="del">
          <ac:chgData name="de Gier, Arnt" userId="60362cf2-1a06-4ad0-ac09-54c7836281de" providerId="ADAL" clId="{21070947-0F96-4411-A65E-A51DA017A64D}" dt="2022-08-26T10:44:31.516" v="188" actId="478"/>
          <ac:cxnSpMkLst>
            <pc:docMk/>
            <pc:sldMk cId="3614724932" sldId="2076137372"/>
            <ac:cxnSpMk id="26" creationId="{C0B83B2D-6753-4FCD-A7D8-A0E0A337A3B8}"/>
          </ac:cxnSpMkLst>
        </pc:cxnChg>
        <pc:cxnChg chg="del mod">
          <ac:chgData name="de Gier, Arnt" userId="60362cf2-1a06-4ad0-ac09-54c7836281de" providerId="ADAL" clId="{21070947-0F96-4411-A65E-A51DA017A64D}" dt="2022-08-26T10:28:50.163" v="82" actId="478"/>
          <ac:cxnSpMkLst>
            <pc:docMk/>
            <pc:sldMk cId="3614724932" sldId="2076137372"/>
            <ac:cxnSpMk id="39" creationId="{47CCD152-A638-4595-8104-3D4117D5C0F3}"/>
          </ac:cxnSpMkLst>
        </pc:cxnChg>
        <pc:cxnChg chg="del">
          <ac:chgData name="de Gier, Arnt" userId="60362cf2-1a06-4ad0-ac09-54c7836281de" providerId="ADAL" clId="{21070947-0F96-4411-A65E-A51DA017A64D}" dt="2022-08-26T10:44:31.516" v="188" actId="478"/>
          <ac:cxnSpMkLst>
            <pc:docMk/>
            <pc:sldMk cId="3614724932" sldId="2076137372"/>
            <ac:cxnSpMk id="54" creationId="{B0BAD44B-F4AA-476C-9F00-BA8B213958BA}"/>
          </ac:cxnSpMkLst>
        </pc:cxnChg>
        <pc:cxnChg chg="add mod">
          <ac:chgData name="de Gier, Arnt" userId="60362cf2-1a06-4ad0-ac09-54c7836281de" providerId="ADAL" clId="{21070947-0F96-4411-A65E-A51DA017A64D}" dt="2022-08-26T10:37:24.692" v="123" actId="22"/>
          <ac:cxnSpMkLst>
            <pc:docMk/>
            <pc:sldMk cId="3614724932" sldId="2076137372"/>
            <ac:cxnSpMk id="61" creationId="{62F5B0A2-5EA8-9D2E-E259-698E2FF132AC}"/>
          </ac:cxnSpMkLst>
        </pc:cxnChg>
        <pc:cxnChg chg="add del mod">
          <ac:chgData name="de Gier, Arnt" userId="60362cf2-1a06-4ad0-ac09-54c7836281de" providerId="ADAL" clId="{21070947-0F96-4411-A65E-A51DA017A64D}" dt="2022-08-26T10:37:49.155" v="126" actId="478"/>
          <ac:cxnSpMkLst>
            <pc:docMk/>
            <pc:sldMk cId="3614724932" sldId="2076137372"/>
            <ac:cxnSpMk id="63" creationId="{EC131078-17C6-7867-1E66-45BDF072BAF3}"/>
          </ac:cxnSpMkLst>
        </pc:cxnChg>
        <pc:cxnChg chg="add mod">
          <ac:chgData name="de Gier, Arnt" userId="60362cf2-1a06-4ad0-ac09-54c7836281de" providerId="ADAL" clId="{21070947-0F96-4411-A65E-A51DA017A64D}" dt="2022-08-26T10:44:50.902" v="192" actId="22"/>
          <ac:cxnSpMkLst>
            <pc:docMk/>
            <pc:sldMk cId="3614724932" sldId="2076137372"/>
            <ac:cxnSpMk id="74" creationId="{D7A93A1F-9290-0E51-6B8D-C9F90AE2582F}"/>
          </ac:cxnSpMkLst>
        </pc:cxnChg>
        <pc:cxnChg chg="add mod">
          <ac:chgData name="de Gier, Arnt" userId="60362cf2-1a06-4ad0-ac09-54c7836281de" providerId="ADAL" clId="{21070947-0F96-4411-A65E-A51DA017A64D}" dt="2022-08-26T10:44:50.902" v="192" actId="22"/>
          <ac:cxnSpMkLst>
            <pc:docMk/>
            <pc:sldMk cId="3614724932" sldId="2076137372"/>
            <ac:cxnSpMk id="84" creationId="{394D9F61-3FD1-7D78-F853-1634B4370C11}"/>
          </ac:cxnSpMkLst>
        </pc:cxnChg>
      </pc:sldChg>
      <pc:sldChg chg="addSp delSp modSp mod">
        <pc:chgData name="de Gier, Arnt" userId="60362cf2-1a06-4ad0-ac09-54c7836281de" providerId="ADAL" clId="{21070947-0F96-4411-A65E-A51DA017A64D}" dt="2022-08-26T13:14:10.789" v="555" actId="22"/>
        <pc:sldMkLst>
          <pc:docMk/>
          <pc:sldMk cId="532090031" sldId="2076137376"/>
        </pc:sldMkLst>
        <pc:spChg chg="del">
          <ac:chgData name="de Gier, Arnt" userId="60362cf2-1a06-4ad0-ac09-54c7836281de" providerId="ADAL" clId="{21070947-0F96-4411-A65E-A51DA017A64D}" dt="2022-08-26T10:44:23.769" v="187" actId="478"/>
          <ac:spMkLst>
            <pc:docMk/>
            <pc:sldMk cId="532090031" sldId="2076137376"/>
            <ac:spMk id="11" creationId="{D7137587-2144-4A42-B37E-E2D87334D937}"/>
          </ac:spMkLst>
        </pc:spChg>
        <pc:spChg chg="mod">
          <ac:chgData name="de Gier, Arnt" userId="60362cf2-1a06-4ad0-ac09-54c7836281de" providerId="ADAL" clId="{21070947-0F96-4411-A65E-A51DA017A64D}" dt="2022-08-26T10:50:32.089" v="239" actId="20577"/>
          <ac:spMkLst>
            <pc:docMk/>
            <pc:sldMk cId="532090031" sldId="2076137376"/>
            <ac:spMk id="14" creationId="{AFA3CED8-9280-4B2D-AD44-8C52A85CCF74}"/>
          </ac:spMkLst>
        </pc:spChg>
        <pc:spChg chg="del mod">
          <ac:chgData name="de Gier, Arnt" userId="60362cf2-1a06-4ad0-ac09-54c7836281de" providerId="ADAL" clId="{21070947-0F96-4411-A65E-A51DA017A64D}" dt="2022-08-26T10:43:48.751" v="176" actId="478"/>
          <ac:spMkLst>
            <pc:docMk/>
            <pc:sldMk cId="532090031" sldId="2076137376"/>
            <ac:spMk id="15" creationId="{45334B04-B5F3-49D2-ABA4-217BBE72B228}"/>
          </ac:spMkLst>
        </pc:spChg>
        <pc:spChg chg="del">
          <ac:chgData name="de Gier, Arnt" userId="60362cf2-1a06-4ad0-ac09-54c7836281de" providerId="ADAL" clId="{21070947-0F96-4411-A65E-A51DA017A64D}" dt="2022-08-26T10:43:48.751" v="176" actId="478"/>
          <ac:spMkLst>
            <pc:docMk/>
            <pc:sldMk cId="532090031" sldId="2076137376"/>
            <ac:spMk id="27" creationId="{01F074C3-3891-43BF-AA79-6082078669ED}"/>
          </ac:spMkLst>
        </pc:spChg>
        <pc:spChg chg="add">
          <ac:chgData name="de Gier, Arnt" userId="60362cf2-1a06-4ad0-ac09-54c7836281de" providerId="ADAL" clId="{21070947-0F96-4411-A65E-A51DA017A64D}" dt="2022-08-26T10:44:47.919" v="191" actId="22"/>
          <ac:spMkLst>
            <pc:docMk/>
            <pc:sldMk cId="532090031" sldId="2076137376"/>
            <ac:spMk id="40" creationId="{5A4CE2C6-E101-81BC-F95D-5A2C3E7DC9DC}"/>
          </ac:spMkLst>
        </pc:spChg>
        <pc:spChg chg="add">
          <ac:chgData name="de Gier, Arnt" userId="60362cf2-1a06-4ad0-ac09-54c7836281de" providerId="ADAL" clId="{21070947-0F96-4411-A65E-A51DA017A64D}" dt="2022-08-26T10:44:47.919" v="191" actId="22"/>
          <ac:spMkLst>
            <pc:docMk/>
            <pc:sldMk cId="532090031" sldId="2076137376"/>
            <ac:spMk id="42" creationId="{2F440ADE-A421-15EA-19FB-B106CABC6E97}"/>
          </ac:spMkLst>
        </pc:spChg>
        <pc:spChg chg="del mod">
          <ac:chgData name="de Gier, Arnt" userId="60362cf2-1a06-4ad0-ac09-54c7836281de" providerId="ADAL" clId="{21070947-0F96-4411-A65E-A51DA017A64D}" dt="2022-08-26T10:44:19.020" v="185" actId="478"/>
          <ac:spMkLst>
            <pc:docMk/>
            <pc:sldMk cId="532090031" sldId="2076137376"/>
            <ac:spMk id="50" creationId="{A4B893ED-C2E6-45DF-844B-154F2E0E4EAB}"/>
          </ac:spMkLst>
        </pc:spChg>
        <pc:spChg chg="del mod">
          <ac:chgData name="de Gier, Arnt" userId="60362cf2-1a06-4ad0-ac09-54c7836281de" providerId="ADAL" clId="{21070947-0F96-4411-A65E-A51DA017A64D}" dt="2022-08-26T10:43:52.897" v="179" actId="478"/>
          <ac:spMkLst>
            <pc:docMk/>
            <pc:sldMk cId="532090031" sldId="2076137376"/>
            <ac:spMk id="56" creationId="{544E3C0A-322E-4BA2-8A2E-88749E538818}"/>
          </ac:spMkLst>
        </pc:spChg>
        <pc:spChg chg="del">
          <ac:chgData name="de Gier, Arnt" userId="60362cf2-1a06-4ad0-ac09-54c7836281de" providerId="ADAL" clId="{21070947-0F96-4411-A65E-A51DA017A64D}" dt="2022-08-26T10:47:57.688" v="193" actId="478"/>
          <ac:spMkLst>
            <pc:docMk/>
            <pc:sldMk cId="532090031" sldId="2076137376"/>
            <ac:spMk id="66" creationId="{EA55920D-E643-40B1-9F77-5677B84C08BC}"/>
          </ac:spMkLst>
        </pc:spChg>
        <pc:spChg chg="add">
          <ac:chgData name="de Gier, Arnt" userId="60362cf2-1a06-4ad0-ac09-54c7836281de" providerId="ADAL" clId="{21070947-0F96-4411-A65E-A51DA017A64D}" dt="2022-08-26T10:44:47.919" v="191" actId="22"/>
          <ac:spMkLst>
            <pc:docMk/>
            <pc:sldMk cId="532090031" sldId="2076137376"/>
            <ac:spMk id="67" creationId="{767F8C28-FFE8-05C4-C2FE-0FD28406A7BD}"/>
          </ac:spMkLst>
        </pc:spChg>
        <pc:spChg chg="add">
          <ac:chgData name="de Gier, Arnt" userId="60362cf2-1a06-4ad0-ac09-54c7836281de" providerId="ADAL" clId="{21070947-0F96-4411-A65E-A51DA017A64D}" dt="2022-08-26T10:44:47.919" v="191" actId="22"/>
          <ac:spMkLst>
            <pc:docMk/>
            <pc:sldMk cId="532090031" sldId="2076137376"/>
            <ac:spMk id="71" creationId="{176D3B4F-90DC-3005-F834-A1E5D3857C69}"/>
          </ac:spMkLst>
        </pc:spChg>
        <pc:spChg chg="del">
          <ac:chgData name="de Gier, Arnt" userId="60362cf2-1a06-4ad0-ac09-54c7836281de" providerId="ADAL" clId="{21070947-0F96-4411-A65E-A51DA017A64D}" dt="2022-08-26T10:44:03.291" v="182" actId="478"/>
          <ac:spMkLst>
            <pc:docMk/>
            <pc:sldMk cId="532090031" sldId="2076137376"/>
            <ac:spMk id="78" creationId="{58743FBC-5ED2-4EC7-A684-C0EAEC0DB608}"/>
          </ac:spMkLst>
        </pc:spChg>
        <pc:spChg chg="del">
          <ac:chgData name="de Gier, Arnt" userId="60362cf2-1a06-4ad0-ac09-54c7836281de" providerId="ADAL" clId="{21070947-0F96-4411-A65E-A51DA017A64D}" dt="2022-08-26T10:28:15.559" v="79" actId="478"/>
          <ac:spMkLst>
            <pc:docMk/>
            <pc:sldMk cId="532090031" sldId="2076137376"/>
            <ac:spMk id="81" creationId="{399279C7-7CBA-49FB-8737-487EC40532C0}"/>
          </ac:spMkLst>
        </pc:spChg>
        <pc:spChg chg="add">
          <ac:chgData name="de Gier, Arnt" userId="60362cf2-1a06-4ad0-ac09-54c7836281de" providerId="ADAL" clId="{21070947-0F96-4411-A65E-A51DA017A64D}" dt="2022-08-26T10:44:47.919" v="191" actId="22"/>
          <ac:spMkLst>
            <pc:docMk/>
            <pc:sldMk cId="532090031" sldId="2076137376"/>
            <ac:spMk id="82" creationId="{04695CCF-6832-55E5-1E4E-28D5913628A3}"/>
          </ac:spMkLst>
        </pc:spChg>
        <pc:spChg chg="add">
          <ac:chgData name="de Gier, Arnt" userId="60362cf2-1a06-4ad0-ac09-54c7836281de" providerId="ADAL" clId="{21070947-0F96-4411-A65E-A51DA017A64D}" dt="2022-08-26T10:44:47.919" v="191" actId="22"/>
          <ac:spMkLst>
            <pc:docMk/>
            <pc:sldMk cId="532090031" sldId="2076137376"/>
            <ac:spMk id="84" creationId="{61406F69-D76A-08E8-FAAB-4118A845CE6C}"/>
          </ac:spMkLst>
        </pc:spChg>
        <pc:spChg chg="add">
          <ac:chgData name="de Gier, Arnt" userId="60362cf2-1a06-4ad0-ac09-54c7836281de" providerId="ADAL" clId="{21070947-0F96-4411-A65E-A51DA017A64D}" dt="2022-08-26T10:47:58.205" v="194" actId="22"/>
          <ac:spMkLst>
            <pc:docMk/>
            <pc:sldMk cId="532090031" sldId="2076137376"/>
            <ac:spMk id="88" creationId="{C9502BE6-D68E-28BC-8C19-97D97F285E6E}"/>
          </ac:spMkLst>
        </pc:spChg>
        <pc:spChg chg="add">
          <ac:chgData name="de Gier, Arnt" userId="60362cf2-1a06-4ad0-ac09-54c7836281de" providerId="ADAL" clId="{21070947-0F96-4411-A65E-A51DA017A64D}" dt="2022-08-26T10:48:51.661" v="203" actId="22"/>
          <ac:spMkLst>
            <pc:docMk/>
            <pc:sldMk cId="532090031" sldId="2076137376"/>
            <ac:spMk id="91" creationId="{BBBB05D6-ED7F-DB4D-366C-9423CA30133E}"/>
          </ac:spMkLst>
        </pc:spChg>
        <pc:graphicFrameChg chg="add">
          <ac:chgData name="de Gier, Arnt" userId="60362cf2-1a06-4ad0-ac09-54c7836281de" providerId="ADAL" clId="{21070947-0F96-4411-A65E-A51DA017A64D}" dt="2022-08-26T13:14:10.789" v="555" actId="22"/>
          <ac:graphicFrameMkLst>
            <pc:docMk/>
            <pc:sldMk cId="532090031" sldId="2076137376"/>
            <ac:graphicFrameMk id="9" creationId="{0CE98232-5F71-4717-6EFA-2001C24DED27}"/>
          </ac:graphicFrameMkLst>
        </pc:graphicFrameChg>
        <pc:picChg chg="del">
          <ac:chgData name="de Gier, Arnt" userId="60362cf2-1a06-4ad0-ac09-54c7836281de" providerId="ADAL" clId="{21070947-0F96-4411-A65E-A51DA017A64D}" dt="2022-08-26T10:44:15.607" v="183" actId="478"/>
          <ac:picMkLst>
            <pc:docMk/>
            <pc:sldMk cId="532090031" sldId="2076137376"/>
            <ac:picMk id="9" creationId="{C07DF733-D805-47C1-A7E2-BC4D16E4BD9B}"/>
          </ac:picMkLst>
        </pc:picChg>
        <pc:picChg chg="del">
          <ac:chgData name="de Gier, Arnt" userId="60362cf2-1a06-4ad0-ac09-54c7836281de" providerId="ADAL" clId="{21070947-0F96-4411-A65E-A51DA017A64D}" dt="2022-08-26T10:43:37.159" v="174" actId="478"/>
          <ac:picMkLst>
            <pc:docMk/>
            <pc:sldMk cId="532090031" sldId="2076137376"/>
            <ac:picMk id="12" creationId="{9B1E2F3D-8E3E-4884-9070-64BB6D6F23AF}"/>
          </ac:picMkLst>
        </pc:picChg>
        <pc:picChg chg="del">
          <ac:chgData name="de Gier, Arnt" userId="60362cf2-1a06-4ad0-ac09-54c7836281de" providerId="ADAL" clId="{21070947-0F96-4411-A65E-A51DA017A64D}" dt="2022-08-26T10:43:50.153" v="177" actId="478"/>
          <ac:picMkLst>
            <pc:docMk/>
            <pc:sldMk cId="532090031" sldId="2076137376"/>
            <ac:picMk id="20" creationId="{46DFAEAA-8246-4F30-8AEB-B937EDEA1D51}"/>
          </ac:picMkLst>
        </pc:picChg>
        <pc:picChg chg="add del mod">
          <ac:chgData name="de Gier, Arnt" userId="60362cf2-1a06-4ad0-ac09-54c7836281de" providerId="ADAL" clId="{21070947-0F96-4411-A65E-A51DA017A64D}" dt="2022-08-26T10:31:43.318" v="96" actId="478"/>
          <ac:picMkLst>
            <pc:docMk/>
            <pc:sldMk cId="532090031" sldId="2076137376"/>
            <ac:picMk id="25" creationId="{8E97A4E7-0192-1919-CA90-F977E9BCB859}"/>
          </ac:picMkLst>
        </pc:picChg>
        <pc:picChg chg="add del mod">
          <ac:chgData name="de Gier, Arnt" userId="60362cf2-1a06-4ad0-ac09-54c7836281de" providerId="ADAL" clId="{21070947-0F96-4411-A65E-A51DA017A64D}" dt="2022-08-26T10:31:59.976" v="99" actId="478"/>
          <ac:picMkLst>
            <pc:docMk/>
            <pc:sldMk cId="532090031" sldId="2076137376"/>
            <ac:picMk id="28" creationId="{188CABDA-4CD3-959F-752A-1BFE08AB4C4F}"/>
          </ac:picMkLst>
        </pc:picChg>
        <pc:picChg chg="add del">
          <ac:chgData name="de Gier, Arnt" userId="60362cf2-1a06-4ad0-ac09-54c7836281de" providerId="ADAL" clId="{21070947-0F96-4411-A65E-A51DA017A64D}" dt="2022-08-26T10:44:01.562" v="181" actId="478"/>
          <ac:picMkLst>
            <pc:docMk/>
            <pc:sldMk cId="532090031" sldId="2076137376"/>
            <ac:picMk id="37" creationId="{F747A49D-7DF3-FEEF-6602-4263FBE4E721}"/>
          </ac:picMkLst>
        </pc:picChg>
        <pc:picChg chg="del">
          <ac:chgData name="de Gier, Arnt" userId="60362cf2-1a06-4ad0-ac09-54c7836281de" providerId="ADAL" clId="{21070947-0F96-4411-A65E-A51DA017A64D}" dt="2022-08-26T10:33:45.164" v="109" actId="478"/>
          <ac:picMkLst>
            <pc:docMk/>
            <pc:sldMk cId="532090031" sldId="2076137376"/>
            <ac:picMk id="46" creationId="{141F442C-0098-4758-AA05-322B44013ED5}"/>
          </ac:picMkLst>
        </pc:picChg>
        <pc:picChg chg="del">
          <ac:chgData name="de Gier, Arnt" userId="60362cf2-1a06-4ad0-ac09-54c7836281de" providerId="ADAL" clId="{21070947-0F96-4411-A65E-A51DA017A64D}" dt="2022-08-26T10:33:45.164" v="109" actId="478"/>
          <ac:picMkLst>
            <pc:docMk/>
            <pc:sldMk cId="532090031" sldId="2076137376"/>
            <ac:picMk id="53" creationId="{6D66A564-037D-494A-BF60-918D07051301}"/>
          </ac:picMkLst>
        </pc:picChg>
        <pc:picChg chg="del">
          <ac:chgData name="de Gier, Arnt" userId="60362cf2-1a06-4ad0-ac09-54c7836281de" providerId="ADAL" clId="{21070947-0F96-4411-A65E-A51DA017A64D}" dt="2022-08-26T10:33:45.164" v="109" actId="478"/>
          <ac:picMkLst>
            <pc:docMk/>
            <pc:sldMk cId="532090031" sldId="2076137376"/>
            <ac:picMk id="55" creationId="{F5177DBB-B2B2-486F-8C36-56CD0C1E70DF}"/>
          </ac:picMkLst>
        </pc:picChg>
        <pc:picChg chg="del">
          <ac:chgData name="de Gier, Arnt" userId="60362cf2-1a06-4ad0-ac09-54c7836281de" providerId="ADAL" clId="{21070947-0F96-4411-A65E-A51DA017A64D}" dt="2022-08-26T10:33:45.164" v="109" actId="478"/>
          <ac:picMkLst>
            <pc:docMk/>
            <pc:sldMk cId="532090031" sldId="2076137376"/>
            <ac:picMk id="57" creationId="{0BDFA846-0594-488C-8548-85C97A6C4795}"/>
          </ac:picMkLst>
        </pc:picChg>
        <pc:picChg chg="del">
          <ac:chgData name="de Gier, Arnt" userId="60362cf2-1a06-4ad0-ac09-54c7836281de" providerId="ADAL" clId="{21070947-0F96-4411-A65E-A51DA017A64D}" dt="2022-08-26T10:33:45.164" v="109" actId="478"/>
          <ac:picMkLst>
            <pc:docMk/>
            <pc:sldMk cId="532090031" sldId="2076137376"/>
            <ac:picMk id="58" creationId="{61070115-4AE3-4E9F-AEBF-15293780A1A4}"/>
          </ac:picMkLst>
        </pc:picChg>
        <pc:picChg chg="del">
          <ac:chgData name="de Gier, Arnt" userId="60362cf2-1a06-4ad0-ac09-54c7836281de" providerId="ADAL" clId="{21070947-0F96-4411-A65E-A51DA017A64D}" dt="2022-08-26T10:33:45.164" v="109" actId="478"/>
          <ac:picMkLst>
            <pc:docMk/>
            <pc:sldMk cId="532090031" sldId="2076137376"/>
            <ac:picMk id="59" creationId="{38756E4F-E3B1-445E-BDB7-43FD4E85ACEC}"/>
          </ac:picMkLst>
        </pc:picChg>
        <pc:picChg chg="del">
          <ac:chgData name="de Gier, Arnt" userId="60362cf2-1a06-4ad0-ac09-54c7836281de" providerId="ADAL" clId="{21070947-0F96-4411-A65E-A51DA017A64D}" dt="2022-08-26T10:33:45.164" v="109" actId="478"/>
          <ac:picMkLst>
            <pc:docMk/>
            <pc:sldMk cId="532090031" sldId="2076137376"/>
            <ac:picMk id="60" creationId="{4785207F-6336-40B5-BEEA-71419AC52CE5}"/>
          </ac:picMkLst>
        </pc:picChg>
        <pc:picChg chg="del">
          <ac:chgData name="de Gier, Arnt" userId="60362cf2-1a06-4ad0-ac09-54c7836281de" providerId="ADAL" clId="{21070947-0F96-4411-A65E-A51DA017A64D}" dt="2022-08-26T10:33:45.164" v="109" actId="478"/>
          <ac:picMkLst>
            <pc:docMk/>
            <pc:sldMk cId="532090031" sldId="2076137376"/>
            <ac:picMk id="61" creationId="{5A357BD6-FBD3-4967-8CED-510D90F8DB2E}"/>
          </ac:picMkLst>
        </pc:picChg>
        <pc:picChg chg="del">
          <ac:chgData name="de Gier, Arnt" userId="60362cf2-1a06-4ad0-ac09-54c7836281de" providerId="ADAL" clId="{21070947-0F96-4411-A65E-A51DA017A64D}" dt="2022-08-26T10:47:57.688" v="193" actId="478"/>
          <ac:picMkLst>
            <pc:docMk/>
            <pc:sldMk cId="532090031" sldId="2076137376"/>
            <ac:picMk id="64" creationId="{70EEA8AD-D784-4895-826A-32C77D882E78}"/>
          </ac:picMkLst>
        </pc:picChg>
        <pc:picChg chg="del">
          <ac:chgData name="de Gier, Arnt" userId="60362cf2-1a06-4ad0-ac09-54c7836281de" providerId="ADAL" clId="{21070947-0F96-4411-A65E-A51DA017A64D}" dt="2022-08-26T10:47:57.688" v="193" actId="478"/>
          <ac:picMkLst>
            <pc:docMk/>
            <pc:sldMk cId="532090031" sldId="2076137376"/>
            <ac:picMk id="65" creationId="{905A0D46-6B79-4A8D-AE05-6E3B1EE16014}"/>
          </ac:picMkLst>
        </pc:picChg>
        <pc:picChg chg="add">
          <ac:chgData name="de Gier, Arnt" userId="60362cf2-1a06-4ad0-ac09-54c7836281de" providerId="ADAL" clId="{21070947-0F96-4411-A65E-A51DA017A64D}" dt="2022-08-26T10:44:47.919" v="191" actId="22"/>
          <ac:picMkLst>
            <pc:docMk/>
            <pc:sldMk cId="532090031" sldId="2076137376"/>
            <ac:picMk id="69" creationId="{FDA63CD3-952B-F9CC-5D93-72429E3004FE}"/>
          </ac:picMkLst>
        </pc:picChg>
        <pc:picChg chg="add">
          <ac:chgData name="de Gier, Arnt" userId="60362cf2-1a06-4ad0-ac09-54c7836281de" providerId="ADAL" clId="{21070947-0F96-4411-A65E-A51DA017A64D}" dt="2022-08-26T10:44:47.919" v="191" actId="22"/>
          <ac:picMkLst>
            <pc:docMk/>
            <pc:sldMk cId="532090031" sldId="2076137376"/>
            <ac:picMk id="76" creationId="{A5EE5F35-549F-1B33-5C96-441F16C2F454}"/>
          </ac:picMkLst>
        </pc:picChg>
        <pc:picChg chg="add">
          <ac:chgData name="de Gier, Arnt" userId="60362cf2-1a06-4ad0-ac09-54c7836281de" providerId="ADAL" clId="{21070947-0F96-4411-A65E-A51DA017A64D}" dt="2022-08-26T10:44:47.919" v="191" actId="22"/>
          <ac:picMkLst>
            <pc:docMk/>
            <pc:sldMk cId="532090031" sldId="2076137376"/>
            <ac:picMk id="79" creationId="{E61B3F59-07B9-57C1-4F9E-E749A0C50815}"/>
          </ac:picMkLst>
        </pc:picChg>
        <pc:picChg chg="add">
          <ac:chgData name="de Gier, Arnt" userId="60362cf2-1a06-4ad0-ac09-54c7836281de" providerId="ADAL" clId="{21070947-0F96-4411-A65E-A51DA017A64D}" dt="2022-08-26T10:47:58.205" v="194" actId="22"/>
          <ac:picMkLst>
            <pc:docMk/>
            <pc:sldMk cId="532090031" sldId="2076137376"/>
            <ac:picMk id="86" creationId="{F3B9E099-1817-6F28-516D-DC4AC5BBC840}"/>
          </ac:picMkLst>
        </pc:picChg>
        <pc:picChg chg="del">
          <ac:chgData name="de Gier, Arnt" userId="60362cf2-1a06-4ad0-ac09-54c7836281de" providerId="ADAL" clId="{21070947-0F96-4411-A65E-A51DA017A64D}" dt="2022-08-26T10:28:15.559" v="79" actId="478"/>
          <ac:picMkLst>
            <pc:docMk/>
            <pc:sldMk cId="532090031" sldId="2076137376"/>
            <ac:picMk id="90" creationId="{98A1CEBF-317F-4EB2-B41B-96DFAD0C395C}"/>
          </ac:picMkLst>
        </pc:picChg>
        <pc:cxnChg chg="del">
          <ac:chgData name="de Gier, Arnt" userId="60362cf2-1a06-4ad0-ac09-54c7836281de" providerId="ADAL" clId="{21070947-0F96-4411-A65E-A51DA017A64D}" dt="2022-08-26T10:43:54.103" v="180" actId="478"/>
          <ac:cxnSpMkLst>
            <pc:docMk/>
            <pc:sldMk cId="532090031" sldId="2076137376"/>
            <ac:cxnSpMk id="21" creationId="{C2C13286-431D-42DC-A776-E1D7FA244B5E}"/>
          </ac:cxnSpMkLst>
        </pc:cxnChg>
        <pc:cxnChg chg="add mod">
          <ac:chgData name="de Gier, Arnt" userId="60362cf2-1a06-4ad0-ac09-54c7836281de" providerId="ADAL" clId="{21070947-0F96-4411-A65E-A51DA017A64D}" dt="2022-08-26T10:35:48.794" v="121" actId="692"/>
          <ac:cxnSpMkLst>
            <pc:docMk/>
            <pc:sldMk cId="532090031" sldId="2076137376"/>
            <ac:cxnSpMk id="31" creationId="{BEA8A7A2-809B-262B-B1D5-F5C64B73965B}"/>
          </ac:cxnSpMkLst>
        </pc:cxnChg>
        <pc:cxnChg chg="add mod">
          <ac:chgData name="de Gier, Arnt" userId="60362cf2-1a06-4ad0-ac09-54c7836281de" providerId="ADAL" clId="{21070947-0F96-4411-A65E-A51DA017A64D}" dt="2022-08-26T10:35:48.794" v="121" actId="692"/>
          <ac:cxnSpMkLst>
            <pc:docMk/>
            <pc:sldMk cId="532090031" sldId="2076137376"/>
            <ac:cxnSpMk id="33" creationId="{7E5906C9-344F-75AA-BF19-4CFF74B35E06}"/>
          </ac:cxnSpMkLst>
        </pc:cxnChg>
        <pc:cxnChg chg="del mod">
          <ac:chgData name="de Gier, Arnt" userId="60362cf2-1a06-4ad0-ac09-54c7836281de" providerId="ADAL" clId="{21070947-0F96-4411-A65E-A51DA017A64D}" dt="2022-08-26T10:28:15.559" v="79" actId="478"/>
          <ac:cxnSpMkLst>
            <pc:docMk/>
            <pc:sldMk cId="532090031" sldId="2076137376"/>
            <ac:cxnSpMk id="39" creationId="{47CCD152-A638-4595-8104-3D4117D5C0F3}"/>
          </ac:cxnSpMkLst>
        </pc:cxnChg>
        <pc:cxnChg chg="add mod">
          <ac:chgData name="de Gier, Arnt" userId="60362cf2-1a06-4ad0-ac09-54c7836281de" providerId="ADAL" clId="{21070947-0F96-4411-A65E-A51DA017A64D}" dt="2022-08-26T10:44:47.919" v="191" actId="22"/>
          <ac:cxnSpMkLst>
            <pc:docMk/>
            <pc:sldMk cId="532090031" sldId="2076137376"/>
            <ac:cxnSpMk id="44" creationId="{512F4CB3-AF33-50BE-211A-B7D640FE27EC}"/>
          </ac:cxnSpMkLst>
        </pc:cxnChg>
        <pc:cxnChg chg="del">
          <ac:chgData name="de Gier, Arnt" userId="60362cf2-1a06-4ad0-ac09-54c7836281de" providerId="ADAL" clId="{21070947-0F96-4411-A65E-A51DA017A64D}" dt="2022-08-26T10:44:21.164" v="186" actId="478"/>
          <ac:cxnSpMkLst>
            <pc:docMk/>
            <pc:sldMk cId="532090031" sldId="2076137376"/>
            <ac:cxnSpMk id="54" creationId="{B0BAD44B-F4AA-476C-9F00-BA8B213958BA}"/>
          </ac:cxnSpMkLst>
        </pc:cxnChg>
        <pc:cxnChg chg="add mod">
          <ac:chgData name="de Gier, Arnt" userId="60362cf2-1a06-4ad0-ac09-54c7836281de" providerId="ADAL" clId="{21070947-0F96-4411-A65E-A51DA017A64D}" dt="2022-08-26T10:44:47.919" v="191" actId="22"/>
          <ac:cxnSpMkLst>
            <pc:docMk/>
            <pc:sldMk cId="532090031" sldId="2076137376"/>
            <ac:cxnSpMk id="74" creationId="{8923A3A7-1B8D-6BA3-6612-838C5F32AF65}"/>
          </ac:cxnSpMkLst>
        </pc:cxnChg>
      </pc:sldChg>
      <pc:sldChg chg="addSp delSp modSp add del mod">
        <pc:chgData name="de Gier, Arnt" userId="60362cf2-1a06-4ad0-ac09-54c7836281de" providerId="ADAL" clId="{21070947-0F96-4411-A65E-A51DA017A64D}" dt="2022-08-26T10:48:57.443" v="205" actId="47"/>
        <pc:sldMkLst>
          <pc:docMk/>
          <pc:sldMk cId="2082635423" sldId="2076137377"/>
        </pc:sldMkLst>
        <pc:spChg chg="add mod">
          <ac:chgData name="de Gier, Arnt" userId="60362cf2-1a06-4ad0-ac09-54c7836281de" providerId="ADAL" clId="{21070947-0F96-4411-A65E-A51DA017A64D}" dt="2022-08-26T10:17:15.700" v="30" actId="1038"/>
          <ac:spMkLst>
            <pc:docMk/>
            <pc:sldMk cId="2082635423" sldId="2076137377"/>
            <ac:spMk id="13" creationId="{545BBB14-BA66-430C-6A3D-4B65CC3D33C0}"/>
          </ac:spMkLst>
        </pc:spChg>
        <pc:spChg chg="add mod">
          <ac:chgData name="de Gier, Arnt" userId="60362cf2-1a06-4ad0-ac09-54c7836281de" providerId="ADAL" clId="{21070947-0F96-4411-A65E-A51DA017A64D}" dt="2022-08-26T10:17:07.033" v="27" actId="571"/>
          <ac:spMkLst>
            <pc:docMk/>
            <pc:sldMk cId="2082635423" sldId="2076137377"/>
            <ac:spMk id="17" creationId="{4EA5590D-A58D-7F61-D26F-968983687C92}"/>
          </ac:spMkLst>
        </pc:spChg>
        <pc:spChg chg="add mod">
          <ac:chgData name="de Gier, Arnt" userId="60362cf2-1a06-4ad0-ac09-54c7836281de" providerId="ADAL" clId="{21070947-0F96-4411-A65E-A51DA017A64D}" dt="2022-08-26T10:17:10.375" v="28" actId="571"/>
          <ac:spMkLst>
            <pc:docMk/>
            <pc:sldMk cId="2082635423" sldId="2076137377"/>
            <ac:spMk id="19" creationId="{A315F9F2-7BE5-04B6-9DB0-651EE7A71989}"/>
          </ac:spMkLst>
        </pc:spChg>
        <pc:spChg chg="add mod">
          <ac:chgData name="de Gier, Arnt" userId="60362cf2-1a06-4ad0-ac09-54c7836281de" providerId="ADAL" clId="{21070947-0F96-4411-A65E-A51DA017A64D}" dt="2022-08-26T10:21:06.910" v="71" actId="1076"/>
          <ac:spMkLst>
            <pc:docMk/>
            <pc:sldMk cId="2082635423" sldId="2076137377"/>
            <ac:spMk id="21" creationId="{406F3165-8DF4-CD92-058C-EB48029B1A0A}"/>
          </ac:spMkLst>
        </pc:spChg>
        <pc:spChg chg="mod">
          <ac:chgData name="de Gier, Arnt" userId="60362cf2-1a06-4ad0-ac09-54c7836281de" providerId="ADAL" clId="{21070947-0F96-4411-A65E-A51DA017A64D}" dt="2022-08-26T10:19:02.619" v="42" actId="20577"/>
          <ac:spMkLst>
            <pc:docMk/>
            <pc:sldMk cId="2082635423" sldId="2076137377"/>
            <ac:spMk id="23" creationId="{288B7346-DEA3-40BE-BFFA-293072F215DA}"/>
          </ac:spMkLst>
        </pc:spChg>
        <pc:spChg chg="mod">
          <ac:chgData name="de Gier, Arnt" userId="60362cf2-1a06-4ad0-ac09-54c7836281de" providerId="ADAL" clId="{21070947-0F96-4411-A65E-A51DA017A64D}" dt="2022-08-26T10:19:40.570" v="47" actId="20577"/>
          <ac:spMkLst>
            <pc:docMk/>
            <pc:sldMk cId="2082635423" sldId="2076137377"/>
            <ac:spMk id="26" creationId="{C7357CB6-23D7-408E-B829-D866D4B8C719}"/>
          </ac:spMkLst>
        </pc:spChg>
        <pc:spChg chg="del mod">
          <ac:chgData name="de Gier, Arnt" userId="60362cf2-1a06-4ad0-ac09-54c7836281de" providerId="ADAL" clId="{21070947-0F96-4411-A65E-A51DA017A64D}" dt="2022-08-26T10:19:05.849" v="43" actId="478"/>
          <ac:spMkLst>
            <pc:docMk/>
            <pc:sldMk cId="2082635423" sldId="2076137377"/>
            <ac:spMk id="27" creationId="{01F074C3-3891-43BF-AA79-6082078669ED}"/>
          </ac:spMkLst>
        </pc:spChg>
        <pc:spChg chg="add">
          <ac:chgData name="de Gier, Arnt" userId="60362cf2-1a06-4ad0-ac09-54c7836281de" providerId="ADAL" clId="{21070947-0F96-4411-A65E-A51DA017A64D}" dt="2022-08-26T10:48:10.660" v="198" actId="22"/>
          <ac:spMkLst>
            <pc:docMk/>
            <pc:sldMk cId="2082635423" sldId="2076137377"/>
            <ac:spMk id="32" creationId="{7903FCF6-B57A-BA67-0281-D87DBF6A8E9D}"/>
          </ac:spMkLst>
        </pc:spChg>
        <pc:spChg chg="del">
          <ac:chgData name="de Gier, Arnt" userId="60362cf2-1a06-4ad0-ac09-54c7836281de" providerId="ADAL" clId="{21070947-0F96-4411-A65E-A51DA017A64D}" dt="2022-08-26T10:48:09.984" v="197" actId="478"/>
          <ac:spMkLst>
            <pc:docMk/>
            <pc:sldMk cId="2082635423" sldId="2076137377"/>
            <ac:spMk id="66" creationId="{EA55920D-E643-40B1-9F77-5677B84C08BC}"/>
          </ac:spMkLst>
        </pc:spChg>
        <pc:spChg chg="mod">
          <ac:chgData name="de Gier, Arnt" userId="60362cf2-1a06-4ad0-ac09-54c7836281de" providerId="ADAL" clId="{21070947-0F96-4411-A65E-A51DA017A64D}" dt="2022-08-26T10:48:44.463" v="201" actId="1076"/>
          <ac:spMkLst>
            <pc:docMk/>
            <pc:sldMk cId="2082635423" sldId="2076137377"/>
            <ac:spMk id="81" creationId="{399279C7-7CBA-49FB-8737-487EC40532C0}"/>
          </ac:spMkLst>
        </pc:spChg>
        <pc:spChg chg="mod">
          <ac:chgData name="de Gier, Arnt" userId="60362cf2-1a06-4ad0-ac09-54c7836281de" providerId="ADAL" clId="{21070947-0F96-4411-A65E-A51DA017A64D}" dt="2022-08-26T10:16:56.424" v="25" actId="14100"/>
          <ac:spMkLst>
            <pc:docMk/>
            <pc:sldMk cId="2082635423" sldId="2076137377"/>
            <ac:spMk id="83" creationId="{A6FFA19E-FB25-48E3-89AF-8CDCC4A7A1BE}"/>
          </ac:spMkLst>
        </pc:spChg>
        <pc:picChg chg="mod">
          <ac:chgData name="de Gier, Arnt" userId="60362cf2-1a06-4ad0-ac09-54c7836281de" providerId="ADAL" clId="{21070947-0F96-4411-A65E-A51DA017A64D}" dt="2022-08-26T10:18:37.455" v="36" actId="14100"/>
          <ac:picMkLst>
            <pc:docMk/>
            <pc:sldMk cId="2082635423" sldId="2076137377"/>
            <ac:picMk id="12" creationId="{9B1E2F3D-8E3E-4884-9070-64BB6D6F23AF}"/>
          </ac:picMkLst>
        </pc:picChg>
        <pc:picChg chg="add">
          <ac:chgData name="de Gier, Arnt" userId="60362cf2-1a06-4ad0-ac09-54c7836281de" providerId="ADAL" clId="{21070947-0F96-4411-A65E-A51DA017A64D}" dt="2022-08-26T10:48:10.660" v="198" actId="22"/>
          <ac:picMkLst>
            <pc:docMk/>
            <pc:sldMk cId="2082635423" sldId="2076137377"/>
            <ac:picMk id="29" creationId="{935ED95D-CEA2-51F4-961C-ACF2382CB79B}"/>
          </ac:picMkLst>
        </pc:picChg>
        <pc:picChg chg="del">
          <ac:chgData name="de Gier, Arnt" userId="60362cf2-1a06-4ad0-ac09-54c7836281de" providerId="ADAL" clId="{21070947-0F96-4411-A65E-A51DA017A64D}" dt="2022-08-26T10:48:09.984" v="197" actId="478"/>
          <ac:picMkLst>
            <pc:docMk/>
            <pc:sldMk cId="2082635423" sldId="2076137377"/>
            <ac:picMk id="64" creationId="{70EEA8AD-D784-4895-826A-32C77D882E78}"/>
          </ac:picMkLst>
        </pc:picChg>
        <pc:picChg chg="del">
          <ac:chgData name="de Gier, Arnt" userId="60362cf2-1a06-4ad0-ac09-54c7836281de" providerId="ADAL" clId="{21070947-0F96-4411-A65E-A51DA017A64D}" dt="2022-08-26T10:48:09.984" v="197" actId="478"/>
          <ac:picMkLst>
            <pc:docMk/>
            <pc:sldMk cId="2082635423" sldId="2076137377"/>
            <ac:picMk id="65" creationId="{905A0D46-6B79-4A8D-AE05-6E3B1EE16014}"/>
          </ac:picMkLst>
        </pc:picChg>
        <pc:picChg chg="del">
          <ac:chgData name="de Gier, Arnt" userId="60362cf2-1a06-4ad0-ac09-54c7836281de" providerId="ADAL" clId="{21070947-0F96-4411-A65E-A51DA017A64D}" dt="2022-08-26T10:18:21.851" v="33" actId="478"/>
          <ac:picMkLst>
            <pc:docMk/>
            <pc:sldMk cId="2082635423" sldId="2076137377"/>
            <ac:picMk id="76" creationId="{94B82A43-6DD9-42D4-A2AF-394484F21689}"/>
          </ac:picMkLst>
        </pc:picChg>
        <pc:picChg chg="del">
          <ac:chgData name="de Gier, Arnt" userId="60362cf2-1a06-4ad0-ac09-54c7836281de" providerId="ADAL" clId="{21070947-0F96-4411-A65E-A51DA017A64D}" dt="2022-08-26T10:18:21.851" v="33" actId="478"/>
          <ac:picMkLst>
            <pc:docMk/>
            <pc:sldMk cId="2082635423" sldId="2076137377"/>
            <ac:picMk id="90" creationId="{98A1CEBF-317F-4EB2-B41B-96DFAD0C395C}"/>
          </ac:picMkLst>
        </pc:picChg>
        <pc:cxnChg chg="mod">
          <ac:chgData name="de Gier, Arnt" userId="60362cf2-1a06-4ad0-ac09-54c7836281de" providerId="ADAL" clId="{21070947-0F96-4411-A65E-A51DA017A64D}" dt="2022-08-26T10:22:54.194" v="78" actId="1038"/>
          <ac:cxnSpMkLst>
            <pc:docMk/>
            <pc:sldMk cId="2082635423" sldId="2076137377"/>
            <ac:cxnSpMk id="28" creationId="{D1848B60-0522-42E4-BE20-46FCF9F38DE0}"/>
          </ac:cxnSpMkLst>
        </pc:cxnChg>
        <pc:cxnChg chg="del mod">
          <ac:chgData name="de Gier, Arnt" userId="60362cf2-1a06-4ad0-ac09-54c7836281de" providerId="ADAL" clId="{21070947-0F96-4411-A65E-A51DA017A64D}" dt="2022-08-26T10:18:21.851" v="33" actId="478"/>
          <ac:cxnSpMkLst>
            <pc:docMk/>
            <pc:sldMk cId="2082635423" sldId="2076137377"/>
            <ac:cxnSpMk id="39" creationId="{47CCD152-A638-4595-8104-3D4117D5C0F3}"/>
          </ac:cxnSpMkLst>
        </pc:cxnChg>
        <pc:cxnChg chg="del mod">
          <ac:chgData name="de Gier, Arnt" userId="60362cf2-1a06-4ad0-ac09-54c7836281de" providerId="ADAL" clId="{21070947-0F96-4411-A65E-A51DA017A64D}" dt="2022-08-26T10:18:21.851" v="33" actId="478"/>
          <ac:cxnSpMkLst>
            <pc:docMk/>
            <pc:sldMk cId="2082635423" sldId="2076137377"/>
            <ac:cxnSpMk id="77" creationId="{B5E1A032-A49C-4AED-B609-845E147C2BC6}"/>
          </ac:cxnSpMkLst>
        </pc:cxnChg>
      </pc:sldChg>
      <pc:sldChg chg="addSp delSp modSp add mod">
        <pc:chgData name="de Gier, Arnt" userId="60362cf2-1a06-4ad0-ac09-54c7836281de" providerId="ADAL" clId="{21070947-0F96-4411-A65E-A51DA017A64D}" dt="2022-08-26T13:14:12.886" v="556" actId="22"/>
        <pc:sldMkLst>
          <pc:docMk/>
          <pc:sldMk cId="3767449060" sldId="2076137379"/>
        </pc:sldMkLst>
        <pc:spChg chg="del">
          <ac:chgData name="de Gier, Arnt" userId="60362cf2-1a06-4ad0-ac09-54c7836281de" providerId="ADAL" clId="{21070947-0F96-4411-A65E-A51DA017A64D}" dt="2022-08-26T10:42:52.153" v="170" actId="478"/>
          <ac:spMkLst>
            <pc:docMk/>
            <pc:sldMk cId="3767449060" sldId="2076137379"/>
            <ac:spMk id="11" creationId="{D7137587-2144-4A42-B37E-E2D87334D937}"/>
          </ac:spMkLst>
        </pc:spChg>
        <pc:spChg chg="mod">
          <ac:chgData name="de Gier, Arnt" userId="60362cf2-1a06-4ad0-ac09-54c7836281de" providerId="ADAL" clId="{21070947-0F96-4411-A65E-A51DA017A64D}" dt="2022-08-26T10:50:14.403" v="219" actId="20577"/>
          <ac:spMkLst>
            <pc:docMk/>
            <pc:sldMk cId="3767449060" sldId="2076137379"/>
            <ac:spMk id="14" creationId="{AFA3CED8-9280-4B2D-AD44-8C52A85CCF74}"/>
          </ac:spMkLst>
        </pc:spChg>
        <pc:spChg chg="del">
          <ac:chgData name="de Gier, Arnt" userId="60362cf2-1a06-4ad0-ac09-54c7836281de" providerId="ADAL" clId="{21070947-0F96-4411-A65E-A51DA017A64D}" dt="2022-08-26T10:42:33.694" v="167" actId="478"/>
          <ac:spMkLst>
            <pc:docMk/>
            <pc:sldMk cId="3767449060" sldId="2076137379"/>
            <ac:spMk id="15" creationId="{45334B04-B5F3-49D2-ABA4-217BBE72B228}"/>
          </ac:spMkLst>
        </pc:spChg>
        <pc:spChg chg="mod">
          <ac:chgData name="de Gier, Arnt" userId="60362cf2-1a06-4ad0-ac09-54c7836281de" providerId="ADAL" clId="{21070947-0F96-4411-A65E-A51DA017A64D}" dt="2022-08-26T10:42:12.846" v="166" actId="20577"/>
          <ac:spMkLst>
            <pc:docMk/>
            <pc:sldMk cId="3767449060" sldId="2076137379"/>
            <ac:spMk id="19" creationId="{6EEA261E-C31C-4149-8896-8DECD0A0BF01}"/>
          </ac:spMkLst>
        </pc:spChg>
        <pc:spChg chg="add mod">
          <ac:chgData name="de Gier, Arnt" userId="60362cf2-1a06-4ad0-ac09-54c7836281de" providerId="ADAL" clId="{21070947-0F96-4411-A65E-A51DA017A64D}" dt="2022-08-26T10:42:02.050" v="146" actId="1076"/>
          <ac:spMkLst>
            <pc:docMk/>
            <pc:sldMk cId="3767449060" sldId="2076137379"/>
            <ac:spMk id="25" creationId="{FE3AE0C1-0548-DA9A-A917-F31FD82C0092}"/>
          </ac:spMkLst>
        </pc:spChg>
        <pc:spChg chg="del">
          <ac:chgData name="de Gier, Arnt" userId="60362cf2-1a06-4ad0-ac09-54c7836281de" providerId="ADAL" clId="{21070947-0F96-4411-A65E-A51DA017A64D}" dt="2022-08-26T10:42:33.694" v="167" actId="478"/>
          <ac:spMkLst>
            <pc:docMk/>
            <pc:sldMk cId="3767449060" sldId="2076137379"/>
            <ac:spMk id="27" creationId="{01F074C3-3891-43BF-AA79-6082078669ED}"/>
          </ac:spMkLst>
        </pc:spChg>
        <pc:spChg chg="add mod">
          <ac:chgData name="de Gier, Arnt" userId="60362cf2-1a06-4ad0-ac09-54c7836281de" providerId="ADAL" clId="{21070947-0F96-4411-A65E-A51DA017A64D}" dt="2022-08-26T10:42:02.050" v="146" actId="1076"/>
          <ac:spMkLst>
            <pc:docMk/>
            <pc:sldMk cId="3767449060" sldId="2076137379"/>
            <ac:spMk id="28" creationId="{718A72C6-7060-48F6-3366-53D7D5239C92}"/>
          </ac:spMkLst>
        </pc:spChg>
        <pc:spChg chg="add mod">
          <ac:chgData name="de Gier, Arnt" userId="60362cf2-1a06-4ad0-ac09-54c7836281de" providerId="ADAL" clId="{21070947-0F96-4411-A65E-A51DA017A64D}" dt="2022-08-26T10:42:02.050" v="146" actId="1076"/>
          <ac:spMkLst>
            <pc:docMk/>
            <pc:sldMk cId="3767449060" sldId="2076137379"/>
            <ac:spMk id="32" creationId="{B36A0E8A-ABC1-7779-A3E7-E77463BC7E56}"/>
          </ac:spMkLst>
        </pc:spChg>
        <pc:spChg chg="add mod">
          <ac:chgData name="de Gier, Arnt" userId="60362cf2-1a06-4ad0-ac09-54c7836281de" providerId="ADAL" clId="{21070947-0F96-4411-A65E-A51DA017A64D}" dt="2022-08-26T10:42:02.050" v="146" actId="1076"/>
          <ac:spMkLst>
            <pc:docMk/>
            <pc:sldMk cId="3767449060" sldId="2076137379"/>
            <ac:spMk id="35" creationId="{2C3D079E-4790-AB51-19A5-1F7C79F391B4}"/>
          </ac:spMkLst>
        </pc:spChg>
        <pc:spChg chg="add">
          <ac:chgData name="de Gier, Arnt" userId="60362cf2-1a06-4ad0-ac09-54c7836281de" providerId="ADAL" clId="{21070947-0F96-4411-A65E-A51DA017A64D}" dt="2022-08-26T10:43:15.071" v="171" actId="22"/>
          <ac:spMkLst>
            <pc:docMk/>
            <pc:sldMk cId="3767449060" sldId="2076137379"/>
            <ac:spMk id="41" creationId="{D16A2036-550E-8B79-A795-47143A9E9AB7}"/>
          </ac:spMkLst>
        </pc:spChg>
        <pc:spChg chg="add">
          <ac:chgData name="de Gier, Arnt" userId="60362cf2-1a06-4ad0-ac09-54c7836281de" providerId="ADAL" clId="{21070947-0F96-4411-A65E-A51DA017A64D}" dt="2022-08-26T10:43:15.071" v="171" actId="22"/>
          <ac:spMkLst>
            <pc:docMk/>
            <pc:sldMk cId="3767449060" sldId="2076137379"/>
            <ac:spMk id="45" creationId="{F2899F67-125E-707B-4792-53E5D04E7B73}"/>
          </ac:spMkLst>
        </pc:spChg>
        <pc:spChg chg="add">
          <ac:chgData name="de Gier, Arnt" userId="60362cf2-1a06-4ad0-ac09-54c7836281de" providerId="ADAL" clId="{21070947-0F96-4411-A65E-A51DA017A64D}" dt="2022-08-26T10:43:15.071" v="171" actId="22"/>
          <ac:spMkLst>
            <pc:docMk/>
            <pc:sldMk cId="3767449060" sldId="2076137379"/>
            <ac:spMk id="53" creationId="{8E6B5073-25CF-A7DF-EFC5-D0DC61CA3594}"/>
          </ac:spMkLst>
        </pc:spChg>
        <pc:spChg chg="del">
          <ac:chgData name="de Gier, Arnt" userId="60362cf2-1a06-4ad0-ac09-54c7836281de" providerId="ADAL" clId="{21070947-0F96-4411-A65E-A51DA017A64D}" dt="2022-08-26T10:42:33.694" v="167" actId="478"/>
          <ac:spMkLst>
            <pc:docMk/>
            <pc:sldMk cId="3767449060" sldId="2076137379"/>
            <ac:spMk id="56" creationId="{544E3C0A-322E-4BA2-8A2E-88749E538818}"/>
          </ac:spMkLst>
        </pc:spChg>
        <pc:spChg chg="add">
          <ac:chgData name="de Gier, Arnt" userId="60362cf2-1a06-4ad0-ac09-54c7836281de" providerId="ADAL" clId="{21070947-0F96-4411-A65E-A51DA017A64D}" dt="2022-08-26T10:48:04.172" v="196" actId="22"/>
          <ac:spMkLst>
            <pc:docMk/>
            <pc:sldMk cId="3767449060" sldId="2076137379"/>
            <ac:spMk id="61" creationId="{33A71C8E-24A7-4D50-4D98-0C6C179ACE58}"/>
          </ac:spMkLst>
        </pc:spChg>
        <pc:spChg chg="del">
          <ac:chgData name="de Gier, Arnt" userId="60362cf2-1a06-4ad0-ac09-54c7836281de" providerId="ADAL" clId="{21070947-0F96-4411-A65E-A51DA017A64D}" dt="2022-08-26T10:48:03.829" v="195" actId="478"/>
          <ac:spMkLst>
            <pc:docMk/>
            <pc:sldMk cId="3767449060" sldId="2076137379"/>
            <ac:spMk id="66" creationId="{EA55920D-E643-40B1-9F77-5677B84C08BC}"/>
          </ac:spMkLst>
        </pc:spChg>
        <pc:spChg chg="add">
          <ac:chgData name="de Gier, Arnt" userId="60362cf2-1a06-4ad0-ac09-54c7836281de" providerId="ADAL" clId="{21070947-0F96-4411-A65E-A51DA017A64D}" dt="2022-08-26T10:48:50.094" v="202" actId="22"/>
          <ac:spMkLst>
            <pc:docMk/>
            <pc:sldMk cId="3767449060" sldId="2076137379"/>
            <ac:spMk id="68" creationId="{4701A574-0F12-17EE-621F-31C05002AC50}"/>
          </ac:spMkLst>
        </pc:spChg>
        <pc:graphicFrameChg chg="add">
          <ac:chgData name="de Gier, Arnt" userId="60362cf2-1a06-4ad0-ac09-54c7836281de" providerId="ADAL" clId="{21070947-0F96-4411-A65E-A51DA017A64D}" dt="2022-08-26T13:14:12.886" v="556" actId="22"/>
          <ac:graphicFrameMkLst>
            <pc:docMk/>
            <pc:sldMk cId="3767449060" sldId="2076137379"/>
            <ac:graphicFrameMk id="11" creationId="{F0D0C71E-9D3F-65AE-149E-911F15262D11}"/>
          </ac:graphicFrameMkLst>
        </pc:graphicFrameChg>
        <pc:picChg chg="del">
          <ac:chgData name="de Gier, Arnt" userId="60362cf2-1a06-4ad0-ac09-54c7836281de" providerId="ADAL" clId="{21070947-0F96-4411-A65E-A51DA017A64D}" dt="2022-08-26T10:43:33.490" v="172" actId="478"/>
          <ac:picMkLst>
            <pc:docMk/>
            <pc:sldMk cId="3767449060" sldId="2076137379"/>
            <ac:picMk id="12" creationId="{9B1E2F3D-8E3E-4884-9070-64BB6D6F23AF}"/>
          </ac:picMkLst>
        </pc:picChg>
        <pc:picChg chg="del">
          <ac:chgData name="de Gier, Arnt" userId="60362cf2-1a06-4ad0-ac09-54c7836281de" providerId="ADAL" clId="{21070947-0F96-4411-A65E-A51DA017A64D}" dt="2022-08-26T10:41:41.498" v="144" actId="478"/>
          <ac:picMkLst>
            <pc:docMk/>
            <pc:sldMk cId="3767449060" sldId="2076137379"/>
            <ac:picMk id="13" creationId="{463958F1-CB7A-490E-9DC9-E15B3E50E81F}"/>
          </ac:picMkLst>
        </pc:picChg>
        <pc:picChg chg="del">
          <ac:chgData name="de Gier, Arnt" userId="60362cf2-1a06-4ad0-ac09-54c7836281de" providerId="ADAL" clId="{21070947-0F96-4411-A65E-A51DA017A64D}" dt="2022-08-26T10:42:33.694" v="167" actId="478"/>
          <ac:picMkLst>
            <pc:docMk/>
            <pc:sldMk cId="3767449060" sldId="2076137379"/>
            <ac:picMk id="20" creationId="{46DFAEAA-8246-4F30-8AEB-B937EDEA1D51}"/>
          </ac:picMkLst>
        </pc:picChg>
        <pc:picChg chg="add">
          <ac:chgData name="de Gier, Arnt" userId="60362cf2-1a06-4ad0-ac09-54c7836281de" providerId="ADAL" clId="{21070947-0F96-4411-A65E-A51DA017A64D}" dt="2022-08-26T10:43:15.071" v="171" actId="22"/>
          <ac:picMkLst>
            <pc:docMk/>
            <pc:sldMk cId="3767449060" sldId="2076137379"/>
            <ac:picMk id="39" creationId="{D5085B59-C132-2C5B-7ACD-F5EB63723EA0}"/>
          </ac:picMkLst>
        </pc:picChg>
        <pc:picChg chg="del">
          <ac:chgData name="de Gier, Arnt" userId="60362cf2-1a06-4ad0-ac09-54c7836281de" providerId="ADAL" clId="{21070947-0F96-4411-A65E-A51DA017A64D}" dt="2022-08-26T10:41:41.498" v="144" actId="478"/>
          <ac:picMkLst>
            <pc:docMk/>
            <pc:sldMk cId="3767449060" sldId="2076137379"/>
            <ac:picMk id="47" creationId="{1A831A9D-84F0-45C0-AEDA-05BACD28CE89}"/>
          </ac:picMkLst>
        </pc:picChg>
        <pc:picChg chg="del">
          <ac:chgData name="de Gier, Arnt" userId="60362cf2-1a06-4ad0-ac09-54c7836281de" providerId="ADAL" clId="{21070947-0F96-4411-A65E-A51DA017A64D}" dt="2022-08-26T10:41:41.498" v="144" actId="478"/>
          <ac:picMkLst>
            <pc:docMk/>
            <pc:sldMk cId="3767449060" sldId="2076137379"/>
            <ac:picMk id="51" creationId="{95FAFDD0-F4FC-44B1-AD8C-213F93EE6488}"/>
          </ac:picMkLst>
        </pc:picChg>
        <pc:picChg chg="add">
          <ac:chgData name="de Gier, Arnt" userId="60362cf2-1a06-4ad0-ac09-54c7836281de" providerId="ADAL" clId="{21070947-0F96-4411-A65E-A51DA017A64D}" dt="2022-08-26T10:43:33.809" v="173" actId="22"/>
          <ac:picMkLst>
            <pc:docMk/>
            <pc:sldMk cId="3767449060" sldId="2076137379"/>
            <ac:picMk id="57" creationId="{3FACA1FE-4C65-FFE5-4E97-F281A2A99062}"/>
          </ac:picMkLst>
        </pc:picChg>
        <pc:picChg chg="add">
          <ac:chgData name="de Gier, Arnt" userId="60362cf2-1a06-4ad0-ac09-54c7836281de" providerId="ADAL" clId="{21070947-0F96-4411-A65E-A51DA017A64D}" dt="2022-08-26T10:48:04.172" v="196" actId="22"/>
          <ac:picMkLst>
            <pc:docMk/>
            <pc:sldMk cId="3767449060" sldId="2076137379"/>
            <ac:picMk id="59" creationId="{F2BFAE03-415A-9F26-39A8-492CDF852E77}"/>
          </ac:picMkLst>
        </pc:picChg>
        <pc:picChg chg="del">
          <ac:chgData name="de Gier, Arnt" userId="60362cf2-1a06-4ad0-ac09-54c7836281de" providerId="ADAL" clId="{21070947-0F96-4411-A65E-A51DA017A64D}" dt="2022-08-26T10:41:41.498" v="144" actId="478"/>
          <ac:picMkLst>
            <pc:docMk/>
            <pc:sldMk cId="3767449060" sldId="2076137379"/>
            <ac:picMk id="62" creationId="{CD22ACF5-6B64-4EE5-895F-D567549C1011}"/>
          </ac:picMkLst>
        </pc:picChg>
        <pc:picChg chg="del">
          <ac:chgData name="de Gier, Arnt" userId="60362cf2-1a06-4ad0-ac09-54c7836281de" providerId="ADAL" clId="{21070947-0F96-4411-A65E-A51DA017A64D}" dt="2022-08-26T10:48:03.829" v="195" actId="478"/>
          <ac:picMkLst>
            <pc:docMk/>
            <pc:sldMk cId="3767449060" sldId="2076137379"/>
            <ac:picMk id="64" creationId="{70EEA8AD-D784-4895-826A-32C77D882E78}"/>
          </ac:picMkLst>
        </pc:picChg>
        <pc:picChg chg="del">
          <ac:chgData name="de Gier, Arnt" userId="60362cf2-1a06-4ad0-ac09-54c7836281de" providerId="ADAL" clId="{21070947-0F96-4411-A65E-A51DA017A64D}" dt="2022-08-26T10:48:03.829" v="195" actId="478"/>
          <ac:picMkLst>
            <pc:docMk/>
            <pc:sldMk cId="3767449060" sldId="2076137379"/>
            <ac:picMk id="65" creationId="{905A0D46-6B79-4A8D-AE05-6E3B1EE16014}"/>
          </ac:picMkLst>
        </pc:picChg>
        <pc:cxnChg chg="del">
          <ac:chgData name="de Gier, Arnt" userId="60362cf2-1a06-4ad0-ac09-54c7836281de" providerId="ADAL" clId="{21070947-0F96-4411-A65E-A51DA017A64D}" dt="2022-08-26T10:42:35.317" v="168" actId="478"/>
          <ac:cxnSpMkLst>
            <pc:docMk/>
            <pc:sldMk cId="3767449060" sldId="2076137379"/>
            <ac:cxnSpMk id="21" creationId="{C2C13286-431D-42DC-A776-E1D7FA244B5E}"/>
          </ac:cxnSpMkLst>
        </pc:cxnChg>
        <pc:cxnChg chg="del mod">
          <ac:chgData name="de Gier, Arnt" userId="60362cf2-1a06-4ad0-ac09-54c7836281de" providerId="ADAL" clId="{21070947-0F96-4411-A65E-A51DA017A64D}" dt="2022-08-26T10:41:41.498" v="144" actId="478"/>
          <ac:cxnSpMkLst>
            <pc:docMk/>
            <pc:sldMk cId="3767449060" sldId="2076137379"/>
            <ac:cxnSpMk id="33" creationId="{7E5906C9-344F-75AA-BF19-4CFF74B35E06}"/>
          </ac:cxnSpMkLst>
        </pc:cxnChg>
        <pc:cxnChg chg="add mod">
          <ac:chgData name="de Gier, Arnt" userId="60362cf2-1a06-4ad0-ac09-54c7836281de" providerId="ADAL" clId="{21070947-0F96-4411-A65E-A51DA017A64D}" dt="2022-08-26T10:43:15.071" v="171" actId="22"/>
          <ac:cxnSpMkLst>
            <pc:docMk/>
            <pc:sldMk cId="3767449060" sldId="2076137379"/>
            <ac:cxnSpMk id="37" creationId="{C72F9C6A-010C-C7EE-2F7B-2E64C0F81141}"/>
          </ac:cxnSpMkLst>
        </pc:cxnChg>
        <pc:cxnChg chg="add mod">
          <ac:chgData name="de Gier, Arnt" userId="60362cf2-1a06-4ad0-ac09-54c7836281de" providerId="ADAL" clId="{21070947-0F96-4411-A65E-A51DA017A64D}" dt="2022-08-26T10:43:15.071" v="171" actId="22"/>
          <ac:cxnSpMkLst>
            <pc:docMk/>
            <pc:sldMk cId="3767449060" sldId="2076137379"/>
            <ac:cxnSpMk id="43" creationId="{5D5B57E5-C048-6126-66B3-5AAF7B55733C}"/>
          </ac:cxnSpMkLst>
        </pc:cxnChg>
        <pc:cxnChg chg="del">
          <ac:chgData name="de Gier, Arnt" userId="60362cf2-1a06-4ad0-ac09-54c7836281de" providerId="ADAL" clId="{21070947-0F96-4411-A65E-A51DA017A64D}" dt="2022-08-26T10:42:48.195" v="169" actId="478"/>
          <ac:cxnSpMkLst>
            <pc:docMk/>
            <pc:sldMk cId="3767449060" sldId="2076137379"/>
            <ac:cxnSpMk id="54" creationId="{B0BAD44B-F4AA-476C-9F00-BA8B213958BA}"/>
          </ac:cxnSpMkLst>
        </pc:cxnChg>
      </pc:sldChg>
      <pc:sldChg chg="addSp delSp modSp new mod">
        <pc:chgData name="de Gier, Arnt" userId="60362cf2-1a06-4ad0-ac09-54c7836281de" providerId="ADAL" clId="{21070947-0F96-4411-A65E-A51DA017A64D}" dt="2022-08-26T11:03:59.170" v="414" actId="20577"/>
        <pc:sldMkLst>
          <pc:docMk/>
          <pc:sldMk cId="1227378045" sldId="2076137380"/>
        </pc:sldMkLst>
        <pc:spChg chg="mod">
          <ac:chgData name="de Gier, Arnt" userId="60362cf2-1a06-4ad0-ac09-54c7836281de" providerId="ADAL" clId="{21070947-0F96-4411-A65E-A51DA017A64D}" dt="2022-08-26T11:03:59.170" v="414" actId="20577"/>
          <ac:spMkLst>
            <pc:docMk/>
            <pc:sldMk cId="1227378045" sldId="2076137380"/>
            <ac:spMk id="2" creationId="{045A6839-4E59-8F02-E6E4-829FA7FF410A}"/>
          </ac:spMkLst>
        </pc:spChg>
        <pc:spChg chg="del">
          <ac:chgData name="de Gier, Arnt" userId="60362cf2-1a06-4ad0-ac09-54c7836281de" providerId="ADAL" clId="{21070947-0F96-4411-A65E-A51DA017A64D}" dt="2022-08-26T10:52:40.570" v="365" actId="478"/>
          <ac:spMkLst>
            <pc:docMk/>
            <pc:sldMk cId="1227378045" sldId="2076137380"/>
            <ac:spMk id="3" creationId="{1BA8E742-FB9D-0D4D-463B-1D33214F72A3}"/>
          </ac:spMkLst>
        </pc:spChg>
        <pc:graphicFrameChg chg="add mod modGraphic">
          <ac:chgData name="de Gier, Arnt" userId="60362cf2-1a06-4ad0-ac09-54c7836281de" providerId="ADAL" clId="{21070947-0F96-4411-A65E-A51DA017A64D}" dt="2022-08-26T10:56:20.533" v="374" actId="14100"/>
          <ac:graphicFrameMkLst>
            <pc:docMk/>
            <pc:sldMk cId="1227378045" sldId="2076137380"/>
            <ac:graphicFrameMk id="4" creationId="{5B65D152-6058-1976-1E5F-057683C0A6EC}"/>
          </ac:graphicFrameMkLst>
        </pc:graphicFrameChg>
      </pc:sldChg>
      <pc:sldChg chg="addSp delSp modSp add mod">
        <pc:chgData name="de Gier, Arnt" userId="60362cf2-1a06-4ad0-ac09-54c7836281de" providerId="ADAL" clId="{21070947-0F96-4411-A65E-A51DA017A64D}" dt="2022-08-26T13:14:14.675" v="557" actId="22"/>
        <pc:sldMkLst>
          <pc:docMk/>
          <pc:sldMk cId="932994456" sldId="2076137381"/>
        </pc:sldMkLst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3" creationId="{8CD7F77D-162F-203D-21ED-7B5A655A0FC3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4" creationId="{A3A87137-9784-432E-94F5-FBFC9C5A8A6C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5" creationId="{13603670-481E-49FE-837F-3BC1C7C5CDE4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6" creationId="{BAB97ADC-2FCB-4C4D-B71D-B6E837FFF92A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7" creationId="{59B16B6D-C879-409D-AB77-F8B7291E00E7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8" creationId="{AC930055-2743-4D48-93D4-1E2A6F0E69E2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13" creationId="{DE44685A-4338-48A7-DCC6-3274A6261D49}"/>
          </ac:spMkLst>
        </pc:spChg>
        <pc:spChg chg="mod">
          <ac:chgData name="de Gier, Arnt" userId="60362cf2-1a06-4ad0-ac09-54c7836281de" providerId="ADAL" clId="{21070947-0F96-4411-A65E-A51DA017A64D}" dt="2022-08-26T11:11:05.380" v="544" actId="20577"/>
          <ac:spMkLst>
            <pc:docMk/>
            <pc:sldMk cId="932994456" sldId="2076137381"/>
            <ac:spMk id="14" creationId="{AFA3CED8-9280-4B2D-AD44-8C52A85CCF74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15" creationId="{A42603EF-DF29-6F7E-1723-F30A3C8450B9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16" creationId="{259CECB6-2450-4F54-8724-E52B33DAE340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19" creationId="{6EEA261E-C31C-4149-8896-8DECD0A0BF01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20" creationId="{9BC1DF4A-37E4-9D11-0CB4-EB77C784BB8F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21" creationId="{8989DE96-460E-484C-ED00-FC8285EDCA4F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24" creationId="{807B3052-DE17-4ECF-859D-6A5F5682D066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25" creationId="{FE3AE0C1-0548-DA9A-A917-F31FD82C0092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26" creationId="{38DBCDF5-3291-76DA-C5D1-670ED1E3315D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27" creationId="{11B56457-7B77-765A-983F-7BC77E1D724A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28" creationId="{718A72C6-7060-48F6-3366-53D7D5239C92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29" creationId="{0D259DBC-FB45-1EE4-EB03-77DCEDBD4C65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30" creationId="{12842D77-7122-48A1-8578-4A28340F5AC3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32" creationId="{B36A0E8A-ABC1-7779-A3E7-E77463BC7E56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33" creationId="{88A2A8EC-82EB-EAB8-6014-782D3A0111F7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34" creationId="{B486BD82-5185-C7E8-F816-A8B8880B2F47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35" creationId="{2C3D079E-4790-AB51-19A5-1F7C79F391B4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38" creationId="{CBED0223-9590-D0A6-52D6-24FC6C27C91F}"/>
          </ac:spMkLst>
        </pc:spChg>
        <pc:spChg chg="mod">
          <ac:chgData name="de Gier, Arnt" userId="60362cf2-1a06-4ad0-ac09-54c7836281de" providerId="ADAL" clId="{21070947-0F96-4411-A65E-A51DA017A64D}" dt="2022-08-26T11:07:43.583" v="528" actId="1036"/>
          <ac:spMkLst>
            <pc:docMk/>
            <pc:sldMk cId="932994456" sldId="2076137381"/>
            <ac:spMk id="41" creationId="{D16A2036-550E-8B79-A795-47143A9E9AB7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45" creationId="{F2899F67-125E-707B-4792-53E5D04E7B73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49" creationId="{5B7CD67E-CA73-4BB1-94EC-45F4A52D4F19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50" creationId="{A4B893ED-C2E6-45DF-844B-154F2E0E4EAB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53" creationId="{8E6B5073-25CF-A7DF-EFC5-D0DC61CA3594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56" creationId="{BD3979AB-38D1-D2B4-64C9-D16C12E6EFAB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60" creationId="{7770314D-F207-30A8-364C-F9B8FE50ED4F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61" creationId="{33A71C8E-24A7-4D50-4D98-0C6C179ACE58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62" creationId="{BB894DCA-8D4F-582A-B3FB-2D46A5F3B9BF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64" creationId="{211E259F-90E3-CBBF-306F-256E2493A9FC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65" creationId="{D3EDAE35-FFD8-57D1-6BC4-B0DD4E299BE1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68" creationId="{4701A574-0F12-17EE-621F-31C05002AC50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69" creationId="{0725868F-E3F3-B61B-3FCA-EA99A02859D3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71" creationId="{E5E55285-F1F3-9C5C-B4E9-677ED79FCFD1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73" creationId="{21D51E15-2F02-D9BA-04C0-8777097EBAA7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76" creationId="{DB297993-BC54-051C-76DD-F390182D896F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77" creationId="{955B61B1-D17B-5680-123A-491397A82218}"/>
          </ac:spMkLst>
        </pc:spChg>
        <pc:spChg chg="mod">
          <ac:chgData name="de Gier, Arnt" userId="60362cf2-1a06-4ad0-ac09-54c7836281de" providerId="ADAL" clId="{21070947-0F96-4411-A65E-A51DA017A64D}" dt="2022-08-26T11:04:22.633" v="416" actId="1076"/>
          <ac:spMkLst>
            <pc:docMk/>
            <pc:sldMk cId="932994456" sldId="2076137381"/>
            <ac:spMk id="78" creationId="{58743FBC-5ED2-4EC7-A684-C0EAEC0DB608}"/>
          </ac:spMkLst>
        </pc:spChg>
        <pc:spChg chg="add mod">
          <ac:chgData name="de Gier, Arnt" userId="60362cf2-1a06-4ad0-ac09-54c7836281de" providerId="ADAL" clId="{21070947-0F96-4411-A65E-A51DA017A64D}" dt="2022-08-26T11:06:26.403" v="502" actId="1038"/>
          <ac:spMkLst>
            <pc:docMk/>
            <pc:sldMk cId="932994456" sldId="2076137381"/>
            <ac:spMk id="79" creationId="{C4502D8C-D2F9-0B1A-A63C-36523A0D8BCB}"/>
          </ac:spMkLst>
        </pc:spChg>
        <pc:spChg chg="add del mod">
          <ac:chgData name="de Gier, Arnt" userId="60362cf2-1a06-4ad0-ac09-54c7836281de" providerId="ADAL" clId="{21070947-0F96-4411-A65E-A51DA017A64D}" dt="2022-08-26T11:08:00.169" v="531" actId="478"/>
          <ac:spMkLst>
            <pc:docMk/>
            <pc:sldMk cId="932994456" sldId="2076137381"/>
            <ac:spMk id="81" creationId="{7F89E71E-E90F-2A5A-7E4C-FEB2BFC38F7A}"/>
          </ac:spMkLst>
        </pc:spChg>
        <pc:spChg chg="add del mod">
          <ac:chgData name="de Gier, Arnt" userId="60362cf2-1a06-4ad0-ac09-54c7836281de" providerId="ADAL" clId="{21070947-0F96-4411-A65E-A51DA017A64D}" dt="2022-08-26T11:10:49.159" v="541" actId="1035"/>
          <ac:spMkLst>
            <pc:docMk/>
            <pc:sldMk cId="932994456" sldId="2076137381"/>
            <ac:spMk id="83" creationId="{C4680183-CF35-B735-DA6B-2BC008871962}"/>
          </ac:spMkLst>
        </pc:spChg>
        <pc:graphicFrameChg chg="add">
          <ac:chgData name="de Gier, Arnt" userId="60362cf2-1a06-4ad0-ac09-54c7836281de" providerId="ADAL" clId="{21070947-0F96-4411-A65E-A51DA017A64D}" dt="2022-08-26T13:14:14.675" v="557" actId="22"/>
          <ac:graphicFrameMkLst>
            <pc:docMk/>
            <pc:sldMk cId="932994456" sldId="2076137381"/>
            <ac:graphicFrameMk id="81" creationId="{535EF6A1-C2E6-F261-1AD2-F16333967F8F}"/>
          </ac:graphicFrameMkLst>
        </pc:graphicFrame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2" creationId="{50D4CD78-B4E2-4CCE-A7AB-ED0EA889B53C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9" creationId="{C07DF733-D805-47C1-A7E2-BC4D16E4BD9B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10" creationId="{81632CDF-E62D-427F-92F3-CB362AB71D23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11" creationId="{B7219FE6-E567-79A2-818B-2F42D5145DBF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12" creationId="{8CD09492-B485-95F6-714F-164936AC7858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17" creationId="{4056F55A-8772-47F1-87AC-1F5442E7C631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18" creationId="{7AE8D68A-8C8E-492E-A9EC-17F3DD547CCA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22" creationId="{C84E619B-4234-449A-A91D-73937EC8BC78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23" creationId="{F92E119E-1C72-49A1-B5C8-BB8A991BE73F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36" creationId="{62D58EFC-F189-668D-884E-69653FDD8935}"/>
          </ac:picMkLst>
        </pc:picChg>
        <pc:picChg chg="mod">
          <ac:chgData name="de Gier, Arnt" userId="60362cf2-1a06-4ad0-ac09-54c7836281de" providerId="ADAL" clId="{21070947-0F96-4411-A65E-A51DA017A64D}" dt="2022-08-26T11:07:43.583" v="528" actId="1036"/>
          <ac:picMkLst>
            <pc:docMk/>
            <pc:sldMk cId="932994456" sldId="2076137381"/>
            <ac:picMk id="39" creationId="{D5085B59-C132-2C5B-7ACD-F5EB63723EA0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40" creationId="{5533CF85-453F-11F0-7824-63E7499A977D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42" creationId="{6B658ACE-90E4-790C-68A6-E0461E654FE4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44" creationId="{4322682E-92D7-75E1-08FD-7CA4F9158DFD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46" creationId="{A8E69303-62E9-D4EC-6212-FB4E3033CE74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47" creationId="{E97A0C42-F87D-6F04-EF2D-2FA5576BC89D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48" creationId="{866EC0FC-ED2C-4F72-8356-1F53C2AA6047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51" creationId="{3190ACBD-8ACD-BB4C-E2C8-5AEC9C41B793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52" creationId="{1BDAE668-9F28-4BBD-96B8-9FD15924242C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54" creationId="{D24D222A-8862-7DE9-761C-1BB21CB5BB48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55" creationId="{4CFBCE9D-7C4D-B625-2D6D-83CEA7B84CE2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57" creationId="{3FACA1FE-4C65-FFE5-4E97-F281A2A99062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59" creationId="{F2BFAE03-415A-9F26-39A8-492CDF852E77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63" creationId="{EC952AAA-8924-4EF2-A490-CD1ECAC35115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67" creationId="{43CDB4FD-74A9-3DEE-7293-10D7A5733552}"/>
          </ac:picMkLst>
        </pc:picChg>
        <pc:picChg chg="mod">
          <ac:chgData name="de Gier, Arnt" userId="60362cf2-1a06-4ad0-ac09-54c7836281de" providerId="ADAL" clId="{21070947-0F96-4411-A65E-A51DA017A64D}" dt="2022-08-26T11:04:22.633" v="416" actId="1076"/>
          <ac:picMkLst>
            <pc:docMk/>
            <pc:sldMk cId="932994456" sldId="2076137381"/>
            <ac:picMk id="72" creationId="{1FC14509-053F-4036-8B31-4C78A074E74A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74" creationId="{5DE6C288-DAD3-DE5F-FE58-C4DFB4B8D966}"/>
          </ac:picMkLst>
        </pc:picChg>
        <pc:picChg chg="add mod">
          <ac:chgData name="de Gier, Arnt" userId="60362cf2-1a06-4ad0-ac09-54c7836281de" providerId="ADAL" clId="{21070947-0F96-4411-A65E-A51DA017A64D}" dt="2022-08-26T11:06:26.403" v="502" actId="1038"/>
          <ac:picMkLst>
            <pc:docMk/>
            <pc:sldMk cId="932994456" sldId="2076137381"/>
            <ac:picMk id="75" creationId="{39489D23-888D-8361-FCBB-4C6DCE7BBBB5}"/>
          </ac:picMkLst>
        </pc:picChg>
        <pc:cxnChg chg="mod">
          <ac:chgData name="de Gier, Arnt" userId="60362cf2-1a06-4ad0-ac09-54c7836281de" providerId="ADAL" clId="{21070947-0F96-4411-A65E-A51DA017A64D}" dt="2022-08-26T11:04:22.633" v="416" actId="1076"/>
          <ac:cxnSpMkLst>
            <pc:docMk/>
            <pc:sldMk cId="932994456" sldId="2076137381"/>
            <ac:cxnSpMk id="31" creationId="{BEA8A7A2-809B-262B-B1D5-F5C64B73965B}"/>
          </ac:cxnSpMkLst>
        </pc:cxnChg>
        <pc:cxnChg chg="mod">
          <ac:chgData name="de Gier, Arnt" userId="60362cf2-1a06-4ad0-ac09-54c7836281de" providerId="ADAL" clId="{21070947-0F96-4411-A65E-A51DA017A64D}" dt="2022-08-26T11:04:22.633" v="416" actId="1076"/>
          <ac:cxnSpMkLst>
            <pc:docMk/>
            <pc:sldMk cId="932994456" sldId="2076137381"/>
            <ac:cxnSpMk id="37" creationId="{C72F9C6A-010C-C7EE-2F7B-2E64C0F81141}"/>
          </ac:cxnSpMkLst>
        </pc:cxnChg>
        <pc:cxnChg chg="mod">
          <ac:chgData name="de Gier, Arnt" userId="60362cf2-1a06-4ad0-ac09-54c7836281de" providerId="ADAL" clId="{21070947-0F96-4411-A65E-A51DA017A64D}" dt="2022-08-26T11:07:43.583" v="528" actId="1036"/>
          <ac:cxnSpMkLst>
            <pc:docMk/>
            <pc:sldMk cId="932994456" sldId="2076137381"/>
            <ac:cxnSpMk id="43" creationId="{5D5B57E5-C048-6126-66B3-5AAF7B55733C}"/>
          </ac:cxnSpMkLst>
        </pc:cxnChg>
        <pc:cxnChg chg="add mod">
          <ac:chgData name="de Gier, Arnt" userId="60362cf2-1a06-4ad0-ac09-54c7836281de" providerId="ADAL" clId="{21070947-0F96-4411-A65E-A51DA017A64D}" dt="2022-08-26T11:06:26.403" v="502" actId="1038"/>
          <ac:cxnSpMkLst>
            <pc:docMk/>
            <pc:sldMk cId="932994456" sldId="2076137381"/>
            <ac:cxnSpMk id="58" creationId="{5A26FADD-BE97-2C8A-6A3F-B463502F1C33}"/>
          </ac:cxnSpMkLst>
        </pc:cxnChg>
        <pc:cxnChg chg="add mod">
          <ac:chgData name="de Gier, Arnt" userId="60362cf2-1a06-4ad0-ac09-54c7836281de" providerId="ADAL" clId="{21070947-0F96-4411-A65E-A51DA017A64D}" dt="2022-08-26T11:06:26.403" v="502" actId="1038"/>
          <ac:cxnSpMkLst>
            <pc:docMk/>
            <pc:sldMk cId="932994456" sldId="2076137381"/>
            <ac:cxnSpMk id="66" creationId="{FB38D7D0-DD5C-8792-460A-E625B1A67FDC}"/>
          </ac:cxnSpMkLst>
        </pc:cxnChg>
        <pc:cxnChg chg="add mod">
          <ac:chgData name="de Gier, Arnt" userId="60362cf2-1a06-4ad0-ac09-54c7836281de" providerId="ADAL" clId="{21070947-0F96-4411-A65E-A51DA017A64D}" dt="2022-08-26T11:06:26.403" v="502" actId="1038"/>
          <ac:cxnSpMkLst>
            <pc:docMk/>
            <pc:sldMk cId="932994456" sldId="2076137381"/>
            <ac:cxnSpMk id="70" creationId="{01C0CD8A-D7B9-3D36-C32E-B16D97F6DB3B}"/>
          </ac:cxnSpMkLst>
        </pc:cxnChg>
        <pc:cxnChg chg="add mod">
          <ac:chgData name="de Gier, Arnt" userId="60362cf2-1a06-4ad0-ac09-54c7836281de" providerId="ADAL" clId="{21070947-0F96-4411-A65E-A51DA017A64D}" dt="2022-08-26T11:08:13.620" v="532" actId="1076"/>
          <ac:cxnSpMkLst>
            <pc:docMk/>
            <pc:sldMk cId="932994456" sldId="2076137381"/>
            <ac:cxnSpMk id="85" creationId="{8589CCC4-CE85-71D0-019A-6A63A526F3D2}"/>
          </ac:cxnSpMkLst>
        </pc:cxnChg>
      </pc:sldChg>
      <pc:sldChg chg="addSp delSp modSp add mod">
        <pc:chgData name="de Gier, Arnt" userId="60362cf2-1a06-4ad0-ac09-54c7836281de" providerId="ADAL" clId="{21070947-0F96-4411-A65E-A51DA017A64D}" dt="2022-08-26T13:14:49.712" v="561" actId="1076"/>
        <pc:sldMkLst>
          <pc:docMk/>
          <pc:sldMk cId="3726596397" sldId="2076137382"/>
        </pc:sldMkLst>
        <pc:spChg chg="del">
          <ac:chgData name="de Gier, Arnt" userId="60362cf2-1a06-4ad0-ac09-54c7836281de" providerId="ADAL" clId="{21070947-0F96-4411-A65E-A51DA017A64D}" dt="2022-08-26T12:42:40.004" v="546" actId="478"/>
          <ac:spMkLst>
            <pc:docMk/>
            <pc:sldMk cId="3726596397" sldId="2076137382"/>
            <ac:spMk id="68" creationId="{4701A574-0F12-17EE-621F-31C05002AC50}"/>
          </ac:spMkLst>
        </pc:spChg>
        <pc:spChg chg="del mod">
          <ac:chgData name="de Gier, Arnt" userId="60362cf2-1a06-4ad0-ac09-54c7836281de" providerId="ADAL" clId="{21070947-0F96-4411-A65E-A51DA017A64D}" dt="2022-08-26T13:14:41.966" v="560" actId="478"/>
          <ac:spMkLst>
            <pc:docMk/>
            <pc:sldMk cId="3726596397" sldId="2076137382"/>
            <ac:spMk id="77" creationId="{955B61B1-D17B-5680-123A-491397A82218}"/>
          </ac:spMkLst>
        </pc:spChg>
        <pc:spChg chg="mod">
          <ac:chgData name="de Gier, Arnt" userId="60362cf2-1a06-4ad0-ac09-54c7836281de" providerId="ADAL" clId="{21070947-0F96-4411-A65E-A51DA017A64D}" dt="2022-08-26T13:14:49.712" v="561" actId="1076"/>
          <ac:spMkLst>
            <pc:docMk/>
            <pc:sldMk cId="3726596397" sldId="2076137382"/>
            <ac:spMk id="79" creationId="{C4502D8C-D2F9-0B1A-A63C-36523A0D8BCB}"/>
          </ac:spMkLst>
        </pc:spChg>
        <pc:graphicFrameChg chg="add">
          <ac:chgData name="de Gier, Arnt" userId="60362cf2-1a06-4ad0-ac09-54c7836281de" providerId="ADAL" clId="{21070947-0F96-4411-A65E-A51DA017A64D}" dt="2022-08-26T13:14:22.641" v="558" actId="22"/>
          <ac:graphicFrameMkLst>
            <pc:docMk/>
            <pc:sldMk cId="3726596397" sldId="2076137382"/>
            <ac:graphicFrameMk id="80" creationId="{1318C9AD-D6A6-ADFB-CE71-11F835B2EFF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8A599-6A6C-4442-B7D1-316504E682C1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66002-BE20-45F4-ACC2-096789EB5F9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496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66002-BE20-45F4-ACC2-096789EB5F91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8660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2C0E-48DD-438D-AC81-EA5059711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F6818-A3BE-4423-BDE0-FDF519DA7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E0801-6E04-4C38-A42F-6150000F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68832-B40A-4DBE-A7D7-F56E193A1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CD768-C408-417C-8642-26BC7CCF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7525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37631-E5F6-444C-A48B-4A835976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D8F16-6AC6-4614-855B-ABB61F4C2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96186-C404-479A-BF26-8CEB09744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F6C85-E69C-4D09-85A7-E4C78C62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0ED1A-322C-4D84-9236-C8CC1E8D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7977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5046B-CBB5-43BC-9E19-FC661579C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8BC4F-203E-4FD9-90E5-25109FC07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F809A-43E5-48E6-9E5D-DE2929FE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0D0C9-5C42-4CFA-B491-802EAC86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48839-BDF8-4870-94C9-DDDB0F05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509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303" y="1187644"/>
            <a:ext cx="11655078" cy="22665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22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DC20-BDA3-47F2-B120-6763519C4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A4428-075C-46F9-9109-5192274FE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32BF5-7684-4B79-93CE-03F90CE29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968C-C4C3-4151-81BE-441885574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36FA7-4BC8-4910-911B-C1DAE684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5146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77A-5EA7-4B5A-852F-0F1613FA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91956-3D70-4077-8F51-7968C77BF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DB54F-369A-4CDE-82F7-7CD08E1A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3EC40-4EFF-43CD-B8C0-81303926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D090E-0A9D-40BB-8FC1-12911F5D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2335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3B33-AB7B-4BDC-8EC8-BA17C9E7A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6109-A0C3-427D-9E8D-8F1D82F8B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F9C57-3C6F-4BEB-A461-F6D5CD2CA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3BDB0-FC73-4797-A872-6F86EDA0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75FA7-CD5E-4FD2-8411-2DA7C54F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B9E0D-3E6D-4CB2-B709-9DE73DB3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78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7842-58E2-44B7-8791-9317118ED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01521-3346-4DEE-9801-6A45D7C41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871B3-1D70-443D-9700-AA58D4155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A41F82-0193-4062-85C4-5DE1401DA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6661D-C395-413F-89B0-BA3AEBDA6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D1B01-9DD3-4C11-A5BD-E1A631A2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7D60BE-EAB1-40C6-9DE1-B610FAFC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50D4A6-5550-4CC5-A6C2-82A02F95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8193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B2EE-4970-428E-9F15-65AB8CB1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50F349-8DBF-4217-961F-C552A430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5DA9A5-7437-45FA-9335-16828423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8992F-80A7-420B-9A3B-F0857A5F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137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9C2B18-0668-4177-9E47-5B590602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8D3FA-2CB3-46C7-BF32-C55479F2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C4F55-DCA8-4BE1-BFD4-2427786C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7611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E6BD6-64E0-4468-B8C6-5BC500A06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F33E3-8CCE-41A3-8F7D-88B6E1FBD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7061F-DFDA-429C-8437-A20268224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26DBF-E177-41C2-ACC3-28CF2789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17D1D-AEC8-4E86-8D7A-EC508990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4B52F-2E08-441E-A861-0DBFB2E3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2099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392C3-5361-4EBE-805F-F3CE7CAB3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E2448B-DC21-4F75-9749-1725A1997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69A92-0E94-40A4-82B5-9CCD7DD9B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169D1-2A4D-4439-9907-D2274ED6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93697-3062-4619-B218-D2AA5969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B5C84-ABBE-416B-AD2A-2B02B325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649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ACC8B1-5C8A-4125-8C21-FEB55FE82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73EF2-7B9A-4F1F-ACB1-026145229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A1E64-FED5-4E68-B4AD-D35327707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644C-0CAA-45F7-B1BF-B15230E07789}" type="datetimeFigureOut">
              <a:rPr lang="en-NL" smtClean="0"/>
              <a:t>06/23/2023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F81A-FA7A-4E9C-BFBD-FBFF023D5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6C868-F6D4-4AA3-A423-052B4D597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97C95-0F3C-408E-9751-1A4CA7FE309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6091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5.png"/><Relationship Id="rId3" Type="http://schemas.openxmlformats.org/officeDocument/2006/relationships/image" Target="../media/image17.png"/><Relationship Id="rId7" Type="http://schemas.openxmlformats.org/officeDocument/2006/relationships/image" Target="../media/image2.svg"/><Relationship Id="rId12" Type="http://schemas.openxmlformats.org/officeDocument/2006/relationships/image" Target="../media/image7.png"/><Relationship Id="rId17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11" Type="http://schemas.openxmlformats.org/officeDocument/2006/relationships/image" Target="../media/image9.svg"/><Relationship Id="rId5" Type="http://schemas.openxmlformats.org/officeDocument/2006/relationships/image" Target="../media/image12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8.svg"/><Relationship Id="rId9" Type="http://schemas.openxmlformats.org/officeDocument/2006/relationships/image" Target="../media/image4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9.svg"/><Relationship Id="rId3" Type="http://schemas.openxmlformats.org/officeDocument/2006/relationships/image" Target="../media/image13.png"/><Relationship Id="rId7" Type="http://schemas.openxmlformats.org/officeDocument/2006/relationships/image" Target="../media/image1.png"/><Relationship Id="rId12" Type="http://schemas.openxmlformats.org/officeDocument/2006/relationships/image" Target="../media/image8.png"/><Relationship Id="rId17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18.sv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17.png"/><Relationship Id="rId4" Type="http://schemas.openxmlformats.org/officeDocument/2006/relationships/image" Target="../media/image14.svg"/><Relationship Id="rId9" Type="http://schemas.openxmlformats.org/officeDocument/2006/relationships/image" Target="../media/image12.png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9.svg"/><Relationship Id="rId3" Type="http://schemas.openxmlformats.org/officeDocument/2006/relationships/image" Target="../media/image6.png"/><Relationship Id="rId7" Type="http://schemas.openxmlformats.org/officeDocument/2006/relationships/image" Target="../media/image2.sv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image" Target="../media/image14.svg"/><Relationship Id="rId15" Type="http://schemas.openxmlformats.org/officeDocument/2006/relationships/image" Target="../media/image5.png"/><Relationship Id="rId10" Type="http://schemas.openxmlformats.org/officeDocument/2006/relationships/image" Target="../media/image18.svg"/><Relationship Id="rId4" Type="http://schemas.openxmlformats.org/officeDocument/2006/relationships/image" Target="../media/image13.png"/><Relationship Id="rId9" Type="http://schemas.openxmlformats.org/officeDocument/2006/relationships/image" Target="../media/image17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12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svg"/><Relationship Id="rId11" Type="http://schemas.openxmlformats.org/officeDocument/2006/relationships/image" Target="../media/image8.png"/><Relationship Id="rId5" Type="http://schemas.openxmlformats.org/officeDocument/2006/relationships/image" Target="../media/image1.png"/><Relationship Id="rId15" Type="http://schemas.openxmlformats.org/officeDocument/2006/relationships/image" Target="../media/image16.png"/><Relationship Id="rId10" Type="http://schemas.openxmlformats.org/officeDocument/2006/relationships/image" Target="../media/image7.png"/><Relationship Id="rId4" Type="http://schemas.openxmlformats.org/officeDocument/2006/relationships/image" Target="../media/image14.svg"/><Relationship Id="rId9" Type="http://schemas.openxmlformats.org/officeDocument/2006/relationships/image" Target="../media/image18.sv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5D5D65-7C06-0368-25CF-84F7DEAD7E43}"/>
              </a:ext>
            </a:extLst>
          </p:cNvPr>
          <p:cNvSpPr/>
          <p:nvPr/>
        </p:nvSpPr>
        <p:spPr>
          <a:xfrm>
            <a:off x="1812469" y="356258"/>
            <a:ext cx="9301843" cy="6343899"/>
          </a:xfrm>
          <a:prstGeom prst="rect">
            <a:avLst/>
          </a:prstGeom>
          <a:noFill/>
          <a:ln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334B3-6BED-6C6E-0DA4-F55FF9F27489}"/>
              </a:ext>
            </a:extLst>
          </p:cNvPr>
          <p:cNvSpPr/>
          <p:nvPr/>
        </p:nvSpPr>
        <p:spPr>
          <a:xfrm>
            <a:off x="2117270" y="637072"/>
            <a:ext cx="8719456" cy="2817599"/>
          </a:xfrm>
          <a:prstGeom prst="rect">
            <a:avLst/>
          </a:prstGeom>
          <a:solidFill>
            <a:srgbClr val="ECF3FB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34411A0-CB28-2829-7902-EC01A14E073B}"/>
              </a:ext>
            </a:extLst>
          </p:cNvPr>
          <p:cNvGrpSpPr/>
          <p:nvPr/>
        </p:nvGrpSpPr>
        <p:grpSpPr>
          <a:xfrm>
            <a:off x="4475576" y="1078526"/>
            <a:ext cx="1561113" cy="925253"/>
            <a:chOff x="3566058" y="531109"/>
            <a:chExt cx="1561113" cy="925253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13A9FBB5-64E9-F383-BA59-3D90FE655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85647" y="858599"/>
              <a:ext cx="597763" cy="597763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571F1DA8-678E-BE8F-0826-E4C8AD1C2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982657" y="1144605"/>
              <a:ext cx="311757" cy="311757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DD64E523-A7CD-3F23-4627-A115AAF83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18404" y="858599"/>
              <a:ext cx="597763" cy="597763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9E5678B2-CA5D-0988-DDE1-42914F2FE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815414" y="1144605"/>
              <a:ext cx="311757" cy="311757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E57A977-091F-68C5-CCC7-636CE9C6D12A}"/>
                </a:ext>
              </a:extLst>
            </p:cNvPr>
            <p:cNvSpPr txBox="1"/>
            <p:nvPr/>
          </p:nvSpPr>
          <p:spPr>
            <a:xfrm>
              <a:off x="3566058" y="531109"/>
              <a:ext cx="15549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Metadata tier</a:t>
              </a:r>
              <a:endParaRPr lang="en-NL" sz="16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1F1E767-2265-44EB-32D6-65C7BF373D10}"/>
              </a:ext>
            </a:extLst>
          </p:cNvPr>
          <p:cNvGrpSpPr/>
          <p:nvPr/>
        </p:nvGrpSpPr>
        <p:grpSpPr>
          <a:xfrm>
            <a:off x="6859170" y="1089386"/>
            <a:ext cx="1603519" cy="914393"/>
            <a:chOff x="6816580" y="541969"/>
            <a:chExt cx="1603519" cy="914393"/>
          </a:xfrm>
        </p:grpSpPr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2A366E4D-0347-A3FE-9247-6546C369A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78575" y="858599"/>
              <a:ext cx="597763" cy="597763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3C2782A7-CCE3-A968-3CEA-765982271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75585" y="1144605"/>
              <a:ext cx="311757" cy="311757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E9766810-4650-DAF6-A589-7C644D8AF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11332" y="858599"/>
              <a:ext cx="597763" cy="597763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9FB8231A-0326-D4C4-DBBB-79FA6DAF3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08342" y="1144605"/>
              <a:ext cx="311757" cy="311757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0022A97-4A30-EEE2-9528-AB668F73FCFE}"/>
                </a:ext>
              </a:extLst>
            </p:cNvPr>
            <p:cNvSpPr txBox="1"/>
            <p:nvPr/>
          </p:nvSpPr>
          <p:spPr>
            <a:xfrm>
              <a:off x="6816580" y="541969"/>
              <a:ext cx="146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Middle tier</a:t>
              </a:r>
              <a:endParaRPr lang="en-NL" sz="16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10A8417-79E3-8EFF-4A50-BFE38176C666}"/>
              </a:ext>
            </a:extLst>
          </p:cNvPr>
          <p:cNvGrpSpPr/>
          <p:nvPr/>
        </p:nvGrpSpPr>
        <p:grpSpPr>
          <a:xfrm>
            <a:off x="4419598" y="2354041"/>
            <a:ext cx="4079224" cy="936569"/>
            <a:chOff x="4114800" y="1902279"/>
            <a:chExt cx="4079224" cy="936569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B0CA7BDE-EC9C-D102-A41D-A047E5832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83410" y="2241085"/>
              <a:ext cx="597763" cy="597763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F5B84787-8900-7EDF-37D4-DA44FF60D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80420" y="2527091"/>
              <a:ext cx="311757" cy="311757"/>
            </a:xfrm>
            <a:prstGeom prst="rect">
              <a:avLst/>
            </a:prstGeom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1A7485D9-61AC-8A85-A997-052677EB0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16167" y="2241085"/>
              <a:ext cx="597763" cy="597763"/>
            </a:xfrm>
            <a:prstGeom prst="rect">
              <a:avLst/>
            </a:prstGeom>
          </p:spPr>
        </p:pic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1C41CC10-A63F-3826-B7BD-333DB6BE0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13177" y="2527091"/>
              <a:ext cx="311757" cy="311757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0D440826-976E-7E8A-2DB8-2DC007C8A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45605" y="2241085"/>
              <a:ext cx="597763" cy="597763"/>
            </a:xfrm>
            <a:prstGeom prst="rect">
              <a:avLst/>
            </a:prstGeom>
          </p:spPr>
        </p:pic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C8A97285-EB7A-FB58-F2D2-31DA75301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42615" y="2527091"/>
              <a:ext cx="311757" cy="311757"/>
            </a:xfrm>
            <a:prstGeom prst="rect">
              <a:avLst/>
            </a:prstGeom>
          </p:spPr>
        </p:pic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D5943A24-006D-E760-BF3A-A5C92DA4B2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78362" y="2241085"/>
              <a:ext cx="597763" cy="597763"/>
            </a:xfrm>
            <a:prstGeom prst="rect">
              <a:avLst/>
            </a:prstGeom>
          </p:spPr>
        </p:pic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14C5C11F-1BCA-06CA-F54A-754193B95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75372" y="2527091"/>
              <a:ext cx="311757" cy="311757"/>
            </a:xfrm>
            <a:prstGeom prst="rect">
              <a:avLst/>
            </a:prstGeom>
          </p:spPr>
        </p:pic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18A1BDCA-2935-C7F3-9E5B-DC879D5D0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485257" y="2241085"/>
              <a:ext cx="597763" cy="597763"/>
            </a:xfrm>
            <a:prstGeom prst="rect">
              <a:avLst/>
            </a:prstGeom>
          </p:spPr>
        </p:pic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428FACB0-7F1F-281A-2050-0F5BD30CC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82267" y="2527091"/>
              <a:ext cx="311757" cy="311757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0D31499-5473-60B8-1823-307494ABD735}"/>
                </a:ext>
              </a:extLst>
            </p:cNvPr>
            <p:cNvSpPr txBox="1"/>
            <p:nvPr/>
          </p:nvSpPr>
          <p:spPr>
            <a:xfrm>
              <a:off x="4114800" y="1902279"/>
              <a:ext cx="4079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Compute tier</a:t>
              </a:r>
              <a:endParaRPr lang="en-NL" sz="16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217F338-AB34-02E9-08B9-233E03816699}"/>
              </a:ext>
            </a:extLst>
          </p:cNvPr>
          <p:cNvSpPr txBox="1"/>
          <p:nvPr/>
        </p:nvSpPr>
        <p:spPr>
          <a:xfrm>
            <a:off x="2253341" y="110291"/>
            <a:ext cx="167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Azure Virtual Network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892265-1A81-E20F-755B-A70FA667A4A7}"/>
              </a:ext>
            </a:extLst>
          </p:cNvPr>
          <p:cNvSpPr txBox="1"/>
          <p:nvPr/>
        </p:nvSpPr>
        <p:spPr>
          <a:xfrm>
            <a:off x="2423968" y="665236"/>
            <a:ext cx="950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SAS subnet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9DE38C-4D79-89C2-6060-E975175146F6}"/>
              </a:ext>
            </a:extLst>
          </p:cNvPr>
          <p:cNvSpPr txBox="1"/>
          <p:nvPr/>
        </p:nvSpPr>
        <p:spPr>
          <a:xfrm>
            <a:off x="2340353" y="394359"/>
            <a:ext cx="2014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Proximity placement group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D366174-5F9C-A8B4-6557-126896F3F87C}"/>
              </a:ext>
            </a:extLst>
          </p:cNvPr>
          <p:cNvSpPr txBox="1"/>
          <p:nvPr/>
        </p:nvSpPr>
        <p:spPr>
          <a:xfrm>
            <a:off x="2340353" y="3712844"/>
            <a:ext cx="1385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Delegated subnet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4916B8-B661-A6AD-E0DB-135216F7288B}"/>
              </a:ext>
            </a:extLst>
          </p:cNvPr>
          <p:cNvSpPr/>
          <p:nvPr/>
        </p:nvSpPr>
        <p:spPr>
          <a:xfrm>
            <a:off x="1964870" y="3960748"/>
            <a:ext cx="9024258" cy="261422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187B20D-F0E1-A48F-4201-6D6D1AF82C1F}"/>
              </a:ext>
            </a:extLst>
          </p:cNvPr>
          <p:cNvCxnSpPr>
            <a:cxnSpLocks/>
          </p:cNvCxnSpPr>
          <p:nvPr/>
        </p:nvCxnSpPr>
        <p:spPr>
          <a:xfrm>
            <a:off x="6498146" y="3624874"/>
            <a:ext cx="0" cy="348412"/>
          </a:xfrm>
          <a:prstGeom prst="line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2F8410F-E677-F320-9F50-59B83ECBA44B}"/>
              </a:ext>
            </a:extLst>
          </p:cNvPr>
          <p:cNvSpPr txBox="1"/>
          <p:nvPr/>
        </p:nvSpPr>
        <p:spPr>
          <a:xfrm>
            <a:off x="6546438" y="3606227"/>
            <a:ext cx="1775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NFS (with nconnect)</a:t>
            </a:r>
            <a:endParaRPr lang="en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73F2A2E-24C3-5D6D-1EBC-5E8DD18560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8083" y="220447"/>
            <a:ext cx="366893" cy="247772"/>
          </a:xfrm>
          <a:prstGeom prst="rect">
            <a:avLst/>
          </a:prstGeom>
        </p:spPr>
      </p:pic>
      <p:pic>
        <p:nvPicPr>
          <p:cNvPr id="41" name="Picture 40" descr="A picture containing light&#10;&#10;Description automatically generated">
            <a:extLst>
              <a:ext uri="{FF2B5EF4-FFF2-40B4-BE49-F238E27FC236}">
                <a16:creationId xmlns:a16="http://schemas.microsoft.com/office/drawing/2014/main" id="{7372C90D-DD62-0846-2C2F-85F33E0D06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858" y="40679"/>
            <a:ext cx="552381" cy="44949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C7A36D91-9F43-8794-5550-C71041117D20}"/>
              </a:ext>
            </a:extLst>
          </p:cNvPr>
          <p:cNvSpPr txBox="1"/>
          <p:nvPr/>
        </p:nvSpPr>
        <p:spPr>
          <a:xfrm>
            <a:off x="10114544" y="925749"/>
            <a:ext cx="813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Network security group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2697F4-EE9F-4D0E-DD57-D2F8291DA982}"/>
              </a:ext>
            </a:extLst>
          </p:cNvPr>
          <p:cNvSpPr txBox="1"/>
          <p:nvPr/>
        </p:nvSpPr>
        <p:spPr>
          <a:xfrm>
            <a:off x="2911908" y="5893199"/>
            <a:ext cx="17888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NetApp Files </a:t>
            </a:r>
            <a:endParaRPr lang="en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6211AEBD-ABEB-9990-134A-36CD7E79063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-1" t="32502" r="75178" b="35873"/>
          <a:stretch/>
        </p:blipFill>
        <p:spPr>
          <a:xfrm>
            <a:off x="8084613" y="4522903"/>
            <a:ext cx="362206" cy="473396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1DD3B35B-AF30-DB9E-BA61-3D444AF5259F}"/>
              </a:ext>
            </a:extLst>
          </p:cNvPr>
          <p:cNvSpPr txBox="1"/>
          <p:nvPr/>
        </p:nvSpPr>
        <p:spPr>
          <a:xfrm>
            <a:off x="8446819" y="4607826"/>
            <a:ext cx="1042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snapshots</a:t>
            </a:r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3383F8D6-3FEA-DD42-4D22-004CF54E5E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0199" y="5643060"/>
            <a:ext cx="808056" cy="808056"/>
          </a:xfrm>
          <a:prstGeom prst="rect">
            <a:avLst/>
          </a:prstGeom>
        </p:spPr>
      </p:pic>
      <p:sp>
        <p:nvSpPr>
          <p:cNvPr id="52" name="AutoShape 118">
            <a:extLst>
              <a:ext uri="{FF2B5EF4-FFF2-40B4-BE49-F238E27FC236}">
                <a16:creationId xmlns:a16="http://schemas.microsoft.com/office/drawing/2014/main" id="{4DAF1709-EF2B-E3A3-02CA-B1C98A548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6123" y="4290881"/>
            <a:ext cx="3024316" cy="902006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SASDATA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D432CC22-D02F-71D8-6F3A-B1C89D7E204D}"/>
              </a:ext>
            </a:extLst>
          </p:cNvPr>
          <p:cNvGraphicFramePr>
            <a:graphicFrameLocks noGrp="1"/>
          </p:cNvGraphicFramePr>
          <p:nvPr/>
        </p:nvGraphicFramePr>
        <p:xfrm>
          <a:off x="5510654" y="6129848"/>
          <a:ext cx="5367588" cy="30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569">
                  <a:extLst>
                    <a:ext uri="{9D8B030D-6E8A-4147-A177-3AD203B41FA5}">
                      <a16:colId xmlns:a16="http://schemas.microsoft.com/office/drawing/2014/main" val="3212233997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741975355"/>
                    </a:ext>
                  </a:extLst>
                </a:gridCol>
                <a:gridCol w="753091">
                  <a:extLst>
                    <a:ext uri="{9D8B030D-6E8A-4147-A177-3AD203B41FA5}">
                      <a16:colId xmlns:a16="http://schemas.microsoft.com/office/drawing/2014/main" val="72700670"/>
                    </a:ext>
                  </a:extLst>
                </a:gridCol>
                <a:gridCol w="907744">
                  <a:extLst>
                    <a:ext uri="{9D8B030D-6E8A-4147-A177-3AD203B41FA5}">
                      <a16:colId xmlns:a16="http://schemas.microsoft.com/office/drawing/2014/main" val="2987801614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687098289"/>
                    </a:ext>
                  </a:extLst>
                </a:gridCol>
              </a:tblGrid>
              <a:tr h="304757">
                <a:tc>
                  <a:txBody>
                    <a:bodyPr/>
                    <a:lstStyle/>
                    <a:p>
                      <a:pPr algn="l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Performance requirement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Low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BAD8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200" b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 dirty="0">
                          <a:solidFill>
                            <a:schemeClr val="bg1"/>
                          </a:solidFill>
                        </a:rPr>
                        <a:t>Med-High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gradFill>
                      <a:gsLst>
                        <a:gs pos="0">
                          <a:srgbClr val="FF8C00"/>
                        </a:gs>
                        <a:gs pos="43000">
                          <a:srgbClr val="FF8C00"/>
                        </a:gs>
                        <a:gs pos="75000">
                          <a:srgbClr val="A90000"/>
                        </a:gs>
                        <a:gs pos="97000">
                          <a:srgbClr val="A9000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 dirty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A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99741"/>
                  </a:ext>
                </a:extLst>
              </a:tr>
            </a:tbl>
          </a:graphicData>
        </a:graphic>
      </p:graphicFrame>
      <p:pic>
        <p:nvPicPr>
          <p:cNvPr id="55" name="Graphic 54">
            <a:extLst>
              <a:ext uri="{FF2B5EF4-FFF2-40B4-BE49-F238E27FC236}">
                <a16:creationId xmlns:a16="http://schemas.microsoft.com/office/drawing/2014/main" id="{E686E7A5-3FE7-ABF3-E394-32ABD98F283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58227" y="454104"/>
            <a:ext cx="336120" cy="336120"/>
          </a:xfrm>
          <a:prstGeom prst="rect">
            <a:avLst/>
          </a:prstGeom>
        </p:spPr>
      </p:pic>
      <p:pic>
        <p:nvPicPr>
          <p:cNvPr id="56" name="Picture 2" descr="Logo&#10;&#10;Description automatically generated">
            <a:extLst>
              <a:ext uri="{FF2B5EF4-FFF2-40B4-BE49-F238E27FC236}">
                <a16:creationId xmlns:a16="http://schemas.microsoft.com/office/drawing/2014/main" id="{80F873F9-D170-2A16-81C1-70A1AC2D1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926" y="2059385"/>
            <a:ext cx="945857" cy="470729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0EE15CD-FB81-0651-8E4B-14EE0A952EE1}"/>
              </a:ext>
            </a:extLst>
          </p:cNvPr>
          <p:cNvSpPr/>
          <p:nvPr/>
        </p:nvSpPr>
        <p:spPr>
          <a:xfrm>
            <a:off x="1964870" y="909201"/>
            <a:ext cx="9024258" cy="27222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26E51841-E95A-353D-20B9-4D58B0798C2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851748" y="795083"/>
            <a:ext cx="238951" cy="238951"/>
          </a:xfrm>
          <a:prstGeom prst="rect">
            <a:avLst/>
          </a:prstGeom>
        </p:spPr>
      </p:pic>
      <p:sp>
        <p:nvSpPr>
          <p:cNvPr id="2" name="Hexagon 1">
            <a:extLst>
              <a:ext uri="{FF2B5EF4-FFF2-40B4-BE49-F238E27FC236}">
                <a16:creationId xmlns:a16="http://schemas.microsoft.com/office/drawing/2014/main" id="{691EDA6B-5E6A-6D87-174E-EC9BF4E3F3F4}"/>
              </a:ext>
            </a:extLst>
          </p:cNvPr>
          <p:cNvSpPr/>
          <p:nvPr/>
        </p:nvSpPr>
        <p:spPr>
          <a:xfrm>
            <a:off x="1270628" y="1503897"/>
            <a:ext cx="228600" cy="103909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A03F0F35-5375-E67F-41C7-8E52B7E890B1}"/>
              </a:ext>
            </a:extLst>
          </p:cNvPr>
          <p:cNvSpPr/>
          <p:nvPr/>
        </p:nvSpPr>
        <p:spPr>
          <a:xfrm>
            <a:off x="2125325" y="826478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4AE2EB7B-9091-3DF2-2BB2-43755450A16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16" y="698499"/>
            <a:ext cx="402261" cy="402261"/>
          </a:xfrm>
          <a:prstGeom prst="rect">
            <a:avLst/>
          </a:prstGeom>
        </p:spPr>
      </p:pic>
      <p:sp>
        <p:nvSpPr>
          <p:cNvPr id="57" name="Hexagon 56">
            <a:extLst>
              <a:ext uri="{FF2B5EF4-FFF2-40B4-BE49-F238E27FC236}">
                <a16:creationId xmlns:a16="http://schemas.microsoft.com/office/drawing/2014/main" id="{DADB27B3-FA85-C82B-E3BF-C6039B252F18}"/>
              </a:ext>
            </a:extLst>
          </p:cNvPr>
          <p:cNvSpPr/>
          <p:nvPr/>
        </p:nvSpPr>
        <p:spPr>
          <a:xfrm>
            <a:off x="2058163" y="3896736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49DB254A-E91F-3FD0-811E-790B6BAA4BF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165" y="3768757"/>
            <a:ext cx="402261" cy="402261"/>
          </a:xfrm>
          <a:prstGeom prst="rect">
            <a:avLst/>
          </a:prstGeom>
        </p:spPr>
      </p:pic>
      <p:pic>
        <p:nvPicPr>
          <p:cNvPr id="45" name="Picture 44" descr="A picture containing screenshot, graphics, colorfulness, square&#10;&#10;Description automatically generated">
            <a:extLst>
              <a:ext uri="{FF2B5EF4-FFF2-40B4-BE49-F238E27FC236}">
                <a16:creationId xmlns:a16="http://schemas.microsoft.com/office/drawing/2014/main" id="{EE88FEB9-8FDD-D69A-EA6E-9EE7970BB09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705" y="5768708"/>
            <a:ext cx="2279734" cy="12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9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9F39A4D-62BD-FF79-A12F-E26AF1DDFB30}"/>
              </a:ext>
            </a:extLst>
          </p:cNvPr>
          <p:cNvSpPr/>
          <p:nvPr/>
        </p:nvSpPr>
        <p:spPr>
          <a:xfrm>
            <a:off x="3555978" y="1421607"/>
            <a:ext cx="4657293" cy="2071738"/>
          </a:xfrm>
          <a:prstGeom prst="rect">
            <a:avLst/>
          </a:prstGeom>
          <a:solidFill>
            <a:srgbClr val="ECF3FB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Picture 17" descr="A picture containing light&#10;&#10;Description automatically generated">
            <a:extLst>
              <a:ext uri="{FF2B5EF4-FFF2-40B4-BE49-F238E27FC236}">
                <a16:creationId xmlns:a16="http://schemas.microsoft.com/office/drawing/2014/main" id="{7AE8D68A-8C8E-492E-A9EC-17F3DD547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834" y="663187"/>
            <a:ext cx="552381" cy="449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A87137-9784-432E-94F5-FBFC9C5A8A6C}"/>
              </a:ext>
            </a:extLst>
          </p:cNvPr>
          <p:cNvSpPr/>
          <p:nvPr/>
        </p:nvSpPr>
        <p:spPr>
          <a:xfrm>
            <a:off x="3196120" y="1067188"/>
            <a:ext cx="5367588" cy="46134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603670-481E-49FE-837F-3BC1C7C5CDE4}"/>
              </a:ext>
            </a:extLst>
          </p:cNvPr>
          <p:cNvSpPr/>
          <p:nvPr/>
        </p:nvSpPr>
        <p:spPr>
          <a:xfrm>
            <a:off x="3337391" y="1300530"/>
            <a:ext cx="5081098" cy="4278488"/>
          </a:xfrm>
          <a:prstGeom prst="rect">
            <a:avLst/>
          </a:prstGeom>
          <a:noFill/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B97ADC-2FCB-4C4D-B71D-B6E837FFF92A}"/>
              </a:ext>
            </a:extLst>
          </p:cNvPr>
          <p:cNvSpPr/>
          <p:nvPr/>
        </p:nvSpPr>
        <p:spPr>
          <a:xfrm>
            <a:off x="3497149" y="1546832"/>
            <a:ext cx="4773896" cy="199500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16B6D-C879-409D-AB77-F8B7291E00E7}"/>
              </a:ext>
            </a:extLst>
          </p:cNvPr>
          <p:cNvSpPr txBox="1"/>
          <p:nvPr/>
        </p:nvSpPr>
        <p:spPr>
          <a:xfrm>
            <a:off x="3743529" y="759411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region</a:t>
            </a:r>
            <a:endParaRPr lang="nl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30055-2743-4D48-93D4-1E2A6F0E69E2}"/>
              </a:ext>
            </a:extLst>
          </p:cNvPr>
          <p:cNvSpPr txBox="1"/>
          <p:nvPr/>
        </p:nvSpPr>
        <p:spPr>
          <a:xfrm>
            <a:off x="3793851" y="1344239"/>
            <a:ext cx="552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>
                <a:latin typeface="Segoe UI" panose="020B0502040204020203" pitchFamily="34" charset="0"/>
                <a:cs typeface="Segoe UI" panose="020B0502040204020203" pitchFamily="34" charset="0"/>
              </a:rPr>
              <a:t>NSG</a:t>
            </a:r>
            <a:endParaRPr lang="nl-NL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A3CED8-9280-4B2D-AD44-8C52A85CCF74}"/>
              </a:ext>
            </a:extLst>
          </p:cNvPr>
          <p:cNvSpPr txBox="1"/>
          <p:nvPr/>
        </p:nvSpPr>
        <p:spPr>
          <a:xfrm>
            <a:off x="37407" y="159688"/>
            <a:ext cx="117758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dirty="0">
                <a:latin typeface="Segoe UI"/>
                <a:cs typeface="Segoe UI"/>
              </a:rPr>
              <a:t>SASWORK on temporary storage</a:t>
            </a:r>
            <a:endParaRPr lang="en-IN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9CECB6-2450-4F54-8724-E52B33DAE340}"/>
              </a:ext>
            </a:extLst>
          </p:cNvPr>
          <p:cNvSpPr txBox="1"/>
          <p:nvPr/>
        </p:nvSpPr>
        <p:spPr>
          <a:xfrm>
            <a:off x="3765858" y="1060595"/>
            <a:ext cx="1142091" cy="2677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Virtual network</a:t>
            </a:r>
            <a:endParaRPr lang="nl-NL" sz="1100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7CD67E-CA73-4BB1-94EC-45F4A52D4F19}"/>
              </a:ext>
            </a:extLst>
          </p:cNvPr>
          <p:cNvSpPr/>
          <p:nvPr/>
        </p:nvSpPr>
        <p:spPr>
          <a:xfrm>
            <a:off x="3497149" y="3729996"/>
            <a:ext cx="4773895" cy="1722753"/>
          </a:xfrm>
          <a:prstGeom prst="rect">
            <a:avLst/>
          </a:prstGeom>
          <a:noFill/>
          <a:ln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70EEA8AD-D784-4895-826A-32C77D882E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44310" y="1676491"/>
            <a:ext cx="476959" cy="476959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EA55920D-E643-40B1-9F77-5677B84C08BC}"/>
              </a:ext>
            </a:extLst>
          </p:cNvPr>
          <p:cNvSpPr/>
          <p:nvPr/>
        </p:nvSpPr>
        <p:spPr>
          <a:xfrm>
            <a:off x="4132600" y="1609669"/>
            <a:ext cx="1183304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Metadata tier</a:t>
            </a:r>
          </a:p>
        </p:txBody>
      </p:sp>
      <p:pic>
        <p:nvPicPr>
          <p:cNvPr id="20" name="Picture 2" descr="Logo&#10;&#10;Description automatically generated">
            <a:extLst>
              <a:ext uri="{FF2B5EF4-FFF2-40B4-BE49-F238E27FC236}">
                <a16:creationId xmlns:a16="http://schemas.microsoft.com/office/drawing/2014/main" id="{5FB317F0-F55B-4A2B-8F35-E994CB875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375" y="2420096"/>
            <a:ext cx="657279" cy="327111"/>
          </a:xfrm>
          <a:prstGeom prst="rect">
            <a:avLst/>
          </a:prstGeom>
          <a:noFill/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C62D84E0-3A69-4EB6-AB99-A9B950350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28888" y="1676491"/>
            <a:ext cx="476959" cy="476959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3B4B6C5D-EB58-4C38-9E1D-FFEAAAF8F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31225" y="1676491"/>
            <a:ext cx="476959" cy="47695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459B651E-78BF-4BD3-B341-B65D0E0B670B}"/>
              </a:ext>
            </a:extLst>
          </p:cNvPr>
          <p:cNvSpPr/>
          <p:nvPr/>
        </p:nvSpPr>
        <p:spPr>
          <a:xfrm>
            <a:off x="6250638" y="1609669"/>
            <a:ext cx="1153182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Middle tier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191C06E-50ED-DA2D-CF73-99340A5E91F1}"/>
              </a:ext>
            </a:extLst>
          </p:cNvPr>
          <p:cNvSpPr/>
          <p:nvPr/>
        </p:nvSpPr>
        <p:spPr>
          <a:xfrm>
            <a:off x="4225912" y="2427136"/>
            <a:ext cx="3107210" cy="573079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SASWORK on temporary storage</a:t>
            </a:r>
            <a:endParaRPr lang="en-NL" sz="11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ED466C79-9F64-4E9F-BBEC-2176576A03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82127" y="2451266"/>
            <a:ext cx="256247" cy="256247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0561D32E-4310-19F9-A6B5-E0BA8363C1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62089" y="2451266"/>
            <a:ext cx="256247" cy="256247"/>
          </a:xfrm>
          <a:prstGeom prst="rect">
            <a:avLst/>
          </a:prstGeom>
        </p:spPr>
      </p:pic>
      <p:pic>
        <p:nvPicPr>
          <p:cNvPr id="45" name="Graphic 44">
            <a:extLst>
              <a:ext uri="{FF2B5EF4-FFF2-40B4-BE49-F238E27FC236}">
                <a16:creationId xmlns:a16="http://schemas.microsoft.com/office/drawing/2014/main" id="{B89AA692-49BD-E4AB-06A2-809E57B6E4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2051" y="2451266"/>
            <a:ext cx="256247" cy="256247"/>
          </a:xfrm>
          <a:prstGeom prst="rect">
            <a:avLst/>
          </a:prstGeom>
        </p:spPr>
      </p:pic>
      <p:pic>
        <p:nvPicPr>
          <p:cNvPr id="59" name="Graphic 58">
            <a:extLst>
              <a:ext uri="{FF2B5EF4-FFF2-40B4-BE49-F238E27FC236}">
                <a16:creationId xmlns:a16="http://schemas.microsoft.com/office/drawing/2014/main" id="{E6D07436-7A57-5576-4DA0-A9EA877CE3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41862" y="2451266"/>
            <a:ext cx="256247" cy="256247"/>
          </a:xfrm>
          <a:prstGeom prst="rect">
            <a:avLst/>
          </a:prstGeo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2F5B0A2-5EA8-9D2E-E259-698E2FF132AC}"/>
              </a:ext>
            </a:extLst>
          </p:cNvPr>
          <p:cNvCxnSpPr>
            <a:cxnSpLocks/>
            <a:stCxn id="45" idx="3"/>
            <a:endCxn id="59" idx="1"/>
          </p:cNvCxnSpPr>
          <p:nvPr/>
        </p:nvCxnSpPr>
        <p:spPr>
          <a:xfrm>
            <a:off x="5398298" y="2579390"/>
            <a:ext cx="164356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4D9DFC92-E5BD-24AE-027B-5F6BCCE70996}"/>
              </a:ext>
            </a:extLst>
          </p:cNvPr>
          <p:cNvSpPr/>
          <p:nvPr/>
        </p:nvSpPr>
        <p:spPr>
          <a:xfrm>
            <a:off x="4147661" y="2393598"/>
            <a:ext cx="3255287" cy="105988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Compute tier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A87928A2-7E4E-D10B-7DE4-5F672CD2A3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55980" y="2564265"/>
            <a:ext cx="133643" cy="133643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3C07107-BFEF-BD8B-D678-6DCDB6C6BF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35942" y="2564265"/>
            <a:ext cx="133643" cy="133643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D32530DD-0901-7345-5074-57B132D59D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15904" y="2564265"/>
            <a:ext cx="133643" cy="133643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8D6C7915-B83A-5D03-1B7B-54CFC40430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15715" y="2564265"/>
            <a:ext cx="133643" cy="133643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CEE3058C-F33E-F581-6F1E-9677727E2A25}"/>
              </a:ext>
            </a:extLst>
          </p:cNvPr>
          <p:cNvSpPr/>
          <p:nvPr/>
        </p:nvSpPr>
        <p:spPr>
          <a:xfrm>
            <a:off x="3497149" y="3729996"/>
            <a:ext cx="4773895" cy="172275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ABBFA01-FAB2-4D64-010D-11F5495DE44F}"/>
              </a:ext>
            </a:extLst>
          </p:cNvPr>
          <p:cNvSpPr txBox="1"/>
          <p:nvPr/>
        </p:nvSpPr>
        <p:spPr>
          <a:xfrm>
            <a:off x="3793851" y="3739634"/>
            <a:ext cx="1384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Delegated subnet</a:t>
            </a:r>
            <a:endParaRPr lang="nl-NL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7A93A1F-9290-0E51-6B8D-C9F90AE2582F}"/>
              </a:ext>
            </a:extLst>
          </p:cNvPr>
          <p:cNvCxnSpPr>
            <a:cxnSpLocks/>
          </p:cNvCxnSpPr>
          <p:nvPr/>
        </p:nvCxnSpPr>
        <p:spPr>
          <a:xfrm>
            <a:off x="5244454" y="3541834"/>
            <a:ext cx="0" cy="188162"/>
          </a:xfrm>
          <a:prstGeom prst="line">
            <a:avLst/>
          </a:prstGeom>
          <a:ln w="50800" cmpd="dbl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504321A1-077B-6402-9178-B3CF845E7D3D}"/>
              </a:ext>
            </a:extLst>
          </p:cNvPr>
          <p:cNvSpPr txBox="1"/>
          <p:nvPr/>
        </p:nvSpPr>
        <p:spPr>
          <a:xfrm>
            <a:off x="4111673" y="5108248"/>
            <a:ext cx="17888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NetApp Files </a:t>
            </a:r>
            <a:endParaRPr lang="en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8" name="Graphic 87">
            <a:extLst>
              <a:ext uri="{FF2B5EF4-FFF2-40B4-BE49-F238E27FC236}">
                <a16:creationId xmlns:a16="http://schemas.microsoft.com/office/drawing/2014/main" id="{6BFD6A99-FE70-5C2B-3C11-E07B25D397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74539" y="4855964"/>
            <a:ext cx="548296" cy="548296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6415C4E5-FC53-CED6-243B-767FF2537898}"/>
              </a:ext>
            </a:extLst>
          </p:cNvPr>
          <p:cNvSpPr txBox="1"/>
          <p:nvPr/>
        </p:nvSpPr>
        <p:spPr>
          <a:xfrm>
            <a:off x="5329562" y="3512441"/>
            <a:ext cx="1541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NFS (with nconnect)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DF6648-A6EF-0DDD-B20C-E2C715DD1F84}"/>
              </a:ext>
            </a:extLst>
          </p:cNvPr>
          <p:cNvGraphicFramePr>
            <a:graphicFrameLocks noGrp="1"/>
          </p:cNvGraphicFramePr>
          <p:nvPr/>
        </p:nvGraphicFramePr>
        <p:xfrm>
          <a:off x="3191834" y="5780508"/>
          <a:ext cx="5367588" cy="30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569">
                  <a:extLst>
                    <a:ext uri="{9D8B030D-6E8A-4147-A177-3AD203B41FA5}">
                      <a16:colId xmlns:a16="http://schemas.microsoft.com/office/drawing/2014/main" val="3212233997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741975355"/>
                    </a:ext>
                  </a:extLst>
                </a:gridCol>
                <a:gridCol w="753091">
                  <a:extLst>
                    <a:ext uri="{9D8B030D-6E8A-4147-A177-3AD203B41FA5}">
                      <a16:colId xmlns:a16="http://schemas.microsoft.com/office/drawing/2014/main" val="72700670"/>
                    </a:ext>
                  </a:extLst>
                </a:gridCol>
                <a:gridCol w="907744">
                  <a:extLst>
                    <a:ext uri="{9D8B030D-6E8A-4147-A177-3AD203B41FA5}">
                      <a16:colId xmlns:a16="http://schemas.microsoft.com/office/drawing/2014/main" val="2987801614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687098289"/>
                    </a:ext>
                  </a:extLst>
                </a:gridCol>
              </a:tblGrid>
              <a:tr h="304757">
                <a:tc>
                  <a:txBody>
                    <a:bodyPr/>
                    <a:lstStyle/>
                    <a:p>
                      <a:pPr algn="l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Performance requirement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Low</a:t>
                      </a:r>
                      <a:endParaRPr lang="en-US" sz="12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BAD8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200" b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1"/>
                          </a:solidFill>
                        </a:rPr>
                        <a:t>Med-High</a:t>
                      </a:r>
                      <a:endParaRPr lang="en-US" sz="1200" b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gradFill>
                      <a:gsLst>
                        <a:gs pos="0">
                          <a:srgbClr val="FF8C00"/>
                        </a:gs>
                        <a:gs pos="43000">
                          <a:srgbClr val="FF8C00"/>
                        </a:gs>
                        <a:gs pos="75000">
                          <a:srgbClr val="A90000"/>
                        </a:gs>
                        <a:gs pos="97000">
                          <a:srgbClr val="A9000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 dirty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A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9974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B000A10-BDA1-155D-41C8-44859667D78B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-1" t="32502" r="75178" b="35873"/>
          <a:stretch/>
        </p:blipFill>
        <p:spPr>
          <a:xfrm>
            <a:off x="7195193" y="4578351"/>
            <a:ext cx="203542" cy="2660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42FEDF-BC4B-1711-FF58-68B1295AADAC}"/>
              </a:ext>
            </a:extLst>
          </p:cNvPr>
          <p:cNvSpPr txBox="1"/>
          <p:nvPr/>
        </p:nvSpPr>
        <p:spPr>
          <a:xfrm>
            <a:off x="7398735" y="4543720"/>
            <a:ext cx="98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dirty="0">
                <a:latin typeface="Segoe UI" panose="020B0502040204020203" pitchFamily="34" charset="0"/>
                <a:cs typeface="Segoe UI" panose="020B0502040204020203" pitchFamily="34" charset="0"/>
              </a:rPr>
              <a:t>snapshots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DF1952B-CA97-B590-5F49-921873BDAEAD}"/>
              </a:ext>
            </a:extLst>
          </p:cNvPr>
          <p:cNvCxnSpPr>
            <a:cxnSpLocks/>
            <a:stCxn id="11" idx="1"/>
          </p:cNvCxnSpPr>
          <p:nvPr/>
        </p:nvCxnSpPr>
        <p:spPr>
          <a:xfrm>
            <a:off x="7398735" y="4682220"/>
            <a:ext cx="117640" cy="0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118">
            <a:extLst>
              <a:ext uri="{FF2B5EF4-FFF2-40B4-BE49-F238E27FC236}">
                <a16:creationId xmlns:a16="http://schemas.microsoft.com/office/drawing/2014/main" id="{DA40FA76-8F97-AFE7-97EB-E8E68B6CF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74" y="4404247"/>
            <a:ext cx="3024316" cy="568563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SASDATA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59E50DBA-949D-7505-A996-ED163D31F049}"/>
              </a:ext>
            </a:extLst>
          </p:cNvPr>
          <p:cNvSpPr/>
          <p:nvPr/>
        </p:nvSpPr>
        <p:spPr>
          <a:xfrm>
            <a:off x="3537819" y="1218234"/>
            <a:ext cx="256032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32CDF-E62D-427F-92F3-CB362AB71D2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92006" y="1182389"/>
            <a:ext cx="366893" cy="247772"/>
          </a:xfrm>
          <a:prstGeom prst="rect">
            <a:avLst/>
          </a:prstGeom>
        </p:spPr>
      </p:pic>
      <p:sp>
        <p:nvSpPr>
          <p:cNvPr id="17" name="Hexagon 16">
            <a:extLst>
              <a:ext uri="{FF2B5EF4-FFF2-40B4-BE49-F238E27FC236}">
                <a16:creationId xmlns:a16="http://schemas.microsoft.com/office/drawing/2014/main" id="{BFC46BCC-B520-1FA2-BE18-84B9FD3F8801}"/>
              </a:ext>
            </a:extLst>
          </p:cNvPr>
          <p:cNvSpPr/>
          <p:nvPr/>
        </p:nvSpPr>
        <p:spPr>
          <a:xfrm>
            <a:off x="3585956" y="3666482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85" descr="Icon&#10;&#10;Description automatically generated">
            <a:extLst>
              <a:ext uri="{FF2B5EF4-FFF2-40B4-BE49-F238E27FC236}">
                <a16:creationId xmlns:a16="http://schemas.microsoft.com/office/drawing/2014/main" id="{C0F3C663-7356-B0D8-8DB3-63A15DD2C3F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085" y="3533685"/>
            <a:ext cx="402261" cy="402261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1FC14509-053F-4036-8B31-4C78A074E74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55978" y="1402583"/>
            <a:ext cx="238951" cy="238951"/>
          </a:xfrm>
          <a:prstGeom prst="rect">
            <a:avLst/>
          </a:prstGeom>
        </p:spPr>
      </p:pic>
      <p:pic>
        <p:nvPicPr>
          <p:cNvPr id="23" name="Picture 22" descr="A picture containing screenshot, graphics, colorfulness, square&#10;&#10;Description automatically generated">
            <a:extLst>
              <a:ext uri="{FF2B5EF4-FFF2-40B4-BE49-F238E27FC236}">
                <a16:creationId xmlns:a16="http://schemas.microsoft.com/office/drawing/2014/main" id="{CC623FAA-1D0E-FB2D-3955-60A9ED28E0C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12" y="5825320"/>
            <a:ext cx="2279734" cy="12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8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D1FEB2B-3856-FF4F-549C-6A891CDE5DE8}"/>
              </a:ext>
            </a:extLst>
          </p:cNvPr>
          <p:cNvSpPr/>
          <p:nvPr/>
        </p:nvSpPr>
        <p:spPr>
          <a:xfrm>
            <a:off x="3555978" y="1178017"/>
            <a:ext cx="4657293" cy="2057420"/>
          </a:xfrm>
          <a:prstGeom prst="rect">
            <a:avLst/>
          </a:prstGeom>
          <a:solidFill>
            <a:srgbClr val="ECF3FB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Picture 17" descr="A picture containing light&#10;&#10;Description automatically generated">
            <a:extLst>
              <a:ext uri="{FF2B5EF4-FFF2-40B4-BE49-F238E27FC236}">
                <a16:creationId xmlns:a16="http://schemas.microsoft.com/office/drawing/2014/main" id="{7AE8D68A-8C8E-492E-A9EC-17F3DD547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834" y="405279"/>
            <a:ext cx="552381" cy="449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A87137-9784-432E-94F5-FBFC9C5A8A6C}"/>
              </a:ext>
            </a:extLst>
          </p:cNvPr>
          <p:cNvSpPr/>
          <p:nvPr/>
        </p:nvSpPr>
        <p:spPr>
          <a:xfrm>
            <a:off x="3196120" y="809280"/>
            <a:ext cx="5367588" cy="46134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603670-481E-49FE-837F-3BC1C7C5CDE4}"/>
              </a:ext>
            </a:extLst>
          </p:cNvPr>
          <p:cNvSpPr/>
          <p:nvPr/>
        </p:nvSpPr>
        <p:spPr>
          <a:xfrm>
            <a:off x="3337391" y="1029960"/>
            <a:ext cx="5081098" cy="4291149"/>
          </a:xfrm>
          <a:prstGeom prst="rect">
            <a:avLst/>
          </a:prstGeom>
          <a:noFill/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B97ADC-2FCB-4C4D-B71D-B6E837FFF92A}"/>
              </a:ext>
            </a:extLst>
          </p:cNvPr>
          <p:cNvSpPr/>
          <p:nvPr/>
        </p:nvSpPr>
        <p:spPr>
          <a:xfrm>
            <a:off x="3497149" y="1288924"/>
            <a:ext cx="4773896" cy="199500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16B6D-C879-409D-AB77-F8B7291E00E7}"/>
              </a:ext>
            </a:extLst>
          </p:cNvPr>
          <p:cNvSpPr txBox="1"/>
          <p:nvPr/>
        </p:nvSpPr>
        <p:spPr>
          <a:xfrm>
            <a:off x="3743529" y="501503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region</a:t>
            </a:r>
            <a:endParaRPr lang="nl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30055-2743-4D48-93D4-1E2A6F0E69E2}"/>
              </a:ext>
            </a:extLst>
          </p:cNvPr>
          <p:cNvSpPr txBox="1"/>
          <p:nvPr/>
        </p:nvSpPr>
        <p:spPr>
          <a:xfrm>
            <a:off x="3793851" y="1086331"/>
            <a:ext cx="17548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>
                <a:latin typeface="Segoe UI" panose="020B0502040204020203" pitchFamily="34" charset="0"/>
                <a:cs typeface="Segoe UI" panose="020B0502040204020203" pitchFamily="34" charset="0"/>
              </a:rPr>
              <a:t>Network security group</a:t>
            </a:r>
            <a:endParaRPr lang="nl-NL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A3CED8-9280-4B2D-AD44-8C52A85CCF74}"/>
              </a:ext>
            </a:extLst>
          </p:cNvPr>
          <p:cNvSpPr txBox="1"/>
          <p:nvPr/>
        </p:nvSpPr>
        <p:spPr>
          <a:xfrm>
            <a:off x="-3804" y="239339"/>
            <a:ext cx="117758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dirty="0">
                <a:latin typeface="Segoe UI"/>
                <a:cs typeface="Segoe UI"/>
              </a:rPr>
              <a:t>SASWORK on Azure managed disk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9CECB6-2450-4F54-8724-E52B33DAE340}"/>
              </a:ext>
            </a:extLst>
          </p:cNvPr>
          <p:cNvSpPr txBox="1"/>
          <p:nvPr/>
        </p:nvSpPr>
        <p:spPr>
          <a:xfrm>
            <a:off x="3784520" y="805135"/>
            <a:ext cx="1384097" cy="2735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Virtual network</a:t>
            </a:r>
            <a:endParaRPr lang="nl-NL" sz="1100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842D77-7122-48A1-8578-4A28340F5AC3}"/>
              </a:ext>
            </a:extLst>
          </p:cNvPr>
          <p:cNvSpPr/>
          <p:nvPr/>
        </p:nvSpPr>
        <p:spPr>
          <a:xfrm>
            <a:off x="4147661" y="2135690"/>
            <a:ext cx="3255287" cy="105092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b"/>
          <a:lstStyle/>
          <a:p>
            <a:pPr algn="ctr"/>
            <a:r>
              <a:rPr lang="en-IN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SASWORK on managed disk</a:t>
            </a:r>
          </a:p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Compute tier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7CD67E-CA73-4BB1-94EC-45F4A52D4F19}"/>
              </a:ext>
            </a:extLst>
          </p:cNvPr>
          <p:cNvSpPr/>
          <p:nvPr/>
        </p:nvSpPr>
        <p:spPr>
          <a:xfrm>
            <a:off x="3497149" y="3472088"/>
            <a:ext cx="4773895" cy="1722753"/>
          </a:xfrm>
          <a:prstGeom prst="rect">
            <a:avLst/>
          </a:prstGeom>
          <a:noFill/>
          <a:ln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2" name="Graphic 71">
            <a:extLst>
              <a:ext uri="{FF2B5EF4-FFF2-40B4-BE49-F238E27FC236}">
                <a16:creationId xmlns:a16="http://schemas.microsoft.com/office/drawing/2014/main" id="{1FC14509-053F-4036-8B31-4C78A074E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5978" y="1144675"/>
            <a:ext cx="238951" cy="238951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463958F1-CB7A-490E-9DC9-E15B3E50E8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1401" y="2489991"/>
            <a:ext cx="317700" cy="31770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4056F55A-8772-47F1-87AC-1F5442E7C6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82127" y="2193358"/>
            <a:ext cx="256247" cy="256247"/>
          </a:xfrm>
          <a:prstGeom prst="rect">
            <a:avLst/>
          </a:prstGeom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1A831A9D-84F0-45C0-AEDA-05BACD28CE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1363" y="2489991"/>
            <a:ext cx="317700" cy="317700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866EC0FC-ED2C-4F72-8356-1F53C2AA60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62089" y="2193358"/>
            <a:ext cx="256247" cy="256247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95FAFDD0-F4FC-44B1-AD8C-213F93EE64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1325" y="2489991"/>
            <a:ext cx="317700" cy="317700"/>
          </a:xfrm>
          <a:prstGeom prst="rect">
            <a:avLst/>
          </a:prstGeom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1BDAE668-9F28-4BBD-96B8-9FD1592424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42051" y="2193358"/>
            <a:ext cx="256247" cy="256247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CD22ACF5-6B64-4EE5-895F-D567549C10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1136" y="2489991"/>
            <a:ext cx="317700" cy="3177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EC952AAA-8924-4EF2-A490-CD1ECAC351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41862" y="2193358"/>
            <a:ext cx="256247" cy="256247"/>
          </a:xfrm>
          <a:prstGeom prst="rect">
            <a:avLst/>
          </a:prstGeom>
        </p:spPr>
      </p:pic>
      <p:pic>
        <p:nvPicPr>
          <p:cNvPr id="2" name="Picture 2" descr="Logo&#10;&#10;Description automatically generated">
            <a:extLst>
              <a:ext uri="{FF2B5EF4-FFF2-40B4-BE49-F238E27FC236}">
                <a16:creationId xmlns:a16="http://schemas.microsoft.com/office/drawing/2014/main" id="{50D4CD78-B4E2-4CCE-A7AB-ED0EA889B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375" y="2162188"/>
            <a:ext cx="657279" cy="327111"/>
          </a:xfrm>
          <a:prstGeom prst="rect">
            <a:avLst/>
          </a:prstGeom>
          <a:noFill/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C84E619B-4234-449A-A91D-73937EC8BC7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28888" y="1418583"/>
            <a:ext cx="476959" cy="47695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F92E119E-1C72-49A1-B5C8-BB8A991BE73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31225" y="1418583"/>
            <a:ext cx="476959" cy="47695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07B3052-DE17-4ECF-859D-6A5F5682D066}"/>
              </a:ext>
            </a:extLst>
          </p:cNvPr>
          <p:cNvSpPr/>
          <p:nvPr/>
        </p:nvSpPr>
        <p:spPr>
          <a:xfrm>
            <a:off x="6250638" y="1351761"/>
            <a:ext cx="1153182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Middle tier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A8A7A2-809B-262B-B1D5-F5C64B73965B}"/>
              </a:ext>
            </a:extLst>
          </p:cNvPr>
          <p:cNvCxnSpPr>
            <a:cxnSpLocks/>
            <a:stCxn id="52" idx="3"/>
            <a:endCxn id="63" idx="1"/>
          </p:cNvCxnSpPr>
          <p:nvPr/>
        </p:nvCxnSpPr>
        <p:spPr>
          <a:xfrm>
            <a:off x="5398298" y="2321482"/>
            <a:ext cx="164356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E5906C9-344F-75AA-BF19-4CFF74B35E06}"/>
              </a:ext>
            </a:extLst>
          </p:cNvPr>
          <p:cNvCxnSpPr>
            <a:cxnSpLocks/>
            <a:stCxn id="51" idx="3"/>
            <a:endCxn id="62" idx="1"/>
          </p:cNvCxnSpPr>
          <p:nvPr/>
        </p:nvCxnSpPr>
        <p:spPr>
          <a:xfrm>
            <a:off x="5429025" y="2648841"/>
            <a:ext cx="158211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A4CE2C6-E101-81BC-F95D-5A2C3E7DC9DC}"/>
              </a:ext>
            </a:extLst>
          </p:cNvPr>
          <p:cNvSpPr/>
          <p:nvPr/>
        </p:nvSpPr>
        <p:spPr>
          <a:xfrm>
            <a:off x="3497149" y="3472088"/>
            <a:ext cx="4773895" cy="172275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440ADE-A421-15EA-19FB-B106CABC6E97}"/>
              </a:ext>
            </a:extLst>
          </p:cNvPr>
          <p:cNvSpPr txBox="1"/>
          <p:nvPr/>
        </p:nvSpPr>
        <p:spPr>
          <a:xfrm>
            <a:off x="3793851" y="3481726"/>
            <a:ext cx="1384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Delegated subnet</a:t>
            </a:r>
            <a:endParaRPr lang="nl-NL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12F4CB3-AF33-50BE-211A-B7D640FE27EC}"/>
              </a:ext>
            </a:extLst>
          </p:cNvPr>
          <p:cNvCxnSpPr>
            <a:cxnSpLocks/>
          </p:cNvCxnSpPr>
          <p:nvPr/>
        </p:nvCxnSpPr>
        <p:spPr>
          <a:xfrm>
            <a:off x="5244454" y="3283926"/>
            <a:ext cx="0" cy="188162"/>
          </a:xfrm>
          <a:prstGeom prst="line">
            <a:avLst/>
          </a:prstGeom>
          <a:ln w="50800" cmpd="dbl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767F8C28-FFE8-05C4-C2FE-0FD28406A7BD}"/>
              </a:ext>
            </a:extLst>
          </p:cNvPr>
          <p:cNvSpPr txBox="1"/>
          <p:nvPr/>
        </p:nvSpPr>
        <p:spPr>
          <a:xfrm>
            <a:off x="4111673" y="4850340"/>
            <a:ext cx="17888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NetApp Files </a:t>
            </a:r>
            <a:endParaRPr lang="en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E61B3F59-07B9-57C1-4F9E-E749A0C5081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74539" y="4598056"/>
            <a:ext cx="548296" cy="548296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61406F69-D76A-08E8-FAAB-4118A845CE6C}"/>
              </a:ext>
            </a:extLst>
          </p:cNvPr>
          <p:cNvSpPr txBox="1"/>
          <p:nvPr/>
        </p:nvSpPr>
        <p:spPr>
          <a:xfrm>
            <a:off x="5329562" y="3254533"/>
            <a:ext cx="1541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NFS (with nconnect)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6" name="Graphic 85">
            <a:extLst>
              <a:ext uri="{FF2B5EF4-FFF2-40B4-BE49-F238E27FC236}">
                <a16:creationId xmlns:a16="http://schemas.microsoft.com/office/drawing/2014/main" id="{F3B9E099-1817-6F28-516D-DC4AC5BBC84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44310" y="1418583"/>
            <a:ext cx="476959" cy="476959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C9502BE6-D68E-28BC-8C19-97D97F285E6E}"/>
              </a:ext>
            </a:extLst>
          </p:cNvPr>
          <p:cNvSpPr/>
          <p:nvPr/>
        </p:nvSpPr>
        <p:spPr>
          <a:xfrm>
            <a:off x="4142422" y="1351761"/>
            <a:ext cx="1163660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Metadata tier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CE98232-5F71-4717-6EFA-2001C24DED27}"/>
              </a:ext>
            </a:extLst>
          </p:cNvPr>
          <p:cNvGraphicFramePr>
            <a:graphicFrameLocks noGrp="1"/>
          </p:cNvGraphicFramePr>
          <p:nvPr/>
        </p:nvGraphicFramePr>
        <p:xfrm>
          <a:off x="3191834" y="5522600"/>
          <a:ext cx="5367588" cy="30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569">
                  <a:extLst>
                    <a:ext uri="{9D8B030D-6E8A-4147-A177-3AD203B41FA5}">
                      <a16:colId xmlns:a16="http://schemas.microsoft.com/office/drawing/2014/main" val="3212233997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741975355"/>
                    </a:ext>
                  </a:extLst>
                </a:gridCol>
                <a:gridCol w="753091">
                  <a:extLst>
                    <a:ext uri="{9D8B030D-6E8A-4147-A177-3AD203B41FA5}">
                      <a16:colId xmlns:a16="http://schemas.microsoft.com/office/drawing/2014/main" val="72700670"/>
                    </a:ext>
                  </a:extLst>
                </a:gridCol>
                <a:gridCol w="907744">
                  <a:extLst>
                    <a:ext uri="{9D8B030D-6E8A-4147-A177-3AD203B41FA5}">
                      <a16:colId xmlns:a16="http://schemas.microsoft.com/office/drawing/2014/main" val="2987801614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687098289"/>
                    </a:ext>
                  </a:extLst>
                </a:gridCol>
              </a:tblGrid>
              <a:tr h="304757">
                <a:tc>
                  <a:txBody>
                    <a:bodyPr/>
                    <a:lstStyle/>
                    <a:p>
                      <a:pPr algn="l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Performance requirement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Low</a:t>
                      </a:r>
                      <a:endParaRPr lang="en-US" sz="12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BAD8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200" b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1"/>
                          </a:solidFill>
                        </a:rPr>
                        <a:t>Med-High</a:t>
                      </a:r>
                      <a:endParaRPr lang="en-US" sz="1200" b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gradFill>
                      <a:gsLst>
                        <a:gs pos="0">
                          <a:srgbClr val="FF8C00"/>
                        </a:gs>
                        <a:gs pos="43000">
                          <a:srgbClr val="FF8C00"/>
                        </a:gs>
                        <a:gs pos="75000">
                          <a:srgbClr val="A90000"/>
                        </a:gs>
                        <a:gs pos="97000">
                          <a:srgbClr val="A9000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 dirty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A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9974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EB23D91-729F-023B-1483-68D12AB842D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-1" t="32502" r="75178" b="35873"/>
          <a:stretch/>
        </p:blipFill>
        <p:spPr>
          <a:xfrm>
            <a:off x="7195193" y="4320443"/>
            <a:ext cx="203542" cy="26602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DF58A7A-A958-1BC6-8439-FB8CC4DA5C23}"/>
              </a:ext>
            </a:extLst>
          </p:cNvPr>
          <p:cNvSpPr txBox="1"/>
          <p:nvPr/>
        </p:nvSpPr>
        <p:spPr>
          <a:xfrm>
            <a:off x="7398735" y="4285812"/>
            <a:ext cx="98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dirty="0">
                <a:latin typeface="Segoe UI" panose="020B0502040204020203" pitchFamily="34" charset="0"/>
                <a:cs typeface="Segoe UI" panose="020B0502040204020203" pitchFamily="34" charset="0"/>
              </a:rPr>
              <a:t>snapshots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067385A-4F83-F348-6A3D-0369EA827B47}"/>
              </a:ext>
            </a:extLst>
          </p:cNvPr>
          <p:cNvCxnSpPr>
            <a:cxnSpLocks/>
            <a:stCxn id="12" idx="1"/>
          </p:cNvCxnSpPr>
          <p:nvPr/>
        </p:nvCxnSpPr>
        <p:spPr>
          <a:xfrm>
            <a:off x="7398735" y="4424312"/>
            <a:ext cx="117640" cy="0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18">
            <a:extLst>
              <a:ext uri="{FF2B5EF4-FFF2-40B4-BE49-F238E27FC236}">
                <a16:creationId xmlns:a16="http://schemas.microsoft.com/office/drawing/2014/main" id="{226C2C7B-91C7-CE7B-9B3F-6EFEE2CE9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74" y="4146339"/>
            <a:ext cx="3024316" cy="568563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SASDATA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18E37FAB-B019-ACB9-3785-0E4FA5E50C95}"/>
              </a:ext>
            </a:extLst>
          </p:cNvPr>
          <p:cNvSpPr/>
          <p:nvPr/>
        </p:nvSpPr>
        <p:spPr>
          <a:xfrm>
            <a:off x="3586056" y="3431454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 descr="Icon&#10;&#10;Description automatically generated">
            <a:extLst>
              <a:ext uri="{FF2B5EF4-FFF2-40B4-BE49-F238E27FC236}">
                <a16:creationId xmlns:a16="http://schemas.microsoft.com/office/drawing/2014/main" id="{A5EE5F35-549F-1B33-5C96-441F16C2F45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085" y="3275547"/>
            <a:ext cx="402261" cy="402261"/>
          </a:xfrm>
          <a:prstGeom prst="rect">
            <a:avLst/>
          </a:prstGeom>
        </p:spPr>
      </p:pic>
      <p:sp>
        <p:nvSpPr>
          <p:cNvPr id="21" name="Hexagon 20">
            <a:extLst>
              <a:ext uri="{FF2B5EF4-FFF2-40B4-BE49-F238E27FC236}">
                <a16:creationId xmlns:a16="http://schemas.microsoft.com/office/drawing/2014/main" id="{9E824EE7-B441-13D5-C479-88A1182385C0}"/>
              </a:ext>
            </a:extLst>
          </p:cNvPr>
          <p:cNvSpPr/>
          <p:nvPr/>
        </p:nvSpPr>
        <p:spPr>
          <a:xfrm>
            <a:off x="3469209" y="932534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32CDF-E62D-427F-92F3-CB362AB71D2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58143" y="899645"/>
            <a:ext cx="366893" cy="247772"/>
          </a:xfrm>
          <a:prstGeom prst="rect">
            <a:avLst/>
          </a:prstGeom>
        </p:spPr>
      </p:pic>
      <p:pic>
        <p:nvPicPr>
          <p:cNvPr id="28" name="Picture 27" descr="A picture containing screenshot, graphics, colorfulness, square&#10;&#10;Description automatically generated">
            <a:extLst>
              <a:ext uri="{FF2B5EF4-FFF2-40B4-BE49-F238E27FC236}">
                <a16:creationId xmlns:a16="http://schemas.microsoft.com/office/drawing/2014/main" id="{A0BFD83B-7E62-6B78-8213-166F7A30463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88" y="5746462"/>
            <a:ext cx="2279734" cy="12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4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ABD37-2705-684C-2824-33CE3E06FA97}"/>
              </a:ext>
            </a:extLst>
          </p:cNvPr>
          <p:cNvSpPr/>
          <p:nvPr/>
        </p:nvSpPr>
        <p:spPr>
          <a:xfrm>
            <a:off x="3555978" y="1142847"/>
            <a:ext cx="4657293" cy="1725625"/>
          </a:xfrm>
          <a:prstGeom prst="rect">
            <a:avLst/>
          </a:prstGeom>
          <a:solidFill>
            <a:srgbClr val="ECF3FB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EA261E-C31C-4149-8896-8DECD0A0BF01}"/>
              </a:ext>
            </a:extLst>
          </p:cNvPr>
          <p:cNvSpPr/>
          <p:nvPr/>
        </p:nvSpPr>
        <p:spPr>
          <a:xfrm>
            <a:off x="4042660" y="3494477"/>
            <a:ext cx="3710201" cy="532839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Independent SASWORK volumes on Azure NetApp Files</a:t>
            </a:r>
            <a:endParaRPr lang="en-NL" sz="1050" b="1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Picture 17" descr="A picture containing light&#10;&#10;Description automatically generated">
            <a:extLst>
              <a:ext uri="{FF2B5EF4-FFF2-40B4-BE49-F238E27FC236}">
                <a16:creationId xmlns:a16="http://schemas.microsoft.com/office/drawing/2014/main" id="{7AE8D68A-8C8E-492E-A9EC-17F3DD547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834" y="370109"/>
            <a:ext cx="552381" cy="449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A87137-9784-432E-94F5-FBFC9C5A8A6C}"/>
              </a:ext>
            </a:extLst>
          </p:cNvPr>
          <p:cNvSpPr/>
          <p:nvPr/>
        </p:nvSpPr>
        <p:spPr>
          <a:xfrm>
            <a:off x="3196120" y="774110"/>
            <a:ext cx="5367588" cy="46134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603670-481E-49FE-837F-3BC1C7C5CDE4}"/>
              </a:ext>
            </a:extLst>
          </p:cNvPr>
          <p:cNvSpPr/>
          <p:nvPr/>
        </p:nvSpPr>
        <p:spPr>
          <a:xfrm>
            <a:off x="3337391" y="1007452"/>
            <a:ext cx="5081098" cy="4278488"/>
          </a:xfrm>
          <a:prstGeom prst="rect">
            <a:avLst/>
          </a:prstGeom>
          <a:noFill/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B97ADC-2FCB-4C4D-B71D-B6E837FFF92A}"/>
              </a:ext>
            </a:extLst>
          </p:cNvPr>
          <p:cNvSpPr/>
          <p:nvPr/>
        </p:nvSpPr>
        <p:spPr>
          <a:xfrm>
            <a:off x="3497149" y="1253754"/>
            <a:ext cx="4773896" cy="172562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16B6D-C879-409D-AB77-F8B7291E00E7}"/>
              </a:ext>
            </a:extLst>
          </p:cNvPr>
          <p:cNvSpPr txBox="1"/>
          <p:nvPr/>
        </p:nvSpPr>
        <p:spPr>
          <a:xfrm>
            <a:off x="3743529" y="466333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region</a:t>
            </a:r>
            <a:endParaRPr lang="nl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30055-2743-4D48-93D4-1E2A6F0E69E2}"/>
              </a:ext>
            </a:extLst>
          </p:cNvPr>
          <p:cNvSpPr txBox="1"/>
          <p:nvPr/>
        </p:nvSpPr>
        <p:spPr>
          <a:xfrm>
            <a:off x="3793851" y="1051161"/>
            <a:ext cx="1890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Network security group</a:t>
            </a:r>
            <a:endParaRPr lang="nl-NL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A3CED8-9280-4B2D-AD44-8C52A85CCF74}"/>
              </a:ext>
            </a:extLst>
          </p:cNvPr>
          <p:cNvSpPr txBox="1"/>
          <p:nvPr/>
        </p:nvSpPr>
        <p:spPr>
          <a:xfrm>
            <a:off x="111076" y="139293"/>
            <a:ext cx="117758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dirty="0">
                <a:latin typeface="Segoe UI"/>
                <a:cs typeface="Segoe UI"/>
              </a:rPr>
              <a:t>SASWORK on Azure NetApp Files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9CECB6-2450-4F54-8724-E52B33DAE340}"/>
              </a:ext>
            </a:extLst>
          </p:cNvPr>
          <p:cNvSpPr txBox="1"/>
          <p:nvPr/>
        </p:nvSpPr>
        <p:spPr>
          <a:xfrm>
            <a:off x="3756527" y="770889"/>
            <a:ext cx="1224485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Virtual  network</a:t>
            </a:r>
            <a:endParaRPr lang="nl-NL" sz="1100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842D77-7122-48A1-8578-4A28340F5AC3}"/>
              </a:ext>
            </a:extLst>
          </p:cNvPr>
          <p:cNvSpPr/>
          <p:nvPr/>
        </p:nvSpPr>
        <p:spPr>
          <a:xfrm>
            <a:off x="4147661" y="2100520"/>
            <a:ext cx="3255287" cy="66444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Compute tier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7CD67E-CA73-4BB1-94EC-45F4A52D4F19}"/>
              </a:ext>
            </a:extLst>
          </p:cNvPr>
          <p:cNvSpPr/>
          <p:nvPr/>
        </p:nvSpPr>
        <p:spPr>
          <a:xfrm>
            <a:off x="3497149" y="3176250"/>
            <a:ext cx="4773895" cy="198342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4B893ED-C2E6-45DF-844B-154F2E0E4EAB}"/>
              </a:ext>
            </a:extLst>
          </p:cNvPr>
          <p:cNvSpPr txBox="1"/>
          <p:nvPr/>
        </p:nvSpPr>
        <p:spPr>
          <a:xfrm>
            <a:off x="3793851" y="3166635"/>
            <a:ext cx="1384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Delegated subnet</a:t>
            </a:r>
            <a:endParaRPr lang="nl-NL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2" name="Graphic 71">
            <a:extLst>
              <a:ext uri="{FF2B5EF4-FFF2-40B4-BE49-F238E27FC236}">
                <a16:creationId xmlns:a16="http://schemas.microsoft.com/office/drawing/2014/main" id="{1FC14509-053F-4036-8B31-4C78A074E7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55978" y="1109505"/>
            <a:ext cx="238951" cy="238951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58743FBC-5ED2-4EC7-A684-C0EAEC0DB608}"/>
              </a:ext>
            </a:extLst>
          </p:cNvPr>
          <p:cNvSpPr txBox="1"/>
          <p:nvPr/>
        </p:nvSpPr>
        <p:spPr>
          <a:xfrm>
            <a:off x="4111673" y="4815170"/>
            <a:ext cx="17888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NetApp Files </a:t>
            </a:r>
            <a:endParaRPr lang="en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4056F55A-8772-47F1-87AC-1F5442E7C6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82127" y="2158188"/>
            <a:ext cx="256247" cy="256247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866EC0FC-ED2C-4F72-8356-1F53C2AA60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62089" y="2158188"/>
            <a:ext cx="256247" cy="256247"/>
          </a:xfrm>
          <a:prstGeom prst="rect">
            <a:avLst/>
          </a:prstGeom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1BDAE668-9F28-4BBD-96B8-9FD1592424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2051" y="2158188"/>
            <a:ext cx="256247" cy="256247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EC952AAA-8924-4EF2-A490-CD1ECAC351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41862" y="2158188"/>
            <a:ext cx="256247" cy="256247"/>
          </a:xfrm>
          <a:prstGeom prst="rect">
            <a:avLst/>
          </a:prstGeom>
        </p:spPr>
      </p:pic>
      <p:pic>
        <p:nvPicPr>
          <p:cNvPr id="2" name="Picture 2" descr="Logo&#10;&#10;Description automatically generated">
            <a:extLst>
              <a:ext uri="{FF2B5EF4-FFF2-40B4-BE49-F238E27FC236}">
                <a16:creationId xmlns:a16="http://schemas.microsoft.com/office/drawing/2014/main" id="{50D4CD78-B4E2-4CCE-A7AB-ED0EA889B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375" y="2127018"/>
            <a:ext cx="657279" cy="327111"/>
          </a:xfrm>
          <a:prstGeom prst="rect">
            <a:avLst/>
          </a:prstGeom>
          <a:noFill/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C84E619B-4234-449A-A91D-73937EC8BC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28888" y="1383413"/>
            <a:ext cx="476959" cy="47695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F92E119E-1C72-49A1-B5C8-BB8A991BE7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31225" y="1383413"/>
            <a:ext cx="476959" cy="47695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07B3052-DE17-4ECF-859D-6A5F5682D066}"/>
              </a:ext>
            </a:extLst>
          </p:cNvPr>
          <p:cNvSpPr/>
          <p:nvPr/>
        </p:nvSpPr>
        <p:spPr>
          <a:xfrm>
            <a:off x="6250638" y="1316591"/>
            <a:ext cx="1153182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Middle tier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A8A7A2-809B-262B-B1D5-F5C64B73965B}"/>
              </a:ext>
            </a:extLst>
          </p:cNvPr>
          <p:cNvCxnSpPr>
            <a:cxnSpLocks/>
            <a:stCxn id="52" idx="3"/>
            <a:endCxn id="63" idx="1"/>
          </p:cNvCxnSpPr>
          <p:nvPr/>
        </p:nvCxnSpPr>
        <p:spPr>
          <a:xfrm>
            <a:off x="5398298" y="2286312"/>
            <a:ext cx="164356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118">
            <a:extLst>
              <a:ext uri="{FF2B5EF4-FFF2-40B4-BE49-F238E27FC236}">
                <a16:creationId xmlns:a16="http://schemas.microsoft.com/office/drawing/2014/main" id="{FE3AE0C1-0548-DA9A-A917-F31FD82C0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8344" y="3421859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sp>
        <p:nvSpPr>
          <p:cNvPr id="28" name="AutoShape 118">
            <a:extLst>
              <a:ext uri="{FF2B5EF4-FFF2-40B4-BE49-F238E27FC236}">
                <a16:creationId xmlns:a16="http://schemas.microsoft.com/office/drawing/2014/main" id="{718A72C6-7060-48F6-3366-53D7D5239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048" y="3421859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sp>
        <p:nvSpPr>
          <p:cNvPr id="32" name="AutoShape 118">
            <a:extLst>
              <a:ext uri="{FF2B5EF4-FFF2-40B4-BE49-F238E27FC236}">
                <a16:creationId xmlns:a16="http://schemas.microsoft.com/office/drawing/2014/main" id="{B36A0E8A-ABC1-7779-A3E7-E77463BC7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5752" y="3421859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sp>
        <p:nvSpPr>
          <p:cNvPr id="35" name="AutoShape 118">
            <a:extLst>
              <a:ext uri="{FF2B5EF4-FFF2-40B4-BE49-F238E27FC236}">
                <a16:creationId xmlns:a16="http://schemas.microsoft.com/office/drawing/2014/main" id="{2C3D079E-4790-AB51-19A5-1F7C79F39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1685" y="3421859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72F9C6A-010C-C7EE-2F7B-2E64C0F81141}"/>
              </a:ext>
            </a:extLst>
          </p:cNvPr>
          <p:cNvCxnSpPr>
            <a:cxnSpLocks/>
          </p:cNvCxnSpPr>
          <p:nvPr/>
        </p:nvCxnSpPr>
        <p:spPr>
          <a:xfrm>
            <a:off x="5244454" y="2990290"/>
            <a:ext cx="0" cy="188162"/>
          </a:xfrm>
          <a:prstGeom prst="line">
            <a:avLst/>
          </a:prstGeom>
          <a:ln w="50800" cmpd="dbl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D5085B59-C132-2C5B-7ACD-F5EB63723EA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-1" t="32502" r="75178" b="35873"/>
          <a:stretch/>
        </p:blipFill>
        <p:spPr>
          <a:xfrm>
            <a:off x="7195193" y="4285273"/>
            <a:ext cx="203542" cy="26602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D16A2036-550E-8B79-A795-47143A9E9AB7}"/>
              </a:ext>
            </a:extLst>
          </p:cNvPr>
          <p:cNvSpPr txBox="1"/>
          <p:nvPr/>
        </p:nvSpPr>
        <p:spPr>
          <a:xfrm>
            <a:off x="7398735" y="4250642"/>
            <a:ext cx="98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dirty="0">
                <a:latin typeface="Segoe UI" panose="020B0502040204020203" pitchFamily="34" charset="0"/>
                <a:cs typeface="Segoe UI" panose="020B0502040204020203" pitchFamily="34" charset="0"/>
              </a:rPr>
              <a:t>snapshots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5B57E5-C048-6126-66B3-5AAF7B55733C}"/>
              </a:ext>
            </a:extLst>
          </p:cNvPr>
          <p:cNvCxnSpPr>
            <a:cxnSpLocks/>
            <a:stCxn id="41" idx="1"/>
          </p:cNvCxnSpPr>
          <p:nvPr/>
        </p:nvCxnSpPr>
        <p:spPr>
          <a:xfrm>
            <a:off x="7398735" y="4389142"/>
            <a:ext cx="117640" cy="0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utoShape 118">
            <a:extLst>
              <a:ext uri="{FF2B5EF4-FFF2-40B4-BE49-F238E27FC236}">
                <a16:creationId xmlns:a16="http://schemas.microsoft.com/office/drawing/2014/main" id="{F2899F67-125E-707B-4792-53E5D04E7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74" y="4111169"/>
            <a:ext cx="3024316" cy="568563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SASDATA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E6B5073-25CF-A7DF-EFC5-D0DC61CA3594}"/>
              </a:ext>
            </a:extLst>
          </p:cNvPr>
          <p:cNvSpPr txBox="1"/>
          <p:nvPr/>
        </p:nvSpPr>
        <p:spPr>
          <a:xfrm>
            <a:off x="5273260" y="2927954"/>
            <a:ext cx="1541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NFS (with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nconnect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7" name="Graphic 56">
            <a:extLst>
              <a:ext uri="{FF2B5EF4-FFF2-40B4-BE49-F238E27FC236}">
                <a16:creationId xmlns:a16="http://schemas.microsoft.com/office/drawing/2014/main" id="{3FACA1FE-4C65-FFE5-4E97-F281A2A9906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74539" y="4562886"/>
            <a:ext cx="548296" cy="548296"/>
          </a:xfrm>
          <a:prstGeom prst="rect">
            <a:avLst/>
          </a:prstGeom>
        </p:spPr>
      </p:pic>
      <p:pic>
        <p:nvPicPr>
          <p:cNvPr id="59" name="Graphic 58">
            <a:extLst>
              <a:ext uri="{FF2B5EF4-FFF2-40B4-BE49-F238E27FC236}">
                <a16:creationId xmlns:a16="http://schemas.microsoft.com/office/drawing/2014/main" id="{F2BFAE03-415A-9F26-39A8-492CDF852E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44310" y="1383413"/>
            <a:ext cx="476959" cy="476959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33A71C8E-24A7-4D50-4D98-0C6C179ACE58}"/>
              </a:ext>
            </a:extLst>
          </p:cNvPr>
          <p:cNvSpPr/>
          <p:nvPr/>
        </p:nvSpPr>
        <p:spPr>
          <a:xfrm>
            <a:off x="4141718" y="1316591"/>
            <a:ext cx="1165068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Metadata tier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0D0C71E-9D3F-65AE-149E-911F15262D11}"/>
              </a:ext>
            </a:extLst>
          </p:cNvPr>
          <p:cNvGraphicFramePr>
            <a:graphicFrameLocks noGrp="1"/>
          </p:cNvGraphicFramePr>
          <p:nvPr/>
        </p:nvGraphicFramePr>
        <p:xfrm>
          <a:off x="3191834" y="5487430"/>
          <a:ext cx="5367588" cy="30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569">
                  <a:extLst>
                    <a:ext uri="{9D8B030D-6E8A-4147-A177-3AD203B41FA5}">
                      <a16:colId xmlns:a16="http://schemas.microsoft.com/office/drawing/2014/main" val="3212233997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741975355"/>
                    </a:ext>
                  </a:extLst>
                </a:gridCol>
                <a:gridCol w="753091">
                  <a:extLst>
                    <a:ext uri="{9D8B030D-6E8A-4147-A177-3AD203B41FA5}">
                      <a16:colId xmlns:a16="http://schemas.microsoft.com/office/drawing/2014/main" val="72700670"/>
                    </a:ext>
                  </a:extLst>
                </a:gridCol>
                <a:gridCol w="907744">
                  <a:extLst>
                    <a:ext uri="{9D8B030D-6E8A-4147-A177-3AD203B41FA5}">
                      <a16:colId xmlns:a16="http://schemas.microsoft.com/office/drawing/2014/main" val="2987801614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687098289"/>
                    </a:ext>
                  </a:extLst>
                </a:gridCol>
              </a:tblGrid>
              <a:tr h="304757">
                <a:tc>
                  <a:txBody>
                    <a:bodyPr/>
                    <a:lstStyle/>
                    <a:p>
                      <a:pPr algn="l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Performance requirement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Low</a:t>
                      </a:r>
                      <a:endParaRPr lang="en-US" sz="12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BAD8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200" b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1"/>
                          </a:solidFill>
                        </a:rPr>
                        <a:t>Med-High</a:t>
                      </a:r>
                      <a:endParaRPr lang="en-US" sz="1200" b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gradFill>
                      <a:gsLst>
                        <a:gs pos="0">
                          <a:srgbClr val="FF8C00"/>
                        </a:gs>
                        <a:gs pos="43000">
                          <a:srgbClr val="FF8C00"/>
                        </a:gs>
                        <a:gs pos="75000">
                          <a:srgbClr val="A90000"/>
                        </a:gs>
                        <a:gs pos="97000">
                          <a:srgbClr val="A9000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 dirty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A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99741"/>
                  </a:ext>
                </a:extLst>
              </a:tr>
            </a:tbl>
          </a:graphicData>
        </a:graphic>
      </p:graphicFrame>
      <p:sp>
        <p:nvSpPr>
          <p:cNvPr id="12" name="Hexagon 11">
            <a:extLst>
              <a:ext uri="{FF2B5EF4-FFF2-40B4-BE49-F238E27FC236}">
                <a16:creationId xmlns:a16="http://schemas.microsoft.com/office/drawing/2014/main" id="{F8AE3CD7-1BB6-EA72-4C0D-504724FDF751}"/>
              </a:ext>
            </a:extLst>
          </p:cNvPr>
          <p:cNvSpPr/>
          <p:nvPr/>
        </p:nvSpPr>
        <p:spPr>
          <a:xfrm>
            <a:off x="3614138" y="3087669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C07DF733-D805-47C1-A7E2-BC4D16E4BD9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167" y="2988197"/>
            <a:ext cx="402261" cy="402261"/>
          </a:xfrm>
          <a:prstGeom prst="rect">
            <a:avLst/>
          </a:prstGeom>
        </p:spPr>
      </p:pic>
      <p:sp>
        <p:nvSpPr>
          <p:cNvPr id="13" name="Hexagon 12">
            <a:extLst>
              <a:ext uri="{FF2B5EF4-FFF2-40B4-BE49-F238E27FC236}">
                <a16:creationId xmlns:a16="http://schemas.microsoft.com/office/drawing/2014/main" id="{68FCE036-DC1C-90B8-D64F-A9438A9B61D8}"/>
              </a:ext>
            </a:extLst>
          </p:cNvPr>
          <p:cNvSpPr/>
          <p:nvPr/>
        </p:nvSpPr>
        <p:spPr>
          <a:xfrm>
            <a:off x="3476977" y="895504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32CDF-E62D-427F-92F3-CB362AB71D2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458143" y="845813"/>
            <a:ext cx="366893" cy="247772"/>
          </a:xfrm>
          <a:prstGeom prst="rect">
            <a:avLst/>
          </a:prstGeom>
        </p:spPr>
      </p:pic>
      <p:pic>
        <p:nvPicPr>
          <p:cNvPr id="26" name="Picture 25" descr="A picture containing screenshot, graphics, colorfulness, square&#10;&#10;Description automatically generated">
            <a:extLst>
              <a:ext uri="{FF2B5EF4-FFF2-40B4-BE49-F238E27FC236}">
                <a16:creationId xmlns:a16="http://schemas.microsoft.com/office/drawing/2014/main" id="{BA3310FC-B00A-8FBA-CAF2-55E56AF76A1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165" y="5540337"/>
            <a:ext cx="2279734" cy="12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>
            <a:extLst>
              <a:ext uri="{FF2B5EF4-FFF2-40B4-BE49-F238E27FC236}">
                <a16:creationId xmlns:a16="http://schemas.microsoft.com/office/drawing/2014/main" id="{B061CE1D-07B6-0821-577E-FA9EEE7F9BE1}"/>
              </a:ext>
            </a:extLst>
          </p:cNvPr>
          <p:cNvSpPr/>
          <p:nvPr/>
        </p:nvSpPr>
        <p:spPr>
          <a:xfrm>
            <a:off x="6910882" y="1377310"/>
            <a:ext cx="4657293" cy="1725625"/>
          </a:xfrm>
          <a:prstGeom prst="rect">
            <a:avLst/>
          </a:prstGeom>
          <a:solidFill>
            <a:srgbClr val="ECF3FB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F438A50-9728-B019-440A-28265E6B0C84}"/>
              </a:ext>
            </a:extLst>
          </p:cNvPr>
          <p:cNvSpPr/>
          <p:nvPr/>
        </p:nvSpPr>
        <p:spPr>
          <a:xfrm>
            <a:off x="523524" y="1377310"/>
            <a:ext cx="4657293" cy="1725625"/>
          </a:xfrm>
          <a:prstGeom prst="rect">
            <a:avLst/>
          </a:prstGeom>
          <a:solidFill>
            <a:srgbClr val="ECF3FB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A3CED8-9280-4B2D-AD44-8C52A85CCF74}"/>
              </a:ext>
            </a:extLst>
          </p:cNvPr>
          <p:cNvSpPr txBox="1"/>
          <p:nvPr/>
        </p:nvSpPr>
        <p:spPr>
          <a:xfrm>
            <a:off x="142812" y="258029"/>
            <a:ext cx="117758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dirty="0">
                <a:latin typeface="Segoe UI"/>
                <a:cs typeface="Segoe UI"/>
              </a:rPr>
              <a:t>SASDATA on Azure NetApp Files with cross-region replication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4680183-CF35-B735-DA6B-2BC008871962}"/>
              </a:ext>
            </a:extLst>
          </p:cNvPr>
          <p:cNvSpPr txBox="1"/>
          <p:nvPr/>
        </p:nvSpPr>
        <p:spPr>
          <a:xfrm>
            <a:off x="5525629" y="4179994"/>
            <a:ext cx="1040258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050" b="1" dirty="0">
                <a:latin typeface="Segoe UI"/>
                <a:cs typeface="Segoe UI"/>
              </a:rPr>
              <a:t>Azure NetApp Files cross-region replication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589CCC4-CE85-71D0-019A-6A63A526F3D2}"/>
              </a:ext>
            </a:extLst>
          </p:cNvPr>
          <p:cNvCxnSpPr>
            <a:cxnSpLocks/>
          </p:cNvCxnSpPr>
          <p:nvPr/>
        </p:nvCxnSpPr>
        <p:spPr>
          <a:xfrm>
            <a:off x="4102859" y="4709846"/>
            <a:ext cx="3328392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 80">
            <a:extLst>
              <a:ext uri="{FF2B5EF4-FFF2-40B4-BE49-F238E27FC236}">
                <a16:creationId xmlns:a16="http://schemas.microsoft.com/office/drawing/2014/main" id="{535EF6A1-C2E6-F261-1AD2-F16333967F8F}"/>
              </a:ext>
            </a:extLst>
          </p:cNvPr>
          <p:cNvGraphicFramePr>
            <a:graphicFrameLocks noGrp="1"/>
          </p:cNvGraphicFramePr>
          <p:nvPr/>
        </p:nvGraphicFramePr>
        <p:xfrm>
          <a:off x="3191834" y="5721893"/>
          <a:ext cx="5367588" cy="30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569">
                  <a:extLst>
                    <a:ext uri="{9D8B030D-6E8A-4147-A177-3AD203B41FA5}">
                      <a16:colId xmlns:a16="http://schemas.microsoft.com/office/drawing/2014/main" val="3212233997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741975355"/>
                    </a:ext>
                  </a:extLst>
                </a:gridCol>
                <a:gridCol w="753091">
                  <a:extLst>
                    <a:ext uri="{9D8B030D-6E8A-4147-A177-3AD203B41FA5}">
                      <a16:colId xmlns:a16="http://schemas.microsoft.com/office/drawing/2014/main" val="72700670"/>
                    </a:ext>
                  </a:extLst>
                </a:gridCol>
                <a:gridCol w="907744">
                  <a:extLst>
                    <a:ext uri="{9D8B030D-6E8A-4147-A177-3AD203B41FA5}">
                      <a16:colId xmlns:a16="http://schemas.microsoft.com/office/drawing/2014/main" val="2987801614"/>
                    </a:ext>
                  </a:extLst>
                </a:gridCol>
                <a:gridCol w="753092">
                  <a:extLst>
                    <a:ext uri="{9D8B030D-6E8A-4147-A177-3AD203B41FA5}">
                      <a16:colId xmlns:a16="http://schemas.microsoft.com/office/drawing/2014/main" val="2687098289"/>
                    </a:ext>
                  </a:extLst>
                </a:gridCol>
              </a:tblGrid>
              <a:tr h="304757">
                <a:tc>
                  <a:txBody>
                    <a:bodyPr/>
                    <a:lstStyle/>
                    <a:p>
                      <a:pPr algn="l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Performance requirement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Low</a:t>
                      </a:r>
                      <a:endParaRPr lang="en-US" sz="12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BAD8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1"/>
                          </a:solidFill>
                        </a:rPr>
                        <a:t>Medium</a:t>
                      </a:r>
                      <a:endParaRPr lang="en-US" sz="1200" b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>
                          <a:solidFill>
                            <a:schemeClr val="bg1"/>
                          </a:solidFill>
                        </a:rPr>
                        <a:t>Med-High</a:t>
                      </a:r>
                      <a:endParaRPr lang="en-US" sz="1200" b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gradFill>
                      <a:gsLst>
                        <a:gs pos="0">
                          <a:srgbClr val="FF8C00"/>
                        </a:gs>
                        <a:gs pos="43000">
                          <a:srgbClr val="FF8C00"/>
                        </a:gs>
                        <a:gs pos="75000">
                          <a:srgbClr val="A90000"/>
                        </a:gs>
                        <a:gs pos="97000">
                          <a:srgbClr val="A90000"/>
                        </a:gs>
                      </a:gsLst>
                      <a:lin ang="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b="0" dirty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7" marR="91427" marT="45713" marB="45713" anchor="ctr">
                    <a:solidFill>
                      <a:srgbClr val="A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99741"/>
                  </a:ext>
                </a:extLst>
              </a:tr>
            </a:tbl>
          </a:graphicData>
        </a:graphic>
      </p:graphicFrame>
      <p:sp>
        <p:nvSpPr>
          <p:cNvPr id="68" name="Rectangle 67">
            <a:extLst>
              <a:ext uri="{FF2B5EF4-FFF2-40B4-BE49-F238E27FC236}">
                <a16:creationId xmlns:a16="http://schemas.microsoft.com/office/drawing/2014/main" id="{B6ECACEF-F51A-E22D-95E6-9F8C92351D8D}"/>
              </a:ext>
            </a:extLst>
          </p:cNvPr>
          <p:cNvSpPr/>
          <p:nvPr/>
        </p:nvSpPr>
        <p:spPr>
          <a:xfrm>
            <a:off x="660684" y="3728940"/>
            <a:ext cx="4236436" cy="548420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Independent SASWORK volumes on Azure NetApp Files</a:t>
            </a:r>
            <a:endParaRPr lang="en-NL" sz="1050" b="1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2" name="Picture 81" descr="A picture containing light&#10;&#10;Description automatically generated">
            <a:extLst>
              <a:ext uri="{FF2B5EF4-FFF2-40B4-BE49-F238E27FC236}">
                <a16:creationId xmlns:a16="http://schemas.microsoft.com/office/drawing/2014/main" id="{3B6C9126-952A-C072-C3A9-07B82CE08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0" y="604572"/>
            <a:ext cx="552381" cy="449496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AFF02F66-366D-2776-B548-5847AD4E548B}"/>
              </a:ext>
            </a:extLst>
          </p:cNvPr>
          <p:cNvSpPr/>
          <p:nvPr/>
        </p:nvSpPr>
        <p:spPr>
          <a:xfrm>
            <a:off x="163666" y="1008573"/>
            <a:ext cx="5367588" cy="46134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4B2A03A-0149-E1A6-FD6C-FD4ADF3ED7BE}"/>
              </a:ext>
            </a:extLst>
          </p:cNvPr>
          <p:cNvSpPr/>
          <p:nvPr/>
        </p:nvSpPr>
        <p:spPr>
          <a:xfrm>
            <a:off x="304937" y="1241915"/>
            <a:ext cx="5081098" cy="4278488"/>
          </a:xfrm>
          <a:prstGeom prst="rect">
            <a:avLst/>
          </a:prstGeom>
          <a:noFill/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FF79E1D-0B0B-2B4A-1C48-FB1A7960EBC2}"/>
              </a:ext>
            </a:extLst>
          </p:cNvPr>
          <p:cNvSpPr/>
          <p:nvPr/>
        </p:nvSpPr>
        <p:spPr>
          <a:xfrm>
            <a:off x="464695" y="1488217"/>
            <a:ext cx="4773896" cy="172562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015C31-DDA9-E5E4-78E3-141325396F4C}"/>
              </a:ext>
            </a:extLst>
          </p:cNvPr>
          <p:cNvSpPr txBox="1"/>
          <p:nvPr/>
        </p:nvSpPr>
        <p:spPr>
          <a:xfrm>
            <a:off x="711075" y="700796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region</a:t>
            </a:r>
            <a:endParaRPr lang="nl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8525FC7-547F-198D-B81E-68E9519F4949}"/>
              </a:ext>
            </a:extLst>
          </p:cNvPr>
          <p:cNvSpPr txBox="1"/>
          <p:nvPr/>
        </p:nvSpPr>
        <p:spPr>
          <a:xfrm>
            <a:off x="761397" y="1265304"/>
            <a:ext cx="19793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Network security group</a:t>
            </a:r>
            <a:endParaRPr lang="nl-NL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85AD179-1D15-DD73-EE56-747D944C66A0}"/>
              </a:ext>
            </a:extLst>
          </p:cNvPr>
          <p:cNvSpPr txBox="1"/>
          <p:nvPr/>
        </p:nvSpPr>
        <p:spPr>
          <a:xfrm>
            <a:off x="696080" y="1014683"/>
            <a:ext cx="11274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Virtual network</a:t>
            </a:r>
            <a:endParaRPr lang="nl-NL" sz="1100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E703115-F349-F087-1867-FB4C483541F3}"/>
              </a:ext>
            </a:extLst>
          </p:cNvPr>
          <p:cNvSpPr/>
          <p:nvPr/>
        </p:nvSpPr>
        <p:spPr>
          <a:xfrm>
            <a:off x="1115207" y="2334983"/>
            <a:ext cx="3255287" cy="66444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Compute tier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AA71B15-895C-30DC-4B60-6D8551F1F2E2}"/>
              </a:ext>
            </a:extLst>
          </p:cNvPr>
          <p:cNvSpPr/>
          <p:nvPr/>
        </p:nvSpPr>
        <p:spPr>
          <a:xfrm>
            <a:off x="464695" y="3410713"/>
            <a:ext cx="4773895" cy="198342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47398DF-3C9D-8A90-7DDE-5147DCBA8D10}"/>
              </a:ext>
            </a:extLst>
          </p:cNvPr>
          <p:cNvSpPr txBox="1"/>
          <p:nvPr/>
        </p:nvSpPr>
        <p:spPr>
          <a:xfrm>
            <a:off x="761397" y="3401098"/>
            <a:ext cx="13840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>
                <a:latin typeface="Segoe UI" panose="020B0502040204020203" pitchFamily="34" charset="0"/>
                <a:cs typeface="Segoe UI" panose="020B0502040204020203" pitchFamily="34" charset="0"/>
              </a:rPr>
              <a:t>Delegated subnet</a:t>
            </a:r>
            <a:endParaRPr lang="nl-NL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4" name="Graphic 93">
            <a:extLst>
              <a:ext uri="{FF2B5EF4-FFF2-40B4-BE49-F238E27FC236}">
                <a16:creationId xmlns:a16="http://schemas.microsoft.com/office/drawing/2014/main" id="{EAE1F283-0884-3888-5121-16FA48DD3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524" y="1343968"/>
            <a:ext cx="238951" cy="238951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6A684DEF-8938-1A28-9410-22850CE4B6BE}"/>
              </a:ext>
            </a:extLst>
          </p:cNvPr>
          <p:cNvSpPr txBox="1"/>
          <p:nvPr/>
        </p:nvSpPr>
        <p:spPr>
          <a:xfrm>
            <a:off x="1079219" y="5049633"/>
            <a:ext cx="17888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NetApp Files </a:t>
            </a:r>
            <a:endParaRPr lang="en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7" name="Graphic 96">
            <a:extLst>
              <a:ext uri="{FF2B5EF4-FFF2-40B4-BE49-F238E27FC236}">
                <a16:creationId xmlns:a16="http://schemas.microsoft.com/office/drawing/2014/main" id="{C484BAFC-2F3A-5EAD-CBA9-4F1F21B805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49673" y="2392651"/>
            <a:ext cx="256247" cy="256247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4C9962C8-4D99-FD4D-3F5C-7E927B0D08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9635" y="2392651"/>
            <a:ext cx="256247" cy="256247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B35EFFC0-815D-94BD-F1B2-A398502AF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09597" y="2392651"/>
            <a:ext cx="256247" cy="256247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15617CB0-184D-C7B0-10E0-C7C5602277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9408" y="2392651"/>
            <a:ext cx="256247" cy="256247"/>
          </a:xfrm>
          <a:prstGeom prst="rect">
            <a:avLst/>
          </a:prstGeom>
        </p:spPr>
      </p:pic>
      <p:pic>
        <p:nvPicPr>
          <p:cNvPr id="101" name="Picture 2" descr="Logo&#10;&#10;Description automatically generated">
            <a:extLst>
              <a:ext uri="{FF2B5EF4-FFF2-40B4-BE49-F238E27FC236}">
                <a16:creationId xmlns:a16="http://schemas.microsoft.com/office/drawing/2014/main" id="{CCFC09F0-56ED-1CF9-147F-CB14A9DCB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921" y="2361481"/>
            <a:ext cx="657279" cy="327111"/>
          </a:xfrm>
          <a:prstGeom prst="rect">
            <a:avLst/>
          </a:prstGeom>
          <a:noFill/>
        </p:spPr>
      </p:pic>
      <p:pic>
        <p:nvPicPr>
          <p:cNvPr id="102" name="Graphic 101">
            <a:extLst>
              <a:ext uri="{FF2B5EF4-FFF2-40B4-BE49-F238E27FC236}">
                <a16:creationId xmlns:a16="http://schemas.microsoft.com/office/drawing/2014/main" id="{C53C21F3-3AFD-9461-4417-1679898870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96434" y="1617876"/>
            <a:ext cx="476959" cy="476959"/>
          </a:xfrm>
          <a:prstGeom prst="rect">
            <a:avLst/>
          </a:prstGeom>
        </p:spPr>
      </p:pic>
      <p:pic>
        <p:nvPicPr>
          <p:cNvPr id="103" name="Graphic 102">
            <a:extLst>
              <a:ext uri="{FF2B5EF4-FFF2-40B4-BE49-F238E27FC236}">
                <a16:creationId xmlns:a16="http://schemas.microsoft.com/office/drawing/2014/main" id="{0F3115DD-78E5-16B2-BD79-A2C6EA128C6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98771" y="1617876"/>
            <a:ext cx="476959" cy="476959"/>
          </a:xfrm>
          <a:prstGeom prst="rect">
            <a:avLst/>
          </a:prstGeom>
        </p:spPr>
      </p:pic>
      <p:sp>
        <p:nvSpPr>
          <p:cNvPr id="104" name="Rectangle 103">
            <a:extLst>
              <a:ext uri="{FF2B5EF4-FFF2-40B4-BE49-F238E27FC236}">
                <a16:creationId xmlns:a16="http://schemas.microsoft.com/office/drawing/2014/main" id="{1127D117-CF54-2AE7-915D-A558E4DB8342}"/>
              </a:ext>
            </a:extLst>
          </p:cNvPr>
          <p:cNvSpPr/>
          <p:nvPr/>
        </p:nvSpPr>
        <p:spPr>
          <a:xfrm>
            <a:off x="3218184" y="1551054"/>
            <a:ext cx="1153182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Middle tier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26C9FCB-4235-8E16-2BBA-5F9E3321E1AB}"/>
              </a:ext>
            </a:extLst>
          </p:cNvPr>
          <p:cNvCxnSpPr>
            <a:cxnSpLocks/>
            <a:stCxn id="99" idx="3"/>
            <a:endCxn id="100" idx="1"/>
          </p:cNvCxnSpPr>
          <p:nvPr/>
        </p:nvCxnSpPr>
        <p:spPr>
          <a:xfrm>
            <a:off x="2365844" y="2520775"/>
            <a:ext cx="164356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AutoShape 118">
            <a:extLst>
              <a:ext uri="{FF2B5EF4-FFF2-40B4-BE49-F238E27FC236}">
                <a16:creationId xmlns:a16="http://schemas.microsoft.com/office/drawing/2014/main" id="{0173E5FD-C2ED-F9B7-5DA6-B86C3A737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890" y="3656322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sp>
        <p:nvSpPr>
          <p:cNvPr id="107" name="AutoShape 118">
            <a:extLst>
              <a:ext uri="{FF2B5EF4-FFF2-40B4-BE49-F238E27FC236}">
                <a16:creationId xmlns:a16="http://schemas.microsoft.com/office/drawing/2014/main" id="{EA57F747-E424-1418-2337-E246B9179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882" y="3656322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sp>
        <p:nvSpPr>
          <p:cNvPr id="108" name="AutoShape 118">
            <a:extLst>
              <a:ext uri="{FF2B5EF4-FFF2-40B4-BE49-F238E27FC236}">
                <a16:creationId xmlns:a16="http://schemas.microsoft.com/office/drawing/2014/main" id="{7902CD65-B36E-DE43-2660-763D3FFE8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73" y="3656322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sp>
        <p:nvSpPr>
          <p:cNvPr id="109" name="AutoShape 118">
            <a:extLst>
              <a:ext uri="{FF2B5EF4-FFF2-40B4-BE49-F238E27FC236}">
                <a16:creationId xmlns:a16="http://schemas.microsoft.com/office/drawing/2014/main" id="{36182F67-8F38-5C94-EF3D-7B49DF06F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9230" y="3656322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2567C40-9E0B-5065-48F2-DFDD50AC8913}"/>
              </a:ext>
            </a:extLst>
          </p:cNvPr>
          <p:cNvCxnSpPr>
            <a:cxnSpLocks/>
          </p:cNvCxnSpPr>
          <p:nvPr/>
        </p:nvCxnSpPr>
        <p:spPr>
          <a:xfrm>
            <a:off x="2212000" y="3224753"/>
            <a:ext cx="0" cy="188162"/>
          </a:xfrm>
          <a:prstGeom prst="line">
            <a:avLst/>
          </a:prstGeom>
          <a:ln w="50800" cmpd="dbl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1" name="Picture 110">
            <a:extLst>
              <a:ext uri="{FF2B5EF4-FFF2-40B4-BE49-F238E27FC236}">
                <a16:creationId xmlns:a16="http://schemas.microsoft.com/office/drawing/2014/main" id="{885A5755-7208-3080-2791-BF6549E0906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-1" t="32502" r="75178" b="35873"/>
          <a:stretch/>
        </p:blipFill>
        <p:spPr>
          <a:xfrm>
            <a:off x="4162739" y="4412441"/>
            <a:ext cx="203542" cy="266027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A846A71F-7127-0CB8-BE37-8C645B58D765}"/>
              </a:ext>
            </a:extLst>
          </p:cNvPr>
          <p:cNvSpPr txBox="1"/>
          <p:nvPr/>
        </p:nvSpPr>
        <p:spPr>
          <a:xfrm>
            <a:off x="4366281" y="4396470"/>
            <a:ext cx="98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dirty="0">
                <a:latin typeface="Segoe UI" panose="020B0502040204020203" pitchFamily="34" charset="0"/>
                <a:cs typeface="Segoe UI" panose="020B0502040204020203" pitchFamily="34" charset="0"/>
              </a:rPr>
              <a:t>snapshots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1C43AAD-7F60-09B4-B26A-42A8308BC1F1}"/>
              </a:ext>
            </a:extLst>
          </p:cNvPr>
          <p:cNvCxnSpPr>
            <a:cxnSpLocks/>
            <a:stCxn id="112" idx="1"/>
          </p:cNvCxnSpPr>
          <p:nvPr/>
        </p:nvCxnSpPr>
        <p:spPr>
          <a:xfrm>
            <a:off x="4366281" y="4534970"/>
            <a:ext cx="117640" cy="0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utoShape 118">
            <a:extLst>
              <a:ext uri="{FF2B5EF4-FFF2-40B4-BE49-F238E27FC236}">
                <a16:creationId xmlns:a16="http://schemas.microsoft.com/office/drawing/2014/main" id="{40A4F4D5-1D57-2FE4-CF13-AAB8525B3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220" y="4345632"/>
            <a:ext cx="3024316" cy="568563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SASDATA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B3E0E0B8-7609-8B1E-2867-36B400896689}"/>
              </a:ext>
            </a:extLst>
          </p:cNvPr>
          <p:cNvSpPr txBox="1"/>
          <p:nvPr/>
        </p:nvSpPr>
        <p:spPr>
          <a:xfrm>
            <a:off x="2299914" y="3175118"/>
            <a:ext cx="1541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NFS (with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nconnect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CFA2A86B-582C-EE35-B888-CDBE3431B2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2085" y="4797349"/>
            <a:ext cx="548296" cy="548296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CF28D251-60F9-BEA6-1E70-21CE5CECE8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11856" y="1617876"/>
            <a:ext cx="476959" cy="476959"/>
          </a:xfrm>
          <a:prstGeom prst="rect">
            <a:avLst/>
          </a:prstGeom>
        </p:spPr>
      </p:pic>
      <p:sp>
        <p:nvSpPr>
          <p:cNvPr id="118" name="Rectangle 117">
            <a:extLst>
              <a:ext uri="{FF2B5EF4-FFF2-40B4-BE49-F238E27FC236}">
                <a16:creationId xmlns:a16="http://schemas.microsoft.com/office/drawing/2014/main" id="{9AB87868-C6AF-0E70-CE05-89379AF75819}"/>
              </a:ext>
            </a:extLst>
          </p:cNvPr>
          <p:cNvSpPr/>
          <p:nvPr/>
        </p:nvSpPr>
        <p:spPr>
          <a:xfrm>
            <a:off x="1109264" y="1551054"/>
            <a:ext cx="1165068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Metadata tier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C41E404-B87B-9263-53EE-ECF7D059A26C}"/>
              </a:ext>
            </a:extLst>
          </p:cNvPr>
          <p:cNvSpPr/>
          <p:nvPr/>
        </p:nvSpPr>
        <p:spPr>
          <a:xfrm>
            <a:off x="6899752" y="3728940"/>
            <a:ext cx="4499768" cy="562405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Independent SASWORK volumes on Azure NetApp Files</a:t>
            </a:r>
            <a:endParaRPr lang="en-NL" sz="1100" b="1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2" name="Picture 121" descr="A picture containing light&#10;&#10;Description automatically generated">
            <a:extLst>
              <a:ext uri="{FF2B5EF4-FFF2-40B4-BE49-F238E27FC236}">
                <a16:creationId xmlns:a16="http://schemas.microsoft.com/office/drawing/2014/main" id="{3DE4FCBF-5D0E-B229-E758-9F9C6C750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738" y="604572"/>
            <a:ext cx="552381" cy="449496"/>
          </a:xfrm>
          <a:prstGeom prst="rect">
            <a:avLst/>
          </a:prstGeom>
        </p:spPr>
      </p:pic>
      <p:sp>
        <p:nvSpPr>
          <p:cNvPr id="123" name="Rectangle 122">
            <a:extLst>
              <a:ext uri="{FF2B5EF4-FFF2-40B4-BE49-F238E27FC236}">
                <a16:creationId xmlns:a16="http://schemas.microsoft.com/office/drawing/2014/main" id="{9B13A7D2-0556-A95D-2C29-80B253E25400}"/>
              </a:ext>
            </a:extLst>
          </p:cNvPr>
          <p:cNvSpPr/>
          <p:nvPr/>
        </p:nvSpPr>
        <p:spPr>
          <a:xfrm>
            <a:off x="6551024" y="1008573"/>
            <a:ext cx="5367588" cy="46134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9A96D99-5249-353E-7418-8BB384E75359}"/>
              </a:ext>
            </a:extLst>
          </p:cNvPr>
          <p:cNvSpPr/>
          <p:nvPr/>
        </p:nvSpPr>
        <p:spPr>
          <a:xfrm>
            <a:off x="6692295" y="1241915"/>
            <a:ext cx="5081098" cy="4278488"/>
          </a:xfrm>
          <a:prstGeom prst="rect">
            <a:avLst/>
          </a:prstGeom>
          <a:noFill/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A64D5A2-134C-EBE3-3525-033D0EE5790C}"/>
              </a:ext>
            </a:extLst>
          </p:cNvPr>
          <p:cNvSpPr/>
          <p:nvPr/>
        </p:nvSpPr>
        <p:spPr>
          <a:xfrm>
            <a:off x="6852053" y="1488217"/>
            <a:ext cx="4773896" cy="172562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18263CD-EE49-7183-9BC6-7AECE4A9D1F6}"/>
              </a:ext>
            </a:extLst>
          </p:cNvPr>
          <p:cNvSpPr txBox="1"/>
          <p:nvPr/>
        </p:nvSpPr>
        <p:spPr>
          <a:xfrm>
            <a:off x="7098433" y="700796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region</a:t>
            </a:r>
            <a:endParaRPr lang="nl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DF40B0A4-7A79-00AE-107C-DA943A4E5527}"/>
              </a:ext>
            </a:extLst>
          </p:cNvPr>
          <p:cNvSpPr txBox="1"/>
          <p:nvPr/>
        </p:nvSpPr>
        <p:spPr>
          <a:xfrm>
            <a:off x="7148755" y="1265304"/>
            <a:ext cx="20257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Network security group</a:t>
            </a:r>
            <a:endParaRPr lang="nl-NL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080BB5AC-C63D-8E25-03E8-C8E1B829BCD8}"/>
              </a:ext>
            </a:extLst>
          </p:cNvPr>
          <p:cNvSpPr txBox="1"/>
          <p:nvPr/>
        </p:nvSpPr>
        <p:spPr>
          <a:xfrm>
            <a:off x="7102100" y="1014683"/>
            <a:ext cx="12244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>
                <a:latin typeface="Segoe UI" panose="020B0502040204020203" pitchFamily="34" charset="0"/>
                <a:cs typeface="Segoe UI" panose="020B0502040204020203" pitchFamily="34" charset="0"/>
              </a:rPr>
              <a:t>Virtual network</a:t>
            </a:r>
            <a:endParaRPr lang="nl-NL" sz="1100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4DDB2D7-1EC4-8D1C-4B5E-5F52AFC7791D}"/>
              </a:ext>
            </a:extLst>
          </p:cNvPr>
          <p:cNvSpPr/>
          <p:nvPr/>
        </p:nvSpPr>
        <p:spPr>
          <a:xfrm>
            <a:off x="7502565" y="2334983"/>
            <a:ext cx="3255287" cy="66444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Compute tier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3B73673-266D-CB7C-D3CE-E5B964CEF1EC}"/>
              </a:ext>
            </a:extLst>
          </p:cNvPr>
          <p:cNvSpPr/>
          <p:nvPr/>
        </p:nvSpPr>
        <p:spPr>
          <a:xfrm>
            <a:off x="6852053" y="3410713"/>
            <a:ext cx="4773895" cy="198342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30F0C34-0E51-219B-8550-6FA970DCE57D}"/>
              </a:ext>
            </a:extLst>
          </p:cNvPr>
          <p:cNvSpPr txBox="1"/>
          <p:nvPr/>
        </p:nvSpPr>
        <p:spPr>
          <a:xfrm>
            <a:off x="7148755" y="3401098"/>
            <a:ext cx="13840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>
                <a:latin typeface="Segoe UI" panose="020B0502040204020203" pitchFamily="34" charset="0"/>
                <a:cs typeface="Segoe UI" panose="020B0502040204020203" pitchFamily="34" charset="0"/>
              </a:rPr>
              <a:t>Delegated subnet</a:t>
            </a:r>
            <a:endParaRPr lang="nl-NL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2" name="Graphic 131">
            <a:extLst>
              <a:ext uri="{FF2B5EF4-FFF2-40B4-BE49-F238E27FC236}">
                <a16:creationId xmlns:a16="http://schemas.microsoft.com/office/drawing/2014/main" id="{D181DB42-37AB-2104-9FD2-76235FC7A5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0882" y="1343968"/>
            <a:ext cx="238951" cy="238951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0DCDEA07-7857-065A-7F33-85D1DB5EB706}"/>
              </a:ext>
            </a:extLst>
          </p:cNvPr>
          <p:cNvSpPr txBox="1"/>
          <p:nvPr/>
        </p:nvSpPr>
        <p:spPr>
          <a:xfrm>
            <a:off x="7466577" y="5049633"/>
            <a:ext cx="17888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latin typeface="Segoe UI" panose="020B0502040204020203" pitchFamily="34" charset="0"/>
                <a:cs typeface="Segoe UI" panose="020B0502040204020203" pitchFamily="34" charset="0"/>
              </a:rPr>
              <a:t>Azure NetApp Files </a:t>
            </a:r>
            <a:endParaRPr lang="en-NL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FC28E4D9-0C73-4CEF-5359-4B2AF96EAE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37031" y="2392651"/>
            <a:ext cx="256247" cy="256247"/>
          </a:xfrm>
          <a:prstGeom prst="rect">
            <a:avLst/>
          </a:prstGeom>
        </p:spPr>
      </p:pic>
      <p:pic>
        <p:nvPicPr>
          <p:cNvPr id="136" name="Graphic 135">
            <a:extLst>
              <a:ext uri="{FF2B5EF4-FFF2-40B4-BE49-F238E27FC236}">
                <a16:creationId xmlns:a16="http://schemas.microsoft.com/office/drawing/2014/main" id="{EACA8402-05E0-A2F8-A663-4896F37AFA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16993" y="2392651"/>
            <a:ext cx="256247" cy="256247"/>
          </a:xfrm>
          <a:prstGeom prst="rect">
            <a:avLst/>
          </a:prstGeom>
        </p:spPr>
      </p:pic>
      <p:pic>
        <p:nvPicPr>
          <p:cNvPr id="137" name="Graphic 136">
            <a:extLst>
              <a:ext uri="{FF2B5EF4-FFF2-40B4-BE49-F238E27FC236}">
                <a16:creationId xmlns:a16="http://schemas.microsoft.com/office/drawing/2014/main" id="{7A8BC4BB-31CE-04DF-DEAC-15A5BBAB83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96955" y="2392651"/>
            <a:ext cx="256247" cy="256247"/>
          </a:xfrm>
          <a:prstGeom prst="rect">
            <a:avLst/>
          </a:prstGeom>
        </p:spPr>
      </p:pic>
      <p:pic>
        <p:nvPicPr>
          <p:cNvPr id="138" name="Graphic 137">
            <a:extLst>
              <a:ext uri="{FF2B5EF4-FFF2-40B4-BE49-F238E27FC236}">
                <a16:creationId xmlns:a16="http://schemas.microsoft.com/office/drawing/2014/main" id="{CE64B5FE-70D6-7157-685A-D0F80504E6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96766" y="2392651"/>
            <a:ext cx="256247" cy="256247"/>
          </a:xfrm>
          <a:prstGeom prst="rect">
            <a:avLst/>
          </a:prstGeom>
        </p:spPr>
      </p:pic>
      <p:pic>
        <p:nvPicPr>
          <p:cNvPr id="139" name="Picture 2" descr="Logo&#10;&#10;Description automatically generated">
            <a:extLst>
              <a:ext uri="{FF2B5EF4-FFF2-40B4-BE49-F238E27FC236}">
                <a16:creationId xmlns:a16="http://schemas.microsoft.com/office/drawing/2014/main" id="{2DB5845F-3F9E-E1DA-CA34-140AC4437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79" y="2361481"/>
            <a:ext cx="657279" cy="327111"/>
          </a:xfrm>
          <a:prstGeom prst="rect">
            <a:avLst/>
          </a:prstGeom>
          <a:noFill/>
        </p:spPr>
      </p:pic>
      <p:pic>
        <p:nvPicPr>
          <p:cNvPr id="140" name="Graphic 139">
            <a:extLst>
              <a:ext uri="{FF2B5EF4-FFF2-40B4-BE49-F238E27FC236}">
                <a16:creationId xmlns:a16="http://schemas.microsoft.com/office/drawing/2014/main" id="{8314EAF9-019D-1E93-3614-71D86F8FF3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83792" y="1617876"/>
            <a:ext cx="476959" cy="476959"/>
          </a:xfrm>
          <a:prstGeom prst="rect">
            <a:avLst/>
          </a:prstGeom>
        </p:spPr>
      </p:pic>
      <p:pic>
        <p:nvPicPr>
          <p:cNvPr id="141" name="Graphic 140">
            <a:extLst>
              <a:ext uri="{FF2B5EF4-FFF2-40B4-BE49-F238E27FC236}">
                <a16:creationId xmlns:a16="http://schemas.microsoft.com/office/drawing/2014/main" id="{DC6046F3-7351-4ECA-9E64-51C857427B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186129" y="1617876"/>
            <a:ext cx="476959" cy="476959"/>
          </a:xfrm>
          <a:prstGeom prst="rect">
            <a:avLst/>
          </a:prstGeom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4F34E861-B897-6B4F-2E12-0CD6B13AA228}"/>
              </a:ext>
            </a:extLst>
          </p:cNvPr>
          <p:cNvSpPr/>
          <p:nvPr/>
        </p:nvSpPr>
        <p:spPr>
          <a:xfrm>
            <a:off x="9605542" y="1551054"/>
            <a:ext cx="1153182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Middle tier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4732C298-FED3-9C7F-4D05-844BA3574440}"/>
              </a:ext>
            </a:extLst>
          </p:cNvPr>
          <p:cNvCxnSpPr>
            <a:cxnSpLocks/>
            <a:stCxn id="137" idx="3"/>
            <a:endCxn id="138" idx="1"/>
          </p:cNvCxnSpPr>
          <p:nvPr/>
        </p:nvCxnSpPr>
        <p:spPr>
          <a:xfrm>
            <a:off x="8753202" y="2520775"/>
            <a:ext cx="164356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AutoShape 118">
            <a:extLst>
              <a:ext uri="{FF2B5EF4-FFF2-40B4-BE49-F238E27FC236}">
                <a16:creationId xmlns:a16="http://schemas.microsoft.com/office/drawing/2014/main" id="{796495E4-724C-E491-230D-BC153FCEE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3248" y="3656322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sp>
        <p:nvSpPr>
          <p:cNvPr id="145" name="AutoShape 118">
            <a:extLst>
              <a:ext uri="{FF2B5EF4-FFF2-40B4-BE49-F238E27FC236}">
                <a16:creationId xmlns:a16="http://schemas.microsoft.com/office/drawing/2014/main" id="{D41318DF-1597-368F-D219-255BFB9E8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0000" y="3656322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sp>
        <p:nvSpPr>
          <p:cNvPr id="146" name="AutoShape 118">
            <a:extLst>
              <a:ext uri="{FF2B5EF4-FFF2-40B4-BE49-F238E27FC236}">
                <a16:creationId xmlns:a16="http://schemas.microsoft.com/office/drawing/2014/main" id="{C0F414E0-E52C-A805-4826-2C9C0E548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6751" y="3656322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sp>
        <p:nvSpPr>
          <p:cNvPr id="147" name="AutoShape 118">
            <a:extLst>
              <a:ext uri="{FF2B5EF4-FFF2-40B4-BE49-F238E27FC236}">
                <a16:creationId xmlns:a16="http://schemas.microsoft.com/office/drawing/2014/main" id="{6047F6E5-7CC0-7A00-5BA7-04FE45749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6588" y="3656322"/>
            <a:ext cx="548640" cy="365760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SASWORK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BD35DD46-22C1-9C59-E631-2FF7790957E2}"/>
              </a:ext>
            </a:extLst>
          </p:cNvPr>
          <p:cNvCxnSpPr>
            <a:cxnSpLocks/>
          </p:cNvCxnSpPr>
          <p:nvPr/>
        </p:nvCxnSpPr>
        <p:spPr>
          <a:xfrm>
            <a:off x="8599358" y="3224753"/>
            <a:ext cx="0" cy="188162"/>
          </a:xfrm>
          <a:prstGeom prst="line">
            <a:avLst/>
          </a:prstGeom>
          <a:ln w="50800" cmpd="dbl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Picture 148">
            <a:extLst>
              <a:ext uri="{FF2B5EF4-FFF2-40B4-BE49-F238E27FC236}">
                <a16:creationId xmlns:a16="http://schemas.microsoft.com/office/drawing/2014/main" id="{DD1606B2-088B-8A69-8E6B-513E14BBCFE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-1" t="32502" r="75178" b="35873"/>
          <a:stretch/>
        </p:blipFill>
        <p:spPr>
          <a:xfrm>
            <a:off x="10550097" y="4412441"/>
            <a:ext cx="203542" cy="266027"/>
          </a:xfrm>
          <a:prstGeom prst="rect">
            <a:avLst/>
          </a:prstGeom>
        </p:spPr>
      </p:pic>
      <p:sp>
        <p:nvSpPr>
          <p:cNvPr id="150" name="TextBox 149">
            <a:extLst>
              <a:ext uri="{FF2B5EF4-FFF2-40B4-BE49-F238E27FC236}">
                <a16:creationId xmlns:a16="http://schemas.microsoft.com/office/drawing/2014/main" id="{38E6382B-2062-C3C6-CF20-43C80D42D45E}"/>
              </a:ext>
            </a:extLst>
          </p:cNvPr>
          <p:cNvSpPr txBox="1"/>
          <p:nvPr/>
        </p:nvSpPr>
        <p:spPr>
          <a:xfrm>
            <a:off x="10753639" y="4396470"/>
            <a:ext cx="98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dirty="0">
                <a:latin typeface="Segoe UI" panose="020B0502040204020203" pitchFamily="34" charset="0"/>
                <a:cs typeface="Segoe UI" panose="020B0502040204020203" pitchFamily="34" charset="0"/>
              </a:rPr>
              <a:t>snapshots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967A4887-DE8B-7575-5222-12D3A7F7ED05}"/>
              </a:ext>
            </a:extLst>
          </p:cNvPr>
          <p:cNvCxnSpPr>
            <a:cxnSpLocks/>
            <a:stCxn id="150" idx="1"/>
          </p:cNvCxnSpPr>
          <p:nvPr/>
        </p:nvCxnSpPr>
        <p:spPr>
          <a:xfrm>
            <a:off x="10753639" y="4534970"/>
            <a:ext cx="117640" cy="0"/>
          </a:xfrm>
          <a:prstGeom prst="line">
            <a:avLst/>
          </a:prstGeom>
          <a:ln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AutoShape 118">
            <a:extLst>
              <a:ext uri="{FF2B5EF4-FFF2-40B4-BE49-F238E27FC236}">
                <a16:creationId xmlns:a16="http://schemas.microsoft.com/office/drawing/2014/main" id="{F0144D6E-447C-BDBB-2A17-8C7A74021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578" y="4345632"/>
            <a:ext cx="3024316" cy="568563"/>
          </a:xfrm>
          <a:prstGeom prst="can">
            <a:avLst>
              <a:gd name="adj" fmla="val 23338"/>
            </a:avLst>
          </a:prstGeom>
          <a:solidFill>
            <a:srgbClr val="A8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SASDATA</a:t>
            </a:r>
          </a:p>
          <a:p>
            <a:pPr marL="0" marR="0" lvl="0" indent="0" algn="ctr" defTabSz="9149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(NFS)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44CC3AA-EE11-757A-A9AA-702956D16393}"/>
              </a:ext>
            </a:extLst>
          </p:cNvPr>
          <p:cNvSpPr txBox="1"/>
          <p:nvPr/>
        </p:nvSpPr>
        <p:spPr>
          <a:xfrm>
            <a:off x="8584707" y="3176170"/>
            <a:ext cx="1541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NFS (with </a:t>
            </a:r>
            <a:r>
              <a:rPr lang="en-US" sz="1200" dirty="0" err="1">
                <a:latin typeface="Segoe UI" panose="020B0502040204020203" pitchFamily="34" charset="0"/>
                <a:cs typeface="Segoe UI" panose="020B0502040204020203" pitchFamily="34" charset="0"/>
              </a:rPr>
              <a:t>nconnect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NL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4" name="Graphic 153">
            <a:extLst>
              <a:ext uri="{FF2B5EF4-FFF2-40B4-BE49-F238E27FC236}">
                <a16:creationId xmlns:a16="http://schemas.microsoft.com/office/drawing/2014/main" id="{989C395B-B2FA-7DBC-3762-E88835A69BC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29443" y="4797349"/>
            <a:ext cx="548296" cy="548296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5A840BD5-2D6D-EEBE-F55C-5CF6ACA14B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99214" y="1617876"/>
            <a:ext cx="476959" cy="476959"/>
          </a:xfrm>
          <a:prstGeom prst="rect">
            <a:avLst/>
          </a:prstGeom>
        </p:spPr>
      </p:pic>
      <p:sp>
        <p:nvSpPr>
          <p:cNvPr id="156" name="Rectangle 155">
            <a:extLst>
              <a:ext uri="{FF2B5EF4-FFF2-40B4-BE49-F238E27FC236}">
                <a16:creationId xmlns:a16="http://schemas.microsoft.com/office/drawing/2014/main" id="{8EE33E6B-E587-D99D-E7BE-48B7A1C1AFD5}"/>
              </a:ext>
            </a:extLst>
          </p:cNvPr>
          <p:cNvSpPr/>
          <p:nvPr/>
        </p:nvSpPr>
        <p:spPr>
          <a:xfrm>
            <a:off x="7496622" y="1551054"/>
            <a:ext cx="1165068" cy="7600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Metadata tier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4502D8C-D2F9-0B1A-A63C-36523A0D8BCB}"/>
              </a:ext>
            </a:extLst>
          </p:cNvPr>
          <p:cNvSpPr/>
          <p:nvPr/>
        </p:nvSpPr>
        <p:spPr>
          <a:xfrm>
            <a:off x="7256701" y="1537321"/>
            <a:ext cx="4266621" cy="153725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EC05BE94-2988-EE8C-7637-3DD7F915EA09}"/>
              </a:ext>
            </a:extLst>
          </p:cNvPr>
          <p:cNvSpPr/>
          <p:nvPr/>
        </p:nvSpPr>
        <p:spPr>
          <a:xfrm>
            <a:off x="552756" y="3332754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EE16A7B5-E744-9020-7F77-9F36BBB32E38}"/>
              </a:ext>
            </a:extLst>
          </p:cNvPr>
          <p:cNvSpPr/>
          <p:nvPr/>
        </p:nvSpPr>
        <p:spPr>
          <a:xfrm>
            <a:off x="6899751" y="3341806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6" name="Picture 95" descr="Icon&#10;&#10;Description automatically generated">
            <a:extLst>
              <a:ext uri="{FF2B5EF4-FFF2-40B4-BE49-F238E27FC236}">
                <a16:creationId xmlns:a16="http://schemas.microsoft.com/office/drawing/2014/main" id="{5F8C691D-AB1D-6485-7729-D0C54E23AB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86" y="3209581"/>
            <a:ext cx="402261" cy="402261"/>
          </a:xfrm>
          <a:prstGeom prst="rect">
            <a:avLst/>
          </a:prstGeom>
        </p:spPr>
      </p:pic>
      <p:sp>
        <p:nvSpPr>
          <p:cNvPr id="4" name="Hexagon 3">
            <a:extLst>
              <a:ext uri="{FF2B5EF4-FFF2-40B4-BE49-F238E27FC236}">
                <a16:creationId xmlns:a16="http://schemas.microsoft.com/office/drawing/2014/main" id="{45D92008-8911-3516-0D04-3AF6976B53CC}"/>
              </a:ext>
            </a:extLst>
          </p:cNvPr>
          <p:cNvSpPr/>
          <p:nvPr/>
        </p:nvSpPr>
        <p:spPr>
          <a:xfrm>
            <a:off x="6817434" y="1181263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A7B0BD63-B02C-4EFB-1AAE-6BAFC9E0AB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13047" y="1101330"/>
            <a:ext cx="366893" cy="247772"/>
          </a:xfrm>
          <a:prstGeom prst="rect">
            <a:avLst/>
          </a:prstGeom>
        </p:spPr>
      </p:pic>
      <p:sp>
        <p:nvSpPr>
          <p:cNvPr id="6" name="Hexagon 5">
            <a:extLst>
              <a:ext uri="{FF2B5EF4-FFF2-40B4-BE49-F238E27FC236}">
                <a16:creationId xmlns:a16="http://schemas.microsoft.com/office/drawing/2014/main" id="{46D6A043-7B99-00A8-CE06-E17657CFF57B}"/>
              </a:ext>
            </a:extLst>
          </p:cNvPr>
          <p:cNvSpPr/>
          <p:nvPr/>
        </p:nvSpPr>
        <p:spPr>
          <a:xfrm>
            <a:off x="386364" y="1133922"/>
            <a:ext cx="274320" cy="146304"/>
          </a:xfrm>
          <a:prstGeom prst="hexagon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84E884C5-A48E-C461-9705-A97EE433C92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7027" y="1089607"/>
            <a:ext cx="366893" cy="247772"/>
          </a:xfrm>
          <a:prstGeom prst="rect">
            <a:avLst/>
          </a:prstGeom>
        </p:spPr>
      </p:pic>
      <p:pic>
        <p:nvPicPr>
          <p:cNvPr id="134" name="Picture 133" descr="Icon&#10;&#10;Description automatically generated">
            <a:extLst>
              <a:ext uri="{FF2B5EF4-FFF2-40B4-BE49-F238E27FC236}">
                <a16:creationId xmlns:a16="http://schemas.microsoft.com/office/drawing/2014/main" id="{D4857A91-0E59-398F-4046-3C17F10431B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715" y="3236878"/>
            <a:ext cx="402261" cy="402261"/>
          </a:xfrm>
          <a:prstGeom prst="rect">
            <a:avLst/>
          </a:prstGeom>
        </p:spPr>
      </p:pic>
      <p:pic>
        <p:nvPicPr>
          <p:cNvPr id="5" name="Picture 4" descr="A picture containing screenshot, graphics, colorfulness, square&#10;&#10;Description automatically generated">
            <a:extLst>
              <a:ext uri="{FF2B5EF4-FFF2-40B4-BE49-F238E27FC236}">
                <a16:creationId xmlns:a16="http://schemas.microsoft.com/office/drawing/2014/main" id="{3665C042-654D-6066-675C-36F33A577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620" y="5715290"/>
            <a:ext cx="2279734" cy="12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ediaServiceKeyPoints xmlns="ec49255b-3cd4-426a-988c-3c39b4b089b0" xsi:nil="true"/>
    <lcf76f155ced4ddcb4097134ff3c332f xmlns="ec49255b-3cd4-426a-988c-3c39b4b089b0">
      <Terms xmlns="http://schemas.microsoft.com/office/infopath/2007/PartnerControls"/>
    </lcf76f155ced4ddcb4097134ff3c332f>
    <_ip_UnifiedCompliancePolicyProperties xmlns="http://schemas.microsoft.com/sharepoint/v3" xsi:nil="true"/>
    <Addional_x0020_Info xmlns="ec49255b-3cd4-426a-988c-3c39b4b089b0">
      <Url xsi:nil="true"/>
      <Description xsi:nil="true"/>
    </Addional_x0020_Info>
    <TaxCatchAll xmlns="230e9df3-be65-4c73-a93b-d1236ebd677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478DFA3C79B948953B25C9A63B0B81" ma:contentTypeVersion="20" ma:contentTypeDescription="Create a new document." ma:contentTypeScope="" ma:versionID="4edc2f58e3f46ada47f35ae9301b223c">
  <xsd:schema xmlns:xsd="http://www.w3.org/2001/XMLSchema" xmlns:xs="http://www.w3.org/2001/XMLSchema" xmlns:p="http://schemas.microsoft.com/office/2006/metadata/properties" xmlns:ns1="http://schemas.microsoft.com/sharepoint/v3" xmlns:ns2="ec49255b-3cd4-426a-988c-3c39b4b089b0" xmlns:ns3="d5ff4122-f2c7-4083-bb2a-6b73c0404617" xmlns:ns4="230e9df3-be65-4c73-a93b-d1236ebd677e" targetNamespace="http://schemas.microsoft.com/office/2006/metadata/properties" ma:root="true" ma:fieldsID="f283bb77680e55d87f9f78addedd8e40" ns1:_="" ns2:_="" ns3:_="" ns4:_="">
    <xsd:import namespace="http://schemas.microsoft.com/sharepoint/v3"/>
    <xsd:import namespace="ec49255b-3cd4-426a-988c-3c39b4b089b0"/>
    <xsd:import namespace="d5ff4122-f2c7-4083-bb2a-6b73c0404617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Addional_x0020_Info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255b-3cd4-426a-988c-3c39b4b08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Addional_x0020_Info" ma:index="17" nillable="true" ma:displayName="Addional Info" ma:format="Hyperlink" ma:internalName="Addional_x0020_Info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f4122-f2c7-4083-bb2a-6b73c040461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3" nillable="true" ma:displayName="Last Shared By Time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b9b00cd7-a7bc-43ae-b81f-6b769127a2f0}" ma:internalName="TaxCatchAll" ma:showField="CatchAllData" ma:web="d5ff4122-f2c7-4083-bb2a-6b73c04046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A731AC-59CA-4B09-9658-2BEBADBF7B08}">
  <ds:schemaRefs>
    <ds:schemaRef ds:uri="http://schemas.microsoft.com/office/infopath/2007/PartnerControls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230e9df3-be65-4c73-a93b-d1236ebd677e"/>
    <ds:schemaRef ds:uri="http://schemas.microsoft.com/office/2006/metadata/properties"/>
    <ds:schemaRef ds:uri="http://purl.org/dc/terms/"/>
    <ds:schemaRef ds:uri="d5ff4122-f2c7-4083-bb2a-6b73c0404617"/>
    <ds:schemaRef ds:uri="ec49255b-3cd4-426a-988c-3c39b4b089b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D60561-05BD-4E8C-B9E5-06CEBBC3A8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c49255b-3cd4-426a-988c-3c39b4b089b0"/>
    <ds:schemaRef ds:uri="d5ff4122-f2c7-4083-bb2a-6b73c0404617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5C1BC7-BF85-4E28-B281-F538606E346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9497</TotalTime>
  <Words>309</Words>
  <Application>Microsoft Office PowerPoint</Application>
  <PresentationFormat>Widescreen</PresentationFormat>
  <Paragraphs>133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Arnt de Gier</dc:creator>
  <cp:lastModifiedBy>Paweena Tongbai</cp:lastModifiedBy>
  <cp:revision>25</cp:revision>
  <dcterms:created xsi:type="dcterms:W3CDTF">2021-08-27T09:42:33Z</dcterms:created>
  <dcterms:modified xsi:type="dcterms:W3CDTF">2023-06-23T23:15:10Z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0x01010063478DFA3C79B948953B25C9A63B0B81</vt:lpwstr>
  </property>
  <property fmtid="{D5CDD505-2E9C-101B-9397-08002B2CF9AE}" pid="3" name="MediaServiceImageTags">
    <vt:lpwstr/>
  </property>
</Properties>
</file>