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2" r:id="rId3"/>
  </p:sldMasterIdLst>
  <p:notesMasterIdLst>
    <p:notesMasterId r:id="rId7"/>
  </p:notesMasterIdLst>
  <p:sldIdLst>
    <p:sldId id="2076138276" r:id="rId4"/>
    <p:sldId id="2076138273" r:id="rId5"/>
    <p:sldId id="2076138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43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30160-0092-45F5-AD2D-E3910BDE017E}" v="7" dt="2022-11-17T21:20:37.189"/>
    <p1510:client id="{F525B884-7740-4935-9A65-C5CE3C9A995A}" v="3" dt="2022-11-18T00:32:21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1" autoAdjust="0"/>
  </p:normalViewPr>
  <p:slideViewPr>
    <p:cSldViewPr snapToGrid="0">
      <p:cViewPr varScale="1">
        <p:scale>
          <a:sx n="105" d="100"/>
          <a:sy n="105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ena Tongbai (Lionbridge Technologies Inc)" userId="2b9f2c3d-e641-4e58-85cf-3fb104de0a4b" providerId="ADAL" clId="{F525B884-7740-4935-9A65-C5CE3C9A995A}"/>
    <pc:docChg chg="custSel delSld modSld modMainMaster delSection modSection modNotesMaster">
      <pc:chgData name="Paweena Tongbai (Lionbridge Technologies Inc)" userId="2b9f2c3d-e641-4e58-85cf-3fb104de0a4b" providerId="ADAL" clId="{F525B884-7740-4935-9A65-C5CE3C9A995A}" dt="2022-11-18T00:39:14.616" v="18" actId="1076"/>
      <pc:docMkLst>
        <pc:docMk/>
      </pc:docMkLst>
      <pc:sldChg chg="addSp modSp mod modNotes">
        <pc:chgData name="Paweena Tongbai (Lionbridge Technologies Inc)" userId="2b9f2c3d-e641-4e58-85cf-3fb104de0a4b" providerId="ADAL" clId="{F525B884-7740-4935-9A65-C5CE3C9A995A}" dt="2022-11-18T00:38:36.894" v="16" actId="1076"/>
        <pc:sldMkLst>
          <pc:docMk/>
          <pc:sldMk cId="359858731" sldId="2076138273"/>
        </pc:sldMkLst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3" creationId="{1484C33A-A6FD-6354-EF86-06B97A5ADE06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4" creationId="{5E9EDBC1-5343-C20B-35C7-26374442D347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5" creationId="{E4C596FE-4342-360E-8D94-DE83EB84B80A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6" creationId="{149FC92C-1613-277A-8EEB-D4628BA6445A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7" creationId="{F2106097-C8D3-2289-0EA0-A809C5CC8869}"/>
          </ac:spMkLst>
        </pc:spChg>
        <pc:spChg chg="add 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9" creationId="{E7B4747D-534D-E8A1-230D-942DD7359BC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31" creationId="{E4C44DD6-C29D-4EEF-B034-00B098DCA5B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73" creationId="{CDB3E84A-1148-4476-8FFC-F826F6CA066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80" creationId="{8FAA1BC9-4702-44E8-9356-1D07BF2B9074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83" creationId="{A626F3CF-C7DF-4DAA-98D8-919B42C1D78B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91" creationId="{55B9CC7A-71BF-4DB1-9471-AFCE8FC97135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94" creationId="{D322D38A-7083-45F7-B4D8-EAF9FDECF987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03" creationId="{0E449756-E010-4D43-B2F2-DA544A4E003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25" creationId="{12A18B1C-8771-443F-B90B-986FB482F324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59" creationId="{6463388A-266D-4316-9543-E2E31DD0600A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81" creationId="{2DB521B9-03F4-4CEF-86DD-ECBAA7DB0CC1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82" creationId="{58B7A0C0-074C-4B26-AFF1-BE0DA3D249E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83" creationId="{42ED4CED-F856-4D37-9A94-B345CD4868F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85" creationId="{21C26287-6C40-4A82-B37F-9B00E743126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88" creationId="{B328C25E-60D8-43F3-8C6E-3D926A697E21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94" creationId="{FC252F05-1722-4F61-B394-87B300E0AC11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96" creationId="{D753FA2F-4A07-4E58-9C15-F490F6F2A0FB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199" creationId="{64589EF9-7FD6-403C-8CE1-106130C46127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203" creationId="{E8ADC735-B80F-46DD-B4DF-A7BD4DFB9F56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204" creationId="{78C07236-AF0A-4DC7-B05B-92242FBA1916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06" creationId="{3D716BA3-93DF-4192-8F58-4377A47D6C8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07" creationId="{39A54840-D060-4590-9DD6-069B6BAE695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08" creationId="{57254053-88DB-469B-88CC-7D106ED138C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09" creationId="{84BD2E34-6B09-4F0C-AD39-57B1E473562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10" creationId="{201FBE0D-C901-448F-A926-4B7B7EA9FC79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11" creationId="{FD839ECB-BA2F-44E7-B2D1-8C2944A24EF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359858731" sldId="2076138273"/>
            <ac:spMk id="212" creationId="{14862E5B-1C03-4452-B6E9-088FC4AE5F6A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216" creationId="{97359D17-C3E8-465A-817F-FA2B8167231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230" creationId="{58AA723B-836C-4033-A198-B12F63E42BF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235" creationId="{97518284-D4A9-48F5-A2BE-FFB1D5F796D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36.894" v="16" actId="1076"/>
          <ac:spMkLst>
            <pc:docMk/>
            <pc:sldMk cId="359858731" sldId="2076138273"/>
            <ac:spMk id="241" creationId="{9BA87F39-E636-43B1-9C35-94035B429039}"/>
          </ac:spMkLst>
        </pc:spChg>
        <pc:grpChg chg="mod">
          <ac:chgData name="Paweena Tongbai (Lionbridge Technologies Inc)" userId="2b9f2c3d-e641-4e58-85cf-3fb104de0a4b" providerId="ADAL" clId="{F525B884-7740-4935-9A65-C5CE3C9A995A}" dt="2022-11-18T00:38:36.894" v="16" actId="1076"/>
          <ac:grpSpMkLst>
            <pc:docMk/>
            <pc:sldMk cId="359858731" sldId="2076138273"/>
            <ac:grpSpMk id="205" creationId="{6D36FE91-CAD5-41C6-ABD0-045644977F47}"/>
          </ac:grpSpMkLst>
        </pc:grp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2" creationId="{CFCAF629-3809-F8EC-D3D9-40F96C0E4C17}"/>
          </ac:picMkLst>
        </pc:picChg>
        <pc:picChg chg="add 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8" creationId="{BBC2EDD2-0712-DC50-8930-14AB67C61A3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04" creationId="{0E5F1465-55B6-460B-9478-75999166FE4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20" creationId="{BDDD9602-C8A7-4006-91CE-4A14C95DDA0A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26" creationId="{2B0CB4D9-6DE0-4885-AF05-3B520AD7A00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31" creationId="{3F7FDC22-35EE-47FF-B67A-386D2814CFE9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86" creationId="{4187DC5D-3777-444C-B7F8-028E35F46A5C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92" creationId="{9D306C29-E105-4040-9136-34B5FBFD9C87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95" creationId="{DF8778FD-962F-49B9-8A13-A566002B7374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97" creationId="{A16BBBD4-4AFB-4CDB-B5E2-727AC4D68D61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198" creationId="{3D451328-E3AE-46FC-AEDF-307637A4AF22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214" creationId="{553762DA-5800-4872-825C-5ED423F2C21B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227" creationId="{21BC2277-B7AD-4D59-AE34-7E9B03ADA4C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36.894" v="16" actId="1076"/>
          <ac:picMkLst>
            <pc:docMk/>
            <pc:sldMk cId="359858731" sldId="2076138273"/>
            <ac:picMk id="232" creationId="{DF306E0E-9EA6-468D-BBCD-D643BA432B0E}"/>
          </ac:picMkLst>
        </pc:pic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93" creationId="{4C3D764B-6516-4A78-BF8D-B8635C2E7728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153" creationId="{EFDB213F-23FC-4637-AD6C-BF32B016F447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176" creationId="{3FA830D1-001B-491E-88FA-48F8E477D4EE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180" creationId="{0CEAAF52-E105-434F-B1EA-2BB7EFF40957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193" creationId="{C00C1460-4F97-41F5-AF19-61F5D6B11886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200" creationId="{D70F5B5D-9754-4826-BEDD-4DD65A2439B2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220" creationId="{8B0AB9E8-2086-4A53-A37C-E429AE97BDC3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36.894" v="16" actId="1076"/>
          <ac:cxnSpMkLst>
            <pc:docMk/>
            <pc:sldMk cId="359858731" sldId="2076138273"/>
            <ac:cxnSpMk id="237" creationId="{00B87935-67EE-4D75-9DE6-9FAEC7EB4949}"/>
          </ac:cxnSpMkLst>
        </pc:cxnChg>
      </pc:sldChg>
      <pc:sldChg chg="addSp modSp mod modNotes">
        <pc:chgData name="Paweena Tongbai (Lionbridge Technologies Inc)" userId="2b9f2c3d-e641-4e58-85cf-3fb104de0a4b" providerId="ADAL" clId="{F525B884-7740-4935-9A65-C5CE3C9A995A}" dt="2022-11-18T00:39:14.616" v="18" actId="1076"/>
        <pc:sldMkLst>
          <pc:docMk/>
          <pc:sldMk cId="1181090419" sldId="2076138274"/>
        </pc:sldMkLst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2" creationId="{E26624B6-0040-3E39-7370-1E6F6E83200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4" creationId="{2665C0C7-03B3-E084-C348-9D85F64B7055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5" creationId="{46F59341-2160-4022-9FA4-A3FDA30743C8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6" creationId="{F2A569DC-A77B-4D92-9574-B2901E37FD58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7" creationId="{5147B75C-7D11-47FB-B741-3860A2D727A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8" creationId="{3537B3EC-9339-4E4B-90BD-2FC6287089B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9" creationId="{4863A1FF-0643-494C-884E-AF76AD06680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0" creationId="{AF9A2822-429B-44D1-B6F1-471CAC4D1D81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1" creationId="{CCBB335B-D2AE-4191-BB54-A58130F0C87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2" creationId="{399449E1-1BA2-46F8-8BDD-AB161BD8268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4" creationId="{24A8C2BA-6D48-43BC-97F4-7B6BA78A1FD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5" creationId="{FC08C34F-C1F8-FF1F-54E2-EA1C096A913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6" creationId="{6A15ADDB-FF51-6490-94DE-6C9CE482836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7" creationId="{EB0BBA3E-E24D-887C-89B6-F02B6A7360B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18" creationId="{7BE193F9-4B59-E285-F725-0A825E2814F7}"/>
          </ac:spMkLst>
        </pc:spChg>
        <pc:spChg chg="add mod">
          <ac:chgData name="Paweena Tongbai (Lionbridge Technologies Inc)" userId="2b9f2c3d-e641-4e58-85cf-3fb104de0a4b" providerId="ADAL" clId="{F525B884-7740-4935-9A65-C5CE3C9A995A}" dt="2022-11-18T00:39:14.616" v="18" actId="1076"/>
          <ac:spMkLst>
            <pc:docMk/>
            <pc:sldMk cId="1181090419" sldId="2076138274"/>
            <ac:spMk id="19" creationId="{91578160-BBA1-B3D0-528D-FC6316B121B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04" creationId="{25559A50-830B-4DE5-85E3-8AEEF9276E8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07" creationId="{4508B78C-C94D-43E5-B20D-649DB157512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08" creationId="{F4710E48-6844-41CD-A22E-DCDBE55DC299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10" creationId="{3272F21A-3FCC-4D07-A145-A5F6083BDDD9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11" creationId="{728D027B-C4D2-45E3-8F3A-F00DCA0F9B09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14" creationId="{5F96D3E9-3355-4314-B569-11C7D27C2A71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15" creationId="{C4EA84C4-7494-4EB0-A0EE-F5E3DD9D96F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16" creationId="{C53CBB8D-4026-47FC-87CD-7B799F9A166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20" creationId="{113DE54D-1252-4343-8AEC-600976A7B06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21" creationId="{16B44095-C77B-446E-A363-22832EBFBC8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22" creationId="{74AD270D-D79F-4575-A1B0-551BFFAC6014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23" creationId="{E2AFE12F-7C08-4059-B880-D9A51FF7297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26" creationId="{874C6F9A-7F76-4984-B124-17653C045AA5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29" creationId="{170DA38D-51B5-4F75-840C-FDA2F88D47C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31" creationId="{C4AB8E10-1BD6-4A30-9AB3-81812D2CCFE9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34" creationId="{7D3921C9-291C-4A6E-8413-0B17D45660C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36" creationId="{63380777-CF10-4ADE-9BEA-4E5945E09AE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37" creationId="{A25A3719-951E-4B9D-8945-297916091364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39" creationId="{D1EB3DF6-E302-4287-9765-65F403F22F4E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40" creationId="{12B5CA17-C3D7-4233-94D2-9A154C870BC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41" creationId="{F0725DAF-5E7F-476E-9A39-B477A41F6D0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42" creationId="{35BB62AD-B593-481A-A66B-D007B87E261A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43" creationId="{A1ED8105-FCDB-4F7C-B16D-0EE89318D67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44" creationId="{A3C2A2C3-BAC4-4E95-AC16-84DCB2D8E394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k cId="1181090419" sldId="2076138274"/>
            <ac:spMk id="345" creationId="{5CF66531-519B-4DBC-9CDE-0691AC252ED7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47" creationId="{00935E8E-260A-4178-9D6E-95914A8D959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50" creationId="{7A2F4A14-7B20-4A40-B935-CA939DAD10AE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52" creationId="{7FD18B86-8F9E-4E0A-A1E6-9FF26D6858A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45.467" v="17" actId="1076"/>
          <ac:spMkLst>
            <pc:docMk/>
            <pc:sldMk cId="1181090419" sldId="2076138274"/>
            <ac:spMk id="354" creationId="{D1832B8E-A67E-4105-AB32-920672DA84B7}"/>
          </ac:spMkLst>
        </pc:spChg>
        <pc:grpChg chg="mod">
          <ac:chgData name="Paweena Tongbai (Lionbridge Technologies Inc)" userId="2b9f2c3d-e641-4e58-85cf-3fb104de0a4b" providerId="ADAL" clId="{F525B884-7740-4935-9A65-C5CE3C9A995A}" dt="2022-11-18T00:38:45.467" v="17" actId="1076"/>
          <ac:grpSpMkLst>
            <pc:docMk/>
            <pc:sldMk cId="1181090419" sldId="2076138274"/>
            <ac:grpSpMk id="338" creationId="{1E8B1794-93BD-4D45-AE07-1BD81B5B068C}"/>
          </ac:grpSpMkLst>
        </pc:grp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" creationId="{B258762B-EB78-901C-1C6A-BE8585435FEE}"/>
          </ac:picMkLst>
        </pc:picChg>
        <pc:picChg chg="add mod">
          <ac:chgData name="Paweena Tongbai (Lionbridge Technologies Inc)" userId="2b9f2c3d-e641-4e58-85cf-3fb104de0a4b" providerId="ADAL" clId="{F525B884-7740-4935-9A65-C5CE3C9A995A}" dt="2022-11-18T00:39:14.616" v="18" actId="1076"/>
          <ac:picMkLst>
            <pc:docMk/>
            <pc:sldMk cId="1181090419" sldId="2076138274"/>
            <ac:picMk id="13" creationId="{9EE6DB25-B5DE-4831-EF83-E6EB44796CD5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03" creationId="{50FE7B35-2133-4238-80F8-E834ADC58ECB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09" creationId="{15623FE9-FAE0-4020-89E1-7D58C007E470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12" creationId="{DBECB618-A88D-4173-BEDA-3364339E22D8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13" creationId="{BC737A4D-B96D-41EF-A6A8-DDE20402F1BF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24" creationId="{EEA17BB0-1FAC-4C7E-8C04-7AE88F08B34A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27" creationId="{B075578F-3086-482F-9E8B-1845BDE54B2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30" creationId="{EA9448FE-9F42-4BF5-9577-54709005532C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32" creationId="{FC136AA5-5400-4DE3-B510-2BFF4F53B25B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33" creationId="{EB7AE22E-C35C-4CEB-A583-2B8CA856E0E6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46" creationId="{7F133F34-E6EB-4ECC-9149-3440218EC32A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49" creationId="{209C6E68-06B8-4291-AA91-9E816DD037A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45.467" v="17" actId="1076"/>
          <ac:picMkLst>
            <pc:docMk/>
            <pc:sldMk cId="1181090419" sldId="2076138274"/>
            <ac:picMk id="351" creationId="{56F9C748-18ED-4D43-9543-E80E5E7B57DE}"/>
          </ac:picMkLst>
        </pc:pic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24" creationId="{B08C1A21-79DC-4193-B180-E2DDC9F76D83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26" creationId="{42B5BAFD-EA5C-4A98-B97E-9A5B4D951C12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180" creationId="{0CEAAF52-E105-434F-B1EA-2BB7EFF40957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02" creationId="{C42284F8-1E1E-46DE-8C2D-E8FA3BB4888B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17" creationId="{1CA42404-388C-447C-AEBC-8E2F5B364F90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18" creationId="{5F0CD278-8D78-4700-B71D-CA2E46816CBA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19" creationId="{8DF29F19-6E18-4F4A-9CE5-CD4FF7A883F0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28" creationId="{A268A585-AE1D-411B-BAE1-84C758200265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35" creationId="{A1615766-435E-43B7-BEB8-346C6812BED1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48" creationId="{1C5A5909-FE95-40C1-A936-00B98009602B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45.467" v="17" actId="1076"/>
          <ac:cxnSpMkLst>
            <pc:docMk/>
            <pc:sldMk cId="1181090419" sldId="2076138274"/>
            <ac:cxnSpMk id="353" creationId="{C7353AB0-3D7F-47B4-A91A-FBF14A907CDF}"/>
          </ac:cxnSpMkLst>
        </pc:cxnChg>
      </pc:sldChg>
      <pc:sldChg chg="addSp modSp mod modNotes">
        <pc:chgData name="Paweena Tongbai (Lionbridge Technologies Inc)" userId="2b9f2c3d-e641-4e58-85cf-3fb104de0a4b" providerId="ADAL" clId="{F525B884-7740-4935-9A65-C5CE3C9A995A}" dt="2022-11-18T00:38:28.092" v="15" actId="1076"/>
        <pc:sldMkLst>
          <pc:docMk/>
          <pc:sldMk cId="1306109932" sldId="2076138276"/>
        </pc:sldMkLst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2" creationId="{21BC2277-B7AD-4D59-AE34-7E9B03ADA4CD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4" creationId="{4BE972D5-9FFE-0DFC-765E-822E80741026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6" creationId="{CB4A99B2-7C18-C730-A79F-205A73C4946A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8" creationId="{37EE782D-652F-240A-87DA-8A4BF7961959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9" creationId="{5B7BEC2A-86F9-81B7-44AC-053394E38E05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0" creationId="{10477EA2-84B2-3340-0EFD-CC38D2B2EBE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1" creationId="{776E2F3D-2C19-BB00-A8D1-E9B44C7D7956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2" creationId="{DBF39B52-D4FB-B0DC-364C-1F72A426DE42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3" creationId="{4DB0A2E3-32EC-1BE7-522D-4D5B261EC267}"/>
          </ac:spMkLst>
        </pc:spChg>
        <pc:spChg chg="add 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4" creationId="{DF0472AA-93BB-9C8E-4273-538F3C59050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5" creationId="{D9C12314-82DA-1E0E-505D-A97F9460CCB6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31" creationId="{E4C44DD6-C29D-4EEF-B034-00B098DCA5BF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73" creationId="{CDB3E84A-1148-4476-8FFC-F826F6CA0663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83" creationId="{A626F3CF-C7DF-4DAA-98D8-919B42C1D78B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91" creationId="{55B9CC7A-71BF-4DB1-9471-AFCE8FC97135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94" creationId="{D322D38A-7083-45F7-B4D8-EAF9FDECF987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03" creationId="{0E449756-E010-4D43-B2F2-DA544A4E003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25" creationId="{12A18B1C-8771-443F-B90B-986FB482F324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8.092" v="15" actId="1076"/>
          <ac:spMkLst>
            <pc:docMk/>
            <pc:sldMk cId="1306109932" sldId="2076138276"/>
            <ac:spMk id="159" creationId="{6463388A-266D-4316-9543-E2E31DD0600A}"/>
          </ac:spMkLst>
        </pc:spChg>
        <pc:picChg chg="add 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3" creationId="{DEF766D2-D46D-66EC-DDEA-04932A646C1A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5" creationId="{7FAE6F68-C97A-F817-9447-E3703E78460F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7" creationId="{94F1794A-6D9A-118B-2F8F-BEA2DF52889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19" creationId="{3332BBD6-6C3A-93B8-EF4C-A518B721274E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20" creationId="{CC4EC0BD-506A-AC11-3E33-7EE6A87C4AF5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104" creationId="{0E5F1465-55B6-460B-9478-75999166FE4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107" creationId="{9A4443D0-71B9-4E4E-9D0D-3F92DE824D4A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120" creationId="{BDDD9602-C8A7-4006-91CE-4A14C95DDA0A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126" creationId="{2B0CB4D9-6DE0-4885-AF05-3B520AD7A00D}"/>
          </ac:picMkLst>
        </pc:picChg>
        <pc:picChg chg="mod">
          <ac:chgData name="Paweena Tongbai (Lionbridge Technologies Inc)" userId="2b9f2c3d-e641-4e58-85cf-3fb104de0a4b" providerId="ADAL" clId="{F525B884-7740-4935-9A65-C5CE3C9A995A}" dt="2022-11-18T00:38:28.092" v="15" actId="1076"/>
          <ac:picMkLst>
            <pc:docMk/>
            <pc:sldMk cId="1306109932" sldId="2076138276"/>
            <ac:picMk id="131" creationId="{3F7FDC22-35EE-47FF-B67A-386D2814CFE9}"/>
          </ac:picMkLst>
        </pc:picChg>
        <pc:cxnChg chg="mod">
          <ac:chgData name="Paweena Tongbai (Lionbridge Technologies Inc)" userId="2b9f2c3d-e641-4e58-85cf-3fb104de0a4b" providerId="ADAL" clId="{F525B884-7740-4935-9A65-C5CE3C9A995A}" dt="2022-11-18T00:38:28.092" v="15" actId="1076"/>
          <ac:cxnSpMkLst>
            <pc:docMk/>
            <pc:sldMk cId="1306109932" sldId="2076138276"/>
            <ac:cxnSpMk id="93" creationId="{4C3D764B-6516-4A78-BF8D-B8635C2E7728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8.092" v="15" actId="1076"/>
          <ac:cxnSpMkLst>
            <pc:docMk/>
            <pc:sldMk cId="1306109932" sldId="2076138276"/>
            <ac:cxnSpMk id="153" creationId="{EFDB213F-23FC-4637-AD6C-BF32B016F447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8.092" v="15" actId="1076"/>
          <ac:cxnSpMkLst>
            <pc:docMk/>
            <pc:sldMk cId="1306109932" sldId="2076138276"/>
            <ac:cxnSpMk id="176" creationId="{3FA830D1-001B-491E-88FA-48F8E477D4EE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8.092" v="15" actId="1076"/>
          <ac:cxnSpMkLst>
            <pc:docMk/>
            <pc:sldMk cId="1306109932" sldId="2076138276"/>
            <ac:cxnSpMk id="180" creationId="{0CEAAF52-E105-434F-B1EA-2BB7EFF40957}"/>
          </ac:cxnSpMkLst>
        </pc:cxnChg>
      </pc:sldChg>
      <pc:sldChg chg="del">
        <pc:chgData name="Paweena Tongbai (Lionbridge Technologies Inc)" userId="2b9f2c3d-e641-4e58-85cf-3fb104de0a4b" providerId="ADAL" clId="{F525B884-7740-4935-9A65-C5CE3C9A995A}" dt="2022-11-18T00:24:29.502" v="0" actId="47"/>
        <pc:sldMkLst>
          <pc:docMk/>
          <pc:sldMk cId="1746150947" sldId="2076138277"/>
        </pc:sldMkLst>
      </pc:sldChg>
      <pc:sldChg chg="del">
        <pc:chgData name="Paweena Tongbai (Lionbridge Technologies Inc)" userId="2b9f2c3d-e641-4e58-85cf-3fb104de0a4b" providerId="ADAL" clId="{F525B884-7740-4935-9A65-C5CE3C9A995A}" dt="2022-11-18T00:24:29.502" v="0" actId="47"/>
        <pc:sldMkLst>
          <pc:docMk/>
          <pc:sldMk cId="3519857664" sldId="2076138278"/>
        </pc:sldMkLst>
      </pc:sldChg>
      <pc:sldChg chg="del">
        <pc:chgData name="Paweena Tongbai (Lionbridge Technologies Inc)" userId="2b9f2c3d-e641-4e58-85cf-3fb104de0a4b" providerId="ADAL" clId="{F525B884-7740-4935-9A65-C5CE3C9A995A}" dt="2022-11-18T00:24:29.502" v="0" actId="47"/>
        <pc:sldMkLst>
          <pc:docMk/>
          <pc:sldMk cId="2217576411" sldId="2076138279"/>
        </pc:sldMkLst>
      </pc:sldChg>
      <pc:sldMasterChg chg="delSp modSp mod modSldLayout">
        <pc:chgData name="Paweena Tongbai (Lionbridge Technologies Inc)" userId="2b9f2c3d-e641-4e58-85cf-3fb104de0a4b" providerId="ADAL" clId="{F525B884-7740-4935-9A65-C5CE3C9A995A}" dt="2022-11-18T00:38:20.026" v="14"/>
        <pc:sldMasterMkLst>
          <pc:docMk/>
          <pc:sldMasterMk cId="79163514" sldId="2147484872"/>
        </pc:sldMasterMkLst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asterMk cId="79163514" sldId="2147484872"/>
            <ac:spMk id="2" creationId="{00000000-0000-0000-0000-00000000000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asterMk cId="79163514" sldId="2147484872"/>
            <ac:spMk id="3" creationId="{90E0CE0A-15D7-405F-8DFA-B7F5AF47B03C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asterMk cId="79163514" sldId="2147484872"/>
            <ac:spMk id="4" creationId="{00000000-0000-0000-0000-000000000000}"/>
          </ac:spMkLst>
        </pc:spChg>
        <pc:spChg chg="mod">
          <ac:chgData name="Paweena Tongbai (Lionbridge Technologies Inc)" userId="2b9f2c3d-e641-4e58-85cf-3fb104de0a4b" providerId="ADAL" clId="{F525B884-7740-4935-9A65-C5CE3C9A995A}" dt="2022-11-18T00:38:20.026" v="14"/>
          <ac:spMkLst>
            <pc:docMk/>
            <pc:sldMasterMk cId="79163514" sldId="2147484872"/>
            <ac:spMk id="35" creationId="{09835393-211C-428D-B22F-51EE7A413599}"/>
          </ac:spMkLst>
        </pc:spChg>
        <pc:grpChg chg="mod">
          <ac:chgData name="Paweena Tongbai (Lionbridge Technologies Inc)" userId="2b9f2c3d-e641-4e58-85cf-3fb104de0a4b" providerId="ADAL" clId="{F525B884-7740-4935-9A65-C5CE3C9A995A}" dt="2022-11-18T00:38:20.026" v="14"/>
          <ac:grpSpMkLst>
            <pc:docMk/>
            <pc:sldMasterMk cId="79163514" sldId="2147484872"/>
            <ac:grpSpMk id="47" creationId="{32B5FFBF-552A-4973-B5B3-9EE3A765185F}"/>
          </ac:grpSpMkLst>
        </pc:grpChg>
        <pc:picChg chg="del">
          <ac:chgData name="Paweena Tongbai (Lionbridge Technologies Inc)" userId="2b9f2c3d-e641-4e58-85cf-3fb104de0a4b" providerId="ADAL" clId="{F525B884-7740-4935-9A65-C5CE3C9A995A}" dt="2022-11-18T00:32:47.293" v="6" actId="478"/>
          <ac:picMkLst>
            <pc:docMk/>
            <pc:sldMasterMk cId="79163514" sldId="2147484872"/>
            <ac:picMk id="48" creationId="{64D47851-93E6-4066-B42D-42968BFB647D}"/>
          </ac:picMkLst>
        </pc:pic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7" creationId="{5CD412E5-2492-4063-96AB-C451FC39F2B6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9" creationId="{D25E7FAE-6A98-413B-871E-10F8DF6FF1E3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0" creationId="{EF42BDE7-00A0-446E-9CEE-23DDF6A13E6E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1" creationId="{AD48FF31-9C6A-4C0C-AB96-ED556488A1BA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2" creationId="{28D811B2-F122-4FF3-A4F6-E7291A5152BB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3" creationId="{A2029335-BA6E-4B6F-B752-D02603169DE6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4" creationId="{708D55A0-D16C-4191-B9F9-C95B51610B5E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5" creationId="{DA3FCB58-9F61-404B-A493-7860A942FCC2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6" creationId="{0EFD38DF-4402-499A-B7B2-D5BBF3AD467C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7" creationId="{26DFD209-A624-4FEA-8F60-067FBF0CC1E8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8" creationId="{F1B8ED61-88C3-48AA-91A7-BFD779B3B3BA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19" creationId="{822AC47D-49D2-4B9E-B580-53A7922E5654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0" creationId="{20D7A2DB-4310-49CD-83F6-55B33BE76665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1" creationId="{20C40071-7BC6-4682-9CD1-0631E07C9F11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2" creationId="{EE0ACFAA-26E9-44D2-BEF0-E02CAE93F397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3" creationId="{385D1186-93AE-4B67-8544-763E0B213AAC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4" creationId="{CB1D45AE-FC53-4BB4-A9CD-C563C03A1195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5" creationId="{8325177A-06D9-4C2A-B7EF-984A90245BF7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6" creationId="{D2B67796-DF72-4C3B-A79D-7534FD3084C9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7" creationId="{C8B2C409-2FF7-4120-9E48-02A446B82DD6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8" creationId="{F3E0130A-B11A-42AB-8439-3CB0569F1C08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29" creationId="{0840B631-CB23-44B8-823B-56619D54F0E4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30" creationId="{C7DD460B-BBE5-43D6-95DF-C1C1CC6239C6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31" creationId="{7F5BEEB4-62B8-420A-9489-8319B9432C34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32" creationId="{79242164-82A4-4DA9-B78C-33430C241872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33" creationId="{1D8767DD-4892-4904-AE72-87087DD9CCC2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39" creationId="{245FC793-2AD0-4021-B3FB-391EDDE6CB63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0" creationId="{8091C6C8-296D-4AA9-8F03-7DEA5FA7D71A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1" creationId="{71CBDA8A-698A-4B1C-BC41-CD72C2900FE8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2" creationId="{F0780C82-EF19-43A2-BF1B-31FDFBA092CA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3" creationId="{13492339-9370-44E2-8C4D-414393DEB764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4" creationId="{EBF7CE2A-C0A7-4C6F-88B8-E40107AE34E8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5" creationId="{CCD7A1D0-B060-4037-BFAE-80FAF89CC35F}"/>
          </ac:cxnSpMkLst>
        </pc:cxnChg>
        <pc:cxnChg chg="mod">
          <ac:chgData name="Paweena Tongbai (Lionbridge Technologies Inc)" userId="2b9f2c3d-e641-4e58-85cf-3fb104de0a4b" providerId="ADAL" clId="{F525B884-7740-4935-9A65-C5CE3C9A995A}" dt="2022-11-18T00:38:20.026" v="14"/>
          <ac:cxnSpMkLst>
            <pc:docMk/>
            <pc:sldMasterMk cId="79163514" sldId="2147484872"/>
            <ac:cxnSpMk id="46" creationId="{2A121C21-7F60-43D7-B9B4-682B9D22E24D}"/>
          </ac:cxnSpMkLst>
        </pc:cxn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4265236099" sldId="2147484873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65236099" sldId="2147484873"/>
              <ac:spMk id="5" creationId="{6457201E-9DAE-41FA-A3D5-E845A60E44BE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4265236099" sldId="2147484873"/>
              <ac:picMk id="6" creationId="{D3453B0B-33DE-4ED0-A610-D76D0E610F6F}"/>
            </ac:picMkLst>
          </pc:pic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4265236099" sldId="2147484873"/>
              <ac:picMk id="7" creationId="{AEB1E43F-243E-134D-9418-B32A73E0E48E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3878314069" sldId="2147484874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878314069" sldId="2147484874"/>
              <ac:spMk id="5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878314069" sldId="2147484874"/>
              <ac:spMk id="9" creationId="{00000000-0000-0000-0000-00000000000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3878314069" sldId="2147484874"/>
              <ac:picMk id="7" creationId="{44E1717B-1127-422B-83A0-6DB1F04DE49C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893290835" sldId="2147484877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893290835" sldId="2147484877"/>
              <ac:spMk id="2" creationId="{25D0408F-4A76-4E13-B20C-89E0FD40DC32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893290835" sldId="2147484877"/>
              <ac:spMk id="5" creationId="{00000000-0000-0000-0000-00000000000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1893290835" sldId="2147484877"/>
              <ac:picMk id="6" creationId="{1B5497F1-768F-45ED-85F1-D14B37BE1F76}"/>
            </ac:picMkLst>
          </pc:pic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1893290835" sldId="2147484877"/>
              <ac:picMk id="8" creationId="{CEC508C3-17C5-4527-A00C-7B974C95D117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515818245" sldId="2147484878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515818245" sldId="2147484878"/>
              <ac:spMk id="4" creationId="{58A212C2-8B30-4835-8711-AA981B6CFBE1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548737549" sldId="2147484879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548737549" sldId="2147484879"/>
              <ac:spMk id="4" creationId="{00000000-0000-0000-0000-000000000000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486367078" sldId="2147484880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486367078" sldId="2147484880"/>
              <ac:spMk id="5" creationId="{14B7A288-CDAC-4184-9F73-137C95F5E643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486367078" sldId="2147484880"/>
              <ac:spMk id="9" creationId="{CEC22105-78D6-4753-94FA-3DA949361A95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844885767" sldId="2147484881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844885767" sldId="2147484881"/>
              <ac:spMk id="2" creationId="{8D876633-3E8D-4CF4-A5D4-D4E9D88A6DE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844885767" sldId="2147484881"/>
              <ac:spMk id="4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844885767" sldId="2147484881"/>
              <ac:spMk id="6" creationId="{8E9CDCB4-03E1-4763-B83E-A1334BCDB0C0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715479725" sldId="2147484883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715479725" sldId="2147484883"/>
              <ac:spMk id="2" creationId="{4B2500C4-B436-4E3A-8A91-A02448A774DB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186667143" sldId="2147484884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186667143" sldId="2147484884"/>
              <ac:spMk id="3" creationId="{935C9167-B5C7-4834-AC78-240C8C3EF11E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186667143" sldId="2147484884"/>
              <ac:spMk id="4" creationId="{0E780C89-4FC1-4FE7-AFCA-1C41A1B0944C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186667143" sldId="2147484884"/>
              <ac:spMk id="7" creationId="{CC6E92E5-E859-445F-856B-33F974FA3AC2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34358561" sldId="2147484885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4358561" sldId="2147484885"/>
              <ac:spMk id="3" creationId="{9B92DE97-5F35-4963-AC7A-96FEB98062FF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4358561" sldId="2147484885"/>
              <ac:spMk id="5" creationId="{22DBE4BB-02BC-403B-BD4E-F269E8077083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06041248" sldId="2147484886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06041248" sldId="2147484886"/>
              <ac:spMk id="3" creationId="{84E2C6C6-B442-4DE7-9C6C-405B9005314D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06041248" sldId="2147484886"/>
              <ac:spMk id="5" creationId="{AB7A8995-AE4E-430B-AF29-B4D106F867E8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804396759" sldId="2147484887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804396759" sldId="2147484887"/>
              <ac:spMk id="2" creationId="{38E01E45-D858-46CB-8C37-2ADA7A8B4F38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804396759" sldId="2147484887"/>
              <ac:spMk id="4" creationId="{FEB5B31F-7AD9-4BC6-8D61-62AD8011666E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698744971" sldId="2147484888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698744971" sldId="2147484888"/>
              <ac:spMk id="2" creationId="{045563AC-3A0B-4839-A9DC-F00E8E5411A6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698744971" sldId="2147484888"/>
              <ac:spMk id="4" creationId="{FEB5B31F-7AD9-4BC6-8D61-62AD8011666E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026835355" sldId="2147484889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026835355" sldId="2147484889"/>
              <ac:spMk id="3" creationId="{027DCA08-1117-4B11-AEFD-AAB2B33543F9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026835355" sldId="2147484889"/>
              <ac:spMk id="4" creationId="{AE833B58-0629-4A46-8711-902C16A99314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026835355" sldId="2147484889"/>
              <ac:spMk id="9" creationId="{1231301F-62BD-4CF6-8990-CDF00AFC8CCF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026835355" sldId="2147484889"/>
              <ac:spMk id="11" creationId="{7223C820-5673-4288-A9D6-185A95066B1E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026835355" sldId="2147484889"/>
              <ac:spMk id="13" creationId="{05B401B2-8D93-427E-90A4-52337B3965E8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4220104164" sldId="2147484890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3" creationId="{F260F77E-464D-46F7-A8F8-6F281DAB0C7A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4" creationId="{AE833B58-0629-4A46-8711-902C16A99314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9" creationId="{1231301F-62BD-4CF6-8990-CDF00AFC8CCF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10" creationId="{7E401A97-B3D4-43E4-9B09-8AD4B6B26068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11" creationId="{7223C820-5673-4288-A9D6-185A95066B1E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12" creationId="{7E8A9C08-F392-459F-B90B-EDBF4A830C55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220104164" sldId="2147484890"/>
              <ac:spMk id="13" creationId="{05B401B2-8D93-427E-90A4-52337B3965E8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778541594" sldId="2147484891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3" creationId="{87A434B7-D4B9-4D45-A31C-F0CC4D227945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4" creationId="{AE833B58-0629-4A46-8711-902C16A99314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9" creationId="{1231301F-62BD-4CF6-8990-CDF00AFC8CCF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10" creationId="{7E401A97-B3D4-43E4-9B09-8AD4B6B26068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11" creationId="{7223C820-5673-4288-A9D6-185A95066B1E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12" creationId="{7E8A9C08-F392-459F-B90B-EDBF4A830C55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13" creationId="{05B401B2-8D93-427E-90A4-52337B3965E8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14" creationId="{BBD58C33-921C-42F1-9803-1C798DB548C2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778541594" sldId="2147484891"/>
              <ac:spMk id="15" creationId="{38E883C1-8203-4549-AF30-B96AEC45AC68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633274561" sldId="2147484892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633274561" sldId="2147484892"/>
              <ac:spMk id="3" creationId="{32952E5A-3BE5-4580-872E-DC3A31E8D445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633274561" sldId="2147484892"/>
              <ac:spMk id="4" creationId="{52C923CE-7CB3-4CF0-AAA2-722B1683A109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3674151144" sldId="2147484893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674151144" sldId="2147484893"/>
              <ac:spMk id="3" creationId="{7D31026A-4A74-439D-A8F5-DB82A03E713C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674151144" sldId="2147484893"/>
              <ac:spMk id="7" creationId="{A08DBB0A-21C9-483B-83DA-E59B5C357879}"/>
            </ac:spMkLst>
          </pc:spChg>
          <pc:cxnChg chg="mod">
            <ac:chgData name="Paweena Tongbai (Lionbridge Technologies Inc)" userId="2b9f2c3d-e641-4e58-85cf-3fb104de0a4b" providerId="ADAL" clId="{F525B884-7740-4935-9A65-C5CE3C9A995A}" dt="2022-11-18T00:38:20.026" v="14"/>
            <ac:cxnSpMkLst>
              <pc:docMk/>
              <pc:sldMasterMk cId="79163514" sldId="2147484872"/>
              <pc:sldLayoutMk cId="3674151144" sldId="2147484893"/>
              <ac:cxnSpMk id="4" creationId="{B9FD800B-7DF4-487A-ADA4-F44FB0D5A337}"/>
            </ac:cxnSpMkLst>
          </pc:cxnChg>
          <pc:cxnChg chg="mod">
            <ac:chgData name="Paweena Tongbai (Lionbridge Technologies Inc)" userId="2b9f2c3d-e641-4e58-85cf-3fb104de0a4b" providerId="ADAL" clId="{F525B884-7740-4935-9A65-C5CE3C9A995A}" dt="2022-11-18T00:38:20.026" v="14"/>
            <ac:cxnSpMkLst>
              <pc:docMk/>
              <pc:sldMasterMk cId="79163514" sldId="2147484872"/>
              <pc:sldLayoutMk cId="3674151144" sldId="2147484893"/>
              <ac:cxnSpMk id="5" creationId="{317D0DD9-81B9-4F58-9346-51EE2B8F81A3}"/>
            </ac:cxnSpMkLst>
          </pc:cxn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634790780" sldId="2147484896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634790780" sldId="2147484896"/>
              <ac:spMk id="2" creationId="{39E5C076-3B78-4451-8068-576892A08E9C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634790780" sldId="2147484896"/>
              <ac:spMk id="3" creationId="{A4015781-2431-48C9-AEF1-52FBD41AF3FC}"/>
            </ac:spMkLst>
          </pc:spChg>
          <pc:cxnChg chg="mod">
            <ac:chgData name="Paweena Tongbai (Lionbridge Technologies Inc)" userId="2b9f2c3d-e641-4e58-85cf-3fb104de0a4b" providerId="ADAL" clId="{F525B884-7740-4935-9A65-C5CE3C9A995A}" dt="2022-11-18T00:38:20.026" v="14"/>
            <ac:cxnSpMkLst>
              <pc:docMk/>
              <pc:sldMasterMk cId="79163514" sldId="2147484872"/>
              <pc:sldLayoutMk cId="634790780" sldId="2147484896"/>
              <ac:cxnSpMk id="5" creationId="{C35867F2-3994-4092-B53B-5792FEE69887}"/>
            </ac:cxnSpMkLst>
          </pc:cxn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3109805189" sldId="2147484897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109805189" sldId="2147484897"/>
              <ac:spMk id="2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109805189" sldId="2147484897"/>
              <ac:spMk id="5" creationId="{00000000-0000-0000-0000-00000000000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3109805189" sldId="2147484897"/>
              <ac:picMk id="6" creationId="{3AD0DC0A-7B9F-4357-8D47-F407E99ED680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692755144" sldId="2147484898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692755144" sldId="2147484898"/>
              <ac:spMk id="2" creationId="{00000000-0000-0000-0000-00000000000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1692755144" sldId="2147484898"/>
              <ac:picMk id="5" creationId="{DDF24A8E-E5A8-4838-91D5-F11134AF6A81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839842970" sldId="2147484901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839842970" sldId="2147484901"/>
              <ac:spMk id="5" creationId="{BA9F61CF-FF79-485A-A6C8-A1952EFD58AE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041649924" sldId="2147484902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041649924" sldId="2147484902"/>
              <ac:spMk id="2" creationId="{00000000-0000-0000-0000-00000000000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2041649924" sldId="2147484902"/>
              <ac:picMk id="5" creationId="{265F69A1-0401-4DF8-B507-FBC3C227055D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81768625" sldId="2147484903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81768625" sldId="2147484903"/>
              <ac:spMk id="4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81768625" sldId="2147484903"/>
              <ac:spMk id="5" creationId="{F4B6606D-2DF9-48CD-BBE9-B751BF55CD2B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1297554984" sldId="2147484904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297554984" sldId="2147484904"/>
              <ac:spMk id="5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1297554984" sldId="2147484904"/>
              <ac:spMk id="9" creationId="{00000000-0000-0000-0000-00000000000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1297554984" sldId="2147484904"/>
              <ac:picMk id="6" creationId="{C89205E0-1FE0-2147-A567-C941C5AA1765}"/>
            </ac:picMkLst>
          </pc:pic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1297554984" sldId="2147484904"/>
              <ac:picMk id="7" creationId="{923145A3-A9AB-4B3E-A898-5EC4C9328403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379680407" sldId="2147484905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379680407" sldId="2147484905"/>
              <ac:spMk id="15" creationId="{9A95C66C-5C96-2344-B6A3-F56B3F7963BA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379680407" sldId="2147484905"/>
              <ac:spMk id="16" creationId="{CEB75608-737B-0C4E-85B1-321723083970}"/>
            </ac:spMkLst>
          </pc:sp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2379680407" sldId="2147484905"/>
              <ac:picMk id="6" creationId="{80D4BB00-622A-BD4E-A722-AD10CF5FFE41}"/>
            </ac:picMkLst>
          </pc:picChg>
          <pc:picChg chg="mod">
            <ac:chgData name="Paweena Tongbai (Lionbridge Technologies Inc)" userId="2b9f2c3d-e641-4e58-85cf-3fb104de0a4b" providerId="ADAL" clId="{F525B884-7740-4935-9A65-C5CE3C9A995A}" dt="2022-11-18T00:38:20.026" v="14"/>
            <ac:picMkLst>
              <pc:docMk/>
              <pc:sldMasterMk cId="79163514" sldId="2147484872"/>
              <pc:sldLayoutMk cId="2379680407" sldId="2147484905"/>
              <ac:picMk id="14" creationId="{63E1BA19-1D9F-FC44-8A38-8C233C9CC485}"/>
            </ac:picMkLst>
          </pc:pic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2522379562" sldId="2147484906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522379562" sldId="2147484906"/>
              <ac:spMk id="3" creationId="{AEDEC010-DDB9-42D4-B78F-4D54E3BEA4FF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522379562" sldId="2147484906"/>
              <ac:spMk id="4" creationId="{55F69672-DC8B-4F90-8167-6367A65F8F78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2522379562" sldId="2147484906"/>
              <ac:spMk id="5" creationId="{CCF6E003-50E5-45D8-A623-8E629A545CBD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3326273171" sldId="2147484907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326273171" sldId="2147484907"/>
              <ac:spMk id="3" creationId="{AEDEC010-DDB9-42D4-B78F-4D54E3BEA4FF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326273171" sldId="2147484907"/>
              <ac:spMk id="4" creationId="{55F69672-DC8B-4F90-8167-6367A65F8F78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3326273171" sldId="2147484907"/>
              <ac:spMk id="5" creationId="{CCF6E003-50E5-45D8-A623-8E629A545CBD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92234838" sldId="2147484941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92234838" sldId="2147484941"/>
              <ac:spMk id="2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92234838" sldId="2147484941"/>
              <ac:spMk id="3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92234838" sldId="2147484941"/>
              <ac:spMk id="5" creationId="{00000000-0000-0000-0000-000000000000}"/>
            </ac:spMkLst>
          </pc:spChg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92234838" sldId="2147484941"/>
              <ac:spMk id="6" creationId="{00000000-0000-0000-0000-000000000000}"/>
            </ac:spMkLst>
          </pc:spChg>
        </pc:sldLayoutChg>
        <pc:sldLayoutChg chg="modSp">
          <pc:chgData name="Paweena Tongbai (Lionbridge Technologies Inc)" userId="2b9f2c3d-e641-4e58-85cf-3fb104de0a4b" providerId="ADAL" clId="{F525B884-7740-4935-9A65-C5CE3C9A995A}" dt="2022-11-18T00:38:20.026" v="14"/>
          <pc:sldLayoutMkLst>
            <pc:docMk/>
            <pc:sldMasterMk cId="79163514" sldId="2147484872"/>
            <pc:sldLayoutMk cId="442300093" sldId="2147484942"/>
          </pc:sldLayoutMkLst>
          <pc:spChg chg="mod">
            <ac:chgData name="Paweena Tongbai (Lionbridge Technologies Inc)" userId="2b9f2c3d-e641-4e58-85cf-3fb104de0a4b" providerId="ADAL" clId="{F525B884-7740-4935-9A65-C5CE3C9A995A}" dt="2022-11-18T00:38:20.026" v="14"/>
            <ac:spMkLst>
              <pc:docMk/>
              <pc:sldMasterMk cId="79163514" sldId="2147484872"/>
              <pc:sldLayoutMk cId="442300093" sldId="2147484942"/>
              <ac:spMk id="3" creationId="{19AF4754-F11E-4E8F-BBFA-9E489F861B0D}"/>
            </ac:spMkLst>
          </pc:spChg>
        </pc:sldLayoutChg>
      </pc:sldMasterChg>
    </pc:docChg>
  </pc:docChgLst>
  <pc:docChgLst>
    <pc:chgData name="Paweena Tongbai (Lionbridge Technologies Inc)" userId="2b9f2c3d-e641-4e58-85cf-3fb104de0a4b" providerId="ADAL" clId="{DE60CD10-8C44-48B5-8A81-812AC988BAD2}"/>
    <pc:docChg chg="undo custSel addSld modSld addSection modSection">
      <pc:chgData name="Paweena Tongbai (Lionbridge Technologies Inc)" userId="2b9f2c3d-e641-4e58-85cf-3fb104de0a4b" providerId="ADAL" clId="{DE60CD10-8C44-48B5-8A81-812AC988BAD2}" dt="2022-11-18T00:22:10.084" v="656" actId="1037"/>
      <pc:docMkLst>
        <pc:docMk/>
      </pc:docMkLst>
      <pc:sldChg chg="addSp delSp modSp mod">
        <pc:chgData name="Paweena Tongbai (Lionbridge Technologies Inc)" userId="2b9f2c3d-e641-4e58-85cf-3fb104de0a4b" providerId="ADAL" clId="{DE60CD10-8C44-48B5-8A81-812AC988BAD2}" dt="2022-11-18T00:21:26.797" v="648" actId="1076"/>
        <pc:sldMkLst>
          <pc:docMk/>
          <pc:sldMk cId="359858731" sldId="2076138273"/>
        </pc:sldMkLst>
        <pc:spChg chg="add mod ord">
          <ac:chgData name="Paweena Tongbai (Lionbridge Technologies Inc)" userId="2b9f2c3d-e641-4e58-85cf-3fb104de0a4b" providerId="ADAL" clId="{DE60CD10-8C44-48B5-8A81-812AC988BAD2}" dt="2022-11-17T23:59:48.774" v="275" actId="2085"/>
          <ac:spMkLst>
            <pc:docMk/>
            <pc:sldMk cId="359858731" sldId="2076138273"/>
            <ac:spMk id="3" creationId="{1484C33A-A6FD-6354-EF86-06B97A5ADE06}"/>
          </ac:spMkLst>
        </pc:spChg>
        <pc:spChg chg="add mod or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4" creationId="{5E9EDBC1-5343-C20B-35C7-26374442D347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5" creationId="{E4C596FE-4342-360E-8D94-DE83EB84B80A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06:23.744" v="387" actId="14100"/>
          <ac:spMkLst>
            <pc:docMk/>
            <pc:sldMk cId="359858731" sldId="2076138273"/>
            <ac:spMk id="6" creationId="{149FC92C-1613-277A-8EEB-D4628BA6445A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07:14.170" v="399" actId="14100"/>
          <ac:spMkLst>
            <pc:docMk/>
            <pc:sldMk cId="359858731" sldId="2076138273"/>
            <ac:spMk id="7" creationId="{F2106097-C8D3-2289-0EA0-A809C5CC8869}"/>
          </ac:spMkLst>
        </pc:spChg>
        <pc:spChg chg="del">
          <ac:chgData name="Paweena Tongbai (Lionbridge Technologies Inc)" userId="2b9f2c3d-e641-4e58-85cf-3fb104de0a4b" providerId="ADAL" clId="{DE60CD10-8C44-48B5-8A81-812AC988BAD2}" dt="2022-11-17T23:54:04.747" v="181" actId="478"/>
          <ac:spMkLst>
            <pc:docMk/>
            <pc:sldMk cId="359858731" sldId="2076138273"/>
            <ac:spMk id="29" creationId="{76375B0C-0ED4-4E73-84BD-557657A08885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31" creationId="{E4C44DD6-C29D-4EEF-B034-00B098DCA5BF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73" creationId="{CDB3E84A-1148-4476-8FFC-F826F6CA0663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44:38.557" v="106" actId="2711"/>
          <ac:spMkLst>
            <pc:docMk/>
            <pc:sldMk cId="359858731" sldId="2076138273"/>
            <ac:spMk id="80" creationId="{8FAA1BC9-4702-44E8-9356-1D07BF2B9074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83" creationId="{A626F3CF-C7DF-4DAA-98D8-919B42C1D78B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6:53.311" v="392" actId="1076"/>
          <ac:spMkLst>
            <pc:docMk/>
            <pc:sldMk cId="359858731" sldId="2076138273"/>
            <ac:spMk id="91" creationId="{55B9CC7A-71BF-4DB1-9471-AFCE8FC97135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94" creationId="{D322D38A-7083-45F7-B4D8-EAF9FDECF987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103" creationId="{0E449756-E010-4D43-B2F2-DA544A4E0030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125" creationId="{12A18B1C-8771-443F-B90B-986FB482F324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159" creationId="{6463388A-266D-4316-9543-E2E31DD0600A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4:34.662" v="355" actId="1038"/>
          <ac:spMkLst>
            <pc:docMk/>
            <pc:sldMk cId="359858731" sldId="2076138273"/>
            <ac:spMk id="181" creationId="{2DB521B9-03F4-4CEF-86DD-ECBAA7DB0CC1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4:34.662" v="355" actId="1038"/>
          <ac:spMkLst>
            <pc:docMk/>
            <pc:sldMk cId="359858731" sldId="2076138273"/>
            <ac:spMk id="182" creationId="{58B7A0C0-074C-4B26-AFF1-BE0DA3D249E0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7:07.646" v="596" actId="404"/>
          <ac:spMkLst>
            <pc:docMk/>
            <pc:sldMk cId="359858731" sldId="2076138273"/>
            <ac:spMk id="183" creationId="{42ED4CED-F856-4D37-9A94-B345CD4868F2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4:34.662" v="355" actId="1038"/>
          <ac:spMkLst>
            <pc:docMk/>
            <pc:sldMk cId="359858731" sldId="2076138273"/>
            <ac:spMk id="185" creationId="{21C26287-6C40-4A82-B37F-9B00E743126C}"/>
          </ac:spMkLst>
        </pc:spChg>
        <pc:spChg chg="del">
          <ac:chgData name="Paweena Tongbai (Lionbridge Technologies Inc)" userId="2b9f2c3d-e641-4e58-85cf-3fb104de0a4b" providerId="ADAL" clId="{DE60CD10-8C44-48B5-8A81-812AC988BAD2}" dt="2022-11-17T23:59:06.525" v="264" actId="478"/>
          <ac:spMkLst>
            <pc:docMk/>
            <pc:sldMk cId="359858731" sldId="2076138273"/>
            <ac:spMk id="187" creationId="{44A119E6-B2F1-486A-B73A-04FDB4436AC5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21:26.797" v="648" actId="1076"/>
          <ac:spMkLst>
            <pc:docMk/>
            <pc:sldMk cId="359858731" sldId="2076138273"/>
            <ac:spMk id="188" creationId="{B328C25E-60D8-43F3-8C6E-3D926A697E21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0:05.010" v="280" actId="1076"/>
          <ac:spMkLst>
            <pc:docMk/>
            <pc:sldMk cId="359858731" sldId="2076138273"/>
            <ac:spMk id="194" creationId="{FC252F05-1722-4F61-B394-87B300E0AC11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44:25.390" v="67" actId="2711"/>
          <ac:spMkLst>
            <pc:docMk/>
            <pc:sldMk cId="359858731" sldId="2076138273"/>
            <ac:spMk id="196" creationId="{D753FA2F-4A07-4E58-9C15-F490F6F2A0FB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4:34.662" v="355" actId="1038"/>
          <ac:spMkLst>
            <pc:docMk/>
            <pc:sldMk cId="359858731" sldId="2076138273"/>
            <ac:spMk id="199" creationId="{64589EF9-7FD6-403C-8CE1-106130C46127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6:18.009" v="386" actId="1036"/>
          <ac:spMkLst>
            <pc:docMk/>
            <pc:sldMk cId="359858731" sldId="2076138273"/>
            <ac:spMk id="203" creationId="{E8ADC735-B80F-46DD-B4DF-A7BD4DFB9F56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7:12.491" v="597" actId="1076"/>
          <ac:spMkLst>
            <pc:docMk/>
            <pc:sldMk cId="359858731" sldId="2076138273"/>
            <ac:spMk id="204" creationId="{78C07236-AF0A-4DC7-B05B-92242FBA1916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216" creationId="{97359D17-C3E8-465A-817F-FA2B81672313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230" creationId="{58AA723B-836C-4033-A198-B12F63E42BFF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235" creationId="{97518284-D4A9-48F5-A2BE-FFB1D5F796D3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01:46.195" v="312" actId="1037"/>
          <ac:spMkLst>
            <pc:docMk/>
            <pc:sldMk cId="359858731" sldId="2076138273"/>
            <ac:spMk id="241" creationId="{9BA87F39-E636-43B1-9C35-94035B429039}"/>
          </ac:spMkLst>
        </pc:spChg>
        <pc:grpChg chg="mod">
          <ac:chgData name="Paweena Tongbai (Lionbridge Technologies Inc)" userId="2b9f2c3d-e641-4e58-85cf-3fb104de0a4b" providerId="ADAL" clId="{DE60CD10-8C44-48B5-8A81-812AC988BAD2}" dt="2022-11-18T00:05:44.857" v="375" actId="1036"/>
          <ac:grpSpMkLst>
            <pc:docMk/>
            <pc:sldMk cId="359858731" sldId="2076138273"/>
            <ac:grpSpMk id="205" creationId="{6D36FE91-CAD5-41C6-ABD0-045644977F47}"/>
          </ac:grpSpMkLst>
        </pc:grpChg>
        <pc:picChg chg="add mod">
          <ac:chgData name="Paweena Tongbai (Lionbridge Technologies Inc)" userId="2b9f2c3d-e641-4e58-85cf-3fb104de0a4b" providerId="ADAL" clId="{DE60CD10-8C44-48B5-8A81-812AC988BAD2}" dt="2022-11-18T00:01:46.195" v="312" actId="1037"/>
          <ac:picMkLst>
            <pc:docMk/>
            <pc:sldMk cId="359858731" sldId="2076138273"/>
            <ac:picMk id="2" creationId="{CFCAF629-3809-F8EC-D3D9-40F96C0E4C17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1:46.195" v="312" actId="1037"/>
          <ac:picMkLst>
            <pc:docMk/>
            <pc:sldMk cId="359858731" sldId="2076138273"/>
            <ac:picMk id="104" creationId="{0E5F1465-55B6-460B-9478-75999166FE4D}"/>
          </ac:picMkLst>
        </pc:picChg>
        <pc:picChg chg="del">
          <ac:chgData name="Paweena Tongbai (Lionbridge Technologies Inc)" userId="2b9f2c3d-e641-4e58-85cf-3fb104de0a4b" providerId="ADAL" clId="{DE60CD10-8C44-48B5-8A81-812AC988BAD2}" dt="2022-11-17T23:43:58.777" v="64" actId="478"/>
          <ac:picMkLst>
            <pc:docMk/>
            <pc:sldMk cId="359858731" sldId="2076138273"/>
            <ac:picMk id="107" creationId="{9A4443D0-71B9-4E4E-9D0D-3F92DE824D4A}"/>
          </ac:picMkLst>
        </pc:picChg>
        <pc:picChg chg="mod ord">
          <ac:chgData name="Paweena Tongbai (Lionbridge Technologies Inc)" userId="2b9f2c3d-e641-4e58-85cf-3fb104de0a4b" providerId="ADAL" clId="{DE60CD10-8C44-48B5-8A81-812AC988BAD2}" dt="2022-11-18T00:06:32.770" v="389" actId="1038"/>
          <ac:picMkLst>
            <pc:docMk/>
            <pc:sldMk cId="359858731" sldId="2076138273"/>
            <ac:picMk id="120" creationId="{BDDD9602-C8A7-4006-91CE-4A14C95DDA0A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1:46.195" v="312" actId="1037"/>
          <ac:picMkLst>
            <pc:docMk/>
            <pc:sldMk cId="359858731" sldId="2076138273"/>
            <ac:picMk id="126" creationId="{2B0CB4D9-6DE0-4885-AF05-3B520AD7A00D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1:46.195" v="312" actId="1037"/>
          <ac:picMkLst>
            <pc:docMk/>
            <pc:sldMk cId="359858731" sldId="2076138273"/>
            <ac:picMk id="131" creationId="{3F7FDC22-35EE-47FF-B67A-386D2814CFE9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4:34.662" v="355" actId="1038"/>
          <ac:picMkLst>
            <pc:docMk/>
            <pc:sldMk cId="359858731" sldId="2076138273"/>
            <ac:picMk id="186" creationId="{4187DC5D-3777-444C-B7F8-028E35F46A5C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5:35.668" v="373" actId="12789"/>
          <ac:picMkLst>
            <pc:docMk/>
            <pc:sldMk cId="359858731" sldId="2076138273"/>
            <ac:picMk id="192" creationId="{9D306C29-E105-4040-9136-34B5FBFD9C87}"/>
          </ac:picMkLst>
        </pc:picChg>
        <pc:picChg chg="mod ord">
          <ac:chgData name="Paweena Tongbai (Lionbridge Technologies Inc)" userId="2b9f2c3d-e641-4e58-85cf-3fb104de0a4b" providerId="ADAL" clId="{DE60CD10-8C44-48B5-8A81-812AC988BAD2}" dt="2022-11-18T00:06:44.652" v="391" actId="1035"/>
          <ac:picMkLst>
            <pc:docMk/>
            <pc:sldMk cId="359858731" sldId="2076138273"/>
            <ac:picMk id="195" creationId="{DF8778FD-962F-49B9-8A13-A566002B7374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4:34.662" v="355" actId="1038"/>
          <ac:picMkLst>
            <pc:docMk/>
            <pc:sldMk cId="359858731" sldId="2076138273"/>
            <ac:picMk id="197" creationId="{A16BBBD4-4AFB-4CDB-B5E2-727AC4D68D61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4:34.662" v="355" actId="1038"/>
          <ac:picMkLst>
            <pc:docMk/>
            <pc:sldMk cId="359858731" sldId="2076138273"/>
            <ac:picMk id="198" creationId="{3D451328-E3AE-46FC-AEDF-307637A4AF22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1:46.195" v="312" actId="1037"/>
          <ac:picMkLst>
            <pc:docMk/>
            <pc:sldMk cId="359858731" sldId="2076138273"/>
            <ac:picMk id="214" creationId="{553762DA-5800-4872-825C-5ED423F2C21B}"/>
          </ac:picMkLst>
        </pc:picChg>
        <pc:picChg chg="mod ord">
          <ac:chgData name="Paweena Tongbai (Lionbridge Technologies Inc)" userId="2b9f2c3d-e641-4e58-85cf-3fb104de0a4b" providerId="ADAL" clId="{DE60CD10-8C44-48B5-8A81-812AC988BAD2}" dt="2022-11-18T00:07:19.874" v="400" actId="1076"/>
          <ac:picMkLst>
            <pc:docMk/>
            <pc:sldMk cId="359858731" sldId="2076138273"/>
            <ac:picMk id="227" creationId="{21BC2277-B7AD-4D59-AE34-7E9B03ADA4CD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01:46.195" v="312" actId="1037"/>
          <ac:picMkLst>
            <pc:docMk/>
            <pc:sldMk cId="359858731" sldId="2076138273"/>
            <ac:picMk id="232" creationId="{DF306E0E-9EA6-468D-BBCD-D643BA432B0E}"/>
          </ac:picMkLst>
        </pc:picChg>
        <pc:cxnChg chg="mod">
          <ac:chgData name="Paweena Tongbai (Lionbridge Technologies Inc)" userId="2b9f2c3d-e641-4e58-85cf-3fb104de0a4b" providerId="ADAL" clId="{DE60CD10-8C44-48B5-8A81-812AC988BAD2}" dt="2022-11-18T00:01:46.195" v="312" actId="1037"/>
          <ac:cxnSpMkLst>
            <pc:docMk/>
            <pc:sldMk cId="359858731" sldId="2076138273"/>
            <ac:cxnSpMk id="93" creationId="{4C3D764B-6516-4A78-BF8D-B8635C2E7728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8T00:20:26.135" v="640" actId="12789"/>
          <ac:cxnSpMkLst>
            <pc:docMk/>
            <pc:sldMk cId="359858731" sldId="2076138273"/>
            <ac:cxnSpMk id="153" creationId="{EFDB213F-23FC-4637-AD6C-BF32B016F447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8T00:20:26.135" v="640" actId="12789"/>
          <ac:cxnSpMkLst>
            <pc:docMk/>
            <pc:sldMk cId="359858731" sldId="2076138273"/>
            <ac:cxnSpMk id="176" creationId="{3FA830D1-001B-491E-88FA-48F8E477D4EE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8T00:21:06.166" v="647" actId="14100"/>
          <ac:cxnSpMkLst>
            <pc:docMk/>
            <pc:sldMk cId="359858731" sldId="2076138273"/>
            <ac:cxnSpMk id="193" creationId="{C00C1460-4F97-41F5-AF19-61F5D6B11886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8T00:05:44.857" v="375" actId="1036"/>
          <ac:cxnSpMkLst>
            <pc:docMk/>
            <pc:sldMk cId="359858731" sldId="2076138273"/>
            <ac:cxnSpMk id="200" creationId="{D70F5B5D-9754-4826-BEDD-4DD65A2439B2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8T00:05:44.857" v="375" actId="1036"/>
          <ac:cxnSpMkLst>
            <pc:docMk/>
            <pc:sldMk cId="359858731" sldId="2076138273"/>
            <ac:cxnSpMk id="220" creationId="{8B0AB9E8-2086-4A53-A37C-E429AE97BDC3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8T00:20:26.135" v="640" actId="12789"/>
          <ac:cxnSpMkLst>
            <pc:docMk/>
            <pc:sldMk cId="359858731" sldId="2076138273"/>
            <ac:cxnSpMk id="237" creationId="{00B87935-67EE-4D75-9DE6-9FAEC7EB4949}"/>
          </ac:cxnSpMkLst>
        </pc:cxnChg>
      </pc:sldChg>
      <pc:sldChg chg="addSp delSp modSp mod">
        <pc:chgData name="Paweena Tongbai (Lionbridge Technologies Inc)" userId="2b9f2c3d-e641-4e58-85cf-3fb104de0a4b" providerId="ADAL" clId="{DE60CD10-8C44-48B5-8A81-812AC988BAD2}" dt="2022-11-18T00:22:10.084" v="656" actId="1037"/>
        <pc:sldMkLst>
          <pc:docMk/>
          <pc:sldMk cId="1181090419" sldId="2076138274"/>
        </pc:sldMkLst>
        <pc:spChg chg="add mod ord">
          <ac:chgData name="Paweena Tongbai (Lionbridge Technologies Inc)" userId="2b9f2c3d-e641-4e58-85cf-3fb104de0a4b" providerId="ADAL" clId="{DE60CD10-8C44-48B5-8A81-812AC988BAD2}" dt="2022-11-18T00:16:28.943" v="587" actId="1037"/>
          <ac:spMkLst>
            <pc:docMk/>
            <pc:sldMk cId="1181090419" sldId="2076138274"/>
            <ac:spMk id="2" creationId="{E26624B6-0040-3E39-7370-1E6F6E83200C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19:55.705" v="638" actId="14100"/>
          <ac:spMkLst>
            <pc:docMk/>
            <pc:sldMk cId="1181090419" sldId="2076138274"/>
            <ac:spMk id="4" creationId="{2665C0C7-03B3-E084-C348-9D85F64B7055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39.199" v="604" actId="692"/>
          <ac:spMkLst>
            <pc:docMk/>
            <pc:sldMk cId="1181090419" sldId="2076138274"/>
            <ac:spMk id="5" creationId="{46F59341-2160-4022-9FA4-A3FDA30743C8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39.199" v="604" actId="692"/>
          <ac:spMkLst>
            <pc:docMk/>
            <pc:sldMk cId="1181090419" sldId="2076138274"/>
            <ac:spMk id="6" creationId="{F2A569DC-A77B-4D92-9574-B2901E37FD58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59.869" v="609" actId="692"/>
          <ac:spMkLst>
            <pc:docMk/>
            <pc:sldMk cId="1181090419" sldId="2076138274"/>
            <ac:spMk id="7" creationId="{5147B75C-7D11-47FB-B741-3860A2D727AD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59.869" v="609" actId="692"/>
          <ac:spMkLst>
            <pc:docMk/>
            <pc:sldMk cId="1181090419" sldId="2076138274"/>
            <ac:spMk id="8" creationId="{3537B3EC-9339-4E4B-90BD-2FC6287089B2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32.768" v="603" actId="692"/>
          <ac:spMkLst>
            <pc:docMk/>
            <pc:sldMk cId="1181090419" sldId="2076138274"/>
            <ac:spMk id="9" creationId="{4863A1FF-0643-494C-884E-AF76AD066803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32.768" v="603" actId="692"/>
          <ac:spMkLst>
            <pc:docMk/>
            <pc:sldMk cId="1181090419" sldId="2076138274"/>
            <ac:spMk id="10" creationId="{AF9A2822-429B-44D1-B6F1-471CAC4D1D81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59.869" v="609" actId="692"/>
          <ac:spMkLst>
            <pc:docMk/>
            <pc:sldMk cId="1181090419" sldId="2076138274"/>
            <ac:spMk id="11" creationId="{CCBB335B-D2AE-4191-BB54-A58130F0C873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18:59.869" v="609" actId="692"/>
          <ac:spMkLst>
            <pc:docMk/>
            <pc:sldMk cId="1181090419" sldId="2076138274"/>
            <ac:spMk id="12" creationId="{399449E1-1BA2-46F8-8BDD-AB161BD82680}"/>
          </ac:spMkLst>
        </pc:spChg>
        <pc:spChg chg="add del mod">
          <ac:chgData name="Paweena Tongbai (Lionbridge Technologies Inc)" userId="2b9f2c3d-e641-4e58-85cf-3fb104de0a4b" providerId="ADAL" clId="{DE60CD10-8C44-48B5-8A81-812AC988BAD2}" dt="2022-11-18T00:09:30.661" v="427" actId="478"/>
          <ac:spMkLst>
            <pc:docMk/>
            <pc:sldMk cId="1181090419" sldId="2076138274"/>
            <ac:spMk id="13" creationId="{D987B664-E655-3512-B7B6-AFF831898D86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10:48.471" v="462" actId="14100"/>
          <ac:spMkLst>
            <pc:docMk/>
            <pc:sldMk cId="1181090419" sldId="2076138274"/>
            <ac:spMk id="14" creationId="{24A8C2BA-6D48-43BC-97F4-7B6BA78A1FDC}"/>
          </ac:spMkLst>
        </pc:spChg>
        <pc:spChg chg="add mod ord">
          <ac:chgData name="Paweena Tongbai (Lionbridge Technologies Inc)" userId="2b9f2c3d-e641-4e58-85cf-3fb104de0a4b" providerId="ADAL" clId="{DE60CD10-8C44-48B5-8A81-812AC988BAD2}" dt="2022-11-18T00:10:28.960" v="455" actId="167"/>
          <ac:spMkLst>
            <pc:docMk/>
            <pc:sldMk cId="1181090419" sldId="2076138274"/>
            <ac:spMk id="15" creationId="{FC08C34F-C1F8-FF1F-54E2-EA1C096A9133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15:32.668" v="571" actId="2085"/>
          <ac:spMkLst>
            <pc:docMk/>
            <pc:sldMk cId="1181090419" sldId="2076138274"/>
            <ac:spMk id="16" creationId="{6A15ADDB-FF51-6490-94DE-6C9CE482836D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12:25.615" v="480" actId="2085"/>
          <ac:spMkLst>
            <pc:docMk/>
            <pc:sldMk cId="1181090419" sldId="2076138274"/>
            <ac:spMk id="17" creationId="{EB0BBA3E-E24D-887C-89B6-F02B6A7360BD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15:47.608" v="574" actId="14100"/>
          <ac:spMkLst>
            <pc:docMk/>
            <pc:sldMk cId="1181090419" sldId="2076138274"/>
            <ac:spMk id="18" creationId="{7BE193F9-4B59-E285-F725-0A825E2814F7}"/>
          </ac:spMkLst>
        </pc:spChg>
        <pc:spChg chg="del mod topLvl">
          <ac:chgData name="Paweena Tongbai (Lionbridge Technologies Inc)" userId="2b9f2c3d-e641-4e58-85cf-3fb104de0a4b" providerId="ADAL" clId="{DE60CD10-8C44-48B5-8A81-812AC988BAD2}" dt="2022-11-18T00:09:54.227" v="436" actId="478"/>
          <ac:spMkLst>
            <pc:docMk/>
            <pc:sldMk cId="1181090419" sldId="2076138274"/>
            <ac:spMk id="301" creationId="{9A9A7B61-5004-4A61-B4F1-7380B407777E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9:51.886" v="637" actId="1038"/>
          <ac:spMkLst>
            <pc:docMk/>
            <pc:sldMk cId="1181090419" sldId="2076138274"/>
            <ac:spMk id="304" creationId="{25559A50-830B-4DE5-85E3-8AEEF9276E8F}"/>
          </ac:spMkLst>
        </pc:spChg>
        <pc:spChg chg="del topLvl">
          <ac:chgData name="Paweena Tongbai (Lionbridge Technologies Inc)" userId="2b9f2c3d-e641-4e58-85cf-3fb104de0a4b" providerId="ADAL" clId="{DE60CD10-8C44-48B5-8A81-812AC988BAD2}" dt="2022-11-18T00:09:25.116" v="425" actId="478"/>
          <ac:spMkLst>
            <pc:docMk/>
            <pc:sldMk cId="1181090419" sldId="2076138274"/>
            <ac:spMk id="306" creationId="{E79C4B16-083A-470C-8956-246EA7E3DF47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09:16.067" v="424" actId="692"/>
          <ac:spMkLst>
            <pc:docMk/>
            <pc:sldMk cId="1181090419" sldId="2076138274"/>
            <ac:spMk id="307" creationId="{4508B78C-C94D-43E5-B20D-649DB1575120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7T23:59:01.846" v="263" actId="165"/>
          <ac:spMkLst>
            <pc:docMk/>
            <pc:sldMk cId="1181090419" sldId="2076138274"/>
            <ac:spMk id="308" creationId="{F4710E48-6844-41CD-A22E-DCDBE55DC299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2:40.333" v="486" actId="1076"/>
          <ac:spMkLst>
            <pc:docMk/>
            <pc:sldMk cId="1181090419" sldId="2076138274"/>
            <ac:spMk id="310" creationId="{3272F21A-3FCC-4D07-A145-A5F6083BDDD9}"/>
          </ac:spMkLst>
        </pc:spChg>
        <pc:spChg chg="topLvl">
          <ac:chgData name="Paweena Tongbai (Lionbridge Technologies Inc)" userId="2b9f2c3d-e641-4e58-85cf-3fb104de0a4b" providerId="ADAL" clId="{DE60CD10-8C44-48B5-8A81-812AC988BAD2}" dt="2022-11-17T23:59:01.846" v="263" actId="165"/>
          <ac:spMkLst>
            <pc:docMk/>
            <pc:sldMk cId="1181090419" sldId="2076138274"/>
            <ac:spMk id="311" creationId="{728D027B-C4D2-45E3-8F3A-F00DCA0F9B09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0:53.651" v="463" actId="1076"/>
          <ac:spMkLst>
            <pc:docMk/>
            <pc:sldMk cId="1181090419" sldId="2076138274"/>
            <ac:spMk id="314" creationId="{5F96D3E9-3355-4314-B569-11C7D27C2A71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6:18.720" v="582" actId="1076"/>
          <ac:spMkLst>
            <pc:docMk/>
            <pc:sldMk cId="1181090419" sldId="2076138274"/>
            <ac:spMk id="315" creationId="{C4EA84C4-7494-4EB0-A0EE-F5E3DD9D96F2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6:14.374" v="581" actId="1076"/>
          <ac:spMkLst>
            <pc:docMk/>
            <pc:sldMk cId="1181090419" sldId="2076138274"/>
            <ac:spMk id="316" creationId="{C53CBB8D-4026-47FC-87CD-7B799F9A1663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5:02.850" v="564" actId="1036"/>
          <ac:spMkLst>
            <pc:docMk/>
            <pc:sldMk cId="1181090419" sldId="2076138274"/>
            <ac:spMk id="320" creationId="{113DE54D-1252-4343-8AEC-600976A7B06F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5:02.850" v="564" actId="1036"/>
          <ac:spMkLst>
            <pc:docMk/>
            <pc:sldMk cId="1181090419" sldId="2076138274"/>
            <ac:spMk id="321" creationId="{16B44095-C77B-446E-A363-22832EBFBC80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7:02.143" v="595" actId="404"/>
          <ac:spMkLst>
            <pc:docMk/>
            <pc:sldMk cId="1181090419" sldId="2076138274"/>
            <ac:spMk id="322" creationId="{74AD270D-D79F-4575-A1B0-551BFFAC6014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5:02.850" v="564" actId="1036"/>
          <ac:spMkLst>
            <pc:docMk/>
            <pc:sldMk cId="1181090419" sldId="2076138274"/>
            <ac:spMk id="323" creationId="{E2AFE12F-7C08-4059-B880-D9A51FF72970}"/>
          </ac:spMkLst>
        </pc:spChg>
        <pc:spChg chg="del topLvl">
          <ac:chgData name="Paweena Tongbai (Lionbridge Technologies Inc)" userId="2b9f2c3d-e641-4e58-85cf-3fb104de0a4b" providerId="ADAL" clId="{DE60CD10-8C44-48B5-8A81-812AC988BAD2}" dt="2022-11-18T00:13:53.273" v="507" actId="478"/>
          <ac:spMkLst>
            <pc:docMk/>
            <pc:sldMk cId="1181090419" sldId="2076138274"/>
            <ac:spMk id="325" creationId="{986D9678-FB9E-45D3-918D-5B79B53A3F4B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22:10.084" v="656" actId="1037"/>
          <ac:spMkLst>
            <pc:docMk/>
            <pc:sldMk cId="1181090419" sldId="2076138274"/>
            <ac:spMk id="326" creationId="{874C6F9A-7F76-4984-B124-17653C045AA5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6:07.558" v="580" actId="1076"/>
          <ac:spMkLst>
            <pc:docMk/>
            <pc:sldMk cId="1181090419" sldId="2076138274"/>
            <ac:spMk id="329" creationId="{170DA38D-51B5-4F75-840C-FDA2F88D47C0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08:00.589" v="403" actId="255"/>
          <ac:spMkLst>
            <pc:docMk/>
            <pc:sldMk cId="1181090419" sldId="2076138274"/>
            <ac:spMk id="331" creationId="{C4AB8E10-1BD6-4A30-9AB3-81812D2CCFE9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5:02.850" v="564" actId="1036"/>
          <ac:spMkLst>
            <pc:docMk/>
            <pc:sldMk cId="1181090419" sldId="2076138274"/>
            <ac:spMk id="334" creationId="{7D3921C9-291C-4A6E-8413-0B17D45660CC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16:53.734" v="594" actId="14100"/>
          <ac:spMkLst>
            <pc:docMk/>
            <pc:sldMk cId="1181090419" sldId="2076138274"/>
            <ac:spMk id="336" creationId="{63380777-CF10-4ADE-9BEA-4E5945E09AED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08:00.589" v="403" actId="255"/>
          <ac:spMkLst>
            <pc:docMk/>
            <pc:sldMk cId="1181090419" sldId="2076138274"/>
            <ac:spMk id="337" creationId="{A25A3719-951E-4B9D-8945-297916091364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7T23:59:01.846" v="263" actId="165"/>
          <ac:spMkLst>
            <pc:docMk/>
            <pc:sldMk cId="1181090419" sldId="2076138274"/>
            <ac:spMk id="347" creationId="{00935E8E-260A-4178-9D6E-95914A8D9592}"/>
          </ac:spMkLst>
        </pc:spChg>
        <pc:spChg chg="topLvl">
          <ac:chgData name="Paweena Tongbai (Lionbridge Technologies Inc)" userId="2b9f2c3d-e641-4e58-85cf-3fb104de0a4b" providerId="ADAL" clId="{DE60CD10-8C44-48B5-8A81-812AC988BAD2}" dt="2022-11-17T23:59:01.846" v="263" actId="165"/>
          <ac:spMkLst>
            <pc:docMk/>
            <pc:sldMk cId="1181090419" sldId="2076138274"/>
            <ac:spMk id="350" creationId="{7A2F4A14-7B20-4A40-B935-CA939DAD10AE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7T23:59:01.846" v="263" actId="165"/>
          <ac:spMkLst>
            <pc:docMk/>
            <pc:sldMk cId="1181090419" sldId="2076138274"/>
            <ac:spMk id="352" creationId="{7FD18B86-8F9E-4E0A-A1E6-9FF26D6858AD}"/>
          </ac:spMkLst>
        </pc:spChg>
        <pc:spChg chg="mod topLvl">
          <ac:chgData name="Paweena Tongbai (Lionbridge Technologies Inc)" userId="2b9f2c3d-e641-4e58-85cf-3fb104de0a4b" providerId="ADAL" clId="{DE60CD10-8C44-48B5-8A81-812AC988BAD2}" dt="2022-11-18T00:09:01.370" v="416" actId="255"/>
          <ac:spMkLst>
            <pc:docMk/>
            <pc:sldMk cId="1181090419" sldId="2076138274"/>
            <ac:spMk id="354" creationId="{D1832B8E-A67E-4105-AB32-920672DA84B7}"/>
          </ac:spMkLst>
        </pc:spChg>
        <pc:grpChg chg="add del mod">
          <ac:chgData name="Paweena Tongbai (Lionbridge Technologies Inc)" userId="2b9f2c3d-e641-4e58-85cf-3fb104de0a4b" providerId="ADAL" clId="{DE60CD10-8C44-48B5-8A81-812AC988BAD2}" dt="2022-11-17T23:59:01.846" v="263" actId="165"/>
          <ac:grpSpMkLst>
            <pc:docMk/>
            <pc:sldMk cId="1181090419" sldId="2076138274"/>
            <ac:grpSpMk id="28" creationId="{C358814D-1421-425A-BD5A-7F5FB0F2C6B5}"/>
          </ac:grpSpMkLst>
        </pc:grpChg>
        <pc:grpChg chg="mod topLvl">
          <ac:chgData name="Paweena Tongbai (Lionbridge Technologies Inc)" userId="2b9f2c3d-e641-4e58-85cf-3fb104de0a4b" providerId="ADAL" clId="{DE60CD10-8C44-48B5-8A81-812AC988BAD2}" dt="2022-11-18T00:17:30.278" v="598" actId="1038"/>
          <ac:grpSpMkLst>
            <pc:docMk/>
            <pc:sldMk cId="1181090419" sldId="2076138274"/>
            <ac:grpSpMk id="338" creationId="{1E8B1794-93BD-4D45-AE07-1BD81B5B068C}"/>
          </ac:grpSpMkLst>
        </pc:grpChg>
        <pc:picChg chg="add mod">
          <ac:chgData name="Paweena Tongbai (Lionbridge Technologies Inc)" userId="2b9f2c3d-e641-4e58-85cf-3fb104de0a4b" providerId="ADAL" clId="{DE60CD10-8C44-48B5-8A81-812AC988BAD2}" dt="2022-11-18T00:19:51.886" v="637" actId="1038"/>
          <ac:picMkLst>
            <pc:docMk/>
            <pc:sldMk cId="1181090419" sldId="2076138274"/>
            <ac:picMk id="3" creationId="{B258762B-EB78-901C-1C6A-BE8585435FEE}"/>
          </ac:picMkLst>
        </pc:picChg>
        <pc:picChg chg="topLvl">
          <ac:chgData name="Paweena Tongbai (Lionbridge Technologies Inc)" userId="2b9f2c3d-e641-4e58-85cf-3fb104de0a4b" providerId="ADAL" clId="{DE60CD10-8C44-48B5-8A81-812AC988BAD2}" dt="2022-11-17T23:59:01.846" v="263" actId="165"/>
          <ac:picMkLst>
            <pc:docMk/>
            <pc:sldMk cId="1181090419" sldId="2076138274"/>
            <ac:picMk id="303" creationId="{50FE7B35-2133-4238-80F8-E834ADC58ECB}"/>
          </ac:picMkLst>
        </pc:picChg>
        <pc:picChg chg="del">
          <ac:chgData name="Paweena Tongbai (Lionbridge Technologies Inc)" userId="2b9f2c3d-e641-4e58-85cf-3fb104de0a4b" providerId="ADAL" clId="{DE60CD10-8C44-48B5-8A81-812AC988BAD2}" dt="2022-11-17T23:58:52.967" v="260" actId="478"/>
          <ac:picMkLst>
            <pc:docMk/>
            <pc:sldMk cId="1181090419" sldId="2076138274"/>
            <ac:picMk id="305" creationId="{6400F683-AB0A-49E7-A639-62131C8922D7}"/>
          </ac:picMkLst>
        </pc:picChg>
        <pc:picChg chg="mod ord topLvl">
          <ac:chgData name="Paweena Tongbai (Lionbridge Technologies Inc)" userId="2b9f2c3d-e641-4e58-85cf-3fb104de0a4b" providerId="ADAL" clId="{DE60CD10-8C44-48B5-8A81-812AC988BAD2}" dt="2022-11-18T00:16:24.125" v="583" actId="1035"/>
          <ac:picMkLst>
            <pc:docMk/>
            <pc:sldMk cId="1181090419" sldId="2076138274"/>
            <ac:picMk id="309" creationId="{15623FE9-FAE0-4020-89E1-7D58C007E470}"/>
          </ac:picMkLst>
        </pc:picChg>
        <pc:picChg chg="topLvl">
          <ac:chgData name="Paweena Tongbai (Lionbridge Technologies Inc)" userId="2b9f2c3d-e641-4e58-85cf-3fb104de0a4b" providerId="ADAL" clId="{DE60CD10-8C44-48B5-8A81-812AC988BAD2}" dt="2022-11-17T23:59:01.846" v="263" actId="165"/>
          <ac:picMkLst>
            <pc:docMk/>
            <pc:sldMk cId="1181090419" sldId="2076138274"/>
            <ac:picMk id="312" creationId="{DBECB618-A88D-4173-BEDA-3364339E22D8}"/>
          </ac:picMkLst>
        </pc:picChg>
        <pc:picChg chg="mod topLvl">
          <ac:chgData name="Paweena Tongbai (Lionbridge Technologies Inc)" userId="2b9f2c3d-e641-4e58-85cf-3fb104de0a4b" providerId="ADAL" clId="{DE60CD10-8C44-48B5-8A81-812AC988BAD2}" dt="2022-11-18T00:10:39.898" v="460" actId="1037"/>
          <ac:picMkLst>
            <pc:docMk/>
            <pc:sldMk cId="1181090419" sldId="2076138274"/>
            <ac:picMk id="313" creationId="{BC737A4D-B96D-41EF-A6A8-DDE20402F1BF}"/>
          </ac:picMkLst>
        </pc:picChg>
        <pc:picChg chg="mod topLvl">
          <ac:chgData name="Paweena Tongbai (Lionbridge Technologies Inc)" userId="2b9f2c3d-e641-4e58-85cf-3fb104de0a4b" providerId="ADAL" clId="{DE60CD10-8C44-48B5-8A81-812AC988BAD2}" dt="2022-11-18T00:15:02.850" v="564" actId="1036"/>
          <ac:picMkLst>
            <pc:docMk/>
            <pc:sldMk cId="1181090419" sldId="2076138274"/>
            <ac:picMk id="324" creationId="{EEA17BB0-1FAC-4C7E-8C04-7AE88F08B34A}"/>
          </ac:picMkLst>
        </pc:picChg>
        <pc:picChg chg="topLvl">
          <ac:chgData name="Paweena Tongbai (Lionbridge Technologies Inc)" userId="2b9f2c3d-e641-4e58-85cf-3fb104de0a4b" providerId="ADAL" clId="{DE60CD10-8C44-48B5-8A81-812AC988BAD2}" dt="2022-11-17T23:59:01.846" v="263" actId="165"/>
          <ac:picMkLst>
            <pc:docMk/>
            <pc:sldMk cId="1181090419" sldId="2076138274"/>
            <ac:picMk id="327" creationId="{B075578F-3086-482F-9E8B-1845BDE54B2D}"/>
          </ac:picMkLst>
        </pc:picChg>
        <pc:picChg chg="mod ord topLvl">
          <ac:chgData name="Paweena Tongbai (Lionbridge Technologies Inc)" userId="2b9f2c3d-e641-4e58-85cf-3fb104de0a4b" providerId="ADAL" clId="{DE60CD10-8C44-48B5-8A81-812AC988BAD2}" dt="2022-11-18T00:16:32.524" v="592" actId="1037"/>
          <ac:picMkLst>
            <pc:docMk/>
            <pc:sldMk cId="1181090419" sldId="2076138274"/>
            <ac:picMk id="330" creationId="{EA9448FE-9F42-4BF5-9577-54709005532C}"/>
          </ac:picMkLst>
        </pc:picChg>
        <pc:picChg chg="mod topLvl">
          <ac:chgData name="Paweena Tongbai (Lionbridge Technologies Inc)" userId="2b9f2c3d-e641-4e58-85cf-3fb104de0a4b" providerId="ADAL" clId="{DE60CD10-8C44-48B5-8A81-812AC988BAD2}" dt="2022-11-18T00:15:02.850" v="564" actId="1036"/>
          <ac:picMkLst>
            <pc:docMk/>
            <pc:sldMk cId="1181090419" sldId="2076138274"/>
            <ac:picMk id="332" creationId="{FC136AA5-5400-4DE3-B510-2BFF4F53B25B}"/>
          </ac:picMkLst>
        </pc:picChg>
        <pc:picChg chg="mod topLvl">
          <ac:chgData name="Paweena Tongbai (Lionbridge Technologies Inc)" userId="2b9f2c3d-e641-4e58-85cf-3fb104de0a4b" providerId="ADAL" clId="{DE60CD10-8C44-48B5-8A81-812AC988BAD2}" dt="2022-11-18T00:15:02.850" v="564" actId="1036"/>
          <ac:picMkLst>
            <pc:docMk/>
            <pc:sldMk cId="1181090419" sldId="2076138274"/>
            <ac:picMk id="333" creationId="{EB7AE22E-C35C-4CEB-A583-2B8CA856E0E6}"/>
          </ac:picMkLst>
        </pc:picChg>
        <pc:picChg chg="topLvl">
          <ac:chgData name="Paweena Tongbai (Lionbridge Technologies Inc)" userId="2b9f2c3d-e641-4e58-85cf-3fb104de0a4b" providerId="ADAL" clId="{DE60CD10-8C44-48B5-8A81-812AC988BAD2}" dt="2022-11-17T23:59:01.846" v="263" actId="165"/>
          <ac:picMkLst>
            <pc:docMk/>
            <pc:sldMk cId="1181090419" sldId="2076138274"/>
            <ac:picMk id="346" creationId="{7F133F34-E6EB-4ECC-9149-3440218EC32A}"/>
          </ac:picMkLst>
        </pc:picChg>
        <pc:picChg chg="ord topLvl">
          <ac:chgData name="Paweena Tongbai (Lionbridge Technologies Inc)" userId="2b9f2c3d-e641-4e58-85cf-3fb104de0a4b" providerId="ADAL" clId="{DE60CD10-8C44-48B5-8A81-812AC988BAD2}" dt="2022-11-18T00:15:37.274" v="572" actId="166"/>
          <ac:picMkLst>
            <pc:docMk/>
            <pc:sldMk cId="1181090419" sldId="2076138274"/>
            <ac:picMk id="349" creationId="{209C6E68-06B8-4291-AA91-9E816DD037AD}"/>
          </ac:picMkLst>
        </pc:picChg>
        <pc:picChg chg="topLvl">
          <ac:chgData name="Paweena Tongbai (Lionbridge Technologies Inc)" userId="2b9f2c3d-e641-4e58-85cf-3fb104de0a4b" providerId="ADAL" clId="{DE60CD10-8C44-48B5-8A81-812AC988BAD2}" dt="2022-11-17T23:59:01.846" v="263" actId="165"/>
          <ac:picMkLst>
            <pc:docMk/>
            <pc:sldMk cId="1181090419" sldId="2076138274"/>
            <ac:picMk id="351" creationId="{56F9C748-18ED-4D43-9543-E80E5E7B57DE}"/>
          </ac:picMkLst>
        </pc:picChg>
        <pc:cxnChg chg="mod">
          <ac:chgData name="Paweena Tongbai (Lionbridge Technologies Inc)" userId="2b9f2c3d-e641-4e58-85cf-3fb104de0a4b" providerId="ADAL" clId="{DE60CD10-8C44-48B5-8A81-812AC988BAD2}" dt="2022-11-18T00:13:50.863" v="506" actId="1038"/>
          <ac:cxnSpMkLst>
            <pc:docMk/>
            <pc:sldMk cId="1181090419" sldId="2076138274"/>
            <ac:cxnSpMk id="26" creationId="{42B5BAFD-EA5C-4A98-B97E-9A5B4D951C12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12:58.599" v="488" actId="692"/>
          <ac:cxnSpMkLst>
            <pc:docMk/>
            <pc:sldMk cId="1181090419" sldId="2076138274"/>
            <ac:cxnSpMk id="302" creationId="{C42284F8-1E1E-46DE-8C2D-E8FA3BB4888B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20:16.740" v="639" actId="12789"/>
          <ac:cxnSpMkLst>
            <pc:docMk/>
            <pc:sldMk cId="1181090419" sldId="2076138274"/>
            <ac:cxnSpMk id="317" creationId="{1CA42404-388C-447C-AEBC-8E2F5B364F90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20:16.740" v="639" actId="12789"/>
          <ac:cxnSpMkLst>
            <pc:docMk/>
            <pc:sldMk cId="1181090419" sldId="2076138274"/>
            <ac:cxnSpMk id="318" creationId="{5F0CD278-8D78-4700-B71D-CA2E46816CBA}"/>
          </ac:cxnSpMkLst>
        </pc:cxnChg>
        <pc:cxnChg chg="topLvl">
          <ac:chgData name="Paweena Tongbai (Lionbridge Technologies Inc)" userId="2b9f2c3d-e641-4e58-85cf-3fb104de0a4b" providerId="ADAL" clId="{DE60CD10-8C44-48B5-8A81-812AC988BAD2}" dt="2022-11-17T23:59:01.846" v="263" actId="165"/>
          <ac:cxnSpMkLst>
            <pc:docMk/>
            <pc:sldMk cId="1181090419" sldId="2076138274"/>
            <ac:cxnSpMk id="319" creationId="{8DF29F19-6E18-4F4A-9CE5-CD4FF7A883F0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15:08.777" v="565" actId="14100"/>
          <ac:cxnSpMkLst>
            <pc:docMk/>
            <pc:sldMk cId="1181090419" sldId="2076138274"/>
            <ac:cxnSpMk id="328" creationId="{A268A585-AE1D-411B-BAE1-84C758200265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17:30.278" v="598" actId="1038"/>
          <ac:cxnSpMkLst>
            <pc:docMk/>
            <pc:sldMk cId="1181090419" sldId="2076138274"/>
            <ac:cxnSpMk id="335" creationId="{A1615766-435E-43B7-BEB8-346C6812BED1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17:30.278" v="598" actId="1038"/>
          <ac:cxnSpMkLst>
            <pc:docMk/>
            <pc:sldMk cId="1181090419" sldId="2076138274"/>
            <ac:cxnSpMk id="348" creationId="{1C5A5909-FE95-40C1-A936-00B98009602B}"/>
          </ac:cxnSpMkLst>
        </pc:cxnChg>
        <pc:cxnChg chg="mod topLvl">
          <ac:chgData name="Paweena Tongbai (Lionbridge Technologies Inc)" userId="2b9f2c3d-e641-4e58-85cf-3fb104de0a4b" providerId="ADAL" clId="{DE60CD10-8C44-48B5-8A81-812AC988BAD2}" dt="2022-11-18T00:20:16.740" v="639" actId="12789"/>
          <ac:cxnSpMkLst>
            <pc:docMk/>
            <pc:sldMk cId="1181090419" sldId="2076138274"/>
            <ac:cxnSpMk id="353" creationId="{C7353AB0-3D7F-47B4-A91A-FBF14A907CDF}"/>
          </ac:cxnSpMkLst>
        </pc:cxnChg>
      </pc:sldChg>
      <pc:sldChg chg="addSp delSp modSp mod chgLayout">
        <pc:chgData name="Paweena Tongbai (Lionbridge Technologies Inc)" userId="2b9f2c3d-e641-4e58-85cf-3fb104de0a4b" providerId="ADAL" clId="{DE60CD10-8C44-48B5-8A81-812AC988BAD2}" dt="2022-11-18T00:21:44.708" v="654" actId="1037"/>
        <pc:sldMkLst>
          <pc:docMk/>
          <pc:sldMk cId="1306109932" sldId="2076138276"/>
        </pc:sldMkLst>
        <pc:spChg chg="mod">
          <ac:chgData name="Paweena Tongbai (Lionbridge Technologies Inc)" userId="2b9f2c3d-e641-4e58-85cf-3fb104de0a4b" providerId="ADAL" clId="{DE60CD10-8C44-48B5-8A81-812AC988BAD2}" dt="2022-11-17T23:55:30.343" v="196" actId="1076"/>
          <ac:spMkLst>
            <pc:docMk/>
            <pc:sldMk cId="1306109932" sldId="2076138276"/>
            <ac:spMk id="2" creationId="{21BC2277-B7AD-4D59-AE34-7E9B03ADA4CD}"/>
          </ac:spMkLst>
        </pc:spChg>
        <pc:spChg chg="del">
          <ac:chgData name="Paweena Tongbai (Lionbridge Technologies Inc)" userId="2b9f2c3d-e641-4e58-85cf-3fb104de0a4b" providerId="ADAL" clId="{DE60CD10-8C44-48B5-8A81-812AC988BAD2}" dt="2022-11-17T23:49:55.246" v="129" actId="478"/>
          <ac:spMkLst>
            <pc:docMk/>
            <pc:sldMk cId="1306109932" sldId="2076138276"/>
            <ac:spMk id="3" creationId="{E211549D-DD8C-7FA3-03BE-5C8ED2358E54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21:44.708" v="654" actId="1037"/>
          <ac:spMkLst>
            <pc:docMk/>
            <pc:sldMk cId="1306109932" sldId="2076138276"/>
            <ac:spMk id="4" creationId="{4BE972D5-9FFE-0DFC-765E-822E80741026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21:44.708" v="654" actId="1037"/>
          <ac:spMkLst>
            <pc:docMk/>
            <pc:sldMk cId="1306109932" sldId="2076138276"/>
            <ac:spMk id="6" creationId="{CB4A99B2-7C18-C730-A79F-205A73C4946A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21:44.708" v="654" actId="1037"/>
          <ac:spMkLst>
            <pc:docMk/>
            <pc:sldMk cId="1306109932" sldId="2076138276"/>
            <ac:spMk id="8" creationId="{37EE782D-652F-240A-87DA-8A4BF7961959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39:47.051" v="23" actId="403"/>
          <ac:spMkLst>
            <pc:docMk/>
            <pc:sldMk cId="1306109932" sldId="2076138276"/>
            <ac:spMk id="9" creationId="{5B7BEC2A-86F9-81B7-44AC-053394E38E05}"/>
          </ac:spMkLst>
        </pc:spChg>
        <pc:spChg chg="mod">
          <ac:chgData name="Paweena Tongbai (Lionbridge Technologies Inc)" userId="2b9f2c3d-e641-4e58-85cf-3fb104de0a4b" providerId="ADAL" clId="{DE60CD10-8C44-48B5-8A81-812AC988BAD2}" dt="2022-11-18T00:21:44.708" v="654" actId="1037"/>
          <ac:spMkLst>
            <pc:docMk/>
            <pc:sldMk cId="1306109932" sldId="2076138276"/>
            <ac:spMk id="10" creationId="{10477EA2-84B2-3340-0EFD-CC38D2B2EBEF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21:44.708" v="654" actId="1037"/>
          <ac:spMkLst>
            <pc:docMk/>
            <pc:sldMk cId="1306109932" sldId="2076138276"/>
            <ac:spMk id="11" creationId="{776E2F3D-2C19-BB00-A8D1-E9B44C7D7956}"/>
          </ac:spMkLst>
        </pc:spChg>
        <pc:spChg chg="add mod ord">
          <ac:chgData name="Paweena Tongbai (Lionbridge Technologies Inc)" userId="2b9f2c3d-e641-4e58-85cf-3fb104de0a4b" providerId="ADAL" clId="{DE60CD10-8C44-48B5-8A81-812AC988BAD2}" dt="2022-11-17T23:52:53.189" v="167" actId="554"/>
          <ac:spMkLst>
            <pc:docMk/>
            <pc:sldMk cId="1306109932" sldId="2076138276"/>
            <ac:spMk id="12" creationId="{DBF39B52-D4FB-B0DC-364C-1F72A426DE42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7T23:51:20.874" v="144" actId="2085"/>
          <ac:spMkLst>
            <pc:docMk/>
            <pc:sldMk cId="1306109932" sldId="2076138276"/>
            <ac:spMk id="13" creationId="{4DB0A2E3-32EC-1BE7-522D-4D5B261EC267}"/>
          </ac:spMkLst>
        </pc:spChg>
        <pc:spChg chg="add del mod">
          <ac:chgData name="Paweena Tongbai (Lionbridge Technologies Inc)" userId="2b9f2c3d-e641-4e58-85cf-3fb104de0a4b" providerId="ADAL" clId="{DE60CD10-8C44-48B5-8A81-812AC988BAD2}" dt="2022-11-17T23:53:55.221" v="178" actId="21"/>
          <ac:spMkLst>
            <pc:docMk/>
            <pc:sldMk cId="1306109932" sldId="2076138276"/>
            <ac:spMk id="14" creationId="{DF5D4811-1A69-B513-D7F0-8C3B6108B2E2}"/>
          </ac:spMkLst>
        </pc:spChg>
        <pc:spChg chg="add mod">
          <ac:chgData name="Paweena Tongbai (Lionbridge Technologies Inc)" userId="2b9f2c3d-e641-4e58-85cf-3fb104de0a4b" providerId="ADAL" clId="{DE60CD10-8C44-48B5-8A81-812AC988BAD2}" dt="2022-11-18T00:21:44.708" v="654" actId="1037"/>
          <ac:spMkLst>
            <pc:docMk/>
            <pc:sldMk cId="1306109932" sldId="2076138276"/>
            <ac:spMk id="15" creationId="{D9C12314-82DA-1E0E-505D-A97F9460CCB6}"/>
          </ac:spMkLst>
        </pc:spChg>
        <pc:spChg chg="del">
          <ac:chgData name="Paweena Tongbai (Lionbridge Technologies Inc)" userId="2b9f2c3d-e641-4e58-85cf-3fb104de0a4b" providerId="ADAL" clId="{DE60CD10-8C44-48B5-8A81-812AC988BAD2}" dt="2022-11-17T23:49:08.928" v="121" actId="478"/>
          <ac:spMkLst>
            <pc:docMk/>
            <pc:sldMk cId="1306109932" sldId="2076138276"/>
            <ac:spMk id="29" creationId="{76375B0C-0ED4-4E73-84BD-557657A08885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51:38.280" v="147" actId="404"/>
          <ac:spMkLst>
            <pc:docMk/>
            <pc:sldMk cId="1306109932" sldId="2076138276"/>
            <ac:spMk id="31" creationId="{E4C44DD6-C29D-4EEF-B034-00B098DCA5BF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41:22.691" v="45" actId="403"/>
          <ac:spMkLst>
            <pc:docMk/>
            <pc:sldMk cId="1306109932" sldId="2076138276"/>
            <ac:spMk id="73" creationId="{CDB3E84A-1148-4476-8FFC-F826F6CA0663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54:17.337" v="183" actId="692"/>
          <ac:spMkLst>
            <pc:docMk/>
            <pc:sldMk cId="1306109932" sldId="2076138276"/>
            <ac:spMk id="83" creationId="{A626F3CF-C7DF-4DAA-98D8-919B42C1D78B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50:11.916" v="133" actId="120"/>
          <ac:spMkLst>
            <pc:docMk/>
            <pc:sldMk cId="1306109932" sldId="2076138276"/>
            <ac:spMk id="91" creationId="{55B9CC7A-71BF-4DB1-9471-AFCE8FC97135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51:47.446" v="149" actId="403"/>
          <ac:spMkLst>
            <pc:docMk/>
            <pc:sldMk cId="1306109932" sldId="2076138276"/>
            <ac:spMk id="94" creationId="{D322D38A-7083-45F7-B4D8-EAF9FDECF987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52:34.820" v="165" actId="6549"/>
          <ac:spMkLst>
            <pc:docMk/>
            <pc:sldMk cId="1306109932" sldId="2076138276"/>
            <ac:spMk id="103" creationId="{0E449756-E010-4D43-B2F2-DA544A4E0030}"/>
          </ac:spMkLst>
        </pc:spChg>
        <pc:spChg chg="mod">
          <ac:chgData name="Paweena Tongbai (Lionbridge Technologies Inc)" userId="2b9f2c3d-e641-4e58-85cf-3fb104de0a4b" providerId="ADAL" clId="{DE60CD10-8C44-48B5-8A81-812AC988BAD2}" dt="2022-11-17T23:39:47.051" v="23" actId="403"/>
          <ac:spMkLst>
            <pc:docMk/>
            <pc:sldMk cId="1306109932" sldId="2076138276"/>
            <ac:spMk id="159" creationId="{6463388A-266D-4316-9543-E2E31DD0600A}"/>
          </ac:spMkLst>
        </pc:spChg>
        <pc:picChg chg="mod ord">
          <ac:chgData name="Paweena Tongbai (Lionbridge Technologies Inc)" userId="2b9f2c3d-e641-4e58-85cf-3fb104de0a4b" providerId="ADAL" clId="{DE60CD10-8C44-48B5-8A81-812AC988BAD2}" dt="2022-11-18T00:21:44.708" v="654" actId="1037"/>
          <ac:picMkLst>
            <pc:docMk/>
            <pc:sldMk cId="1306109932" sldId="2076138276"/>
            <ac:picMk id="5" creationId="{7FAE6F68-C97A-F817-9447-E3703E78460F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21:44.708" v="654" actId="1037"/>
          <ac:picMkLst>
            <pc:docMk/>
            <pc:sldMk cId="1306109932" sldId="2076138276"/>
            <ac:picMk id="7" creationId="{94F1794A-6D9A-118B-2F8F-BEA2DF52889D}"/>
          </ac:picMkLst>
        </pc:picChg>
        <pc:picChg chg="mod">
          <ac:chgData name="Paweena Tongbai (Lionbridge Technologies Inc)" userId="2b9f2c3d-e641-4e58-85cf-3fb104de0a4b" providerId="ADAL" clId="{DE60CD10-8C44-48B5-8A81-812AC988BAD2}" dt="2022-11-18T00:21:44.708" v="654" actId="1037"/>
          <ac:picMkLst>
            <pc:docMk/>
            <pc:sldMk cId="1306109932" sldId="2076138276"/>
            <ac:picMk id="20" creationId="{CC4EC0BD-506A-AC11-3E33-7EE6A87C4AF5}"/>
          </ac:picMkLst>
        </pc:picChg>
        <pc:picChg chg="mod">
          <ac:chgData name="Paweena Tongbai (Lionbridge Technologies Inc)" userId="2b9f2c3d-e641-4e58-85cf-3fb104de0a4b" providerId="ADAL" clId="{DE60CD10-8C44-48B5-8A81-812AC988BAD2}" dt="2022-11-17T23:51:51.937" v="150" actId="1076"/>
          <ac:picMkLst>
            <pc:docMk/>
            <pc:sldMk cId="1306109932" sldId="2076138276"/>
            <ac:picMk id="104" creationId="{0E5F1465-55B6-460B-9478-75999166FE4D}"/>
          </ac:picMkLst>
        </pc:picChg>
        <pc:picChg chg="mod">
          <ac:chgData name="Paweena Tongbai (Lionbridge Technologies Inc)" userId="2b9f2c3d-e641-4e58-85cf-3fb104de0a4b" providerId="ADAL" clId="{DE60CD10-8C44-48B5-8A81-812AC988BAD2}" dt="2022-11-17T23:40:58.171" v="44" actId="1036"/>
          <ac:picMkLst>
            <pc:docMk/>
            <pc:sldMk cId="1306109932" sldId="2076138276"/>
            <ac:picMk id="107" creationId="{9A4443D0-71B9-4E4E-9D0D-3F92DE824D4A}"/>
          </ac:picMkLst>
        </pc:picChg>
        <pc:picChg chg="mod ord">
          <ac:chgData name="Paweena Tongbai (Lionbridge Technologies Inc)" userId="2b9f2c3d-e641-4e58-85cf-3fb104de0a4b" providerId="ADAL" clId="{DE60CD10-8C44-48B5-8A81-812AC988BAD2}" dt="2022-11-17T23:51:28.015" v="145" actId="1076"/>
          <ac:picMkLst>
            <pc:docMk/>
            <pc:sldMk cId="1306109932" sldId="2076138276"/>
            <ac:picMk id="120" creationId="{BDDD9602-C8A7-4006-91CE-4A14C95DDA0A}"/>
          </ac:picMkLst>
        </pc:picChg>
        <pc:picChg chg="mod">
          <ac:chgData name="Paweena Tongbai (Lionbridge Technologies Inc)" userId="2b9f2c3d-e641-4e58-85cf-3fb104de0a4b" providerId="ADAL" clId="{DE60CD10-8C44-48B5-8A81-812AC988BAD2}" dt="2022-11-17T23:52:22.658" v="162" actId="1037"/>
          <ac:picMkLst>
            <pc:docMk/>
            <pc:sldMk cId="1306109932" sldId="2076138276"/>
            <ac:picMk id="131" creationId="{3F7FDC22-35EE-47FF-B67A-386D2814CFE9}"/>
          </ac:picMkLst>
        </pc:picChg>
        <pc:cxnChg chg="mod">
          <ac:chgData name="Paweena Tongbai (Lionbridge Technologies Inc)" userId="2b9f2c3d-e641-4e58-85cf-3fb104de0a4b" providerId="ADAL" clId="{DE60CD10-8C44-48B5-8A81-812AC988BAD2}" dt="2022-11-17T23:40:25.551" v="34" actId="692"/>
          <ac:cxnSpMkLst>
            <pc:docMk/>
            <pc:sldMk cId="1306109932" sldId="2076138276"/>
            <ac:cxnSpMk id="93" creationId="{4C3D764B-6516-4A78-BF8D-B8635C2E7728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7T23:55:25.678" v="195" actId="692"/>
          <ac:cxnSpMkLst>
            <pc:docMk/>
            <pc:sldMk cId="1306109932" sldId="2076138276"/>
            <ac:cxnSpMk id="153" creationId="{EFDB213F-23FC-4637-AD6C-BF32B016F447}"/>
          </ac:cxnSpMkLst>
        </pc:cxnChg>
        <pc:cxnChg chg="mod">
          <ac:chgData name="Paweena Tongbai (Lionbridge Technologies Inc)" userId="2b9f2c3d-e641-4e58-85cf-3fb104de0a4b" providerId="ADAL" clId="{DE60CD10-8C44-48B5-8A81-812AC988BAD2}" dt="2022-11-17T23:55:18.674" v="193" actId="692"/>
          <ac:cxnSpMkLst>
            <pc:docMk/>
            <pc:sldMk cId="1306109932" sldId="2076138276"/>
            <ac:cxnSpMk id="176" creationId="{3FA830D1-001B-491E-88FA-48F8E477D4EE}"/>
          </ac:cxnSpMkLst>
        </pc:cxnChg>
      </pc:sldChg>
      <pc:sldChg chg="add setBg">
        <pc:chgData name="Paweena Tongbai (Lionbridge Technologies Inc)" userId="2b9f2c3d-e641-4e58-85cf-3fb104de0a4b" providerId="ADAL" clId="{DE60CD10-8C44-48B5-8A81-812AC988BAD2}" dt="2022-11-17T23:35:01.494" v="12"/>
        <pc:sldMkLst>
          <pc:docMk/>
          <pc:sldMk cId="1746150947" sldId="2076138277"/>
        </pc:sldMkLst>
      </pc:sldChg>
      <pc:sldChg chg="add setBg">
        <pc:chgData name="Paweena Tongbai (Lionbridge Technologies Inc)" userId="2b9f2c3d-e641-4e58-85cf-3fb104de0a4b" providerId="ADAL" clId="{DE60CD10-8C44-48B5-8A81-812AC988BAD2}" dt="2022-11-17T23:35:01.494" v="12"/>
        <pc:sldMkLst>
          <pc:docMk/>
          <pc:sldMk cId="3519857664" sldId="2076138278"/>
        </pc:sldMkLst>
      </pc:sldChg>
      <pc:sldChg chg="add setBg">
        <pc:chgData name="Paweena Tongbai (Lionbridge Technologies Inc)" userId="2b9f2c3d-e641-4e58-85cf-3fb104de0a4b" providerId="ADAL" clId="{DE60CD10-8C44-48B5-8A81-812AC988BAD2}" dt="2022-11-17T23:35:01.494" v="12"/>
        <pc:sldMkLst>
          <pc:docMk/>
          <pc:sldMk cId="2217576411" sldId="2076138279"/>
        </pc:sldMkLst>
      </pc:sldChg>
    </pc:docChg>
  </pc:docChgLst>
  <pc:docChgLst>
    <pc:chgData name="Mick Alberts" userId="38364643-99db-4c87-8154-d1a461729852" providerId="ADAL" clId="{0E0A3E5E-44FA-4FC0-88F9-7C336788CA1F}"/>
    <pc:docChg chg="modSld">
      <pc:chgData name="Mick Alberts" userId="38364643-99db-4c87-8154-d1a461729852" providerId="ADAL" clId="{0E0A3E5E-44FA-4FC0-88F9-7C336788CA1F}" dt="2022-11-18T19:44:12.219" v="183" actId="1035"/>
      <pc:docMkLst>
        <pc:docMk/>
      </pc:docMkLst>
      <pc:sldChg chg="modSp mod">
        <pc:chgData name="Mick Alberts" userId="38364643-99db-4c87-8154-d1a461729852" providerId="ADAL" clId="{0E0A3E5E-44FA-4FC0-88F9-7C336788CA1F}" dt="2022-11-18T19:40:40.843" v="87" actId="20577"/>
        <pc:sldMkLst>
          <pc:docMk/>
          <pc:sldMk cId="359858731" sldId="2076138273"/>
        </pc:sldMkLst>
        <pc:spChg chg="mod">
          <ac:chgData name="Mick Alberts" userId="38364643-99db-4c87-8154-d1a461729852" providerId="ADAL" clId="{0E0A3E5E-44FA-4FC0-88F9-7C336788CA1F}" dt="2022-11-18T19:40:09.030" v="69" actId="1035"/>
          <ac:spMkLst>
            <pc:docMk/>
            <pc:sldMk cId="359858731" sldId="2076138273"/>
            <ac:spMk id="73" creationId="{CDB3E84A-1148-4476-8FFC-F826F6CA0663}"/>
          </ac:spMkLst>
        </pc:spChg>
        <pc:spChg chg="mod">
          <ac:chgData name="Mick Alberts" userId="38364643-99db-4c87-8154-d1a461729852" providerId="ADAL" clId="{0E0A3E5E-44FA-4FC0-88F9-7C336788CA1F}" dt="2022-11-18T19:40:25.927" v="85" actId="20577"/>
          <ac:spMkLst>
            <pc:docMk/>
            <pc:sldMk cId="359858731" sldId="2076138273"/>
            <ac:spMk id="103" creationId="{0E449756-E010-4D43-B2F2-DA544A4E0030}"/>
          </ac:spMkLst>
        </pc:spChg>
        <pc:spChg chg="mod">
          <ac:chgData name="Mick Alberts" userId="38364643-99db-4c87-8154-d1a461729852" providerId="ADAL" clId="{0E0A3E5E-44FA-4FC0-88F9-7C336788CA1F}" dt="2022-11-18T19:40:40.843" v="87" actId="20577"/>
          <ac:spMkLst>
            <pc:docMk/>
            <pc:sldMk cId="359858731" sldId="2076138273"/>
            <ac:spMk id="204" creationId="{78C07236-AF0A-4DC7-B05B-92242FBA1916}"/>
          </ac:spMkLst>
        </pc:spChg>
        <pc:picChg chg="mod">
          <ac:chgData name="Mick Alberts" userId="38364643-99db-4c87-8154-d1a461729852" providerId="ADAL" clId="{0E0A3E5E-44FA-4FC0-88F9-7C336788CA1F}" dt="2022-11-18T19:40:14.235" v="75" actId="1037"/>
          <ac:picMkLst>
            <pc:docMk/>
            <pc:sldMk cId="359858731" sldId="2076138273"/>
            <ac:picMk id="104" creationId="{0E5F1465-55B6-460B-9478-75999166FE4D}"/>
          </ac:picMkLst>
        </pc:picChg>
      </pc:sldChg>
      <pc:sldChg chg="modSp mod">
        <pc:chgData name="Mick Alberts" userId="38364643-99db-4c87-8154-d1a461729852" providerId="ADAL" clId="{0E0A3E5E-44FA-4FC0-88F9-7C336788CA1F}" dt="2022-11-18T19:44:12.219" v="183" actId="1035"/>
        <pc:sldMkLst>
          <pc:docMk/>
          <pc:sldMk cId="1181090419" sldId="2076138274"/>
        </pc:sldMkLst>
        <pc:spChg chg="mod">
          <ac:chgData name="Mick Alberts" userId="38364643-99db-4c87-8154-d1a461729852" providerId="ADAL" clId="{0E0A3E5E-44FA-4FC0-88F9-7C336788CA1F}" dt="2022-11-18T19:41:08.349" v="104" actId="1035"/>
          <ac:spMkLst>
            <pc:docMk/>
            <pc:sldMk cId="1181090419" sldId="2076138274"/>
            <ac:spMk id="4" creationId="{2665C0C7-03B3-E084-C348-9D85F64B7055}"/>
          </ac:spMkLst>
        </pc:spChg>
        <pc:spChg chg="mod">
          <ac:chgData name="Mick Alberts" userId="38364643-99db-4c87-8154-d1a461729852" providerId="ADAL" clId="{0E0A3E5E-44FA-4FC0-88F9-7C336788CA1F}" dt="2022-11-18T19:43:15.642" v="158" actId="14100"/>
          <ac:spMkLst>
            <pc:docMk/>
            <pc:sldMk cId="1181090419" sldId="2076138274"/>
            <ac:spMk id="7" creationId="{5147B75C-7D11-47FB-B741-3860A2D727AD}"/>
          </ac:spMkLst>
        </pc:spChg>
        <pc:spChg chg="mod">
          <ac:chgData name="Mick Alberts" userId="38364643-99db-4c87-8154-d1a461729852" providerId="ADAL" clId="{0E0A3E5E-44FA-4FC0-88F9-7C336788CA1F}" dt="2022-11-18T19:43:21.097" v="159" actId="20577"/>
          <ac:spMkLst>
            <pc:docMk/>
            <pc:sldMk cId="1181090419" sldId="2076138274"/>
            <ac:spMk id="8" creationId="{3537B3EC-9339-4E4B-90BD-2FC6287089B2}"/>
          </ac:spMkLst>
        </pc:spChg>
        <pc:spChg chg="mod">
          <ac:chgData name="Mick Alberts" userId="38364643-99db-4c87-8154-d1a461729852" providerId="ADAL" clId="{0E0A3E5E-44FA-4FC0-88F9-7C336788CA1F}" dt="2022-11-18T19:44:12.219" v="183" actId="1035"/>
          <ac:spMkLst>
            <pc:docMk/>
            <pc:sldMk cId="1181090419" sldId="2076138274"/>
            <ac:spMk id="11" creationId="{CCBB335B-D2AE-4191-BB54-A58130F0C873}"/>
          </ac:spMkLst>
        </pc:spChg>
        <pc:spChg chg="mod">
          <ac:chgData name="Mick Alberts" userId="38364643-99db-4c87-8154-d1a461729852" providerId="ADAL" clId="{0E0A3E5E-44FA-4FC0-88F9-7C336788CA1F}" dt="2022-11-18T19:43:50.584" v="179" actId="14100"/>
          <ac:spMkLst>
            <pc:docMk/>
            <pc:sldMk cId="1181090419" sldId="2076138274"/>
            <ac:spMk id="12" creationId="{399449E1-1BA2-46F8-8BDD-AB161BD82680}"/>
          </ac:spMkLst>
        </pc:spChg>
        <pc:spChg chg="mod">
          <ac:chgData name="Mick Alberts" userId="38364643-99db-4c87-8154-d1a461729852" providerId="ADAL" clId="{0E0A3E5E-44FA-4FC0-88F9-7C336788CA1F}" dt="2022-11-18T19:42:15.036" v="122" actId="20577"/>
          <ac:spMkLst>
            <pc:docMk/>
            <pc:sldMk cId="1181090419" sldId="2076138274"/>
            <ac:spMk id="14" creationId="{24A8C2BA-6D48-43BC-97F4-7B6BA78A1FDC}"/>
          </ac:spMkLst>
        </pc:spChg>
        <pc:spChg chg="mod">
          <ac:chgData name="Mick Alberts" userId="38364643-99db-4c87-8154-d1a461729852" providerId="ADAL" clId="{0E0A3E5E-44FA-4FC0-88F9-7C336788CA1F}" dt="2022-11-18T19:42:36.928" v="128" actId="20577"/>
          <ac:spMkLst>
            <pc:docMk/>
            <pc:sldMk cId="1181090419" sldId="2076138274"/>
            <ac:spMk id="336" creationId="{63380777-CF10-4ADE-9BEA-4E5945E09AED}"/>
          </ac:spMkLst>
        </pc:spChg>
        <pc:spChg chg="mod">
          <ac:chgData name="Mick Alberts" userId="38364643-99db-4c87-8154-d1a461729852" providerId="ADAL" clId="{0E0A3E5E-44FA-4FC0-88F9-7C336788CA1F}" dt="2022-11-18T19:42:21.958" v="124" actId="20577"/>
          <ac:spMkLst>
            <pc:docMk/>
            <pc:sldMk cId="1181090419" sldId="2076138274"/>
            <ac:spMk id="337" creationId="{A25A3719-951E-4B9D-8945-297916091364}"/>
          </ac:spMkLst>
        </pc:spChg>
        <pc:picChg chg="mod">
          <ac:chgData name="Mick Alberts" userId="38364643-99db-4c87-8154-d1a461729852" providerId="ADAL" clId="{0E0A3E5E-44FA-4FC0-88F9-7C336788CA1F}" dt="2022-11-18T19:41:14.909" v="112" actId="1037"/>
          <ac:picMkLst>
            <pc:docMk/>
            <pc:sldMk cId="1181090419" sldId="2076138274"/>
            <ac:picMk id="303" creationId="{50FE7B35-2133-4238-80F8-E834ADC58ECB}"/>
          </ac:picMkLst>
        </pc:picChg>
      </pc:sldChg>
      <pc:sldChg chg="modSp mod">
        <pc:chgData name="Mick Alberts" userId="38364643-99db-4c87-8154-d1a461729852" providerId="ADAL" clId="{0E0A3E5E-44FA-4FC0-88F9-7C336788CA1F}" dt="2022-11-18T19:39:36.314" v="44" actId="20577"/>
        <pc:sldMkLst>
          <pc:docMk/>
          <pc:sldMk cId="1306109932" sldId="2076138276"/>
        </pc:sldMkLst>
        <pc:spChg chg="mod">
          <ac:chgData name="Mick Alberts" userId="38364643-99db-4c87-8154-d1a461729852" providerId="ADAL" clId="{0E0A3E5E-44FA-4FC0-88F9-7C336788CA1F}" dt="2022-11-18T19:08:23.653" v="25" actId="1035"/>
          <ac:spMkLst>
            <pc:docMk/>
            <pc:sldMk cId="1306109932" sldId="2076138276"/>
            <ac:spMk id="73" creationId="{CDB3E84A-1148-4476-8FFC-F826F6CA0663}"/>
          </ac:spMkLst>
        </pc:spChg>
        <pc:spChg chg="mod">
          <ac:chgData name="Mick Alberts" userId="38364643-99db-4c87-8154-d1a461729852" providerId="ADAL" clId="{0E0A3E5E-44FA-4FC0-88F9-7C336788CA1F}" dt="2022-11-18T19:39:36.314" v="44" actId="20577"/>
          <ac:spMkLst>
            <pc:docMk/>
            <pc:sldMk cId="1306109932" sldId="2076138276"/>
            <ac:spMk id="103" creationId="{0E449756-E010-4D43-B2F2-DA544A4E0030}"/>
          </ac:spMkLst>
        </pc:spChg>
        <pc:picChg chg="mod">
          <ac:chgData name="Mick Alberts" userId="38364643-99db-4c87-8154-d1a461729852" providerId="ADAL" clId="{0E0A3E5E-44FA-4FC0-88F9-7C336788CA1F}" dt="2022-11-18T19:08:28.739" v="34" actId="1035"/>
          <ac:picMkLst>
            <pc:docMk/>
            <pc:sldMk cId="1306109932" sldId="2076138276"/>
            <ac:picMk id="104" creationId="{0E5F1465-55B6-460B-9478-75999166FE4D}"/>
          </ac:picMkLst>
        </pc:picChg>
      </pc:sldChg>
    </pc:docChg>
  </pc:docChgLst>
  <pc:docChgLst>
    <pc:chgData name="Ivens Applyrs" userId="ade40a7e-f620-4502-a33b-1da9a604c003" providerId="ADAL" clId="{EE730160-0092-45F5-AD2D-E3910BDE017E}"/>
    <pc:docChg chg="undo custSel addSld modSld sldOrd">
      <pc:chgData name="Ivens Applyrs" userId="ade40a7e-f620-4502-a33b-1da9a604c003" providerId="ADAL" clId="{EE730160-0092-45F5-AD2D-E3910BDE017E}" dt="2022-11-17T21:21:01.169" v="441" actId="1036"/>
      <pc:docMkLst>
        <pc:docMk/>
      </pc:docMkLst>
      <pc:sldChg chg="ord">
        <pc:chgData name="Ivens Applyrs" userId="ade40a7e-f620-4502-a33b-1da9a604c003" providerId="ADAL" clId="{EE730160-0092-45F5-AD2D-E3910BDE017E}" dt="2022-11-17T21:05:13.783" v="9"/>
        <pc:sldMkLst>
          <pc:docMk/>
          <pc:sldMk cId="3705813269" sldId="2076137171"/>
        </pc:sldMkLst>
      </pc:sldChg>
      <pc:sldChg chg="ord">
        <pc:chgData name="Ivens Applyrs" userId="ade40a7e-f620-4502-a33b-1da9a604c003" providerId="ADAL" clId="{EE730160-0092-45F5-AD2D-E3910BDE017E}" dt="2022-11-17T21:05:17.850" v="13"/>
        <pc:sldMkLst>
          <pc:docMk/>
          <pc:sldMk cId="359858731" sldId="2076138273"/>
        </pc:sldMkLst>
      </pc:sldChg>
      <pc:sldChg chg="ord">
        <pc:chgData name="Ivens Applyrs" userId="ade40a7e-f620-4502-a33b-1da9a604c003" providerId="ADAL" clId="{EE730160-0092-45F5-AD2D-E3910BDE017E}" dt="2022-11-17T21:05:08.719" v="7"/>
        <pc:sldMkLst>
          <pc:docMk/>
          <pc:sldMk cId="1181090419" sldId="2076138274"/>
        </pc:sldMkLst>
      </pc:sldChg>
      <pc:sldChg chg="addSp delSp modSp add mod ord">
        <pc:chgData name="Ivens Applyrs" userId="ade40a7e-f620-4502-a33b-1da9a604c003" providerId="ADAL" clId="{EE730160-0092-45F5-AD2D-E3910BDE017E}" dt="2022-11-17T21:21:01.169" v="441" actId="1036"/>
        <pc:sldMkLst>
          <pc:docMk/>
          <pc:sldMk cId="1306109932" sldId="2076138276"/>
        </pc:sldMkLst>
        <pc:spChg chg="mod">
          <ac:chgData name="Ivens Applyrs" userId="ade40a7e-f620-4502-a33b-1da9a604c003" providerId="ADAL" clId="{EE730160-0092-45F5-AD2D-E3910BDE017E}" dt="2022-11-17T21:12:56.630" v="62" actId="1035"/>
          <ac:spMkLst>
            <pc:docMk/>
            <pc:sldMk cId="1306109932" sldId="2076138276"/>
            <ac:spMk id="2" creationId="{21BC2277-B7AD-4D59-AE34-7E9B03ADA4CD}"/>
          </ac:spMkLst>
        </pc:spChg>
        <pc:spChg chg="add mod">
          <ac:chgData name="Ivens Applyrs" userId="ade40a7e-f620-4502-a33b-1da9a604c003" providerId="ADAL" clId="{EE730160-0092-45F5-AD2D-E3910BDE017E}" dt="2022-11-17T21:14:44.018" v="141" actId="1036"/>
          <ac:spMkLst>
            <pc:docMk/>
            <pc:sldMk cId="1306109932" sldId="2076138276"/>
            <ac:spMk id="3" creationId="{E211549D-DD8C-7FA3-03BE-5C8ED2358E54}"/>
          </ac:spMkLst>
        </pc:spChg>
        <pc:spChg chg="add mod">
          <ac:chgData name="Ivens Applyrs" userId="ade40a7e-f620-4502-a33b-1da9a604c003" providerId="ADAL" clId="{EE730160-0092-45F5-AD2D-E3910BDE017E}" dt="2022-11-17T21:14:44.018" v="141" actId="1036"/>
          <ac:spMkLst>
            <pc:docMk/>
            <pc:sldMk cId="1306109932" sldId="2076138276"/>
            <ac:spMk id="4" creationId="{4BE972D5-9FFE-0DFC-765E-822E80741026}"/>
          </ac:spMkLst>
        </pc:spChg>
        <pc:spChg chg="add mod">
          <ac:chgData name="Ivens Applyrs" userId="ade40a7e-f620-4502-a33b-1da9a604c003" providerId="ADAL" clId="{EE730160-0092-45F5-AD2D-E3910BDE017E}" dt="2022-11-17T21:14:44.018" v="141" actId="1036"/>
          <ac:spMkLst>
            <pc:docMk/>
            <pc:sldMk cId="1306109932" sldId="2076138276"/>
            <ac:spMk id="6" creationId="{CB4A99B2-7C18-C730-A79F-205A73C4946A}"/>
          </ac:spMkLst>
        </pc:spChg>
        <pc:spChg chg="add mod">
          <ac:chgData name="Ivens Applyrs" userId="ade40a7e-f620-4502-a33b-1da9a604c003" providerId="ADAL" clId="{EE730160-0092-45F5-AD2D-E3910BDE017E}" dt="2022-11-17T21:14:44.018" v="141" actId="1036"/>
          <ac:spMkLst>
            <pc:docMk/>
            <pc:sldMk cId="1306109932" sldId="2076138276"/>
            <ac:spMk id="8" creationId="{37EE782D-652F-240A-87DA-8A4BF7961959}"/>
          </ac:spMkLst>
        </pc:spChg>
        <pc:spChg chg="add mod">
          <ac:chgData name="Ivens Applyrs" userId="ade40a7e-f620-4502-a33b-1da9a604c003" providerId="ADAL" clId="{EE730160-0092-45F5-AD2D-E3910BDE017E}" dt="2022-11-17T21:15:44.162" v="234" actId="1037"/>
          <ac:spMkLst>
            <pc:docMk/>
            <pc:sldMk cId="1306109932" sldId="2076138276"/>
            <ac:spMk id="9" creationId="{5B7BEC2A-86F9-81B7-44AC-053394E38E05}"/>
          </ac:spMkLst>
        </pc:spChg>
        <pc:spChg chg="add mod">
          <ac:chgData name="Ivens Applyrs" userId="ade40a7e-f620-4502-a33b-1da9a604c003" providerId="ADAL" clId="{EE730160-0092-45F5-AD2D-E3910BDE017E}" dt="2022-11-17T21:15:21.195" v="224" actId="1037"/>
          <ac:spMkLst>
            <pc:docMk/>
            <pc:sldMk cId="1306109932" sldId="2076138276"/>
            <ac:spMk id="10" creationId="{10477EA2-84B2-3340-0EFD-CC38D2B2EBEF}"/>
          </ac:spMkLst>
        </pc:spChg>
        <pc:spChg chg="add del">
          <ac:chgData name="Ivens Applyrs" userId="ade40a7e-f620-4502-a33b-1da9a604c003" providerId="ADAL" clId="{EE730160-0092-45F5-AD2D-E3910BDE017E}" dt="2022-11-17T21:19:14.744" v="260" actId="22"/>
          <ac:spMkLst>
            <pc:docMk/>
            <pc:sldMk cId="1306109932" sldId="2076138276"/>
            <ac:spMk id="15" creationId="{ADCA2811-3DBA-2EFF-671E-02095DA87BE6}"/>
          </ac:spMkLst>
        </pc:spChg>
        <pc:spChg chg="del">
          <ac:chgData name="Ivens Applyrs" userId="ade40a7e-f620-4502-a33b-1da9a604c003" providerId="ADAL" clId="{EE730160-0092-45F5-AD2D-E3910BDE017E}" dt="2022-11-17T21:15:37.827" v="229" actId="478"/>
          <ac:spMkLst>
            <pc:docMk/>
            <pc:sldMk cId="1306109932" sldId="2076138276"/>
            <ac:spMk id="80" creationId="{8FAA1BC9-4702-44E8-9356-1D07BF2B9074}"/>
          </ac:spMkLst>
        </pc:spChg>
        <pc:spChg chg="del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181" creationId="{2DB521B9-03F4-4CEF-86DD-ECBAA7DB0CC1}"/>
          </ac:spMkLst>
        </pc:spChg>
        <pc:spChg chg="del mod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182" creationId="{58B7A0C0-074C-4B26-AFF1-BE0DA3D249E0}"/>
          </ac:spMkLst>
        </pc:spChg>
        <pc:spChg chg="del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183" creationId="{42ED4CED-F856-4D37-9A94-B345CD4868F2}"/>
          </ac:spMkLst>
        </pc:spChg>
        <pc:spChg chg="del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185" creationId="{21C26287-6C40-4A82-B37F-9B00E743126C}"/>
          </ac:spMkLst>
        </pc:spChg>
        <pc:spChg chg="del">
          <ac:chgData name="Ivens Applyrs" userId="ade40a7e-f620-4502-a33b-1da9a604c003" providerId="ADAL" clId="{EE730160-0092-45F5-AD2D-E3910BDE017E}" dt="2022-11-17T21:13:41.511" v="63" actId="478"/>
          <ac:spMkLst>
            <pc:docMk/>
            <pc:sldMk cId="1306109932" sldId="2076138276"/>
            <ac:spMk id="187" creationId="{44A119E6-B2F1-486A-B73A-04FDB4436AC5}"/>
          </ac:spMkLst>
        </pc:spChg>
        <pc:spChg chg="del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188" creationId="{B328C25E-60D8-43F3-8C6E-3D926A697E21}"/>
          </ac:spMkLst>
        </pc:spChg>
        <pc:spChg chg="del">
          <ac:chgData name="Ivens Applyrs" userId="ade40a7e-f620-4502-a33b-1da9a604c003" providerId="ADAL" clId="{EE730160-0092-45F5-AD2D-E3910BDE017E}" dt="2022-11-17T21:15:37.827" v="229" actId="478"/>
          <ac:spMkLst>
            <pc:docMk/>
            <pc:sldMk cId="1306109932" sldId="2076138276"/>
            <ac:spMk id="194" creationId="{FC252F05-1722-4F61-B394-87B300E0AC11}"/>
          </ac:spMkLst>
        </pc:spChg>
        <pc:spChg chg="del">
          <ac:chgData name="Ivens Applyrs" userId="ade40a7e-f620-4502-a33b-1da9a604c003" providerId="ADAL" clId="{EE730160-0092-45F5-AD2D-E3910BDE017E}" dt="2022-11-17T21:14:05.025" v="68" actId="478"/>
          <ac:spMkLst>
            <pc:docMk/>
            <pc:sldMk cId="1306109932" sldId="2076138276"/>
            <ac:spMk id="196" creationId="{D753FA2F-4A07-4E58-9C15-F490F6F2A0FB}"/>
          </ac:spMkLst>
        </pc:spChg>
        <pc:spChg chg="del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199" creationId="{64589EF9-7FD6-403C-8CE1-106130C46127}"/>
          </ac:spMkLst>
        </pc:spChg>
        <pc:spChg chg="del">
          <ac:chgData name="Ivens Applyrs" userId="ade40a7e-f620-4502-a33b-1da9a604c003" providerId="ADAL" clId="{EE730160-0092-45F5-AD2D-E3910BDE017E}" dt="2022-11-17T21:13:56.817" v="66" actId="478"/>
          <ac:spMkLst>
            <pc:docMk/>
            <pc:sldMk cId="1306109932" sldId="2076138276"/>
            <ac:spMk id="203" creationId="{E8ADC735-B80F-46DD-B4DF-A7BD4DFB9F56}"/>
          </ac:spMkLst>
        </pc:spChg>
        <pc:spChg chg="del">
          <ac:chgData name="Ivens Applyrs" userId="ade40a7e-f620-4502-a33b-1da9a604c003" providerId="ADAL" clId="{EE730160-0092-45F5-AD2D-E3910BDE017E}" dt="2022-11-17T21:14:01.975" v="67" actId="478"/>
          <ac:spMkLst>
            <pc:docMk/>
            <pc:sldMk cId="1306109932" sldId="2076138276"/>
            <ac:spMk id="204" creationId="{78C07236-AF0A-4DC7-B05B-92242FBA1916}"/>
          </ac:spMkLst>
        </pc:spChg>
        <pc:spChg chg="del">
          <ac:chgData name="Ivens Applyrs" userId="ade40a7e-f620-4502-a33b-1da9a604c003" providerId="ADAL" clId="{EE730160-0092-45F5-AD2D-E3910BDE017E}" dt="2022-11-17T21:16:08.855" v="236" actId="478"/>
          <ac:spMkLst>
            <pc:docMk/>
            <pc:sldMk cId="1306109932" sldId="2076138276"/>
            <ac:spMk id="216" creationId="{97359D17-C3E8-465A-817F-FA2B81672313}"/>
          </ac:spMkLst>
        </pc:spChg>
        <pc:spChg chg="del">
          <ac:chgData name="Ivens Applyrs" userId="ade40a7e-f620-4502-a33b-1da9a604c003" providerId="ADAL" clId="{EE730160-0092-45F5-AD2D-E3910BDE017E}" dt="2022-11-17T21:10:51.143" v="19" actId="478"/>
          <ac:spMkLst>
            <pc:docMk/>
            <pc:sldMk cId="1306109932" sldId="2076138276"/>
            <ac:spMk id="230" creationId="{58AA723B-836C-4033-A198-B12F63E42BFF}"/>
          </ac:spMkLst>
        </pc:spChg>
        <pc:spChg chg="del">
          <ac:chgData name="Ivens Applyrs" userId="ade40a7e-f620-4502-a33b-1da9a604c003" providerId="ADAL" clId="{EE730160-0092-45F5-AD2D-E3910BDE017E}" dt="2022-11-17T21:16:05.453" v="235" actId="478"/>
          <ac:spMkLst>
            <pc:docMk/>
            <pc:sldMk cId="1306109932" sldId="2076138276"/>
            <ac:spMk id="235" creationId="{97518284-D4A9-48F5-A2BE-FFB1D5F796D3}"/>
          </ac:spMkLst>
        </pc:spChg>
        <pc:spChg chg="del">
          <ac:chgData name="Ivens Applyrs" userId="ade40a7e-f620-4502-a33b-1da9a604c003" providerId="ADAL" clId="{EE730160-0092-45F5-AD2D-E3910BDE017E}" dt="2022-11-17T21:11:02.236" v="21" actId="478"/>
          <ac:spMkLst>
            <pc:docMk/>
            <pc:sldMk cId="1306109932" sldId="2076138276"/>
            <ac:spMk id="241" creationId="{9BA87F39-E636-43B1-9C35-94035B429039}"/>
          </ac:spMkLst>
        </pc:spChg>
        <pc:grpChg chg="del">
          <ac:chgData name="Ivens Applyrs" userId="ade40a7e-f620-4502-a33b-1da9a604c003" providerId="ADAL" clId="{EE730160-0092-45F5-AD2D-E3910BDE017E}" dt="2022-11-17T21:13:56.817" v="66" actId="478"/>
          <ac:grpSpMkLst>
            <pc:docMk/>
            <pc:sldMk cId="1306109932" sldId="2076138276"/>
            <ac:grpSpMk id="205" creationId="{6D36FE91-CAD5-41C6-ABD0-045644977F47}"/>
          </ac:grpSpMkLst>
        </pc:grpChg>
        <pc:picChg chg="add mod">
          <ac:chgData name="Ivens Applyrs" userId="ade40a7e-f620-4502-a33b-1da9a604c003" providerId="ADAL" clId="{EE730160-0092-45F5-AD2D-E3910BDE017E}" dt="2022-11-17T21:14:44.018" v="141" actId="1036"/>
          <ac:picMkLst>
            <pc:docMk/>
            <pc:sldMk cId="1306109932" sldId="2076138276"/>
            <ac:picMk id="5" creationId="{7FAE6F68-C97A-F817-9447-E3703E78460F}"/>
          </ac:picMkLst>
        </pc:picChg>
        <pc:picChg chg="add mod">
          <ac:chgData name="Ivens Applyrs" userId="ade40a7e-f620-4502-a33b-1da9a604c003" providerId="ADAL" clId="{EE730160-0092-45F5-AD2D-E3910BDE017E}" dt="2022-11-17T21:14:44.018" v="141" actId="1036"/>
          <ac:picMkLst>
            <pc:docMk/>
            <pc:sldMk cId="1306109932" sldId="2076138276"/>
            <ac:picMk id="7" creationId="{94F1794A-6D9A-118B-2F8F-BEA2DF52889D}"/>
          </ac:picMkLst>
        </pc:picChg>
        <pc:picChg chg="add del mod">
          <ac:chgData name="Ivens Applyrs" userId="ade40a7e-f620-4502-a33b-1da9a604c003" providerId="ADAL" clId="{EE730160-0092-45F5-AD2D-E3910BDE017E}" dt="2022-11-17T21:20:17.334" v="350" actId="478"/>
          <ac:picMkLst>
            <pc:docMk/>
            <pc:sldMk cId="1306109932" sldId="2076138276"/>
            <ac:picMk id="17" creationId="{3BE1C9E4-4537-0E7A-8CCE-B0AFB490CD5D}"/>
          </ac:picMkLst>
        </pc:picChg>
        <pc:picChg chg="add mod">
          <ac:chgData name="Ivens Applyrs" userId="ade40a7e-f620-4502-a33b-1da9a604c003" providerId="ADAL" clId="{EE730160-0092-45F5-AD2D-E3910BDE017E}" dt="2022-11-17T21:20:14.763" v="349" actId="1076"/>
          <ac:picMkLst>
            <pc:docMk/>
            <pc:sldMk cId="1306109932" sldId="2076138276"/>
            <ac:picMk id="19" creationId="{3332BBD6-6C3A-93B8-EF4C-A518B721274E}"/>
          </ac:picMkLst>
        </pc:picChg>
        <pc:picChg chg="add mod">
          <ac:chgData name="Ivens Applyrs" userId="ade40a7e-f620-4502-a33b-1da9a604c003" providerId="ADAL" clId="{EE730160-0092-45F5-AD2D-E3910BDE017E}" dt="2022-11-17T21:21:01.169" v="441" actId="1036"/>
          <ac:picMkLst>
            <pc:docMk/>
            <pc:sldMk cId="1306109932" sldId="2076138276"/>
            <ac:picMk id="20" creationId="{CC4EC0BD-506A-AC11-3E33-7EE6A87C4AF5}"/>
          </ac:picMkLst>
        </pc:picChg>
        <pc:picChg chg="mod">
          <ac:chgData name="Ivens Applyrs" userId="ade40a7e-f620-4502-a33b-1da9a604c003" providerId="ADAL" clId="{EE730160-0092-45F5-AD2D-E3910BDE017E}" dt="2022-11-17T21:11:26.151" v="43" actId="1035"/>
          <ac:picMkLst>
            <pc:docMk/>
            <pc:sldMk cId="1306109932" sldId="2076138276"/>
            <ac:picMk id="126" creationId="{2B0CB4D9-6DE0-4885-AF05-3B520AD7A00D}"/>
          </ac:picMkLst>
        </pc:picChg>
        <pc:picChg chg="del">
          <ac:chgData name="Ivens Applyrs" userId="ade40a7e-f620-4502-a33b-1da9a604c003" providerId="ADAL" clId="{EE730160-0092-45F5-AD2D-E3910BDE017E}" dt="2022-11-17T21:13:56.817" v="66" actId="478"/>
          <ac:picMkLst>
            <pc:docMk/>
            <pc:sldMk cId="1306109932" sldId="2076138276"/>
            <ac:picMk id="186" creationId="{4187DC5D-3777-444C-B7F8-028E35F46A5C}"/>
          </ac:picMkLst>
        </pc:picChg>
        <pc:picChg chg="del">
          <ac:chgData name="Ivens Applyrs" userId="ade40a7e-f620-4502-a33b-1da9a604c003" providerId="ADAL" clId="{EE730160-0092-45F5-AD2D-E3910BDE017E}" dt="2022-11-17T21:13:56.817" v="66" actId="478"/>
          <ac:picMkLst>
            <pc:docMk/>
            <pc:sldMk cId="1306109932" sldId="2076138276"/>
            <ac:picMk id="192" creationId="{9D306C29-E105-4040-9136-34B5FBFD9C87}"/>
          </ac:picMkLst>
        </pc:picChg>
        <pc:picChg chg="del mod">
          <ac:chgData name="Ivens Applyrs" userId="ade40a7e-f620-4502-a33b-1da9a604c003" providerId="ADAL" clId="{EE730160-0092-45F5-AD2D-E3910BDE017E}" dt="2022-11-17T21:15:37.827" v="229" actId="478"/>
          <ac:picMkLst>
            <pc:docMk/>
            <pc:sldMk cId="1306109932" sldId="2076138276"/>
            <ac:picMk id="195" creationId="{DF8778FD-962F-49B9-8A13-A566002B7374}"/>
          </ac:picMkLst>
        </pc:picChg>
        <pc:picChg chg="del">
          <ac:chgData name="Ivens Applyrs" userId="ade40a7e-f620-4502-a33b-1da9a604c003" providerId="ADAL" clId="{EE730160-0092-45F5-AD2D-E3910BDE017E}" dt="2022-11-17T21:13:56.817" v="66" actId="478"/>
          <ac:picMkLst>
            <pc:docMk/>
            <pc:sldMk cId="1306109932" sldId="2076138276"/>
            <ac:picMk id="197" creationId="{A16BBBD4-4AFB-4CDB-B5E2-727AC4D68D61}"/>
          </ac:picMkLst>
        </pc:picChg>
        <pc:picChg chg="del">
          <ac:chgData name="Ivens Applyrs" userId="ade40a7e-f620-4502-a33b-1da9a604c003" providerId="ADAL" clId="{EE730160-0092-45F5-AD2D-E3910BDE017E}" dt="2022-11-17T21:13:56.817" v="66" actId="478"/>
          <ac:picMkLst>
            <pc:docMk/>
            <pc:sldMk cId="1306109932" sldId="2076138276"/>
            <ac:picMk id="198" creationId="{3D451328-E3AE-46FC-AEDF-307637A4AF22}"/>
          </ac:picMkLst>
        </pc:picChg>
        <pc:picChg chg="del">
          <ac:chgData name="Ivens Applyrs" userId="ade40a7e-f620-4502-a33b-1da9a604c003" providerId="ADAL" clId="{EE730160-0092-45F5-AD2D-E3910BDE017E}" dt="2022-11-17T21:10:42.690" v="17" actId="478"/>
          <ac:picMkLst>
            <pc:docMk/>
            <pc:sldMk cId="1306109932" sldId="2076138276"/>
            <ac:picMk id="214" creationId="{553762DA-5800-4872-825C-5ED423F2C21B}"/>
          </ac:picMkLst>
        </pc:picChg>
        <pc:picChg chg="del">
          <ac:chgData name="Ivens Applyrs" userId="ade40a7e-f620-4502-a33b-1da9a604c003" providerId="ADAL" clId="{EE730160-0092-45F5-AD2D-E3910BDE017E}" dt="2022-11-17T21:11:41.251" v="44" actId="27803"/>
          <ac:picMkLst>
            <pc:docMk/>
            <pc:sldMk cId="1306109932" sldId="2076138276"/>
            <ac:picMk id="227" creationId="{21BC2277-B7AD-4D59-AE34-7E9B03ADA4CD}"/>
          </ac:picMkLst>
        </pc:picChg>
        <pc:picChg chg="del">
          <ac:chgData name="Ivens Applyrs" userId="ade40a7e-f620-4502-a33b-1da9a604c003" providerId="ADAL" clId="{EE730160-0092-45F5-AD2D-E3910BDE017E}" dt="2022-11-17T21:10:47.507" v="18" actId="478"/>
          <ac:picMkLst>
            <pc:docMk/>
            <pc:sldMk cId="1306109932" sldId="2076138276"/>
            <ac:picMk id="232" creationId="{DF306E0E-9EA6-468D-BBCD-D643BA432B0E}"/>
          </ac:picMkLst>
        </pc:picChg>
        <pc:cxnChg chg="mod">
          <ac:chgData name="Ivens Applyrs" userId="ade40a7e-f620-4502-a33b-1da9a604c003" providerId="ADAL" clId="{EE730160-0092-45F5-AD2D-E3910BDE017E}" dt="2022-11-17T21:16:28.310" v="258" actId="14100"/>
          <ac:cxnSpMkLst>
            <pc:docMk/>
            <pc:sldMk cId="1306109932" sldId="2076138276"/>
            <ac:cxnSpMk id="176" creationId="{3FA830D1-001B-491E-88FA-48F8E477D4EE}"/>
          </ac:cxnSpMkLst>
        </pc:cxnChg>
        <pc:cxnChg chg="del">
          <ac:chgData name="Ivens Applyrs" userId="ade40a7e-f620-4502-a33b-1da9a604c003" providerId="ADAL" clId="{EE730160-0092-45F5-AD2D-E3910BDE017E}" dt="2022-11-17T21:13:56.817" v="66" actId="478"/>
          <ac:cxnSpMkLst>
            <pc:docMk/>
            <pc:sldMk cId="1306109932" sldId="2076138276"/>
            <ac:cxnSpMk id="193" creationId="{C00C1460-4F97-41F5-AF19-61F5D6B11886}"/>
          </ac:cxnSpMkLst>
        </pc:cxnChg>
        <pc:cxnChg chg="del mod">
          <ac:chgData name="Ivens Applyrs" userId="ade40a7e-f620-4502-a33b-1da9a604c003" providerId="ADAL" clId="{EE730160-0092-45F5-AD2D-E3910BDE017E}" dt="2022-11-17T21:13:56.817" v="66" actId="478"/>
          <ac:cxnSpMkLst>
            <pc:docMk/>
            <pc:sldMk cId="1306109932" sldId="2076138276"/>
            <ac:cxnSpMk id="200" creationId="{D70F5B5D-9754-4826-BEDD-4DD65A2439B2}"/>
          </ac:cxnSpMkLst>
        </pc:cxnChg>
        <pc:cxnChg chg="del mod">
          <ac:chgData name="Ivens Applyrs" userId="ade40a7e-f620-4502-a33b-1da9a604c003" providerId="ADAL" clId="{EE730160-0092-45F5-AD2D-E3910BDE017E}" dt="2022-11-17T21:13:56.817" v="66" actId="478"/>
          <ac:cxnSpMkLst>
            <pc:docMk/>
            <pc:sldMk cId="1306109932" sldId="2076138276"/>
            <ac:cxnSpMk id="220" creationId="{8B0AB9E8-2086-4A53-A37C-E429AE97BDC3}"/>
          </ac:cxnSpMkLst>
        </pc:cxnChg>
        <pc:cxnChg chg="del">
          <ac:chgData name="Ivens Applyrs" userId="ade40a7e-f620-4502-a33b-1da9a604c003" providerId="ADAL" clId="{EE730160-0092-45F5-AD2D-E3910BDE017E}" dt="2022-11-17T21:10:55.077" v="20" actId="478"/>
          <ac:cxnSpMkLst>
            <pc:docMk/>
            <pc:sldMk cId="1306109932" sldId="2076138276"/>
            <ac:cxnSpMk id="237" creationId="{00B87935-67EE-4D75-9DE6-9FAEC7EB494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57BED-06EA-46BA-B28F-D8584AFF00D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498E-69D4-4778-99FD-D7C5923B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11/18/2022 11:07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74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11/18/2022 11:07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3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11/18/2022 11:07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5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 Ignite cube graphic">
            <a:extLst>
              <a:ext uri="{FF2B5EF4-FFF2-40B4-BE49-F238E27FC236}">
                <a16:creationId xmlns:a16="http://schemas.microsoft.com/office/drawing/2014/main" id="{AEB1E43F-243E-134D-9418-B32A73E0E4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535" y="0"/>
            <a:ext cx="6040465" cy="6858000"/>
          </a:xfrm>
          <a:prstGeom prst="rect">
            <a:avLst/>
          </a:prstGeom>
        </p:spPr>
      </p:pic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585788"/>
            <a:ext cx="1024830" cy="292608"/>
          </a:xfrm>
          <a:prstGeom prst="rect">
            <a:avLst/>
          </a:prstGeom>
        </p:spPr>
      </p:pic>
      <p:sp>
        <p:nvSpPr>
          <p:cNvPr id="5" name="Freeform 5" descr="Microsoft Ignite logo">
            <a:extLst>
              <a:ext uri="{FF2B5EF4-FFF2-40B4-BE49-F238E27FC236}">
                <a16:creationId xmlns:a16="http://schemas.microsoft.com/office/drawing/2014/main" id="{6457201E-9DAE-41FA-A3D5-E845A60E44BE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445294" y="2865439"/>
            <a:ext cx="2280047" cy="1547813"/>
          </a:xfrm>
          <a:custGeom>
            <a:avLst/>
            <a:gdLst>
              <a:gd name="T0" fmla="*/ 882 w 1710"/>
              <a:gd name="T1" fmla="*/ 598 h 862"/>
              <a:gd name="T2" fmla="*/ 1008 w 1710"/>
              <a:gd name="T3" fmla="*/ 652 h 862"/>
              <a:gd name="T4" fmla="*/ 991 w 1710"/>
              <a:gd name="T5" fmla="*/ 711 h 862"/>
              <a:gd name="T6" fmla="*/ 845 w 1710"/>
              <a:gd name="T7" fmla="*/ 579 h 862"/>
              <a:gd name="T8" fmla="*/ 697 w 1710"/>
              <a:gd name="T9" fmla="*/ 504 h 862"/>
              <a:gd name="T10" fmla="*/ 697 w 1710"/>
              <a:gd name="T11" fmla="*/ 709 h 862"/>
              <a:gd name="T12" fmla="*/ 752 w 1710"/>
              <a:gd name="T13" fmla="*/ 722 h 862"/>
              <a:gd name="T14" fmla="*/ 745 w 1710"/>
              <a:gd name="T15" fmla="*/ 553 h 862"/>
              <a:gd name="T16" fmla="*/ 574 w 1710"/>
              <a:gd name="T17" fmla="*/ 482 h 862"/>
              <a:gd name="T18" fmla="*/ 623 w 1710"/>
              <a:gd name="T19" fmla="*/ 462 h 862"/>
              <a:gd name="T20" fmla="*/ 626 w 1710"/>
              <a:gd name="T21" fmla="*/ 553 h 862"/>
              <a:gd name="T22" fmla="*/ 394 w 1710"/>
              <a:gd name="T23" fmla="*/ 588 h 862"/>
              <a:gd name="T24" fmla="*/ 393 w 1710"/>
              <a:gd name="T25" fmla="*/ 763 h 862"/>
              <a:gd name="T26" fmla="*/ 485 w 1710"/>
              <a:gd name="T27" fmla="*/ 763 h 862"/>
              <a:gd name="T28" fmla="*/ 249 w 1710"/>
              <a:gd name="T29" fmla="*/ 639 h 862"/>
              <a:gd name="T30" fmla="*/ 140 w 1710"/>
              <a:gd name="T31" fmla="*/ 662 h 862"/>
              <a:gd name="T32" fmla="*/ 249 w 1710"/>
              <a:gd name="T33" fmla="*/ 639 h 862"/>
              <a:gd name="T34" fmla="*/ 179 w 1710"/>
              <a:gd name="T35" fmla="*/ 862 h 862"/>
              <a:gd name="T36" fmla="*/ 248 w 1710"/>
              <a:gd name="T37" fmla="*/ 727 h 862"/>
              <a:gd name="T38" fmla="*/ 116 w 1710"/>
              <a:gd name="T39" fmla="*/ 579 h 862"/>
              <a:gd name="T40" fmla="*/ 0 w 1710"/>
              <a:gd name="T41" fmla="*/ 763 h 862"/>
              <a:gd name="T42" fmla="*/ 0 w 1710"/>
              <a:gd name="T43" fmla="*/ 763 h 862"/>
              <a:gd name="T44" fmla="*/ 1660 w 1710"/>
              <a:gd name="T45" fmla="*/ 43 h 862"/>
              <a:gd name="T46" fmla="*/ 1530 w 1710"/>
              <a:gd name="T47" fmla="*/ 105 h 862"/>
              <a:gd name="T48" fmla="*/ 1559 w 1710"/>
              <a:gd name="T49" fmla="*/ 0 h 862"/>
              <a:gd name="T50" fmla="*/ 1447 w 1710"/>
              <a:gd name="T51" fmla="*/ 142 h 862"/>
              <a:gd name="T52" fmla="*/ 1577 w 1710"/>
              <a:gd name="T53" fmla="*/ 142 h 862"/>
              <a:gd name="T54" fmla="*/ 1710 w 1710"/>
              <a:gd name="T55" fmla="*/ 312 h 862"/>
              <a:gd name="T56" fmla="*/ 1660 w 1710"/>
              <a:gd name="T57" fmla="*/ 142 h 862"/>
              <a:gd name="T58" fmla="*/ 1325 w 1710"/>
              <a:gd name="T59" fmla="*/ 138 h 862"/>
              <a:gd name="T60" fmla="*/ 1368 w 1710"/>
              <a:gd name="T61" fmla="*/ 263 h 862"/>
              <a:gd name="T62" fmla="*/ 1402 w 1710"/>
              <a:gd name="T63" fmla="*/ 289 h 862"/>
              <a:gd name="T64" fmla="*/ 1327 w 1710"/>
              <a:gd name="T65" fmla="*/ 100 h 862"/>
              <a:gd name="T66" fmla="*/ 1129 w 1710"/>
              <a:gd name="T67" fmla="*/ 193 h 862"/>
              <a:gd name="T68" fmla="*/ 1089 w 1710"/>
              <a:gd name="T69" fmla="*/ 150 h 862"/>
              <a:gd name="T70" fmla="*/ 1177 w 1710"/>
              <a:gd name="T71" fmla="*/ 109 h 862"/>
              <a:gd name="T72" fmla="*/ 1039 w 1710"/>
              <a:gd name="T73" fmla="*/ 162 h 862"/>
              <a:gd name="T74" fmla="*/ 1112 w 1710"/>
              <a:gd name="T75" fmla="*/ 231 h 862"/>
              <a:gd name="T76" fmla="*/ 1039 w 1710"/>
              <a:gd name="T77" fmla="*/ 264 h 862"/>
              <a:gd name="T78" fmla="*/ 1181 w 1710"/>
              <a:gd name="T79" fmla="*/ 285 h 862"/>
              <a:gd name="T80" fmla="*/ 840 w 1710"/>
              <a:gd name="T81" fmla="*/ 211 h 862"/>
              <a:gd name="T82" fmla="*/ 943 w 1710"/>
              <a:gd name="T83" fmla="*/ 157 h 862"/>
              <a:gd name="T84" fmla="*/ 820 w 1710"/>
              <a:gd name="T85" fmla="*/ 290 h 862"/>
              <a:gd name="T86" fmla="*/ 1007 w 1710"/>
              <a:gd name="T87" fmla="*/ 209 h 862"/>
              <a:gd name="T88" fmla="*/ 701 w 1710"/>
              <a:gd name="T89" fmla="*/ 214 h 862"/>
              <a:gd name="T90" fmla="*/ 755 w 1710"/>
              <a:gd name="T91" fmla="*/ 101 h 862"/>
              <a:gd name="T92" fmla="*/ 653 w 1710"/>
              <a:gd name="T93" fmla="*/ 105 h 862"/>
              <a:gd name="T94" fmla="*/ 610 w 1710"/>
              <a:gd name="T95" fmla="*/ 264 h 862"/>
              <a:gd name="T96" fmla="*/ 563 w 1710"/>
              <a:gd name="T97" fmla="*/ 138 h 862"/>
              <a:gd name="T98" fmla="*/ 446 w 1710"/>
              <a:gd name="T99" fmla="*/ 215 h 862"/>
              <a:gd name="T100" fmla="*/ 386 w 1710"/>
              <a:gd name="T101" fmla="*/ 61 h 862"/>
              <a:gd name="T102" fmla="*/ 386 w 1710"/>
              <a:gd name="T103" fmla="*/ 7 h 862"/>
              <a:gd name="T104" fmla="*/ 362 w 1710"/>
              <a:gd name="T105" fmla="*/ 315 h 862"/>
              <a:gd name="T106" fmla="*/ 362 w 1710"/>
              <a:gd name="T107" fmla="*/ 315 h 862"/>
              <a:gd name="T108" fmla="*/ 267 w 1710"/>
              <a:gd name="T109" fmla="*/ 315 h 862"/>
              <a:gd name="T110" fmla="*/ 173 w 1710"/>
              <a:gd name="T111" fmla="*/ 315 h 862"/>
              <a:gd name="T112" fmla="*/ 45 w 1710"/>
              <a:gd name="T113" fmla="*/ 125 h 862"/>
              <a:gd name="T114" fmla="*/ 146 w 1710"/>
              <a:gd name="T115" fmla="*/ 216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0" h="862">
                <a:moveTo>
                  <a:pt x="962" y="637"/>
                </a:moveTo>
                <a:lnTo>
                  <a:pt x="962" y="637"/>
                </a:lnTo>
                <a:cubicBezTo>
                  <a:pt x="962" y="620"/>
                  <a:pt x="957" y="607"/>
                  <a:pt x="950" y="597"/>
                </a:cubicBezTo>
                <a:cubicBezTo>
                  <a:pt x="942" y="588"/>
                  <a:pt x="931" y="583"/>
                  <a:pt x="917" y="583"/>
                </a:cubicBezTo>
                <a:cubicBezTo>
                  <a:pt x="903" y="583"/>
                  <a:pt x="891" y="588"/>
                  <a:pt x="882" y="598"/>
                </a:cubicBezTo>
                <a:cubicBezTo>
                  <a:pt x="872" y="608"/>
                  <a:pt x="867" y="621"/>
                  <a:pt x="864" y="637"/>
                </a:cubicBezTo>
                <a:lnTo>
                  <a:pt x="962" y="637"/>
                </a:lnTo>
                <a:close/>
                <a:moveTo>
                  <a:pt x="984" y="575"/>
                </a:moveTo>
                <a:lnTo>
                  <a:pt x="984" y="575"/>
                </a:lnTo>
                <a:cubicBezTo>
                  <a:pt x="1000" y="594"/>
                  <a:pt x="1008" y="620"/>
                  <a:pt x="1008" y="652"/>
                </a:cubicBezTo>
                <a:lnTo>
                  <a:pt x="1008" y="671"/>
                </a:lnTo>
                <a:lnTo>
                  <a:pt x="864" y="671"/>
                </a:lnTo>
                <a:cubicBezTo>
                  <a:pt x="865" y="690"/>
                  <a:pt x="871" y="705"/>
                  <a:pt x="882" y="715"/>
                </a:cubicBezTo>
                <a:cubicBezTo>
                  <a:pt x="894" y="726"/>
                  <a:pt x="909" y="731"/>
                  <a:pt x="929" y="731"/>
                </a:cubicBezTo>
                <a:cubicBezTo>
                  <a:pt x="952" y="731"/>
                  <a:pt x="972" y="725"/>
                  <a:pt x="991" y="711"/>
                </a:cubicBezTo>
                <a:lnTo>
                  <a:pt x="991" y="750"/>
                </a:lnTo>
                <a:cubicBezTo>
                  <a:pt x="972" y="762"/>
                  <a:pt x="947" y="768"/>
                  <a:pt x="915" y="768"/>
                </a:cubicBezTo>
                <a:cubicBezTo>
                  <a:pt x="884" y="768"/>
                  <a:pt x="860" y="758"/>
                  <a:pt x="843" y="739"/>
                </a:cubicBezTo>
                <a:cubicBezTo>
                  <a:pt x="825" y="720"/>
                  <a:pt x="816" y="693"/>
                  <a:pt x="816" y="658"/>
                </a:cubicBezTo>
                <a:cubicBezTo>
                  <a:pt x="816" y="626"/>
                  <a:pt x="826" y="599"/>
                  <a:pt x="845" y="579"/>
                </a:cubicBezTo>
                <a:cubicBezTo>
                  <a:pt x="865" y="558"/>
                  <a:pt x="889" y="548"/>
                  <a:pt x="917" y="548"/>
                </a:cubicBezTo>
                <a:cubicBezTo>
                  <a:pt x="946" y="548"/>
                  <a:pt x="968" y="557"/>
                  <a:pt x="984" y="575"/>
                </a:cubicBezTo>
                <a:close/>
                <a:moveTo>
                  <a:pt x="745" y="491"/>
                </a:moveTo>
                <a:lnTo>
                  <a:pt x="745" y="491"/>
                </a:lnTo>
                <a:lnTo>
                  <a:pt x="697" y="504"/>
                </a:lnTo>
                <a:lnTo>
                  <a:pt x="697" y="553"/>
                </a:lnTo>
                <a:lnTo>
                  <a:pt x="662" y="553"/>
                </a:lnTo>
                <a:lnTo>
                  <a:pt x="662" y="590"/>
                </a:lnTo>
                <a:lnTo>
                  <a:pt x="697" y="590"/>
                </a:lnTo>
                <a:lnTo>
                  <a:pt x="697" y="709"/>
                </a:lnTo>
                <a:cubicBezTo>
                  <a:pt x="697" y="748"/>
                  <a:pt x="718" y="767"/>
                  <a:pt x="758" y="767"/>
                </a:cubicBezTo>
                <a:cubicBezTo>
                  <a:pt x="774" y="767"/>
                  <a:pt x="786" y="765"/>
                  <a:pt x="795" y="760"/>
                </a:cubicBezTo>
                <a:lnTo>
                  <a:pt x="795" y="723"/>
                </a:lnTo>
                <a:cubicBezTo>
                  <a:pt x="789" y="727"/>
                  <a:pt x="782" y="730"/>
                  <a:pt x="774" y="730"/>
                </a:cubicBezTo>
                <a:cubicBezTo>
                  <a:pt x="764" y="730"/>
                  <a:pt x="756" y="727"/>
                  <a:pt x="752" y="722"/>
                </a:cubicBezTo>
                <a:cubicBezTo>
                  <a:pt x="747" y="716"/>
                  <a:pt x="745" y="707"/>
                  <a:pt x="745" y="695"/>
                </a:cubicBezTo>
                <a:lnTo>
                  <a:pt x="745" y="590"/>
                </a:lnTo>
                <a:lnTo>
                  <a:pt x="795" y="590"/>
                </a:lnTo>
                <a:lnTo>
                  <a:pt x="795" y="553"/>
                </a:lnTo>
                <a:lnTo>
                  <a:pt x="745" y="553"/>
                </a:lnTo>
                <a:lnTo>
                  <a:pt x="745" y="491"/>
                </a:lnTo>
                <a:close/>
                <a:moveTo>
                  <a:pt x="602" y="454"/>
                </a:moveTo>
                <a:lnTo>
                  <a:pt x="602" y="454"/>
                </a:lnTo>
                <a:cubicBezTo>
                  <a:pt x="595" y="454"/>
                  <a:pt x="588" y="457"/>
                  <a:pt x="582" y="462"/>
                </a:cubicBezTo>
                <a:cubicBezTo>
                  <a:pt x="577" y="467"/>
                  <a:pt x="574" y="474"/>
                  <a:pt x="574" y="482"/>
                </a:cubicBezTo>
                <a:cubicBezTo>
                  <a:pt x="574" y="489"/>
                  <a:pt x="577" y="496"/>
                  <a:pt x="582" y="501"/>
                </a:cubicBezTo>
                <a:cubicBezTo>
                  <a:pt x="588" y="506"/>
                  <a:pt x="595" y="509"/>
                  <a:pt x="602" y="509"/>
                </a:cubicBezTo>
                <a:cubicBezTo>
                  <a:pt x="610" y="509"/>
                  <a:pt x="617" y="506"/>
                  <a:pt x="623" y="501"/>
                </a:cubicBezTo>
                <a:cubicBezTo>
                  <a:pt x="629" y="495"/>
                  <a:pt x="631" y="489"/>
                  <a:pt x="631" y="482"/>
                </a:cubicBezTo>
                <a:cubicBezTo>
                  <a:pt x="631" y="474"/>
                  <a:pt x="629" y="467"/>
                  <a:pt x="623" y="462"/>
                </a:cubicBezTo>
                <a:cubicBezTo>
                  <a:pt x="617" y="457"/>
                  <a:pt x="610" y="454"/>
                  <a:pt x="602" y="454"/>
                </a:cubicBezTo>
                <a:close/>
                <a:moveTo>
                  <a:pt x="578" y="763"/>
                </a:moveTo>
                <a:lnTo>
                  <a:pt x="578" y="763"/>
                </a:lnTo>
                <a:lnTo>
                  <a:pt x="626" y="763"/>
                </a:lnTo>
                <a:lnTo>
                  <a:pt x="626" y="553"/>
                </a:lnTo>
                <a:lnTo>
                  <a:pt x="578" y="553"/>
                </a:lnTo>
                <a:lnTo>
                  <a:pt x="578" y="763"/>
                </a:lnTo>
                <a:close/>
                <a:moveTo>
                  <a:pt x="462" y="548"/>
                </a:moveTo>
                <a:lnTo>
                  <a:pt x="462" y="548"/>
                </a:lnTo>
                <a:cubicBezTo>
                  <a:pt x="433" y="548"/>
                  <a:pt x="410" y="561"/>
                  <a:pt x="394" y="588"/>
                </a:cubicBezTo>
                <a:lnTo>
                  <a:pt x="393" y="588"/>
                </a:lnTo>
                <a:lnTo>
                  <a:pt x="393" y="553"/>
                </a:lnTo>
                <a:lnTo>
                  <a:pt x="346" y="553"/>
                </a:lnTo>
                <a:lnTo>
                  <a:pt x="346" y="763"/>
                </a:lnTo>
                <a:lnTo>
                  <a:pt x="393" y="763"/>
                </a:lnTo>
                <a:lnTo>
                  <a:pt x="393" y="643"/>
                </a:lnTo>
                <a:cubicBezTo>
                  <a:pt x="393" y="626"/>
                  <a:pt x="398" y="613"/>
                  <a:pt x="407" y="602"/>
                </a:cubicBezTo>
                <a:cubicBezTo>
                  <a:pt x="417" y="591"/>
                  <a:pt x="429" y="585"/>
                  <a:pt x="443" y="585"/>
                </a:cubicBezTo>
                <a:cubicBezTo>
                  <a:pt x="471" y="585"/>
                  <a:pt x="485" y="605"/>
                  <a:pt x="485" y="644"/>
                </a:cubicBezTo>
                <a:lnTo>
                  <a:pt x="485" y="763"/>
                </a:lnTo>
                <a:lnTo>
                  <a:pt x="533" y="763"/>
                </a:lnTo>
                <a:lnTo>
                  <a:pt x="533" y="634"/>
                </a:lnTo>
                <a:cubicBezTo>
                  <a:pt x="533" y="606"/>
                  <a:pt x="527" y="585"/>
                  <a:pt x="514" y="570"/>
                </a:cubicBezTo>
                <a:cubicBezTo>
                  <a:pt x="502" y="555"/>
                  <a:pt x="485" y="548"/>
                  <a:pt x="462" y="548"/>
                </a:cubicBezTo>
                <a:close/>
                <a:moveTo>
                  <a:pt x="249" y="639"/>
                </a:moveTo>
                <a:lnTo>
                  <a:pt x="249" y="639"/>
                </a:lnTo>
                <a:cubicBezTo>
                  <a:pt x="249" y="624"/>
                  <a:pt x="244" y="612"/>
                  <a:pt x="234" y="601"/>
                </a:cubicBezTo>
                <a:cubicBezTo>
                  <a:pt x="224" y="591"/>
                  <a:pt x="212" y="586"/>
                  <a:pt x="197" y="586"/>
                </a:cubicBezTo>
                <a:cubicBezTo>
                  <a:pt x="179" y="586"/>
                  <a:pt x="165" y="592"/>
                  <a:pt x="155" y="606"/>
                </a:cubicBezTo>
                <a:cubicBezTo>
                  <a:pt x="145" y="619"/>
                  <a:pt x="140" y="638"/>
                  <a:pt x="140" y="662"/>
                </a:cubicBezTo>
                <a:cubicBezTo>
                  <a:pt x="140" y="682"/>
                  <a:pt x="145" y="699"/>
                  <a:pt x="154" y="711"/>
                </a:cubicBezTo>
                <a:cubicBezTo>
                  <a:pt x="164" y="723"/>
                  <a:pt x="177" y="730"/>
                  <a:pt x="193" y="730"/>
                </a:cubicBezTo>
                <a:cubicBezTo>
                  <a:pt x="210" y="730"/>
                  <a:pt x="223" y="724"/>
                  <a:pt x="233" y="712"/>
                </a:cubicBezTo>
                <a:cubicBezTo>
                  <a:pt x="243" y="700"/>
                  <a:pt x="249" y="685"/>
                  <a:pt x="249" y="666"/>
                </a:cubicBezTo>
                <a:lnTo>
                  <a:pt x="249" y="639"/>
                </a:lnTo>
                <a:close/>
                <a:moveTo>
                  <a:pt x="248" y="553"/>
                </a:moveTo>
                <a:lnTo>
                  <a:pt x="248" y="553"/>
                </a:lnTo>
                <a:lnTo>
                  <a:pt x="296" y="553"/>
                </a:lnTo>
                <a:lnTo>
                  <a:pt x="296" y="746"/>
                </a:lnTo>
                <a:cubicBezTo>
                  <a:pt x="296" y="823"/>
                  <a:pt x="257" y="862"/>
                  <a:pt x="179" y="862"/>
                </a:cubicBezTo>
                <a:cubicBezTo>
                  <a:pt x="152" y="862"/>
                  <a:pt x="128" y="857"/>
                  <a:pt x="108" y="848"/>
                </a:cubicBezTo>
                <a:lnTo>
                  <a:pt x="108" y="804"/>
                </a:lnTo>
                <a:cubicBezTo>
                  <a:pt x="131" y="817"/>
                  <a:pt x="153" y="824"/>
                  <a:pt x="173" y="824"/>
                </a:cubicBezTo>
                <a:cubicBezTo>
                  <a:pt x="223" y="824"/>
                  <a:pt x="248" y="799"/>
                  <a:pt x="248" y="750"/>
                </a:cubicBezTo>
                <a:lnTo>
                  <a:pt x="248" y="727"/>
                </a:lnTo>
                <a:lnTo>
                  <a:pt x="247" y="727"/>
                </a:lnTo>
                <a:cubicBezTo>
                  <a:pt x="232" y="754"/>
                  <a:pt x="208" y="768"/>
                  <a:pt x="176" y="768"/>
                </a:cubicBezTo>
                <a:cubicBezTo>
                  <a:pt x="151" y="768"/>
                  <a:pt x="130" y="758"/>
                  <a:pt x="115" y="740"/>
                </a:cubicBezTo>
                <a:cubicBezTo>
                  <a:pt x="99" y="721"/>
                  <a:pt x="91" y="696"/>
                  <a:pt x="91" y="664"/>
                </a:cubicBezTo>
                <a:cubicBezTo>
                  <a:pt x="91" y="629"/>
                  <a:pt x="99" y="600"/>
                  <a:pt x="116" y="579"/>
                </a:cubicBezTo>
                <a:cubicBezTo>
                  <a:pt x="133" y="558"/>
                  <a:pt x="156" y="548"/>
                  <a:pt x="186" y="548"/>
                </a:cubicBezTo>
                <a:cubicBezTo>
                  <a:pt x="213" y="548"/>
                  <a:pt x="234" y="559"/>
                  <a:pt x="247" y="582"/>
                </a:cubicBezTo>
                <a:lnTo>
                  <a:pt x="248" y="582"/>
                </a:lnTo>
                <a:lnTo>
                  <a:pt x="248" y="553"/>
                </a:lnTo>
                <a:close/>
                <a:moveTo>
                  <a:pt x="0" y="763"/>
                </a:moveTo>
                <a:lnTo>
                  <a:pt x="0" y="763"/>
                </a:lnTo>
                <a:lnTo>
                  <a:pt x="50" y="763"/>
                </a:lnTo>
                <a:lnTo>
                  <a:pt x="50" y="469"/>
                </a:lnTo>
                <a:lnTo>
                  <a:pt x="0" y="469"/>
                </a:lnTo>
                <a:lnTo>
                  <a:pt x="0" y="763"/>
                </a:lnTo>
                <a:close/>
                <a:moveTo>
                  <a:pt x="1710" y="142"/>
                </a:moveTo>
                <a:lnTo>
                  <a:pt x="1710" y="142"/>
                </a:lnTo>
                <a:lnTo>
                  <a:pt x="1710" y="105"/>
                </a:lnTo>
                <a:lnTo>
                  <a:pt x="1660" y="105"/>
                </a:lnTo>
                <a:lnTo>
                  <a:pt x="1660" y="43"/>
                </a:lnTo>
                <a:lnTo>
                  <a:pt x="1613" y="56"/>
                </a:lnTo>
                <a:lnTo>
                  <a:pt x="1613" y="105"/>
                </a:lnTo>
                <a:lnTo>
                  <a:pt x="1579" y="105"/>
                </a:lnTo>
                <a:lnTo>
                  <a:pt x="1577" y="105"/>
                </a:lnTo>
                <a:lnTo>
                  <a:pt x="1530" y="105"/>
                </a:lnTo>
                <a:lnTo>
                  <a:pt x="1530" y="76"/>
                </a:lnTo>
                <a:cubicBezTo>
                  <a:pt x="1530" y="50"/>
                  <a:pt x="1542" y="37"/>
                  <a:pt x="1565" y="37"/>
                </a:cubicBezTo>
                <a:cubicBezTo>
                  <a:pt x="1573" y="37"/>
                  <a:pt x="1580" y="39"/>
                  <a:pt x="1587" y="43"/>
                </a:cubicBezTo>
                <a:lnTo>
                  <a:pt x="1587" y="4"/>
                </a:lnTo>
                <a:cubicBezTo>
                  <a:pt x="1580" y="1"/>
                  <a:pt x="1570" y="0"/>
                  <a:pt x="1559" y="0"/>
                </a:cubicBezTo>
                <a:cubicBezTo>
                  <a:pt x="1537" y="0"/>
                  <a:pt x="1519" y="6"/>
                  <a:pt x="1504" y="18"/>
                </a:cubicBezTo>
                <a:cubicBezTo>
                  <a:pt x="1490" y="31"/>
                  <a:pt x="1483" y="48"/>
                  <a:pt x="1483" y="71"/>
                </a:cubicBezTo>
                <a:lnTo>
                  <a:pt x="1483" y="105"/>
                </a:lnTo>
                <a:lnTo>
                  <a:pt x="1447" y="105"/>
                </a:lnTo>
                <a:lnTo>
                  <a:pt x="1447" y="142"/>
                </a:lnTo>
                <a:lnTo>
                  <a:pt x="1483" y="142"/>
                </a:lnTo>
                <a:lnTo>
                  <a:pt x="1483" y="315"/>
                </a:lnTo>
                <a:lnTo>
                  <a:pt x="1530" y="315"/>
                </a:lnTo>
                <a:lnTo>
                  <a:pt x="1530" y="142"/>
                </a:lnTo>
                <a:lnTo>
                  <a:pt x="1577" y="142"/>
                </a:lnTo>
                <a:lnTo>
                  <a:pt x="1579" y="142"/>
                </a:lnTo>
                <a:lnTo>
                  <a:pt x="1613" y="142"/>
                </a:lnTo>
                <a:lnTo>
                  <a:pt x="1613" y="261"/>
                </a:lnTo>
                <a:cubicBezTo>
                  <a:pt x="1613" y="300"/>
                  <a:pt x="1633" y="319"/>
                  <a:pt x="1674" y="319"/>
                </a:cubicBezTo>
                <a:cubicBezTo>
                  <a:pt x="1689" y="319"/>
                  <a:pt x="1701" y="317"/>
                  <a:pt x="1710" y="312"/>
                </a:cubicBezTo>
                <a:lnTo>
                  <a:pt x="1710" y="275"/>
                </a:lnTo>
                <a:cubicBezTo>
                  <a:pt x="1705" y="279"/>
                  <a:pt x="1698" y="282"/>
                  <a:pt x="1689" y="282"/>
                </a:cubicBezTo>
                <a:cubicBezTo>
                  <a:pt x="1679" y="282"/>
                  <a:pt x="1671" y="279"/>
                  <a:pt x="1667" y="274"/>
                </a:cubicBezTo>
                <a:cubicBezTo>
                  <a:pt x="1662" y="268"/>
                  <a:pt x="1660" y="259"/>
                  <a:pt x="1660" y="247"/>
                </a:cubicBezTo>
                <a:lnTo>
                  <a:pt x="1660" y="142"/>
                </a:lnTo>
                <a:lnTo>
                  <a:pt x="1710" y="142"/>
                </a:lnTo>
                <a:close/>
                <a:moveTo>
                  <a:pt x="1383" y="210"/>
                </a:moveTo>
                <a:lnTo>
                  <a:pt x="1383" y="210"/>
                </a:lnTo>
                <a:cubicBezTo>
                  <a:pt x="1383" y="187"/>
                  <a:pt x="1378" y="169"/>
                  <a:pt x="1368" y="157"/>
                </a:cubicBezTo>
                <a:cubicBezTo>
                  <a:pt x="1358" y="144"/>
                  <a:pt x="1343" y="138"/>
                  <a:pt x="1325" y="138"/>
                </a:cubicBezTo>
                <a:cubicBezTo>
                  <a:pt x="1306" y="138"/>
                  <a:pt x="1291" y="144"/>
                  <a:pt x="1281" y="157"/>
                </a:cubicBezTo>
                <a:cubicBezTo>
                  <a:pt x="1270" y="170"/>
                  <a:pt x="1264" y="188"/>
                  <a:pt x="1264" y="211"/>
                </a:cubicBezTo>
                <a:cubicBezTo>
                  <a:pt x="1264" y="233"/>
                  <a:pt x="1270" y="250"/>
                  <a:pt x="1281" y="263"/>
                </a:cubicBezTo>
                <a:cubicBezTo>
                  <a:pt x="1292" y="276"/>
                  <a:pt x="1306" y="282"/>
                  <a:pt x="1325" y="282"/>
                </a:cubicBezTo>
                <a:cubicBezTo>
                  <a:pt x="1343" y="282"/>
                  <a:pt x="1358" y="276"/>
                  <a:pt x="1368" y="263"/>
                </a:cubicBezTo>
                <a:cubicBezTo>
                  <a:pt x="1378" y="251"/>
                  <a:pt x="1383" y="233"/>
                  <a:pt x="1383" y="210"/>
                </a:cubicBezTo>
                <a:close/>
                <a:moveTo>
                  <a:pt x="1404" y="129"/>
                </a:moveTo>
                <a:lnTo>
                  <a:pt x="1404" y="129"/>
                </a:lnTo>
                <a:cubicBezTo>
                  <a:pt x="1423" y="148"/>
                  <a:pt x="1432" y="175"/>
                  <a:pt x="1432" y="209"/>
                </a:cubicBezTo>
                <a:cubicBezTo>
                  <a:pt x="1432" y="242"/>
                  <a:pt x="1422" y="269"/>
                  <a:pt x="1402" y="289"/>
                </a:cubicBezTo>
                <a:cubicBezTo>
                  <a:pt x="1382" y="310"/>
                  <a:pt x="1356" y="320"/>
                  <a:pt x="1322" y="320"/>
                </a:cubicBezTo>
                <a:cubicBezTo>
                  <a:pt x="1290" y="320"/>
                  <a:pt x="1264" y="310"/>
                  <a:pt x="1245" y="290"/>
                </a:cubicBezTo>
                <a:cubicBezTo>
                  <a:pt x="1225" y="271"/>
                  <a:pt x="1216" y="245"/>
                  <a:pt x="1216" y="212"/>
                </a:cubicBezTo>
                <a:cubicBezTo>
                  <a:pt x="1216" y="177"/>
                  <a:pt x="1226" y="149"/>
                  <a:pt x="1246" y="129"/>
                </a:cubicBezTo>
                <a:cubicBezTo>
                  <a:pt x="1266" y="110"/>
                  <a:pt x="1293" y="100"/>
                  <a:pt x="1327" y="100"/>
                </a:cubicBezTo>
                <a:cubicBezTo>
                  <a:pt x="1360" y="100"/>
                  <a:pt x="1386" y="109"/>
                  <a:pt x="1404" y="129"/>
                </a:cubicBezTo>
                <a:close/>
                <a:moveTo>
                  <a:pt x="1172" y="217"/>
                </a:moveTo>
                <a:lnTo>
                  <a:pt x="1172" y="217"/>
                </a:lnTo>
                <a:cubicBezTo>
                  <a:pt x="1167" y="212"/>
                  <a:pt x="1161" y="208"/>
                  <a:pt x="1154" y="204"/>
                </a:cubicBezTo>
                <a:cubicBezTo>
                  <a:pt x="1147" y="200"/>
                  <a:pt x="1139" y="197"/>
                  <a:pt x="1129" y="193"/>
                </a:cubicBezTo>
                <a:cubicBezTo>
                  <a:pt x="1123" y="191"/>
                  <a:pt x="1117" y="188"/>
                  <a:pt x="1111" y="186"/>
                </a:cubicBezTo>
                <a:cubicBezTo>
                  <a:pt x="1106" y="184"/>
                  <a:pt x="1102" y="182"/>
                  <a:pt x="1098" y="180"/>
                </a:cubicBezTo>
                <a:cubicBezTo>
                  <a:pt x="1094" y="177"/>
                  <a:pt x="1091" y="175"/>
                  <a:pt x="1089" y="172"/>
                </a:cubicBezTo>
                <a:cubicBezTo>
                  <a:pt x="1087" y="168"/>
                  <a:pt x="1086" y="165"/>
                  <a:pt x="1086" y="160"/>
                </a:cubicBezTo>
                <a:cubicBezTo>
                  <a:pt x="1086" y="156"/>
                  <a:pt x="1087" y="153"/>
                  <a:pt x="1089" y="150"/>
                </a:cubicBezTo>
                <a:cubicBezTo>
                  <a:pt x="1091" y="147"/>
                  <a:pt x="1094" y="144"/>
                  <a:pt x="1097" y="142"/>
                </a:cubicBezTo>
                <a:cubicBezTo>
                  <a:pt x="1101" y="140"/>
                  <a:pt x="1105" y="138"/>
                  <a:pt x="1110" y="137"/>
                </a:cubicBezTo>
                <a:cubicBezTo>
                  <a:pt x="1115" y="136"/>
                  <a:pt x="1120" y="135"/>
                  <a:pt x="1126" y="135"/>
                </a:cubicBezTo>
                <a:cubicBezTo>
                  <a:pt x="1145" y="135"/>
                  <a:pt x="1162" y="140"/>
                  <a:pt x="1177" y="150"/>
                </a:cubicBezTo>
                <a:lnTo>
                  <a:pt x="1177" y="109"/>
                </a:lnTo>
                <a:cubicBezTo>
                  <a:pt x="1162" y="103"/>
                  <a:pt x="1144" y="100"/>
                  <a:pt x="1125" y="100"/>
                </a:cubicBezTo>
                <a:cubicBezTo>
                  <a:pt x="1114" y="100"/>
                  <a:pt x="1103" y="101"/>
                  <a:pt x="1093" y="104"/>
                </a:cubicBezTo>
                <a:cubicBezTo>
                  <a:pt x="1083" y="106"/>
                  <a:pt x="1074" y="110"/>
                  <a:pt x="1065" y="116"/>
                </a:cubicBezTo>
                <a:cubicBezTo>
                  <a:pt x="1057" y="121"/>
                  <a:pt x="1051" y="127"/>
                  <a:pt x="1046" y="135"/>
                </a:cubicBezTo>
                <a:cubicBezTo>
                  <a:pt x="1041" y="143"/>
                  <a:pt x="1039" y="152"/>
                  <a:pt x="1039" y="162"/>
                </a:cubicBezTo>
                <a:cubicBezTo>
                  <a:pt x="1039" y="170"/>
                  <a:pt x="1040" y="177"/>
                  <a:pt x="1043" y="183"/>
                </a:cubicBezTo>
                <a:cubicBezTo>
                  <a:pt x="1045" y="190"/>
                  <a:pt x="1048" y="195"/>
                  <a:pt x="1053" y="200"/>
                </a:cubicBezTo>
                <a:cubicBezTo>
                  <a:pt x="1057" y="205"/>
                  <a:pt x="1063" y="209"/>
                  <a:pt x="1070" y="213"/>
                </a:cubicBezTo>
                <a:cubicBezTo>
                  <a:pt x="1077" y="217"/>
                  <a:pt x="1085" y="220"/>
                  <a:pt x="1093" y="224"/>
                </a:cubicBezTo>
                <a:cubicBezTo>
                  <a:pt x="1100" y="226"/>
                  <a:pt x="1107" y="229"/>
                  <a:pt x="1112" y="231"/>
                </a:cubicBezTo>
                <a:cubicBezTo>
                  <a:pt x="1118" y="233"/>
                  <a:pt x="1123" y="235"/>
                  <a:pt x="1127" y="238"/>
                </a:cubicBezTo>
                <a:cubicBezTo>
                  <a:pt x="1131" y="240"/>
                  <a:pt x="1135" y="243"/>
                  <a:pt x="1137" y="247"/>
                </a:cubicBezTo>
                <a:cubicBezTo>
                  <a:pt x="1140" y="250"/>
                  <a:pt x="1141" y="254"/>
                  <a:pt x="1141" y="259"/>
                </a:cubicBezTo>
                <a:cubicBezTo>
                  <a:pt x="1141" y="276"/>
                  <a:pt x="1126" y="284"/>
                  <a:pt x="1098" y="284"/>
                </a:cubicBezTo>
                <a:cubicBezTo>
                  <a:pt x="1076" y="284"/>
                  <a:pt x="1057" y="278"/>
                  <a:pt x="1039" y="264"/>
                </a:cubicBezTo>
                <a:lnTo>
                  <a:pt x="1039" y="308"/>
                </a:lnTo>
                <a:cubicBezTo>
                  <a:pt x="1056" y="316"/>
                  <a:pt x="1076" y="320"/>
                  <a:pt x="1099" y="320"/>
                </a:cubicBezTo>
                <a:cubicBezTo>
                  <a:pt x="1110" y="320"/>
                  <a:pt x="1122" y="318"/>
                  <a:pt x="1132" y="316"/>
                </a:cubicBezTo>
                <a:cubicBezTo>
                  <a:pt x="1143" y="313"/>
                  <a:pt x="1153" y="309"/>
                  <a:pt x="1161" y="304"/>
                </a:cubicBezTo>
                <a:cubicBezTo>
                  <a:pt x="1169" y="299"/>
                  <a:pt x="1176" y="292"/>
                  <a:pt x="1181" y="285"/>
                </a:cubicBezTo>
                <a:cubicBezTo>
                  <a:pt x="1185" y="277"/>
                  <a:pt x="1188" y="267"/>
                  <a:pt x="1188" y="257"/>
                </a:cubicBezTo>
                <a:cubicBezTo>
                  <a:pt x="1188" y="248"/>
                  <a:pt x="1187" y="240"/>
                  <a:pt x="1184" y="234"/>
                </a:cubicBezTo>
                <a:cubicBezTo>
                  <a:pt x="1181" y="228"/>
                  <a:pt x="1177" y="222"/>
                  <a:pt x="1172" y="217"/>
                </a:cubicBezTo>
                <a:close/>
                <a:moveTo>
                  <a:pt x="840" y="211"/>
                </a:moveTo>
                <a:lnTo>
                  <a:pt x="840" y="211"/>
                </a:lnTo>
                <a:cubicBezTo>
                  <a:pt x="840" y="233"/>
                  <a:pt x="845" y="250"/>
                  <a:pt x="856" y="263"/>
                </a:cubicBezTo>
                <a:cubicBezTo>
                  <a:pt x="867" y="276"/>
                  <a:pt x="882" y="282"/>
                  <a:pt x="900" y="282"/>
                </a:cubicBezTo>
                <a:cubicBezTo>
                  <a:pt x="919" y="282"/>
                  <a:pt x="933" y="276"/>
                  <a:pt x="943" y="263"/>
                </a:cubicBezTo>
                <a:cubicBezTo>
                  <a:pt x="954" y="251"/>
                  <a:pt x="959" y="233"/>
                  <a:pt x="959" y="210"/>
                </a:cubicBezTo>
                <a:cubicBezTo>
                  <a:pt x="959" y="187"/>
                  <a:pt x="954" y="169"/>
                  <a:pt x="943" y="157"/>
                </a:cubicBezTo>
                <a:cubicBezTo>
                  <a:pt x="933" y="144"/>
                  <a:pt x="919" y="138"/>
                  <a:pt x="900" y="138"/>
                </a:cubicBezTo>
                <a:cubicBezTo>
                  <a:pt x="882" y="138"/>
                  <a:pt x="867" y="144"/>
                  <a:pt x="856" y="157"/>
                </a:cubicBezTo>
                <a:cubicBezTo>
                  <a:pt x="845" y="170"/>
                  <a:pt x="840" y="188"/>
                  <a:pt x="840" y="211"/>
                </a:cubicBezTo>
                <a:close/>
                <a:moveTo>
                  <a:pt x="820" y="290"/>
                </a:moveTo>
                <a:lnTo>
                  <a:pt x="820" y="290"/>
                </a:lnTo>
                <a:cubicBezTo>
                  <a:pt x="801" y="271"/>
                  <a:pt x="791" y="245"/>
                  <a:pt x="791" y="212"/>
                </a:cubicBezTo>
                <a:cubicBezTo>
                  <a:pt x="791" y="177"/>
                  <a:pt x="801" y="149"/>
                  <a:pt x="822" y="129"/>
                </a:cubicBezTo>
                <a:cubicBezTo>
                  <a:pt x="842" y="110"/>
                  <a:pt x="869" y="100"/>
                  <a:pt x="903" y="100"/>
                </a:cubicBezTo>
                <a:cubicBezTo>
                  <a:pt x="936" y="100"/>
                  <a:pt x="962" y="109"/>
                  <a:pt x="980" y="129"/>
                </a:cubicBezTo>
                <a:cubicBezTo>
                  <a:pt x="998" y="148"/>
                  <a:pt x="1007" y="175"/>
                  <a:pt x="1007" y="209"/>
                </a:cubicBezTo>
                <a:cubicBezTo>
                  <a:pt x="1007" y="242"/>
                  <a:pt x="997" y="269"/>
                  <a:pt x="978" y="289"/>
                </a:cubicBezTo>
                <a:cubicBezTo>
                  <a:pt x="958" y="310"/>
                  <a:pt x="931" y="320"/>
                  <a:pt x="898" y="320"/>
                </a:cubicBezTo>
                <a:cubicBezTo>
                  <a:pt x="866" y="320"/>
                  <a:pt x="840" y="310"/>
                  <a:pt x="820" y="290"/>
                </a:cubicBezTo>
                <a:close/>
                <a:moveTo>
                  <a:pt x="701" y="214"/>
                </a:moveTo>
                <a:lnTo>
                  <a:pt x="701" y="214"/>
                </a:lnTo>
                <a:cubicBezTo>
                  <a:pt x="701" y="192"/>
                  <a:pt x="706" y="175"/>
                  <a:pt x="715" y="162"/>
                </a:cubicBezTo>
                <a:cubicBezTo>
                  <a:pt x="724" y="150"/>
                  <a:pt x="736" y="143"/>
                  <a:pt x="750" y="143"/>
                </a:cubicBezTo>
                <a:cubicBezTo>
                  <a:pt x="761" y="143"/>
                  <a:pt x="769" y="145"/>
                  <a:pt x="775" y="150"/>
                </a:cubicBezTo>
                <a:lnTo>
                  <a:pt x="775" y="105"/>
                </a:lnTo>
                <a:cubicBezTo>
                  <a:pt x="771" y="102"/>
                  <a:pt x="764" y="101"/>
                  <a:pt x="755" y="101"/>
                </a:cubicBezTo>
                <a:cubicBezTo>
                  <a:pt x="743" y="101"/>
                  <a:pt x="733" y="105"/>
                  <a:pt x="723" y="113"/>
                </a:cubicBezTo>
                <a:cubicBezTo>
                  <a:pt x="713" y="122"/>
                  <a:pt x="706" y="133"/>
                  <a:pt x="702" y="148"/>
                </a:cubicBezTo>
                <a:lnTo>
                  <a:pt x="701" y="148"/>
                </a:lnTo>
                <a:lnTo>
                  <a:pt x="701" y="105"/>
                </a:lnTo>
                <a:lnTo>
                  <a:pt x="653" y="105"/>
                </a:lnTo>
                <a:lnTo>
                  <a:pt x="653" y="315"/>
                </a:lnTo>
                <a:lnTo>
                  <a:pt x="701" y="315"/>
                </a:lnTo>
                <a:lnTo>
                  <a:pt x="701" y="214"/>
                </a:lnTo>
                <a:close/>
                <a:moveTo>
                  <a:pt x="610" y="264"/>
                </a:moveTo>
                <a:lnTo>
                  <a:pt x="610" y="264"/>
                </a:lnTo>
                <a:cubicBezTo>
                  <a:pt x="595" y="276"/>
                  <a:pt x="579" y="282"/>
                  <a:pt x="561" y="282"/>
                </a:cubicBezTo>
                <a:cubicBezTo>
                  <a:pt x="541" y="282"/>
                  <a:pt x="525" y="276"/>
                  <a:pt x="513" y="263"/>
                </a:cubicBezTo>
                <a:cubicBezTo>
                  <a:pt x="501" y="250"/>
                  <a:pt x="495" y="233"/>
                  <a:pt x="495" y="212"/>
                </a:cubicBezTo>
                <a:cubicBezTo>
                  <a:pt x="495" y="189"/>
                  <a:pt x="501" y="172"/>
                  <a:pt x="514" y="158"/>
                </a:cubicBezTo>
                <a:cubicBezTo>
                  <a:pt x="527" y="144"/>
                  <a:pt x="543" y="138"/>
                  <a:pt x="563" y="138"/>
                </a:cubicBezTo>
                <a:cubicBezTo>
                  <a:pt x="580" y="138"/>
                  <a:pt x="595" y="143"/>
                  <a:pt x="610" y="154"/>
                </a:cubicBezTo>
                <a:lnTo>
                  <a:pt x="610" y="110"/>
                </a:lnTo>
                <a:cubicBezTo>
                  <a:pt x="595" y="103"/>
                  <a:pt x="579" y="100"/>
                  <a:pt x="559" y="100"/>
                </a:cubicBezTo>
                <a:cubicBezTo>
                  <a:pt x="525" y="100"/>
                  <a:pt x="497" y="110"/>
                  <a:pt x="477" y="131"/>
                </a:cubicBezTo>
                <a:cubicBezTo>
                  <a:pt x="456" y="152"/>
                  <a:pt x="446" y="180"/>
                  <a:pt x="446" y="215"/>
                </a:cubicBezTo>
                <a:cubicBezTo>
                  <a:pt x="446" y="246"/>
                  <a:pt x="456" y="271"/>
                  <a:pt x="475" y="290"/>
                </a:cubicBezTo>
                <a:cubicBezTo>
                  <a:pt x="494" y="310"/>
                  <a:pt x="519" y="320"/>
                  <a:pt x="550" y="320"/>
                </a:cubicBezTo>
                <a:cubicBezTo>
                  <a:pt x="573" y="320"/>
                  <a:pt x="593" y="315"/>
                  <a:pt x="610" y="305"/>
                </a:cubicBezTo>
                <a:lnTo>
                  <a:pt x="610" y="264"/>
                </a:lnTo>
                <a:close/>
                <a:moveTo>
                  <a:pt x="386" y="61"/>
                </a:moveTo>
                <a:lnTo>
                  <a:pt x="386" y="61"/>
                </a:lnTo>
                <a:cubicBezTo>
                  <a:pt x="394" y="61"/>
                  <a:pt x="401" y="58"/>
                  <a:pt x="407" y="53"/>
                </a:cubicBezTo>
                <a:cubicBezTo>
                  <a:pt x="412" y="47"/>
                  <a:pt x="415" y="41"/>
                  <a:pt x="415" y="34"/>
                </a:cubicBezTo>
                <a:cubicBezTo>
                  <a:pt x="415" y="26"/>
                  <a:pt x="412" y="19"/>
                  <a:pt x="407" y="14"/>
                </a:cubicBezTo>
                <a:cubicBezTo>
                  <a:pt x="401" y="9"/>
                  <a:pt x="394" y="7"/>
                  <a:pt x="386" y="7"/>
                </a:cubicBezTo>
                <a:cubicBezTo>
                  <a:pt x="378" y="7"/>
                  <a:pt x="372" y="9"/>
                  <a:pt x="366" y="14"/>
                </a:cubicBezTo>
                <a:cubicBezTo>
                  <a:pt x="360" y="19"/>
                  <a:pt x="358" y="26"/>
                  <a:pt x="358" y="34"/>
                </a:cubicBezTo>
                <a:cubicBezTo>
                  <a:pt x="358" y="41"/>
                  <a:pt x="360" y="48"/>
                  <a:pt x="366" y="53"/>
                </a:cubicBezTo>
                <a:cubicBezTo>
                  <a:pt x="372" y="58"/>
                  <a:pt x="378" y="61"/>
                  <a:pt x="386" y="61"/>
                </a:cubicBezTo>
                <a:close/>
                <a:moveTo>
                  <a:pt x="362" y="315"/>
                </a:moveTo>
                <a:lnTo>
                  <a:pt x="362" y="315"/>
                </a:lnTo>
                <a:lnTo>
                  <a:pt x="410" y="315"/>
                </a:lnTo>
                <a:lnTo>
                  <a:pt x="410" y="105"/>
                </a:lnTo>
                <a:lnTo>
                  <a:pt x="362" y="105"/>
                </a:lnTo>
                <a:lnTo>
                  <a:pt x="362" y="315"/>
                </a:lnTo>
                <a:close/>
                <a:moveTo>
                  <a:pt x="249" y="21"/>
                </a:moveTo>
                <a:lnTo>
                  <a:pt x="249" y="21"/>
                </a:lnTo>
                <a:lnTo>
                  <a:pt x="316" y="21"/>
                </a:lnTo>
                <a:lnTo>
                  <a:pt x="316" y="315"/>
                </a:lnTo>
                <a:lnTo>
                  <a:pt x="267" y="315"/>
                </a:lnTo>
                <a:lnTo>
                  <a:pt x="267" y="124"/>
                </a:lnTo>
                <a:cubicBezTo>
                  <a:pt x="267" y="109"/>
                  <a:pt x="268" y="90"/>
                  <a:pt x="270" y="67"/>
                </a:cubicBezTo>
                <a:lnTo>
                  <a:pt x="269" y="67"/>
                </a:lnTo>
                <a:cubicBezTo>
                  <a:pt x="266" y="80"/>
                  <a:pt x="264" y="89"/>
                  <a:pt x="261" y="95"/>
                </a:cubicBezTo>
                <a:lnTo>
                  <a:pt x="173" y="315"/>
                </a:lnTo>
                <a:lnTo>
                  <a:pt x="140" y="315"/>
                </a:lnTo>
                <a:lnTo>
                  <a:pt x="52" y="96"/>
                </a:lnTo>
                <a:cubicBezTo>
                  <a:pt x="49" y="90"/>
                  <a:pt x="47" y="80"/>
                  <a:pt x="44" y="67"/>
                </a:cubicBezTo>
                <a:lnTo>
                  <a:pt x="43" y="67"/>
                </a:lnTo>
                <a:cubicBezTo>
                  <a:pt x="44" y="79"/>
                  <a:pt x="45" y="98"/>
                  <a:pt x="45" y="125"/>
                </a:cubicBezTo>
                <a:lnTo>
                  <a:pt x="45" y="315"/>
                </a:lnTo>
                <a:lnTo>
                  <a:pt x="0" y="315"/>
                </a:lnTo>
                <a:lnTo>
                  <a:pt x="0" y="21"/>
                </a:lnTo>
                <a:lnTo>
                  <a:pt x="68" y="21"/>
                </a:lnTo>
                <a:lnTo>
                  <a:pt x="146" y="216"/>
                </a:lnTo>
                <a:cubicBezTo>
                  <a:pt x="152" y="231"/>
                  <a:pt x="155" y="243"/>
                  <a:pt x="157" y="250"/>
                </a:cubicBezTo>
                <a:lnTo>
                  <a:pt x="158" y="250"/>
                </a:lnTo>
                <a:cubicBezTo>
                  <a:pt x="163" y="235"/>
                  <a:pt x="167" y="223"/>
                  <a:pt x="171" y="216"/>
                </a:cubicBezTo>
                <a:lnTo>
                  <a:pt x="249" y="21"/>
                </a:lnTo>
                <a:close/>
              </a:path>
            </a:pathLst>
          </a:custGeom>
          <a:solidFill>
            <a:srgbClr val="D7312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23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8183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584" userDrawn="1">
          <p15:clr>
            <a:srgbClr val="A4A3A4"/>
          </p15:clr>
        </p15:guide>
        <p15:guide id="7" pos="722" userDrawn="1">
          <p15:clr>
            <a:srgbClr val="A4A3A4"/>
          </p15:clr>
        </p15:guide>
        <p15:guide id="8" pos="1030" userDrawn="1">
          <p15:clr>
            <a:srgbClr val="A4A3A4"/>
          </p15:clr>
        </p15:guide>
        <p15:guide id="9" pos="1167" userDrawn="1">
          <p15:clr>
            <a:srgbClr val="A4A3A4"/>
          </p15:clr>
        </p15:guide>
        <p15:guide id="10" pos="1475" userDrawn="1">
          <p15:clr>
            <a:srgbClr val="A4A3A4"/>
          </p15:clr>
        </p15:guide>
        <p15:guide id="11" pos="1613" userDrawn="1">
          <p15:clr>
            <a:srgbClr val="A4A3A4"/>
          </p15:clr>
        </p15:guide>
        <p15:guide id="12" pos="1921" userDrawn="1">
          <p15:clr>
            <a:srgbClr val="A4A3A4"/>
          </p15:clr>
        </p15:guide>
        <p15:guide id="13" pos="2058" userDrawn="1">
          <p15:clr>
            <a:srgbClr val="A4A3A4"/>
          </p15:clr>
        </p15:guide>
        <p15:guide id="14" pos="2366" userDrawn="1">
          <p15:clr>
            <a:srgbClr val="A4A3A4"/>
          </p15:clr>
        </p15:guide>
        <p15:guide id="15" pos="2504" userDrawn="1">
          <p15:clr>
            <a:srgbClr val="A4A3A4"/>
          </p15:clr>
        </p15:guide>
        <p15:guide id="16" pos="2812" userDrawn="1">
          <p15:clr>
            <a:srgbClr val="A4A3A4"/>
          </p15:clr>
        </p15:guide>
        <p15:guide id="17" pos="2949" userDrawn="1">
          <p15:clr>
            <a:srgbClr val="A4A3A4"/>
          </p15:clr>
        </p15:guide>
        <p15:guide id="18" pos="3257" userDrawn="1">
          <p15:clr>
            <a:srgbClr val="A4A3A4"/>
          </p15:clr>
        </p15:guide>
        <p15:guide id="19" pos="3395" userDrawn="1">
          <p15:clr>
            <a:srgbClr val="A4A3A4"/>
          </p15:clr>
        </p15:guide>
        <p15:guide id="20" pos="3703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2" pos="4147" userDrawn="1">
          <p15:clr>
            <a:srgbClr val="A4A3A4"/>
          </p15:clr>
        </p15:guide>
        <p15:guide id="23" pos="4286" userDrawn="1">
          <p15:clr>
            <a:srgbClr val="A4A3A4"/>
          </p15:clr>
        </p15:guide>
        <p15:guide id="24" pos="4592" userDrawn="1">
          <p15:clr>
            <a:srgbClr val="A4A3A4"/>
          </p15:clr>
        </p15:guide>
        <p15:guide id="25" pos="4731" userDrawn="1">
          <p15:clr>
            <a:srgbClr val="A4A3A4"/>
          </p15:clr>
        </p15:guide>
        <p15:guide id="26" pos="5038" userDrawn="1">
          <p15:clr>
            <a:srgbClr val="A4A3A4"/>
          </p15:clr>
        </p15:guide>
        <p15:guide id="27" pos="5175" userDrawn="1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457200"/>
            <a:ext cx="4131314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4797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584" userDrawn="1">
          <p15:clr>
            <a:srgbClr val="A4A3A4"/>
          </p15:clr>
        </p15:guide>
        <p15:guide id="7" pos="722" userDrawn="1">
          <p15:clr>
            <a:srgbClr val="A4A3A4"/>
          </p15:clr>
        </p15:guide>
        <p15:guide id="8" pos="1030" userDrawn="1">
          <p15:clr>
            <a:srgbClr val="A4A3A4"/>
          </p15:clr>
        </p15:guide>
        <p15:guide id="9" pos="1167" userDrawn="1">
          <p15:clr>
            <a:srgbClr val="A4A3A4"/>
          </p15:clr>
        </p15:guide>
        <p15:guide id="10" pos="1475" userDrawn="1">
          <p15:clr>
            <a:srgbClr val="A4A3A4"/>
          </p15:clr>
        </p15:guide>
        <p15:guide id="11" pos="1613" userDrawn="1">
          <p15:clr>
            <a:srgbClr val="A4A3A4"/>
          </p15:clr>
        </p15:guide>
        <p15:guide id="12" pos="1921" userDrawn="1">
          <p15:clr>
            <a:srgbClr val="A4A3A4"/>
          </p15:clr>
        </p15:guide>
        <p15:guide id="13" pos="2058" userDrawn="1">
          <p15:clr>
            <a:srgbClr val="A4A3A4"/>
          </p15:clr>
        </p15:guide>
        <p15:guide id="14" pos="2366" userDrawn="1">
          <p15:clr>
            <a:srgbClr val="A4A3A4"/>
          </p15:clr>
        </p15:guide>
        <p15:guide id="15" pos="2504" userDrawn="1">
          <p15:clr>
            <a:srgbClr val="A4A3A4"/>
          </p15:clr>
        </p15:guide>
        <p15:guide id="16" pos="2812" userDrawn="1">
          <p15:clr>
            <a:srgbClr val="A4A3A4"/>
          </p15:clr>
        </p15:guide>
        <p15:guide id="17" pos="2949" userDrawn="1">
          <p15:clr>
            <a:srgbClr val="A4A3A4"/>
          </p15:clr>
        </p15:guide>
        <p15:guide id="18" pos="3257" userDrawn="1">
          <p15:clr>
            <a:srgbClr val="A4A3A4"/>
          </p15:clr>
        </p15:guide>
        <p15:guide id="19" pos="3395" userDrawn="1">
          <p15:clr>
            <a:srgbClr val="A4A3A4"/>
          </p15:clr>
        </p15:guide>
        <p15:guide id="20" pos="3703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2" pos="4147" userDrawn="1">
          <p15:clr>
            <a:srgbClr val="A4A3A4"/>
          </p15:clr>
        </p15:guide>
        <p15:guide id="23" pos="4286" userDrawn="1">
          <p15:clr>
            <a:srgbClr val="A4A3A4"/>
          </p15:clr>
        </p15:guide>
        <p15:guide id="24" pos="4592" userDrawn="1">
          <p15:clr>
            <a:srgbClr val="A4A3A4"/>
          </p15:clr>
        </p15:guide>
        <p15:guide id="25" pos="4731" userDrawn="1">
          <p15:clr>
            <a:srgbClr val="A4A3A4"/>
          </p15:clr>
        </p15:guide>
        <p15:guide id="26" pos="5038" userDrawn="1">
          <p15:clr>
            <a:srgbClr val="A4A3A4"/>
          </p15:clr>
        </p15:guide>
        <p15:guide id="27" pos="5175" userDrawn="1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7" y="2016203"/>
            <a:ext cx="3118772" cy="110799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3535541"/>
            <a:ext cx="3121819" cy="677108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186667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2520" userDrawn="1">
          <p15:clr>
            <a:srgbClr val="FBAE40"/>
          </p15:clr>
        </p15:guide>
        <p15:guide id="6" orient="horz" pos="904" userDrawn="1">
          <p15:clr>
            <a:srgbClr val="5ACBF0"/>
          </p15:clr>
        </p15:guide>
        <p15:guide id="7" orient="horz" pos="1968" userDrawn="1">
          <p15:clr>
            <a:srgbClr val="5ACBF0"/>
          </p15:clr>
        </p15:guide>
        <p15:guide id="8" orient="horz" pos="2226" userDrawn="1">
          <p15:clr>
            <a:srgbClr val="5ACBF0"/>
          </p15:clr>
        </p15:guide>
        <p15:guide id="10" pos="2797" userDrawn="1">
          <p15:clr>
            <a:srgbClr val="C35EA4"/>
          </p15:clr>
        </p15:guide>
        <p15:guide id="11" pos="2245" userDrawn="1">
          <p15:clr>
            <a:srgbClr val="5ACBF0"/>
          </p15:clr>
        </p15:guide>
        <p15:guide id="12" pos="2657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2596417"/>
            <a:ext cx="3119963" cy="166199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2DBE4BB-02BC-403B-BD4E-F269E80770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4358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2520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pos="2243" userDrawn="1">
          <p15:clr>
            <a:srgbClr val="5ACBF0"/>
          </p15:clr>
        </p15:guide>
        <p15:guide id="7" pos="2796" userDrawn="1">
          <p15:clr>
            <a:srgbClr val="C35EA4"/>
          </p15:clr>
        </p15:guide>
        <p15:guide id="8" pos="2658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8" y="2996526"/>
            <a:ext cx="3122344" cy="1292662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B7A8995-AE4E-430B-AF29-B4D106F867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060412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2520" userDrawn="1">
          <p15:clr>
            <a:srgbClr val="FBAE40"/>
          </p15:clr>
        </p15:guide>
        <p15:guide id="3" orient="horz" pos="1877" userDrawn="1">
          <p15:clr>
            <a:srgbClr val="5ACBF0"/>
          </p15:clr>
        </p15:guide>
        <p15:guide id="4" pos="2798" userDrawn="1">
          <p15:clr>
            <a:srgbClr val="C35EA4"/>
          </p15:clr>
        </p15:guide>
        <p15:guide id="5" pos="2245" userDrawn="1">
          <p15:clr>
            <a:srgbClr val="5ACBF0"/>
          </p15:clr>
        </p15:guide>
        <p15:guide id="6" pos="266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5436128"/>
            <a:ext cx="826389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8043967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 userDrawn="1">
          <p15:clr>
            <a:srgbClr val="5ACBF0"/>
          </p15:clr>
        </p15:guide>
        <p15:guide id="6" orient="horz" pos="36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866287"/>
            <a:ext cx="826389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1786" y="2286000"/>
            <a:ext cx="9144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987449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 userDrawn="1">
          <p15:clr>
            <a:srgbClr val="5ACBF0"/>
          </p15:clr>
        </p15:guide>
        <p15:guide id="6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457200"/>
            <a:ext cx="826389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149" y="5689600"/>
            <a:ext cx="4025646" cy="30777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6959" y="2025650"/>
            <a:ext cx="4025646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1395" y="5689600"/>
            <a:ext cx="4025646" cy="30777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79441" y="2025650"/>
            <a:ext cx="4025646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0268353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  <p15:guide id="6" pos="2812" userDrawn="1">
          <p15:clr>
            <a:srgbClr val="5ACBF0"/>
          </p15:clr>
        </p15:guide>
        <p15:guide id="7" pos="2948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457200"/>
            <a:ext cx="826389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960" y="5689600"/>
            <a:ext cx="2606278" cy="61555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6959" y="2025650"/>
            <a:ext cx="260604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8980" y="5689600"/>
            <a:ext cx="2606278" cy="61555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268980" y="2025650"/>
            <a:ext cx="260604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0764" y="5689600"/>
            <a:ext cx="2606278" cy="61555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9047" y="2025650"/>
            <a:ext cx="260604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20104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  <p15:guide id="6" pos="1918" userDrawn="1">
          <p15:clr>
            <a:srgbClr val="5ACBF0"/>
          </p15:clr>
        </p15:guide>
        <p15:guide id="7" pos="2058" userDrawn="1">
          <p15:clr>
            <a:srgbClr val="5ACBF0"/>
          </p15:clr>
        </p15:guide>
        <p15:guide id="8" pos="3702" userDrawn="1">
          <p15:clr>
            <a:srgbClr val="5ACBF0"/>
          </p15:clr>
        </p15:guide>
        <p15:guide id="9" pos="3842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457200"/>
            <a:ext cx="826389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960" y="4753938"/>
            <a:ext cx="1899666" cy="92333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6959" y="2025650"/>
            <a:ext cx="1899666" cy="253288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0431" y="4753938"/>
            <a:ext cx="1899666" cy="92333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60431" y="2025650"/>
            <a:ext cx="1899666" cy="253288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903" y="4753938"/>
            <a:ext cx="1899666" cy="92333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83903" y="2025650"/>
            <a:ext cx="1899666" cy="253288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07375" y="4753938"/>
            <a:ext cx="1899666" cy="92333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807375" y="2025650"/>
            <a:ext cx="1899666" cy="253288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785415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  <p15:guide id="6" pos="1472" userDrawn="1">
          <p15:clr>
            <a:srgbClr val="5ACBF0"/>
          </p15:clr>
        </p15:guide>
        <p15:guide id="7" pos="1613" userDrawn="1">
          <p15:clr>
            <a:srgbClr val="5ACBF0"/>
          </p15:clr>
        </p15:guide>
        <p15:guide id="8" pos="2810" userDrawn="1">
          <p15:clr>
            <a:srgbClr val="5ACBF0"/>
          </p15:clr>
        </p15:guide>
        <p15:guide id="9" pos="2951" userDrawn="1">
          <p15:clr>
            <a:srgbClr val="5ACBF0"/>
          </p15:clr>
        </p15:guide>
        <p15:guide id="10" pos="4148" userDrawn="1">
          <p15:clr>
            <a:srgbClr val="5ACBF0"/>
          </p15:clr>
        </p15:guide>
        <p15:guide id="11" pos="42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979778"/>
            <a:ext cx="6858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3962400"/>
            <a:ext cx="6858000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44E1717B-1127-422B-83A0-6DB1F04DE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585788"/>
            <a:ext cx="102468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4599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6475" y="2017713"/>
            <a:ext cx="2620566" cy="30777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36959" y="1436688"/>
            <a:ext cx="5439966" cy="4832350"/>
          </a:xfrm>
          <a:blipFill>
            <a:blip r:embed="rId2"/>
            <a:stretch>
              <a:fillRect/>
            </a:stretch>
          </a:blipFill>
        </p:spPr>
        <p:txBody>
          <a:bodyPr bIns="1005840" anchor="ctr">
            <a:noAutofit/>
          </a:bodyPr>
          <a:lstStyle>
            <a:lvl1pPr marL="0" indent="0" algn="ctr">
              <a:buNone/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a screenshot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 </a:t>
            </a:r>
          </a:p>
        </p:txBody>
      </p:sp>
    </p:spTree>
    <p:extLst>
      <p:ext uri="{BB962C8B-B14F-4D97-AF65-F5344CB8AC3E}">
        <p14:creationId xmlns:p14="http://schemas.microsoft.com/office/powerpoint/2010/main" val="1633274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0" pos="3703" userDrawn="1">
          <p15:clr>
            <a:srgbClr val="5ACBF0"/>
          </p15:clr>
        </p15:guide>
        <p15:guide id="21" pos="3834" userDrawn="1">
          <p15:clr>
            <a:srgbClr val="5ACBF0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305841"/>
            <a:ext cx="2601717" cy="166199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B0A-21C9-483B-83DA-E59B5C357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578" y="2447039"/>
            <a:ext cx="5220891" cy="36933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FD800B-7DF4-487A-ADA4-F44FB0D5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41198" y="2017713"/>
            <a:ext cx="2607994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7D0DD9-81B9-4F58-9346-51EE2B8F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86150" y="2017713"/>
            <a:ext cx="5220891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51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2" pos="1921" userDrawn="1">
          <p15:clr>
            <a:srgbClr val="5ACBF0"/>
          </p15:clr>
        </p15:guide>
        <p15:guide id="13" pos="2058" userDrawn="1">
          <p15:clr>
            <a:srgbClr val="5ACBF0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2" orient="horz" pos="1728" userDrawn="1">
          <p15:clr>
            <a:srgbClr val="FBAE40"/>
          </p15:clr>
        </p15:guide>
        <p15:guide id="33" pos="2196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3267075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8" y="3150414"/>
            <a:ext cx="2387728" cy="553998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3736" y="3211969"/>
            <a:ext cx="5002244" cy="430887"/>
          </a:xfrm>
        </p:spPr>
        <p:txBody>
          <a:bodyPr anchor="ctr" anchorCtr="0"/>
          <a:lstStyle>
            <a:lvl1pPr marL="0" indent="0">
              <a:spcAft>
                <a:spcPts val="1200"/>
              </a:spcAft>
              <a:buNone/>
              <a:defRPr sz="28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795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058" userDrawn="1">
          <p15:clr>
            <a:srgbClr val="5ACBF0"/>
          </p15:clr>
        </p15:guide>
        <p15:guide id="14" pos="2333" userDrawn="1">
          <p15:clr>
            <a:srgbClr val="5ACBF0"/>
          </p15:clr>
        </p15:guide>
        <p15:guide id="29" orient="horz" pos="2160" userDrawn="1">
          <p15:clr>
            <a:srgbClr val="FDE53C"/>
          </p15:clr>
        </p15:guide>
        <p15:guide id="30" pos="1782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3267075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8" y="3150414"/>
            <a:ext cx="2387728" cy="55399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3736" y="3211969"/>
            <a:ext cx="5002244" cy="430887"/>
          </a:xfrm>
        </p:spPr>
        <p:txBody>
          <a:bodyPr anchor="ctr" anchorCtr="0"/>
          <a:lstStyle>
            <a:lvl1pPr marL="0" indent="0">
              <a:spcAft>
                <a:spcPts val="1200"/>
              </a:spcAft>
              <a:buNone/>
              <a:defRPr sz="28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2731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058" userDrawn="1">
          <p15:clr>
            <a:srgbClr val="5ACBF0"/>
          </p15:clr>
        </p15:guide>
        <p15:guide id="14" pos="2333" userDrawn="1">
          <p15:clr>
            <a:srgbClr val="5ACBF0"/>
          </p15:clr>
        </p15:guide>
        <p15:guide id="29" orient="horz" pos="2160" userDrawn="1">
          <p15:clr>
            <a:srgbClr val="FDE53C"/>
          </p15:clr>
        </p15:guide>
        <p15:guide id="30" pos="1782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8" y="3150414"/>
            <a:ext cx="2386520" cy="55399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6416" y="3211970"/>
            <a:ext cx="5000625" cy="43088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267075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907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058" userDrawn="1">
          <p15:clr>
            <a:srgbClr val="5ACBF0"/>
          </p15:clr>
        </p15:guide>
        <p15:guide id="29" orient="horz" pos="2160" userDrawn="1">
          <p15:clr>
            <a:srgbClr val="FDE53C"/>
          </p15:clr>
        </p15:guide>
        <p15:guide id="30" pos="1782" userDrawn="1">
          <p15:clr>
            <a:srgbClr val="5ACBF0"/>
          </p15:clr>
        </p15:guide>
        <p15:guide id="31" pos="2335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3033223"/>
            <a:ext cx="3120390" cy="498598"/>
          </a:xfrm>
          <a:noFill/>
        </p:spPr>
        <p:txBody>
          <a:bodyPr wrap="square" lIns="0" tIns="0" rIns="0" bIns="0" anchor="b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912" y="3977319"/>
            <a:ext cx="3120390" cy="338554"/>
          </a:xfrm>
          <a:noFill/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Picture 5" descr="Microsoft Ignite cube graphic">
            <a:extLst>
              <a:ext uri="{FF2B5EF4-FFF2-40B4-BE49-F238E27FC236}">
                <a16:creationId xmlns:a16="http://schemas.microsoft.com/office/drawing/2014/main" id="{3AD0DC0A-7B9F-4357-8D47-F407E99ED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  <p15:guide id="5" pos="2880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3035808"/>
            <a:ext cx="3120390" cy="498598"/>
          </a:xfrm>
          <a:noFill/>
        </p:spPr>
        <p:txBody>
          <a:bodyPr wrap="square" lIns="0" tIns="0" rIns="0" bIns="0" anchor="b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5" name="Picture 4" descr="Microsoft Ignite cube graphic">
            <a:extLst>
              <a:ext uri="{FF2B5EF4-FFF2-40B4-BE49-F238E27FC236}">
                <a16:creationId xmlns:a16="http://schemas.microsoft.com/office/drawing/2014/main" id="{DDF24A8E-E5A8-4838-91D5-F11134AF6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1" y="1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46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584" userDrawn="1">
          <p15:clr>
            <a:srgbClr val="A4A3A4"/>
          </p15:clr>
        </p15:guide>
        <p15:guide id="7" pos="722" userDrawn="1">
          <p15:clr>
            <a:srgbClr val="A4A3A4"/>
          </p15:clr>
        </p15:guide>
        <p15:guide id="8" pos="1030" userDrawn="1">
          <p15:clr>
            <a:srgbClr val="A4A3A4"/>
          </p15:clr>
        </p15:guide>
        <p15:guide id="9" pos="1167" userDrawn="1">
          <p15:clr>
            <a:srgbClr val="A4A3A4"/>
          </p15:clr>
        </p15:guide>
        <p15:guide id="10" pos="1475" userDrawn="1">
          <p15:clr>
            <a:srgbClr val="A4A3A4"/>
          </p15:clr>
        </p15:guide>
        <p15:guide id="11" pos="1613" userDrawn="1">
          <p15:clr>
            <a:srgbClr val="A4A3A4"/>
          </p15:clr>
        </p15:guide>
        <p15:guide id="12" pos="1921" userDrawn="1">
          <p15:clr>
            <a:srgbClr val="A4A3A4"/>
          </p15:clr>
        </p15:guide>
        <p15:guide id="13" pos="2058" userDrawn="1">
          <p15:clr>
            <a:srgbClr val="A4A3A4"/>
          </p15:clr>
        </p15:guide>
        <p15:guide id="14" pos="2366" userDrawn="1">
          <p15:clr>
            <a:srgbClr val="A4A3A4"/>
          </p15:clr>
        </p15:guide>
        <p15:guide id="15" pos="2504" userDrawn="1">
          <p15:clr>
            <a:srgbClr val="A4A3A4"/>
          </p15:clr>
        </p15:guide>
        <p15:guide id="16" pos="2812" userDrawn="1">
          <p15:clr>
            <a:srgbClr val="A4A3A4"/>
          </p15:clr>
        </p15:guide>
        <p15:guide id="17" pos="2949" userDrawn="1">
          <p15:clr>
            <a:srgbClr val="A4A3A4"/>
          </p15:clr>
        </p15:guide>
        <p15:guide id="18" pos="3257" userDrawn="1">
          <p15:clr>
            <a:srgbClr val="A4A3A4"/>
          </p15:clr>
        </p15:guide>
        <p15:guide id="19" pos="3395" userDrawn="1">
          <p15:clr>
            <a:srgbClr val="A4A3A4"/>
          </p15:clr>
        </p15:guide>
        <p15:guide id="20" pos="3703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2" pos="4147" userDrawn="1">
          <p15:clr>
            <a:srgbClr val="A4A3A4"/>
          </p15:clr>
        </p15:guide>
        <p15:guide id="23" pos="4286" userDrawn="1">
          <p15:clr>
            <a:srgbClr val="A4A3A4"/>
          </p15:clr>
        </p15:guide>
        <p15:guide id="24" pos="4592" userDrawn="1">
          <p15:clr>
            <a:srgbClr val="A4A3A4"/>
          </p15:clr>
        </p15:guide>
        <p15:guide id="25" pos="4731" userDrawn="1">
          <p15:clr>
            <a:srgbClr val="A4A3A4"/>
          </p15:clr>
        </p15:guide>
        <p15:guide id="26" pos="5038" userDrawn="1">
          <p15:clr>
            <a:srgbClr val="A4A3A4"/>
          </p15:clr>
        </p15:guide>
        <p15:guide id="27" pos="5175" userDrawn="1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4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584" userDrawn="1">
          <p15:clr>
            <a:srgbClr val="A4A3A4"/>
          </p15:clr>
        </p15:guide>
        <p15:guide id="7" pos="722" userDrawn="1">
          <p15:clr>
            <a:srgbClr val="A4A3A4"/>
          </p15:clr>
        </p15:guide>
        <p15:guide id="8" pos="1030" userDrawn="1">
          <p15:clr>
            <a:srgbClr val="A4A3A4"/>
          </p15:clr>
        </p15:guide>
        <p15:guide id="9" pos="1167" userDrawn="1">
          <p15:clr>
            <a:srgbClr val="A4A3A4"/>
          </p15:clr>
        </p15:guide>
        <p15:guide id="10" pos="1475" userDrawn="1">
          <p15:clr>
            <a:srgbClr val="A4A3A4"/>
          </p15:clr>
        </p15:guide>
        <p15:guide id="11" pos="1613" userDrawn="1">
          <p15:clr>
            <a:srgbClr val="A4A3A4"/>
          </p15:clr>
        </p15:guide>
        <p15:guide id="12" pos="1921" userDrawn="1">
          <p15:clr>
            <a:srgbClr val="A4A3A4"/>
          </p15:clr>
        </p15:guide>
        <p15:guide id="13" pos="2058" userDrawn="1">
          <p15:clr>
            <a:srgbClr val="A4A3A4"/>
          </p15:clr>
        </p15:guide>
        <p15:guide id="14" pos="2366" userDrawn="1">
          <p15:clr>
            <a:srgbClr val="A4A3A4"/>
          </p15:clr>
        </p15:guide>
        <p15:guide id="15" pos="2504" userDrawn="1">
          <p15:clr>
            <a:srgbClr val="A4A3A4"/>
          </p15:clr>
        </p15:guide>
        <p15:guide id="16" pos="2812" userDrawn="1">
          <p15:clr>
            <a:srgbClr val="A4A3A4"/>
          </p15:clr>
        </p15:guide>
        <p15:guide id="17" pos="2949" userDrawn="1">
          <p15:clr>
            <a:srgbClr val="A4A3A4"/>
          </p15:clr>
        </p15:guide>
        <p15:guide id="18" pos="3257" userDrawn="1">
          <p15:clr>
            <a:srgbClr val="A4A3A4"/>
          </p15:clr>
        </p15:guide>
        <p15:guide id="19" pos="3395" userDrawn="1">
          <p15:clr>
            <a:srgbClr val="A4A3A4"/>
          </p15:clr>
        </p15:guide>
        <p15:guide id="20" pos="3703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2" pos="4147" userDrawn="1">
          <p15:clr>
            <a:srgbClr val="A4A3A4"/>
          </p15:clr>
        </p15:guide>
        <p15:guide id="23" pos="4286" userDrawn="1">
          <p15:clr>
            <a:srgbClr val="A4A3A4"/>
          </p15:clr>
        </p15:guide>
        <p15:guide id="24" pos="4592" userDrawn="1">
          <p15:clr>
            <a:srgbClr val="A4A3A4"/>
          </p15:clr>
        </p15:guide>
        <p15:guide id="25" pos="4731" userDrawn="1">
          <p15:clr>
            <a:srgbClr val="A4A3A4"/>
          </p15:clr>
        </p15:guide>
        <p15:guide id="26" pos="5038" userDrawn="1">
          <p15:clr>
            <a:srgbClr val="A4A3A4"/>
          </p15:clr>
        </p15:guide>
        <p15:guide id="27" pos="5175" userDrawn="1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197" y="1436689"/>
            <a:ext cx="826389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842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1871783"/>
            <a:ext cx="3105150" cy="166199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3962400"/>
            <a:ext cx="3105150" cy="677108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Picture 5" descr="Microsoft Ignite cube graphic">
            <a:extLst>
              <a:ext uri="{FF2B5EF4-FFF2-40B4-BE49-F238E27FC236}">
                <a16:creationId xmlns:a16="http://schemas.microsoft.com/office/drawing/2014/main" id="{C89205E0-1FE0-2147-A567-C941C5AA1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923145A3-A9AB-4B3E-A898-5EC4C9328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585788"/>
            <a:ext cx="102468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4599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  <p15:guide id="5" pos="22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438150" y="6161316"/>
            <a:ext cx="3361593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265F69A1-0401-4DF8-B507-FBC3C2270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585788"/>
            <a:ext cx="102468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992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438150" y="1436689"/>
            <a:ext cx="8264129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9"/>
            <a:ext cx="9144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17686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9" cy="1661737"/>
          </a:xfrm>
        </p:spPr>
        <p:txBody>
          <a:bodyPr/>
          <a:lstStyle>
            <a:lvl1pPr>
              <a:defRPr sz="5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9" cy="1038746"/>
          </a:xfrm>
        </p:spPr>
        <p:txBody>
          <a:bodyPr/>
          <a:lstStyle>
            <a:lvl1pPr marL="3174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4" indent="0">
              <a:spcBef>
                <a:spcPts val="0"/>
              </a:spcBef>
              <a:buSzPct val="80000"/>
              <a:buFont typeface="Arial" pitchFamily="34" charset="0"/>
              <a:buNone/>
              <a:defRPr sz="2000" spc="-51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677" indent="-403158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694" indent="-34601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188" indent="-336494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824" y="6356354"/>
            <a:ext cx="2896355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92929">
                    <a:tint val="75000"/>
                  </a:srgbClr>
                </a:solidFill>
              </a:rPr>
              <a:t>Microsoft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7" y="6356354"/>
            <a:ext cx="2132966" cy="365125"/>
          </a:xfrm>
          <a:prstGeom prst="rect">
            <a:avLst/>
          </a:prstGeom>
        </p:spPr>
        <p:txBody>
          <a:bodyPr/>
          <a:lstStyle/>
          <a:p>
            <a:fld id="{14E9050A-3EFB-4269-93B9-871C18DB0154}" type="slidenum">
              <a:rPr lang="en-US" smtClean="0">
                <a:solidFill>
                  <a:srgbClr val="29292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8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9AF4754-F11E-4E8F-BBFA-9E489F861B0D}"/>
              </a:ext>
            </a:extLst>
          </p:cNvPr>
          <p:cNvSpPr txBox="1"/>
          <p:nvPr userDrawn="1"/>
        </p:nvSpPr>
        <p:spPr bwMode="black">
          <a:xfrm>
            <a:off x="2872015" y="6568123"/>
            <a:ext cx="339997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4423000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 logo white - EMF" descr="Microsoft logo white text version">
            <a:extLst>
              <a:ext uri="{FF2B5EF4-FFF2-40B4-BE49-F238E27FC236}">
                <a16:creationId xmlns:a16="http://schemas.microsoft.com/office/drawing/2014/main" id="{63E1BA19-1D9F-FC44-8A38-8C233C9CC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585788"/>
            <a:ext cx="1024684" cy="29260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C66C-5C96-2344-B6A3-F56B3F7963B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8150" y="1871783"/>
            <a:ext cx="3105150" cy="166199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B75608-737B-0C4E-85B1-32172308397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8150" y="3962400"/>
            <a:ext cx="3105150" cy="677108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Picture 5" descr="Microsoft Ignite cube graphic">
            <a:extLst>
              <a:ext uri="{FF2B5EF4-FFF2-40B4-BE49-F238E27FC236}">
                <a16:creationId xmlns:a16="http://schemas.microsoft.com/office/drawing/2014/main" id="{80D4BB00-622A-BD4E-A722-AD10CF5FF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1" y="1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4599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98" y="1871544"/>
            <a:ext cx="3125915" cy="1661993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6532" y="3962400"/>
            <a:ext cx="3123437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1B5497F1-768F-45ED-85F1-D14B37BE1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CEC508C3-17C5-4527-A00C-7B974C95D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585788"/>
            <a:ext cx="102468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2520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24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150" y="1435100"/>
            <a:ext cx="8264129" cy="1612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8182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9793" y="1434370"/>
            <a:ext cx="8263890" cy="161274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7375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8151" y="1435100"/>
            <a:ext cx="3908822" cy="2043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2266" y="1435100"/>
            <a:ext cx="3914775" cy="2043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367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7" y="457200"/>
            <a:ext cx="826389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150" y="1435100"/>
            <a:ext cx="390906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7878" y="1435100"/>
            <a:ext cx="390906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8857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41197" y="457200"/>
            <a:ext cx="826389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438150" y="1435504"/>
            <a:ext cx="826389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438912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19456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3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904" r:id="rId3"/>
    <p:sldLayoutId id="2147484905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  <p:sldLayoutId id="2147484884" r:id="rId12"/>
    <p:sldLayoutId id="2147484885" r:id="rId13"/>
    <p:sldLayoutId id="2147484886" r:id="rId14"/>
    <p:sldLayoutId id="2147484887" r:id="rId15"/>
    <p:sldLayoutId id="2147484888" r:id="rId16"/>
    <p:sldLayoutId id="2147484889" r:id="rId17"/>
    <p:sldLayoutId id="2147484890" r:id="rId18"/>
    <p:sldLayoutId id="2147484891" r:id="rId19"/>
    <p:sldLayoutId id="2147484892" r:id="rId20"/>
    <p:sldLayoutId id="2147484893" r:id="rId21"/>
    <p:sldLayoutId id="2147484906" r:id="rId22"/>
    <p:sldLayoutId id="2147484907" r:id="rId23"/>
    <p:sldLayoutId id="2147484896" r:id="rId24"/>
    <p:sldLayoutId id="2147484897" r:id="rId25"/>
    <p:sldLayoutId id="2147484898" r:id="rId26"/>
    <p:sldLayoutId id="2147484899" r:id="rId27"/>
    <p:sldLayoutId id="2147484900" r:id="rId28"/>
    <p:sldLayoutId id="2147484901" r:id="rId29"/>
    <p:sldLayoutId id="2147484902" r:id="rId30"/>
    <p:sldLayoutId id="2147484903" r:id="rId31"/>
    <p:sldLayoutId id="2147484941" r:id="rId32"/>
    <p:sldLayoutId id="2147484942" r:id="rId3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76" userDrawn="1">
          <p15:clr>
            <a:srgbClr val="C35EA4"/>
          </p15:clr>
        </p15:guide>
        <p15:guide id="17" pos="5485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39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562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3.emf"/><Relationship Id="rId18" Type="http://schemas.openxmlformats.org/officeDocument/2006/relationships/image" Target="../media/image34.png"/><Relationship Id="rId3" Type="http://schemas.openxmlformats.org/officeDocument/2006/relationships/image" Target="../media/image15.png"/><Relationship Id="rId21" Type="http://schemas.openxmlformats.org/officeDocument/2006/relationships/image" Target="../media/image28.svg"/><Relationship Id="rId7" Type="http://schemas.openxmlformats.org/officeDocument/2006/relationships/image" Target="../media/image21.png"/><Relationship Id="rId12" Type="http://schemas.openxmlformats.org/officeDocument/2006/relationships/image" Target="../media/image32.sv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5" Type="http://schemas.openxmlformats.org/officeDocument/2006/relationships/image" Target="../media/image18.svg"/><Relationship Id="rId10" Type="http://schemas.openxmlformats.org/officeDocument/2006/relationships/image" Target="../media/image30.svg"/><Relationship Id="rId19" Type="http://schemas.openxmlformats.org/officeDocument/2006/relationships/image" Target="../media/image35.svg"/><Relationship Id="rId4" Type="http://schemas.openxmlformats.org/officeDocument/2006/relationships/image" Target="../media/image16.svg"/><Relationship Id="rId9" Type="http://schemas.openxmlformats.org/officeDocument/2006/relationships/image" Target="../media/image29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3.emf"/><Relationship Id="rId18" Type="http://schemas.openxmlformats.org/officeDocument/2006/relationships/image" Target="../media/image34.png"/><Relationship Id="rId3" Type="http://schemas.openxmlformats.org/officeDocument/2006/relationships/image" Target="../media/image15.png"/><Relationship Id="rId21" Type="http://schemas.openxmlformats.org/officeDocument/2006/relationships/image" Target="../media/image28.svg"/><Relationship Id="rId7" Type="http://schemas.openxmlformats.org/officeDocument/2006/relationships/image" Target="../media/image21.png"/><Relationship Id="rId12" Type="http://schemas.openxmlformats.org/officeDocument/2006/relationships/image" Target="../media/image32.sv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5" Type="http://schemas.openxmlformats.org/officeDocument/2006/relationships/image" Target="../media/image18.svg"/><Relationship Id="rId10" Type="http://schemas.openxmlformats.org/officeDocument/2006/relationships/image" Target="../media/image30.svg"/><Relationship Id="rId19" Type="http://schemas.openxmlformats.org/officeDocument/2006/relationships/image" Target="../media/image35.svg"/><Relationship Id="rId4" Type="http://schemas.openxmlformats.org/officeDocument/2006/relationships/image" Target="../media/image16.svg"/><Relationship Id="rId9" Type="http://schemas.openxmlformats.org/officeDocument/2006/relationships/image" Target="../media/image29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F39B52-D4FB-B0DC-364C-1F72A426DE42}"/>
              </a:ext>
            </a:extLst>
          </p:cNvPr>
          <p:cNvSpPr/>
          <p:nvPr/>
        </p:nvSpPr>
        <p:spPr bwMode="auto">
          <a:xfrm>
            <a:off x="2494304" y="343197"/>
            <a:ext cx="2319818" cy="1885369"/>
          </a:xfrm>
          <a:prstGeom prst="roundRect">
            <a:avLst>
              <a:gd name="adj" fmla="val 6133"/>
            </a:avLst>
          </a:prstGeom>
          <a:noFill/>
          <a:ln w="12700">
            <a:solidFill>
              <a:srgbClr val="4472C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3E84A-1148-4476-8FFC-F826F6CA0663}"/>
              </a:ext>
            </a:extLst>
          </p:cNvPr>
          <p:cNvSpPr txBox="1"/>
          <p:nvPr/>
        </p:nvSpPr>
        <p:spPr>
          <a:xfrm>
            <a:off x="1314631" y="881790"/>
            <a:ext cx="1041373" cy="400110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+mn-lt"/>
              </a:rPr>
              <a:t>ExpressRoute private</a:t>
            </a:r>
            <a:br>
              <a:rPr lang="en-US" sz="1050" kern="0" dirty="0">
                <a:solidFill>
                  <a:schemeClr val="bg1"/>
                </a:solidFill>
                <a:latin typeface="+mn-lt"/>
              </a:rPr>
            </a:br>
            <a:r>
              <a:rPr lang="en-US" sz="1050" kern="0" dirty="0">
                <a:solidFill>
                  <a:schemeClr val="bg1"/>
                </a:solidFill>
                <a:latin typeface="+mn-lt"/>
              </a:rPr>
              <a:t>peering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C3D764B-6516-4A78-BF8D-B8635C2E7728}"/>
              </a:ext>
            </a:extLst>
          </p:cNvPr>
          <p:cNvCxnSpPr>
            <a:cxnSpLocks/>
          </p:cNvCxnSpPr>
          <p:nvPr/>
        </p:nvCxnSpPr>
        <p:spPr>
          <a:xfrm>
            <a:off x="1363194" y="1334482"/>
            <a:ext cx="880001" cy="0"/>
          </a:xfrm>
          <a:prstGeom prst="line">
            <a:avLst/>
          </a:prstGeom>
          <a:ln w="222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>
            <a:extLst>
              <a:ext uri="{FF2B5EF4-FFF2-40B4-BE49-F238E27FC236}">
                <a16:creationId xmlns:a16="http://schemas.microsoft.com/office/drawing/2014/main" id="{0E5F1465-55B6-460B-9478-75999166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8934" y="483321"/>
            <a:ext cx="350601" cy="3506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322D38A-7083-45F7-B4D8-EAF9FDECF987}"/>
              </a:ext>
            </a:extLst>
          </p:cNvPr>
          <p:cNvSpPr txBox="1"/>
          <p:nvPr/>
        </p:nvSpPr>
        <p:spPr>
          <a:xfrm>
            <a:off x="609797" y="1663461"/>
            <a:ext cx="796693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On-premises</a:t>
            </a:r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9A4443D0-71B9-4E4E-9D0D-3F92DE824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773" y="856507"/>
            <a:ext cx="746741" cy="74673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A626F3CF-C7DF-4DAA-98D8-919B42C1D78B}"/>
              </a:ext>
            </a:extLst>
          </p:cNvPr>
          <p:cNvSpPr/>
          <p:nvPr/>
        </p:nvSpPr>
        <p:spPr bwMode="auto">
          <a:xfrm>
            <a:off x="3022836" y="711762"/>
            <a:ext cx="1320741" cy="1065248"/>
          </a:xfrm>
          <a:prstGeom prst="rect">
            <a:avLst/>
          </a:prstGeom>
          <a:ln w="6350" cap="rnd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rPr>
            </a:b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449756-E010-4D43-B2F2-DA544A4E0030}"/>
              </a:ext>
            </a:extLst>
          </p:cNvPr>
          <p:cNvSpPr txBox="1"/>
          <p:nvPr/>
        </p:nvSpPr>
        <p:spPr>
          <a:xfrm>
            <a:off x="2053944" y="1547335"/>
            <a:ext cx="868615" cy="242282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+mn-lt"/>
              </a:rPr>
              <a:t>ExpressRoute g</a:t>
            </a:r>
            <a:r>
              <a:rPr lang="en-US" sz="1100" kern="0" dirty="0">
                <a:solidFill>
                  <a:schemeClr val="bg1"/>
                </a:solidFill>
                <a:latin typeface="+mn-lt"/>
              </a:rPr>
              <a:t>ateway</a:t>
            </a:r>
            <a:endParaRPr lang="en-US" sz="105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B9CC7A-71BF-4DB1-9471-AFCE8FC97135}"/>
              </a:ext>
            </a:extLst>
          </p:cNvPr>
          <p:cNvSpPr txBox="1"/>
          <p:nvPr/>
        </p:nvSpPr>
        <p:spPr>
          <a:xfrm>
            <a:off x="2915229" y="2286424"/>
            <a:ext cx="1272931" cy="3231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 algn="l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+mn-lt"/>
              </a:rPr>
              <a:t>Virtual network (10.0.0.0/16)</a:t>
            </a: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2A18B1C-8771-443F-B90B-986FB482F324}"/>
              </a:ext>
            </a:extLst>
          </p:cNvPr>
          <p:cNvSpPr/>
          <p:nvPr/>
        </p:nvSpPr>
        <p:spPr>
          <a:xfrm>
            <a:off x="4188160" y="556358"/>
            <a:ext cx="310833" cy="309355"/>
          </a:xfrm>
          <a:custGeom>
            <a:avLst/>
            <a:gdLst>
              <a:gd name="connsiteX0" fmla="*/ 388476 w 402064"/>
              <a:gd name="connsiteY0" fmla="*/ 124855 h 400157"/>
              <a:gd name="connsiteX1" fmla="*/ 364110 w 402064"/>
              <a:gd name="connsiteY1" fmla="*/ 80997 h 400157"/>
              <a:gd name="connsiteX2" fmla="*/ 80274 w 402064"/>
              <a:gd name="connsiteY2" fmla="*/ 40634 h 400157"/>
              <a:gd name="connsiteX3" fmla="*/ 80170 w 402064"/>
              <a:gd name="connsiteY3" fmla="*/ 40712 h 400157"/>
              <a:gd name="connsiteX4" fmla="*/ 78221 w 402064"/>
              <a:gd name="connsiteY4" fmla="*/ 42337 h 400157"/>
              <a:gd name="connsiteX5" fmla="*/ 6424 w 402064"/>
              <a:gd name="connsiteY5" fmla="*/ 150520 h 400157"/>
              <a:gd name="connsiteX6" fmla="*/ 2200 w 402064"/>
              <a:gd name="connsiteY6" fmla="*/ 171962 h 400157"/>
              <a:gd name="connsiteX7" fmla="*/ 63601 w 402064"/>
              <a:gd name="connsiteY7" fmla="*/ 349343 h 400157"/>
              <a:gd name="connsiteX8" fmla="*/ 63601 w 402064"/>
              <a:gd name="connsiteY8" fmla="*/ 349343 h 400157"/>
              <a:gd name="connsiteX9" fmla="*/ 70749 w 402064"/>
              <a:gd name="connsiteY9" fmla="*/ 355840 h 400157"/>
              <a:gd name="connsiteX10" fmla="*/ 70749 w 402064"/>
              <a:gd name="connsiteY10" fmla="*/ 355840 h 400157"/>
              <a:gd name="connsiteX11" fmla="*/ 77896 w 402064"/>
              <a:gd name="connsiteY11" fmla="*/ 361688 h 400157"/>
              <a:gd name="connsiteX12" fmla="*/ 77896 w 402064"/>
              <a:gd name="connsiteY12" fmla="*/ 361688 h 400157"/>
              <a:gd name="connsiteX13" fmla="*/ 108434 w 402064"/>
              <a:gd name="connsiteY13" fmla="*/ 381181 h 400157"/>
              <a:gd name="connsiteX14" fmla="*/ 111683 w 402064"/>
              <a:gd name="connsiteY14" fmla="*/ 383130 h 400157"/>
              <a:gd name="connsiteX15" fmla="*/ 117206 w 402064"/>
              <a:gd name="connsiteY15" fmla="*/ 385404 h 400157"/>
              <a:gd name="connsiteX16" fmla="*/ 121754 w 402064"/>
              <a:gd name="connsiteY16" fmla="*/ 387678 h 400157"/>
              <a:gd name="connsiteX17" fmla="*/ 126627 w 402064"/>
              <a:gd name="connsiteY17" fmla="*/ 389627 h 400157"/>
              <a:gd name="connsiteX18" fmla="*/ 131825 w 402064"/>
              <a:gd name="connsiteY18" fmla="*/ 391577 h 400157"/>
              <a:gd name="connsiteX19" fmla="*/ 136373 w 402064"/>
              <a:gd name="connsiteY19" fmla="*/ 393201 h 400157"/>
              <a:gd name="connsiteX20" fmla="*/ 142871 w 402064"/>
              <a:gd name="connsiteY20" fmla="*/ 395150 h 400157"/>
              <a:gd name="connsiteX21" fmla="*/ 146444 w 402064"/>
              <a:gd name="connsiteY21" fmla="*/ 395150 h 400157"/>
              <a:gd name="connsiteX22" fmla="*/ 155866 w 402064"/>
              <a:gd name="connsiteY22" fmla="*/ 397749 h 400157"/>
              <a:gd name="connsiteX23" fmla="*/ 155866 w 402064"/>
              <a:gd name="connsiteY23" fmla="*/ 397749 h 400157"/>
              <a:gd name="connsiteX24" fmla="*/ 166262 w 402064"/>
              <a:gd name="connsiteY24" fmla="*/ 400023 h 400157"/>
              <a:gd name="connsiteX25" fmla="*/ 168861 w 402064"/>
              <a:gd name="connsiteY25" fmla="*/ 400023 h 400157"/>
              <a:gd name="connsiteX26" fmla="*/ 176983 w 402064"/>
              <a:gd name="connsiteY26" fmla="*/ 400023 h 400157"/>
              <a:gd name="connsiteX27" fmla="*/ 180231 w 402064"/>
              <a:gd name="connsiteY27" fmla="*/ 400023 h 400157"/>
              <a:gd name="connsiteX28" fmla="*/ 214993 w 402064"/>
              <a:gd name="connsiteY28" fmla="*/ 400023 h 400157"/>
              <a:gd name="connsiteX29" fmla="*/ 222465 w 402064"/>
              <a:gd name="connsiteY29" fmla="*/ 400023 h 400157"/>
              <a:gd name="connsiteX30" fmla="*/ 222465 w 402064"/>
              <a:gd name="connsiteY30" fmla="*/ 400023 h 400157"/>
              <a:gd name="connsiteX31" fmla="*/ 226364 w 402064"/>
              <a:gd name="connsiteY31" fmla="*/ 400023 h 400157"/>
              <a:gd name="connsiteX32" fmla="*/ 251054 w 402064"/>
              <a:gd name="connsiteY32" fmla="*/ 395150 h 400157"/>
              <a:gd name="connsiteX33" fmla="*/ 251054 w 402064"/>
              <a:gd name="connsiteY33" fmla="*/ 395150 h 400157"/>
              <a:gd name="connsiteX34" fmla="*/ 322851 w 402064"/>
              <a:gd name="connsiteY34" fmla="*/ 359414 h 400157"/>
              <a:gd name="connsiteX35" fmla="*/ 359562 w 402064"/>
              <a:gd name="connsiteY35" fmla="*/ 322703 h 400157"/>
              <a:gd name="connsiteX36" fmla="*/ 388476 w 402064"/>
              <a:gd name="connsiteY36" fmla="*/ 124855 h 400157"/>
              <a:gd name="connsiteX37" fmla="*/ 341369 w 402064"/>
              <a:gd name="connsiteY37" fmla="*/ 94641 h 400157"/>
              <a:gd name="connsiteX38" fmla="*/ 301734 w 402064"/>
              <a:gd name="connsiteY38" fmla="*/ 94641 h 400157"/>
              <a:gd name="connsiteX39" fmla="*/ 273145 w 402064"/>
              <a:gd name="connsiteY39" fmla="*/ 40712 h 400157"/>
              <a:gd name="connsiteX40" fmla="*/ 342344 w 402064"/>
              <a:gd name="connsiteY40" fmla="*/ 94641 h 400157"/>
              <a:gd name="connsiteX41" fmla="*/ 214343 w 402064"/>
              <a:gd name="connsiteY41" fmla="*/ 29667 h 400157"/>
              <a:gd name="connsiteX42" fmla="*/ 272821 w 402064"/>
              <a:gd name="connsiteY42" fmla="*/ 94641 h 400157"/>
              <a:gd name="connsiteX43" fmla="*/ 214343 w 402064"/>
              <a:gd name="connsiteY43" fmla="*/ 94641 h 400157"/>
              <a:gd name="connsiteX44" fmla="*/ 214343 w 402064"/>
              <a:gd name="connsiteY44" fmla="*/ 121931 h 400157"/>
              <a:gd name="connsiteX45" fmla="*/ 281592 w 402064"/>
              <a:gd name="connsiteY45" fmla="*/ 121931 h 400157"/>
              <a:gd name="connsiteX46" fmla="*/ 292313 w 402064"/>
              <a:gd name="connsiteY46" fmla="*/ 190479 h 400157"/>
              <a:gd name="connsiteX47" fmla="*/ 214343 w 402064"/>
              <a:gd name="connsiteY47" fmla="*/ 190479 h 400157"/>
              <a:gd name="connsiteX48" fmla="*/ 214343 w 402064"/>
              <a:gd name="connsiteY48" fmla="*/ 216469 h 400157"/>
              <a:gd name="connsiteX49" fmla="*/ 292313 w 402064"/>
              <a:gd name="connsiteY49" fmla="*/ 216469 h 400157"/>
              <a:gd name="connsiteX50" fmla="*/ 281592 w 402064"/>
              <a:gd name="connsiteY50" fmla="*/ 285343 h 400157"/>
              <a:gd name="connsiteX51" fmla="*/ 215318 w 402064"/>
              <a:gd name="connsiteY51" fmla="*/ 285343 h 400157"/>
              <a:gd name="connsiteX52" fmla="*/ 215318 w 402064"/>
              <a:gd name="connsiteY52" fmla="*/ 215170 h 400157"/>
              <a:gd name="connsiteX53" fmla="*/ 112982 w 402064"/>
              <a:gd name="connsiteY53" fmla="*/ 170012 h 400157"/>
              <a:gd name="connsiteX54" fmla="*/ 122079 w 402064"/>
              <a:gd name="connsiteY54" fmla="*/ 120631 h 400157"/>
              <a:gd name="connsiteX55" fmla="*/ 189328 w 402064"/>
              <a:gd name="connsiteY55" fmla="*/ 120631 h 400157"/>
              <a:gd name="connsiteX56" fmla="*/ 189328 w 402064"/>
              <a:gd name="connsiteY56" fmla="*/ 189180 h 400157"/>
              <a:gd name="connsiteX57" fmla="*/ 111683 w 402064"/>
              <a:gd name="connsiteY57" fmla="*/ 189180 h 400157"/>
              <a:gd name="connsiteX58" fmla="*/ 112982 w 402064"/>
              <a:gd name="connsiteY58" fmla="*/ 170012 h 400157"/>
              <a:gd name="connsiteX59" fmla="*/ 189328 w 402064"/>
              <a:gd name="connsiteY59" fmla="*/ 28367 h 400157"/>
              <a:gd name="connsiteX60" fmla="*/ 189328 w 402064"/>
              <a:gd name="connsiteY60" fmla="*/ 93342 h 400157"/>
              <a:gd name="connsiteX61" fmla="*/ 131175 w 402064"/>
              <a:gd name="connsiteY61" fmla="*/ 93342 h 400157"/>
              <a:gd name="connsiteX62" fmla="*/ 189328 w 402064"/>
              <a:gd name="connsiteY62" fmla="*/ 28367 h 400157"/>
              <a:gd name="connsiteX63" fmla="*/ 94140 w 402064"/>
              <a:gd name="connsiteY63" fmla="*/ 62804 h 400157"/>
              <a:gd name="connsiteX64" fmla="*/ 94140 w 402064"/>
              <a:gd name="connsiteY64" fmla="*/ 62804 h 400157"/>
              <a:gd name="connsiteX65" fmla="*/ 129876 w 402064"/>
              <a:gd name="connsiteY65" fmla="*/ 42012 h 400157"/>
              <a:gd name="connsiteX66" fmla="*/ 101287 w 402064"/>
              <a:gd name="connsiteY66" fmla="*/ 96266 h 400157"/>
              <a:gd name="connsiteX67" fmla="*/ 63601 w 402064"/>
              <a:gd name="connsiteY67" fmla="*/ 96266 h 400157"/>
              <a:gd name="connsiteX68" fmla="*/ 94140 w 402064"/>
              <a:gd name="connsiteY68" fmla="*/ 62804 h 400157"/>
              <a:gd name="connsiteX69" fmla="*/ 45733 w 402064"/>
              <a:gd name="connsiteY69" fmla="*/ 120631 h 400157"/>
              <a:gd name="connsiteX70" fmla="*/ 96089 w 402064"/>
              <a:gd name="connsiteY70" fmla="*/ 120631 h 400157"/>
              <a:gd name="connsiteX71" fmla="*/ 88292 w 402064"/>
              <a:gd name="connsiteY71" fmla="*/ 164165 h 400157"/>
              <a:gd name="connsiteX72" fmla="*/ 86668 w 402064"/>
              <a:gd name="connsiteY72" fmla="*/ 189180 h 400157"/>
              <a:gd name="connsiteX73" fmla="*/ 26241 w 402064"/>
              <a:gd name="connsiteY73" fmla="*/ 189180 h 400157"/>
              <a:gd name="connsiteX74" fmla="*/ 31114 w 402064"/>
              <a:gd name="connsiteY74" fmla="*/ 164814 h 400157"/>
              <a:gd name="connsiteX75" fmla="*/ 45733 w 402064"/>
              <a:gd name="connsiteY75" fmla="*/ 120631 h 400157"/>
              <a:gd name="connsiteX76" fmla="*/ 26241 w 402064"/>
              <a:gd name="connsiteY76" fmla="*/ 215170 h 400157"/>
              <a:gd name="connsiteX77" fmla="*/ 85693 w 402064"/>
              <a:gd name="connsiteY77" fmla="*/ 215170 h 400157"/>
              <a:gd name="connsiteX78" fmla="*/ 96089 w 402064"/>
              <a:gd name="connsiteY78" fmla="*/ 284043 h 400157"/>
              <a:gd name="connsiteX79" fmla="*/ 45733 w 402064"/>
              <a:gd name="connsiteY79" fmla="*/ 284043 h 400157"/>
              <a:gd name="connsiteX80" fmla="*/ 26241 w 402064"/>
              <a:gd name="connsiteY80" fmla="*/ 215170 h 400157"/>
              <a:gd name="connsiteX81" fmla="*/ 63601 w 402064"/>
              <a:gd name="connsiteY81" fmla="*/ 310683 h 400157"/>
              <a:gd name="connsiteX82" fmla="*/ 63601 w 402064"/>
              <a:gd name="connsiteY82" fmla="*/ 310683 h 400157"/>
              <a:gd name="connsiteX83" fmla="*/ 102911 w 402064"/>
              <a:gd name="connsiteY83" fmla="*/ 310683 h 400157"/>
              <a:gd name="connsiteX84" fmla="*/ 131500 w 402064"/>
              <a:gd name="connsiteY84" fmla="*/ 364612 h 400157"/>
              <a:gd name="connsiteX85" fmla="*/ 63601 w 402064"/>
              <a:gd name="connsiteY85" fmla="*/ 310683 h 400157"/>
              <a:gd name="connsiteX86" fmla="*/ 189978 w 402064"/>
              <a:gd name="connsiteY86" fmla="*/ 375658 h 400157"/>
              <a:gd name="connsiteX87" fmla="*/ 131825 w 402064"/>
              <a:gd name="connsiteY87" fmla="*/ 310683 h 400157"/>
              <a:gd name="connsiteX88" fmla="*/ 189978 w 402064"/>
              <a:gd name="connsiteY88" fmla="*/ 310683 h 400157"/>
              <a:gd name="connsiteX89" fmla="*/ 189978 w 402064"/>
              <a:gd name="connsiteY89" fmla="*/ 283393 h 400157"/>
              <a:gd name="connsiteX90" fmla="*/ 122079 w 402064"/>
              <a:gd name="connsiteY90" fmla="*/ 283393 h 400157"/>
              <a:gd name="connsiteX91" fmla="*/ 111683 w 402064"/>
              <a:gd name="connsiteY91" fmla="*/ 214520 h 400157"/>
              <a:gd name="connsiteX92" fmla="*/ 189328 w 402064"/>
              <a:gd name="connsiteY92" fmla="*/ 214520 h 400157"/>
              <a:gd name="connsiteX93" fmla="*/ 189328 w 402064"/>
              <a:gd name="connsiteY93" fmla="*/ 284043 h 400157"/>
              <a:gd name="connsiteX94" fmla="*/ 239683 w 402064"/>
              <a:gd name="connsiteY94" fmla="*/ 362013 h 400157"/>
              <a:gd name="connsiteX95" fmla="*/ 215968 w 402064"/>
              <a:gd name="connsiteY95" fmla="*/ 375658 h 400157"/>
              <a:gd name="connsiteX96" fmla="*/ 215968 w 402064"/>
              <a:gd name="connsiteY96" fmla="*/ 310683 h 400157"/>
              <a:gd name="connsiteX97" fmla="*/ 274445 w 402064"/>
              <a:gd name="connsiteY97" fmla="*/ 310683 h 400157"/>
              <a:gd name="connsiteX98" fmla="*/ 239034 w 402064"/>
              <a:gd name="connsiteY98" fmla="*/ 362663 h 400157"/>
              <a:gd name="connsiteX99" fmla="*/ 310506 w 402064"/>
              <a:gd name="connsiteY99" fmla="*/ 340896 h 400157"/>
              <a:gd name="connsiteX100" fmla="*/ 310506 w 402064"/>
              <a:gd name="connsiteY100" fmla="*/ 340896 h 400157"/>
              <a:gd name="connsiteX101" fmla="*/ 273146 w 402064"/>
              <a:gd name="connsiteY101" fmla="*/ 362988 h 400157"/>
              <a:gd name="connsiteX102" fmla="*/ 301734 w 402064"/>
              <a:gd name="connsiteY102" fmla="*/ 309059 h 400157"/>
              <a:gd name="connsiteX103" fmla="*/ 342344 w 402064"/>
              <a:gd name="connsiteY103" fmla="*/ 309059 h 400157"/>
              <a:gd name="connsiteX104" fmla="*/ 310506 w 402064"/>
              <a:gd name="connsiteY104" fmla="*/ 340896 h 400157"/>
              <a:gd name="connsiteX105" fmla="*/ 358587 w 402064"/>
              <a:gd name="connsiteY105" fmla="*/ 283069 h 400157"/>
              <a:gd name="connsiteX106" fmla="*/ 309856 w 402064"/>
              <a:gd name="connsiteY106" fmla="*/ 283069 h 400157"/>
              <a:gd name="connsiteX107" fmla="*/ 319278 w 402064"/>
              <a:gd name="connsiteY107" fmla="*/ 214195 h 400157"/>
              <a:gd name="connsiteX108" fmla="*/ 378080 w 402064"/>
              <a:gd name="connsiteY108" fmla="*/ 214195 h 400157"/>
              <a:gd name="connsiteX109" fmla="*/ 358587 w 402064"/>
              <a:gd name="connsiteY109" fmla="*/ 284043 h 400157"/>
              <a:gd name="connsiteX110" fmla="*/ 319278 w 402064"/>
              <a:gd name="connsiteY110" fmla="*/ 189180 h 400157"/>
              <a:gd name="connsiteX111" fmla="*/ 309856 w 402064"/>
              <a:gd name="connsiteY111" fmla="*/ 120631 h 400157"/>
              <a:gd name="connsiteX112" fmla="*/ 358912 w 402064"/>
              <a:gd name="connsiteY112" fmla="*/ 120631 h 400157"/>
              <a:gd name="connsiteX113" fmla="*/ 378405 w 402064"/>
              <a:gd name="connsiteY113" fmla="*/ 189180 h 40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2064" h="400157">
                <a:moveTo>
                  <a:pt x="388476" y="124855"/>
                </a:moveTo>
                <a:cubicBezTo>
                  <a:pt x="382143" y="109311"/>
                  <a:pt x="373962" y="94586"/>
                  <a:pt x="364110" y="80997"/>
                </a:cubicBezTo>
                <a:cubicBezTo>
                  <a:pt x="296877" y="-8528"/>
                  <a:pt x="169799" y="-26599"/>
                  <a:pt x="80274" y="40634"/>
                </a:cubicBezTo>
                <a:cubicBezTo>
                  <a:pt x="80239" y="40660"/>
                  <a:pt x="80205" y="40686"/>
                  <a:pt x="80170" y="40712"/>
                </a:cubicBezTo>
                <a:lnTo>
                  <a:pt x="78221" y="42337"/>
                </a:lnTo>
                <a:cubicBezTo>
                  <a:pt x="42967" y="69450"/>
                  <a:pt x="17713" y="107502"/>
                  <a:pt x="6424" y="150520"/>
                </a:cubicBezTo>
                <a:cubicBezTo>
                  <a:pt x="6424" y="157667"/>
                  <a:pt x="3175" y="164814"/>
                  <a:pt x="2200" y="171962"/>
                </a:cubicBezTo>
                <a:cubicBezTo>
                  <a:pt x="-7532" y="237568"/>
                  <a:pt x="15392" y="303793"/>
                  <a:pt x="63601" y="349343"/>
                </a:cubicBezTo>
                <a:lnTo>
                  <a:pt x="63601" y="349343"/>
                </a:lnTo>
                <a:cubicBezTo>
                  <a:pt x="65827" y="351676"/>
                  <a:pt x="68215" y="353847"/>
                  <a:pt x="70749" y="355840"/>
                </a:cubicBezTo>
                <a:lnTo>
                  <a:pt x="70749" y="355840"/>
                </a:lnTo>
                <a:lnTo>
                  <a:pt x="77896" y="361688"/>
                </a:lnTo>
                <a:lnTo>
                  <a:pt x="77896" y="361688"/>
                </a:lnTo>
                <a:cubicBezTo>
                  <a:pt x="87421" y="369158"/>
                  <a:pt x="97648" y="375686"/>
                  <a:pt x="108434" y="381181"/>
                </a:cubicBezTo>
                <a:lnTo>
                  <a:pt x="111683" y="383130"/>
                </a:lnTo>
                <a:lnTo>
                  <a:pt x="117206" y="385404"/>
                </a:lnTo>
                <a:lnTo>
                  <a:pt x="121754" y="387678"/>
                </a:lnTo>
                <a:lnTo>
                  <a:pt x="126627" y="389627"/>
                </a:lnTo>
                <a:lnTo>
                  <a:pt x="131825" y="391577"/>
                </a:lnTo>
                <a:lnTo>
                  <a:pt x="136373" y="393201"/>
                </a:lnTo>
                <a:lnTo>
                  <a:pt x="142871" y="395150"/>
                </a:lnTo>
                <a:lnTo>
                  <a:pt x="146444" y="395150"/>
                </a:lnTo>
                <a:lnTo>
                  <a:pt x="155866" y="397749"/>
                </a:lnTo>
                <a:lnTo>
                  <a:pt x="155866" y="397749"/>
                </a:lnTo>
                <a:lnTo>
                  <a:pt x="166262" y="400023"/>
                </a:lnTo>
                <a:lnTo>
                  <a:pt x="168861" y="400023"/>
                </a:lnTo>
                <a:cubicBezTo>
                  <a:pt x="171565" y="400202"/>
                  <a:pt x="174278" y="400202"/>
                  <a:pt x="176983" y="400023"/>
                </a:cubicBezTo>
                <a:lnTo>
                  <a:pt x="180231" y="400023"/>
                </a:lnTo>
                <a:lnTo>
                  <a:pt x="214993" y="400023"/>
                </a:lnTo>
                <a:lnTo>
                  <a:pt x="222465" y="400023"/>
                </a:lnTo>
                <a:lnTo>
                  <a:pt x="222465" y="400023"/>
                </a:lnTo>
                <a:lnTo>
                  <a:pt x="226364" y="400023"/>
                </a:lnTo>
                <a:cubicBezTo>
                  <a:pt x="234705" y="399027"/>
                  <a:pt x="242959" y="397398"/>
                  <a:pt x="251054" y="395150"/>
                </a:cubicBezTo>
                <a:lnTo>
                  <a:pt x="251054" y="395150"/>
                </a:lnTo>
                <a:cubicBezTo>
                  <a:pt x="277140" y="388171"/>
                  <a:pt x="301556" y="376018"/>
                  <a:pt x="322851" y="359414"/>
                </a:cubicBezTo>
                <a:cubicBezTo>
                  <a:pt x="336583" y="348769"/>
                  <a:pt x="348917" y="336435"/>
                  <a:pt x="359562" y="322703"/>
                </a:cubicBezTo>
                <a:cubicBezTo>
                  <a:pt x="403071" y="266321"/>
                  <a:pt x="414030" y="191330"/>
                  <a:pt x="388476" y="124855"/>
                </a:cubicBezTo>
                <a:close/>
                <a:moveTo>
                  <a:pt x="341369" y="94641"/>
                </a:moveTo>
                <a:lnTo>
                  <a:pt x="301734" y="94641"/>
                </a:lnTo>
                <a:cubicBezTo>
                  <a:pt x="295136" y="75258"/>
                  <a:pt x="285485" y="57052"/>
                  <a:pt x="273145" y="40712"/>
                </a:cubicBezTo>
                <a:cubicBezTo>
                  <a:pt x="300451" y="52463"/>
                  <a:pt x="324279" y="71033"/>
                  <a:pt x="342344" y="94641"/>
                </a:cubicBezTo>
                <a:close/>
                <a:moveTo>
                  <a:pt x="214343" y="29667"/>
                </a:moveTo>
                <a:cubicBezTo>
                  <a:pt x="242256" y="41930"/>
                  <a:pt x="263555" y="65595"/>
                  <a:pt x="272821" y="94641"/>
                </a:cubicBezTo>
                <a:lnTo>
                  <a:pt x="214343" y="94641"/>
                </a:lnTo>
                <a:close/>
                <a:moveTo>
                  <a:pt x="214343" y="121931"/>
                </a:moveTo>
                <a:lnTo>
                  <a:pt x="281592" y="121931"/>
                </a:lnTo>
                <a:cubicBezTo>
                  <a:pt x="287806" y="144289"/>
                  <a:pt x="291404" y="167292"/>
                  <a:pt x="292313" y="190479"/>
                </a:cubicBezTo>
                <a:lnTo>
                  <a:pt x="214343" y="190479"/>
                </a:lnTo>
                <a:close/>
                <a:moveTo>
                  <a:pt x="214343" y="216469"/>
                </a:moveTo>
                <a:lnTo>
                  <a:pt x="292313" y="216469"/>
                </a:lnTo>
                <a:cubicBezTo>
                  <a:pt x="291429" y="239766"/>
                  <a:pt x="287831" y="262880"/>
                  <a:pt x="281592" y="285343"/>
                </a:cubicBezTo>
                <a:lnTo>
                  <a:pt x="215318" y="285343"/>
                </a:lnTo>
                <a:lnTo>
                  <a:pt x="215318" y="215170"/>
                </a:lnTo>
                <a:close/>
                <a:moveTo>
                  <a:pt x="112982" y="170012"/>
                </a:moveTo>
                <a:cubicBezTo>
                  <a:pt x="114549" y="153315"/>
                  <a:pt x="117593" y="136790"/>
                  <a:pt x="122079" y="120631"/>
                </a:cubicBezTo>
                <a:lnTo>
                  <a:pt x="189328" y="120631"/>
                </a:lnTo>
                <a:lnTo>
                  <a:pt x="189328" y="189180"/>
                </a:lnTo>
                <a:lnTo>
                  <a:pt x="111683" y="189180"/>
                </a:lnTo>
                <a:cubicBezTo>
                  <a:pt x="112008" y="182682"/>
                  <a:pt x="112333" y="176185"/>
                  <a:pt x="112982" y="170012"/>
                </a:cubicBezTo>
                <a:close/>
                <a:moveTo>
                  <a:pt x="189328" y="28367"/>
                </a:moveTo>
                <a:lnTo>
                  <a:pt x="189328" y="93342"/>
                </a:lnTo>
                <a:lnTo>
                  <a:pt x="131175" y="93342"/>
                </a:lnTo>
                <a:cubicBezTo>
                  <a:pt x="140217" y="64274"/>
                  <a:pt x="161437" y="40565"/>
                  <a:pt x="189328" y="28367"/>
                </a:cubicBezTo>
                <a:close/>
                <a:moveTo>
                  <a:pt x="94140" y="62804"/>
                </a:moveTo>
                <a:lnTo>
                  <a:pt x="94140" y="62804"/>
                </a:lnTo>
                <a:cubicBezTo>
                  <a:pt x="105257" y="54590"/>
                  <a:pt x="117241" y="47618"/>
                  <a:pt x="129876" y="42012"/>
                </a:cubicBezTo>
                <a:cubicBezTo>
                  <a:pt x="117598" y="58509"/>
                  <a:pt x="107953" y="76811"/>
                  <a:pt x="101287" y="96266"/>
                </a:cubicBezTo>
                <a:lnTo>
                  <a:pt x="63601" y="96266"/>
                </a:lnTo>
                <a:cubicBezTo>
                  <a:pt x="72368" y="83900"/>
                  <a:pt x="82625" y="72661"/>
                  <a:pt x="94140" y="62804"/>
                </a:cubicBezTo>
                <a:close/>
                <a:moveTo>
                  <a:pt x="45733" y="120631"/>
                </a:moveTo>
                <a:lnTo>
                  <a:pt x="96089" y="120631"/>
                </a:lnTo>
                <a:cubicBezTo>
                  <a:pt x="92408" y="134928"/>
                  <a:pt x="89802" y="149479"/>
                  <a:pt x="88292" y="164165"/>
                </a:cubicBezTo>
                <a:cubicBezTo>
                  <a:pt x="88292" y="172286"/>
                  <a:pt x="86668" y="180733"/>
                  <a:pt x="86668" y="189180"/>
                </a:cubicBezTo>
                <a:lnTo>
                  <a:pt x="26241" y="189180"/>
                </a:lnTo>
                <a:cubicBezTo>
                  <a:pt x="27383" y="180969"/>
                  <a:pt x="29010" y="172833"/>
                  <a:pt x="31114" y="164814"/>
                </a:cubicBezTo>
                <a:cubicBezTo>
                  <a:pt x="34205" y="149556"/>
                  <a:pt x="39113" y="134722"/>
                  <a:pt x="45733" y="120631"/>
                </a:cubicBezTo>
                <a:close/>
                <a:moveTo>
                  <a:pt x="26241" y="215170"/>
                </a:moveTo>
                <a:lnTo>
                  <a:pt x="85693" y="215170"/>
                </a:lnTo>
                <a:cubicBezTo>
                  <a:pt x="86506" y="238450"/>
                  <a:pt x="89994" y="261560"/>
                  <a:pt x="96089" y="284043"/>
                </a:cubicBezTo>
                <a:lnTo>
                  <a:pt x="45733" y="284043"/>
                </a:lnTo>
                <a:cubicBezTo>
                  <a:pt x="34537" y="262683"/>
                  <a:pt x="27899" y="239230"/>
                  <a:pt x="26241" y="215170"/>
                </a:cubicBezTo>
                <a:close/>
                <a:moveTo>
                  <a:pt x="63601" y="310683"/>
                </a:moveTo>
                <a:lnTo>
                  <a:pt x="63601" y="310683"/>
                </a:lnTo>
                <a:lnTo>
                  <a:pt x="102911" y="310683"/>
                </a:lnTo>
                <a:cubicBezTo>
                  <a:pt x="109509" y="330067"/>
                  <a:pt x="119161" y="348272"/>
                  <a:pt x="131500" y="364612"/>
                </a:cubicBezTo>
                <a:cubicBezTo>
                  <a:pt x="104645" y="352710"/>
                  <a:pt x="81274" y="334147"/>
                  <a:pt x="63601" y="310683"/>
                </a:cubicBezTo>
                <a:close/>
                <a:moveTo>
                  <a:pt x="189978" y="375658"/>
                </a:moveTo>
                <a:cubicBezTo>
                  <a:pt x="162086" y="363460"/>
                  <a:pt x="140867" y="339751"/>
                  <a:pt x="131825" y="310683"/>
                </a:cubicBezTo>
                <a:lnTo>
                  <a:pt x="189978" y="310683"/>
                </a:lnTo>
                <a:close/>
                <a:moveTo>
                  <a:pt x="189978" y="283393"/>
                </a:moveTo>
                <a:lnTo>
                  <a:pt x="122079" y="283393"/>
                </a:lnTo>
                <a:cubicBezTo>
                  <a:pt x="115953" y="260917"/>
                  <a:pt x="112464" y="237803"/>
                  <a:pt x="111683" y="214520"/>
                </a:cubicBezTo>
                <a:lnTo>
                  <a:pt x="189328" y="214520"/>
                </a:lnTo>
                <a:lnTo>
                  <a:pt x="189328" y="284043"/>
                </a:lnTo>
                <a:close/>
                <a:moveTo>
                  <a:pt x="239683" y="362013"/>
                </a:moveTo>
                <a:cubicBezTo>
                  <a:pt x="232836" y="368193"/>
                  <a:pt x="224752" y="372844"/>
                  <a:pt x="215968" y="375658"/>
                </a:cubicBezTo>
                <a:lnTo>
                  <a:pt x="215968" y="310683"/>
                </a:lnTo>
                <a:lnTo>
                  <a:pt x="274445" y="310683"/>
                </a:lnTo>
                <a:cubicBezTo>
                  <a:pt x="266608" y="330403"/>
                  <a:pt x="254517" y="348152"/>
                  <a:pt x="239034" y="362663"/>
                </a:cubicBezTo>
                <a:close/>
                <a:moveTo>
                  <a:pt x="310506" y="340896"/>
                </a:moveTo>
                <a:lnTo>
                  <a:pt x="310506" y="340896"/>
                </a:lnTo>
                <a:cubicBezTo>
                  <a:pt x="299056" y="349839"/>
                  <a:pt x="286499" y="357264"/>
                  <a:pt x="273146" y="362988"/>
                </a:cubicBezTo>
                <a:cubicBezTo>
                  <a:pt x="285485" y="346648"/>
                  <a:pt x="295136" y="328442"/>
                  <a:pt x="301734" y="309059"/>
                </a:cubicBezTo>
                <a:lnTo>
                  <a:pt x="342344" y="309059"/>
                </a:lnTo>
                <a:cubicBezTo>
                  <a:pt x="333157" y="321007"/>
                  <a:pt x="322454" y="331709"/>
                  <a:pt x="310506" y="340896"/>
                </a:cubicBezTo>
                <a:close/>
                <a:moveTo>
                  <a:pt x="358587" y="283069"/>
                </a:moveTo>
                <a:lnTo>
                  <a:pt x="309856" y="283069"/>
                </a:lnTo>
                <a:cubicBezTo>
                  <a:pt x="315303" y="260486"/>
                  <a:pt x="318460" y="237411"/>
                  <a:pt x="319278" y="214195"/>
                </a:cubicBezTo>
                <a:lnTo>
                  <a:pt x="378080" y="214195"/>
                </a:lnTo>
                <a:cubicBezTo>
                  <a:pt x="376644" y="238603"/>
                  <a:pt x="369998" y="262419"/>
                  <a:pt x="358587" y="284043"/>
                </a:cubicBezTo>
                <a:close/>
                <a:moveTo>
                  <a:pt x="319278" y="189180"/>
                </a:moveTo>
                <a:cubicBezTo>
                  <a:pt x="318438" y="166073"/>
                  <a:pt x="315282" y="143108"/>
                  <a:pt x="309856" y="120631"/>
                </a:cubicBezTo>
                <a:lnTo>
                  <a:pt x="358912" y="120631"/>
                </a:lnTo>
                <a:cubicBezTo>
                  <a:pt x="369914" y="141953"/>
                  <a:pt x="376541" y="165260"/>
                  <a:pt x="378405" y="189180"/>
                </a:cubicBezTo>
                <a:close/>
              </a:path>
            </a:pathLst>
          </a:custGeom>
          <a:gradFill>
            <a:gsLst>
              <a:gs pos="0">
                <a:srgbClr val="0C7DD8"/>
              </a:gs>
              <a:gs pos="100000">
                <a:srgbClr val="5C9FEE"/>
              </a:gs>
            </a:gsLst>
            <a:lin ang="16200000" scaled="1"/>
          </a:gradFill>
          <a:ln w="32279" cap="flat">
            <a:noFill/>
            <a:prstDash val="solid"/>
            <a:miter/>
          </a:ln>
        </p:spPr>
        <p:txBody>
          <a:bodyPr rtlCol="0" anchor="ctr"/>
          <a:lstStyle/>
          <a:p>
            <a:pPr defTabSz="914367">
              <a:defRPr/>
            </a:pPr>
            <a:endParaRPr lang="en-US" sz="1765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2B0CB4D9-6DE0-4885-AF05-3B520AD7A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8518" y="701799"/>
            <a:ext cx="207282" cy="207281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3F7FDC22-35EE-47FF-B67A-386D2814C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409" y="1101402"/>
            <a:ext cx="451685" cy="4516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4C44DD6-C29D-4EEF-B034-00B098DCA5BF}"/>
              </a:ext>
            </a:extLst>
          </p:cNvPr>
          <p:cNvSpPr txBox="1"/>
          <p:nvPr/>
        </p:nvSpPr>
        <p:spPr>
          <a:xfrm>
            <a:off x="3050888" y="1797298"/>
            <a:ext cx="11253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</a:rPr>
              <a:t>Subnet (10.0.1.0/24)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463388A-266D-4316-9543-E2E31DD0600A}"/>
              </a:ext>
            </a:extLst>
          </p:cNvPr>
          <p:cNvSpPr txBox="1"/>
          <p:nvPr/>
        </p:nvSpPr>
        <p:spPr>
          <a:xfrm>
            <a:off x="2273731" y="2654093"/>
            <a:ext cx="2852324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Network A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EFDB213F-23FC-4637-AD6C-BF32B016F447}"/>
              </a:ext>
            </a:extLst>
          </p:cNvPr>
          <p:cNvCxnSpPr>
            <a:cxnSpLocks/>
          </p:cNvCxnSpPr>
          <p:nvPr/>
        </p:nvCxnSpPr>
        <p:spPr>
          <a:xfrm>
            <a:off x="2736078" y="1334482"/>
            <a:ext cx="66420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3FA830D1-001B-491E-88FA-48F8E477D4EE}"/>
              </a:ext>
            </a:extLst>
          </p:cNvPr>
          <p:cNvCxnSpPr>
            <a:cxnSpLocks/>
          </p:cNvCxnSpPr>
          <p:nvPr/>
        </p:nvCxnSpPr>
        <p:spPr>
          <a:xfrm>
            <a:off x="4091732" y="1334483"/>
            <a:ext cx="2305998" cy="18763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CEAAF52-E105-434F-B1EA-2BB7EFF40957}"/>
              </a:ext>
            </a:extLst>
          </p:cNvPr>
          <p:cNvCxnSpPr/>
          <p:nvPr/>
        </p:nvCxnSpPr>
        <p:spPr>
          <a:xfrm>
            <a:off x="5348152" y="-322128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raphic 226" descr="Checkmark with solid fill">
            <a:extLst>
              <a:ext uri="{FF2B5EF4-FFF2-40B4-BE49-F238E27FC236}">
                <a16:creationId xmlns:a16="http://schemas.microsoft.com/office/drawing/2014/main" id="{21BC2277-B7AD-4D59-AE34-7E9B03ADA4CD}"/>
              </a:ext>
            </a:extLst>
          </p:cNvPr>
          <p:cNvSpPr/>
          <p:nvPr/>
        </p:nvSpPr>
        <p:spPr>
          <a:xfrm>
            <a:off x="5040396" y="1187719"/>
            <a:ext cx="282098" cy="293527"/>
          </a:xfrm>
          <a:prstGeom prst="noSmoking">
            <a:avLst/>
          </a:prstGeom>
          <a:solidFill>
            <a:srgbClr val="C00000"/>
          </a:solidFill>
          <a:ln w="3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E972D5-9FFE-0DFC-765E-822E80741026}"/>
              </a:ext>
            </a:extLst>
          </p:cNvPr>
          <p:cNvSpPr/>
          <p:nvPr/>
        </p:nvSpPr>
        <p:spPr bwMode="auto">
          <a:xfrm>
            <a:off x="6036566" y="716381"/>
            <a:ext cx="1320741" cy="1065248"/>
          </a:xfrm>
          <a:prstGeom prst="rect">
            <a:avLst/>
          </a:prstGeom>
          <a:ln w="6350" cap="rnd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rPr>
            </a:b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4A99B2-7C18-C730-A79F-205A73C4946A}"/>
              </a:ext>
            </a:extLst>
          </p:cNvPr>
          <p:cNvSpPr/>
          <p:nvPr/>
        </p:nvSpPr>
        <p:spPr>
          <a:xfrm>
            <a:off x="7201890" y="560977"/>
            <a:ext cx="310833" cy="309355"/>
          </a:xfrm>
          <a:custGeom>
            <a:avLst/>
            <a:gdLst>
              <a:gd name="connsiteX0" fmla="*/ 388476 w 402064"/>
              <a:gd name="connsiteY0" fmla="*/ 124855 h 400157"/>
              <a:gd name="connsiteX1" fmla="*/ 364110 w 402064"/>
              <a:gd name="connsiteY1" fmla="*/ 80997 h 400157"/>
              <a:gd name="connsiteX2" fmla="*/ 80274 w 402064"/>
              <a:gd name="connsiteY2" fmla="*/ 40634 h 400157"/>
              <a:gd name="connsiteX3" fmla="*/ 80170 w 402064"/>
              <a:gd name="connsiteY3" fmla="*/ 40712 h 400157"/>
              <a:gd name="connsiteX4" fmla="*/ 78221 w 402064"/>
              <a:gd name="connsiteY4" fmla="*/ 42337 h 400157"/>
              <a:gd name="connsiteX5" fmla="*/ 6424 w 402064"/>
              <a:gd name="connsiteY5" fmla="*/ 150520 h 400157"/>
              <a:gd name="connsiteX6" fmla="*/ 2200 w 402064"/>
              <a:gd name="connsiteY6" fmla="*/ 171962 h 400157"/>
              <a:gd name="connsiteX7" fmla="*/ 63601 w 402064"/>
              <a:gd name="connsiteY7" fmla="*/ 349343 h 400157"/>
              <a:gd name="connsiteX8" fmla="*/ 63601 w 402064"/>
              <a:gd name="connsiteY8" fmla="*/ 349343 h 400157"/>
              <a:gd name="connsiteX9" fmla="*/ 70749 w 402064"/>
              <a:gd name="connsiteY9" fmla="*/ 355840 h 400157"/>
              <a:gd name="connsiteX10" fmla="*/ 70749 w 402064"/>
              <a:gd name="connsiteY10" fmla="*/ 355840 h 400157"/>
              <a:gd name="connsiteX11" fmla="*/ 77896 w 402064"/>
              <a:gd name="connsiteY11" fmla="*/ 361688 h 400157"/>
              <a:gd name="connsiteX12" fmla="*/ 77896 w 402064"/>
              <a:gd name="connsiteY12" fmla="*/ 361688 h 400157"/>
              <a:gd name="connsiteX13" fmla="*/ 108434 w 402064"/>
              <a:gd name="connsiteY13" fmla="*/ 381181 h 400157"/>
              <a:gd name="connsiteX14" fmla="*/ 111683 w 402064"/>
              <a:gd name="connsiteY14" fmla="*/ 383130 h 400157"/>
              <a:gd name="connsiteX15" fmla="*/ 117206 w 402064"/>
              <a:gd name="connsiteY15" fmla="*/ 385404 h 400157"/>
              <a:gd name="connsiteX16" fmla="*/ 121754 w 402064"/>
              <a:gd name="connsiteY16" fmla="*/ 387678 h 400157"/>
              <a:gd name="connsiteX17" fmla="*/ 126627 w 402064"/>
              <a:gd name="connsiteY17" fmla="*/ 389627 h 400157"/>
              <a:gd name="connsiteX18" fmla="*/ 131825 w 402064"/>
              <a:gd name="connsiteY18" fmla="*/ 391577 h 400157"/>
              <a:gd name="connsiteX19" fmla="*/ 136373 w 402064"/>
              <a:gd name="connsiteY19" fmla="*/ 393201 h 400157"/>
              <a:gd name="connsiteX20" fmla="*/ 142871 w 402064"/>
              <a:gd name="connsiteY20" fmla="*/ 395150 h 400157"/>
              <a:gd name="connsiteX21" fmla="*/ 146444 w 402064"/>
              <a:gd name="connsiteY21" fmla="*/ 395150 h 400157"/>
              <a:gd name="connsiteX22" fmla="*/ 155866 w 402064"/>
              <a:gd name="connsiteY22" fmla="*/ 397749 h 400157"/>
              <a:gd name="connsiteX23" fmla="*/ 155866 w 402064"/>
              <a:gd name="connsiteY23" fmla="*/ 397749 h 400157"/>
              <a:gd name="connsiteX24" fmla="*/ 166262 w 402064"/>
              <a:gd name="connsiteY24" fmla="*/ 400023 h 400157"/>
              <a:gd name="connsiteX25" fmla="*/ 168861 w 402064"/>
              <a:gd name="connsiteY25" fmla="*/ 400023 h 400157"/>
              <a:gd name="connsiteX26" fmla="*/ 176983 w 402064"/>
              <a:gd name="connsiteY26" fmla="*/ 400023 h 400157"/>
              <a:gd name="connsiteX27" fmla="*/ 180231 w 402064"/>
              <a:gd name="connsiteY27" fmla="*/ 400023 h 400157"/>
              <a:gd name="connsiteX28" fmla="*/ 214993 w 402064"/>
              <a:gd name="connsiteY28" fmla="*/ 400023 h 400157"/>
              <a:gd name="connsiteX29" fmla="*/ 222465 w 402064"/>
              <a:gd name="connsiteY29" fmla="*/ 400023 h 400157"/>
              <a:gd name="connsiteX30" fmla="*/ 222465 w 402064"/>
              <a:gd name="connsiteY30" fmla="*/ 400023 h 400157"/>
              <a:gd name="connsiteX31" fmla="*/ 226364 w 402064"/>
              <a:gd name="connsiteY31" fmla="*/ 400023 h 400157"/>
              <a:gd name="connsiteX32" fmla="*/ 251054 w 402064"/>
              <a:gd name="connsiteY32" fmla="*/ 395150 h 400157"/>
              <a:gd name="connsiteX33" fmla="*/ 251054 w 402064"/>
              <a:gd name="connsiteY33" fmla="*/ 395150 h 400157"/>
              <a:gd name="connsiteX34" fmla="*/ 322851 w 402064"/>
              <a:gd name="connsiteY34" fmla="*/ 359414 h 400157"/>
              <a:gd name="connsiteX35" fmla="*/ 359562 w 402064"/>
              <a:gd name="connsiteY35" fmla="*/ 322703 h 400157"/>
              <a:gd name="connsiteX36" fmla="*/ 388476 w 402064"/>
              <a:gd name="connsiteY36" fmla="*/ 124855 h 400157"/>
              <a:gd name="connsiteX37" fmla="*/ 341369 w 402064"/>
              <a:gd name="connsiteY37" fmla="*/ 94641 h 400157"/>
              <a:gd name="connsiteX38" fmla="*/ 301734 w 402064"/>
              <a:gd name="connsiteY38" fmla="*/ 94641 h 400157"/>
              <a:gd name="connsiteX39" fmla="*/ 273145 w 402064"/>
              <a:gd name="connsiteY39" fmla="*/ 40712 h 400157"/>
              <a:gd name="connsiteX40" fmla="*/ 342344 w 402064"/>
              <a:gd name="connsiteY40" fmla="*/ 94641 h 400157"/>
              <a:gd name="connsiteX41" fmla="*/ 214343 w 402064"/>
              <a:gd name="connsiteY41" fmla="*/ 29667 h 400157"/>
              <a:gd name="connsiteX42" fmla="*/ 272821 w 402064"/>
              <a:gd name="connsiteY42" fmla="*/ 94641 h 400157"/>
              <a:gd name="connsiteX43" fmla="*/ 214343 w 402064"/>
              <a:gd name="connsiteY43" fmla="*/ 94641 h 400157"/>
              <a:gd name="connsiteX44" fmla="*/ 214343 w 402064"/>
              <a:gd name="connsiteY44" fmla="*/ 121931 h 400157"/>
              <a:gd name="connsiteX45" fmla="*/ 281592 w 402064"/>
              <a:gd name="connsiteY45" fmla="*/ 121931 h 400157"/>
              <a:gd name="connsiteX46" fmla="*/ 292313 w 402064"/>
              <a:gd name="connsiteY46" fmla="*/ 190479 h 400157"/>
              <a:gd name="connsiteX47" fmla="*/ 214343 w 402064"/>
              <a:gd name="connsiteY47" fmla="*/ 190479 h 400157"/>
              <a:gd name="connsiteX48" fmla="*/ 214343 w 402064"/>
              <a:gd name="connsiteY48" fmla="*/ 216469 h 400157"/>
              <a:gd name="connsiteX49" fmla="*/ 292313 w 402064"/>
              <a:gd name="connsiteY49" fmla="*/ 216469 h 400157"/>
              <a:gd name="connsiteX50" fmla="*/ 281592 w 402064"/>
              <a:gd name="connsiteY50" fmla="*/ 285343 h 400157"/>
              <a:gd name="connsiteX51" fmla="*/ 215318 w 402064"/>
              <a:gd name="connsiteY51" fmla="*/ 285343 h 400157"/>
              <a:gd name="connsiteX52" fmla="*/ 215318 w 402064"/>
              <a:gd name="connsiteY52" fmla="*/ 215170 h 400157"/>
              <a:gd name="connsiteX53" fmla="*/ 112982 w 402064"/>
              <a:gd name="connsiteY53" fmla="*/ 170012 h 400157"/>
              <a:gd name="connsiteX54" fmla="*/ 122079 w 402064"/>
              <a:gd name="connsiteY54" fmla="*/ 120631 h 400157"/>
              <a:gd name="connsiteX55" fmla="*/ 189328 w 402064"/>
              <a:gd name="connsiteY55" fmla="*/ 120631 h 400157"/>
              <a:gd name="connsiteX56" fmla="*/ 189328 w 402064"/>
              <a:gd name="connsiteY56" fmla="*/ 189180 h 400157"/>
              <a:gd name="connsiteX57" fmla="*/ 111683 w 402064"/>
              <a:gd name="connsiteY57" fmla="*/ 189180 h 400157"/>
              <a:gd name="connsiteX58" fmla="*/ 112982 w 402064"/>
              <a:gd name="connsiteY58" fmla="*/ 170012 h 400157"/>
              <a:gd name="connsiteX59" fmla="*/ 189328 w 402064"/>
              <a:gd name="connsiteY59" fmla="*/ 28367 h 400157"/>
              <a:gd name="connsiteX60" fmla="*/ 189328 w 402064"/>
              <a:gd name="connsiteY60" fmla="*/ 93342 h 400157"/>
              <a:gd name="connsiteX61" fmla="*/ 131175 w 402064"/>
              <a:gd name="connsiteY61" fmla="*/ 93342 h 400157"/>
              <a:gd name="connsiteX62" fmla="*/ 189328 w 402064"/>
              <a:gd name="connsiteY62" fmla="*/ 28367 h 400157"/>
              <a:gd name="connsiteX63" fmla="*/ 94140 w 402064"/>
              <a:gd name="connsiteY63" fmla="*/ 62804 h 400157"/>
              <a:gd name="connsiteX64" fmla="*/ 94140 w 402064"/>
              <a:gd name="connsiteY64" fmla="*/ 62804 h 400157"/>
              <a:gd name="connsiteX65" fmla="*/ 129876 w 402064"/>
              <a:gd name="connsiteY65" fmla="*/ 42012 h 400157"/>
              <a:gd name="connsiteX66" fmla="*/ 101287 w 402064"/>
              <a:gd name="connsiteY66" fmla="*/ 96266 h 400157"/>
              <a:gd name="connsiteX67" fmla="*/ 63601 w 402064"/>
              <a:gd name="connsiteY67" fmla="*/ 96266 h 400157"/>
              <a:gd name="connsiteX68" fmla="*/ 94140 w 402064"/>
              <a:gd name="connsiteY68" fmla="*/ 62804 h 400157"/>
              <a:gd name="connsiteX69" fmla="*/ 45733 w 402064"/>
              <a:gd name="connsiteY69" fmla="*/ 120631 h 400157"/>
              <a:gd name="connsiteX70" fmla="*/ 96089 w 402064"/>
              <a:gd name="connsiteY70" fmla="*/ 120631 h 400157"/>
              <a:gd name="connsiteX71" fmla="*/ 88292 w 402064"/>
              <a:gd name="connsiteY71" fmla="*/ 164165 h 400157"/>
              <a:gd name="connsiteX72" fmla="*/ 86668 w 402064"/>
              <a:gd name="connsiteY72" fmla="*/ 189180 h 400157"/>
              <a:gd name="connsiteX73" fmla="*/ 26241 w 402064"/>
              <a:gd name="connsiteY73" fmla="*/ 189180 h 400157"/>
              <a:gd name="connsiteX74" fmla="*/ 31114 w 402064"/>
              <a:gd name="connsiteY74" fmla="*/ 164814 h 400157"/>
              <a:gd name="connsiteX75" fmla="*/ 45733 w 402064"/>
              <a:gd name="connsiteY75" fmla="*/ 120631 h 400157"/>
              <a:gd name="connsiteX76" fmla="*/ 26241 w 402064"/>
              <a:gd name="connsiteY76" fmla="*/ 215170 h 400157"/>
              <a:gd name="connsiteX77" fmla="*/ 85693 w 402064"/>
              <a:gd name="connsiteY77" fmla="*/ 215170 h 400157"/>
              <a:gd name="connsiteX78" fmla="*/ 96089 w 402064"/>
              <a:gd name="connsiteY78" fmla="*/ 284043 h 400157"/>
              <a:gd name="connsiteX79" fmla="*/ 45733 w 402064"/>
              <a:gd name="connsiteY79" fmla="*/ 284043 h 400157"/>
              <a:gd name="connsiteX80" fmla="*/ 26241 w 402064"/>
              <a:gd name="connsiteY80" fmla="*/ 215170 h 400157"/>
              <a:gd name="connsiteX81" fmla="*/ 63601 w 402064"/>
              <a:gd name="connsiteY81" fmla="*/ 310683 h 400157"/>
              <a:gd name="connsiteX82" fmla="*/ 63601 w 402064"/>
              <a:gd name="connsiteY82" fmla="*/ 310683 h 400157"/>
              <a:gd name="connsiteX83" fmla="*/ 102911 w 402064"/>
              <a:gd name="connsiteY83" fmla="*/ 310683 h 400157"/>
              <a:gd name="connsiteX84" fmla="*/ 131500 w 402064"/>
              <a:gd name="connsiteY84" fmla="*/ 364612 h 400157"/>
              <a:gd name="connsiteX85" fmla="*/ 63601 w 402064"/>
              <a:gd name="connsiteY85" fmla="*/ 310683 h 400157"/>
              <a:gd name="connsiteX86" fmla="*/ 189978 w 402064"/>
              <a:gd name="connsiteY86" fmla="*/ 375658 h 400157"/>
              <a:gd name="connsiteX87" fmla="*/ 131825 w 402064"/>
              <a:gd name="connsiteY87" fmla="*/ 310683 h 400157"/>
              <a:gd name="connsiteX88" fmla="*/ 189978 w 402064"/>
              <a:gd name="connsiteY88" fmla="*/ 310683 h 400157"/>
              <a:gd name="connsiteX89" fmla="*/ 189978 w 402064"/>
              <a:gd name="connsiteY89" fmla="*/ 283393 h 400157"/>
              <a:gd name="connsiteX90" fmla="*/ 122079 w 402064"/>
              <a:gd name="connsiteY90" fmla="*/ 283393 h 400157"/>
              <a:gd name="connsiteX91" fmla="*/ 111683 w 402064"/>
              <a:gd name="connsiteY91" fmla="*/ 214520 h 400157"/>
              <a:gd name="connsiteX92" fmla="*/ 189328 w 402064"/>
              <a:gd name="connsiteY92" fmla="*/ 214520 h 400157"/>
              <a:gd name="connsiteX93" fmla="*/ 189328 w 402064"/>
              <a:gd name="connsiteY93" fmla="*/ 284043 h 400157"/>
              <a:gd name="connsiteX94" fmla="*/ 239683 w 402064"/>
              <a:gd name="connsiteY94" fmla="*/ 362013 h 400157"/>
              <a:gd name="connsiteX95" fmla="*/ 215968 w 402064"/>
              <a:gd name="connsiteY95" fmla="*/ 375658 h 400157"/>
              <a:gd name="connsiteX96" fmla="*/ 215968 w 402064"/>
              <a:gd name="connsiteY96" fmla="*/ 310683 h 400157"/>
              <a:gd name="connsiteX97" fmla="*/ 274445 w 402064"/>
              <a:gd name="connsiteY97" fmla="*/ 310683 h 400157"/>
              <a:gd name="connsiteX98" fmla="*/ 239034 w 402064"/>
              <a:gd name="connsiteY98" fmla="*/ 362663 h 400157"/>
              <a:gd name="connsiteX99" fmla="*/ 310506 w 402064"/>
              <a:gd name="connsiteY99" fmla="*/ 340896 h 400157"/>
              <a:gd name="connsiteX100" fmla="*/ 310506 w 402064"/>
              <a:gd name="connsiteY100" fmla="*/ 340896 h 400157"/>
              <a:gd name="connsiteX101" fmla="*/ 273146 w 402064"/>
              <a:gd name="connsiteY101" fmla="*/ 362988 h 400157"/>
              <a:gd name="connsiteX102" fmla="*/ 301734 w 402064"/>
              <a:gd name="connsiteY102" fmla="*/ 309059 h 400157"/>
              <a:gd name="connsiteX103" fmla="*/ 342344 w 402064"/>
              <a:gd name="connsiteY103" fmla="*/ 309059 h 400157"/>
              <a:gd name="connsiteX104" fmla="*/ 310506 w 402064"/>
              <a:gd name="connsiteY104" fmla="*/ 340896 h 400157"/>
              <a:gd name="connsiteX105" fmla="*/ 358587 w 402064"/>
              <a:gd name="connsiteY105" fmla="*/ 283069 h 400157"/>
              <a:gd name="connsiteX106" fmla="*/ 309856 w 402064"/>
              <a:gd name="connsiteY106" fmla="*/ 283069 h 400157"/>
              <a:gd name="connsiteX107" fmla="*/ 319278 w 402064"/>
              <a:gd name="connsiteY107" fmla="*/ 214195 h 400157"/>
              <a:gd name="connsiteX108" fmla="*/ 378080 w 402064"/>
              <a:gd name="connsiteY108" fmla="*/ 214195 h 400157"/>
              <a:gd name="connsiteX109" fmla="*/ 358587 w 402064"/>
              <a:gd name="connsiteY109" fmla="*/ 284043 h 400157"/>
              <a:gd name="connsiteX110" fmla="*/ 319278 w 402064"/>
              <a:gd name="connsiteY110" fmla="*/ 189180 h 400157"/>
              <a:gd name="connsiteX111" fmla="*/ 309856 w 402064"/>
              <a:gd name="connsiteY111" fmla="*/ 120631 h 400157"/>
              <a:gd name="connsiteX112" fmla="*/ 358912 w 402064"/>
              <a:gd name="connsiteY112" fmla="*/ 120631 h 400157"/>
              <a:gd name="connsiteX113" fmla="*/ 378405 w 402064"/>
              <a:gd name="connsiteY113" fmla="*/ 189180 h 40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2064" h="400157">
                <a:moveTo>
                  <a:pt x="388476" y="124855"/>
                </a:moveTo>
                <a:cubicBezTo>
                  <a:pt x="382143" y="109311"/>
                  <a:pt x="373962" y="94586"/>
                  <a:pt x="364110" y="80997"/>
                </a:cubicBezTo>
                <a:cubicBezTo>
                  <a:pt x="296877" y="-8528"/>
                  <a:pt x="169799" y="-26599"/>
                  <a:pt x="80274" y="40634"/>
                </a:cubicBezTo>
                <a:cubicBezTo>
                  <a:pt x="80239" y="40660"/>
                  <a:pt x="80205" y="40686"/>
                  <a:pt x="80170" y="40712"/>
                </a:cubicBezTo>
                <a:lnTo>
                  <a:pt x="78221" y="42337"/>
                </a:lnTo>
                <a:cubicBezTo>
                  <a:pt x="42967" y="69450"/>
                  <a:pt x="17713" y="107502"/>
                  <a:pt x="6424" y="150520"/>
                </a:cubicBezTo>
                <a:cubicBezTo>
                  <a:pt x="6424" y="157667"/>
                  <a:pt x="3175" y="164814"/>
                  <a:pt x="2200" y="171962"/>
                </a:cubicBezTo>
                <a:cubicBezTo>
                  <a:pt x="-7532" y="237568"/>
                  <a:pt x="15392" y="303793"/>
                  <a:pt x="63601" y="349343"/>
                </a:cubicBezTo>
                <a:lnTo>
                  <a:pt x="63601" y="349343"/>
                </a:lnTo>
                <a:cubicBezTo>
                  <a:pt x="65827" y="351676"/>
                  <a:pt x="68215" y="353847"/>
                  <a:pt x="70749" y="355840"/>
                </a:cubicBezTo>
                <a:lnTo>
                  <a:pt x="70749" y="355840"/>
                </a:lnTo>
                <a:lnTo>
                  <a:pt x="77896" y="361688"/>
                </a:lnTo>
                <a:lnTo>
                  <a:pt x="77896" y="361688"/>
                </a:lnTo>
                <a:cubicBezTo>
                  <a:pt x="87421" y="369158"/>
                  <a:pt x="97648" y="375686"/>
                  <a:pt x="108434" y="381181"/>
                </a:cubicBezTo>
                <a:lnTo>
                  <a:pt x="111683" y="383130"/>
                </a:lnTo>
                <a:lnTo>
                  <a:pt x="117206" y="385404"/>
                </a:lnTo>
                <a:lnTo>
                  <a:pt x="121754" y="387678"/>
                </a:lnTo>
                <a:lnTo>
                  <a:pt x="126627" y="389627"/>
                </a:lnTo>
                <a:lnTo>
                  <a:pt x="131825" y="391577"/>
                </a:lnTo>
                <a:lnTo>
                  <a:pt x="136373" y="393201"/>
                </a:lnTo>
                <a:lnTo>
                  <a:pt x="142871" y="395150"/>
                </a:lnTo>
                <a:lnTo>
                  <a:pt x="146444" y="395150"/>
                </a:lnTo>
                <a:lnTo>
                  <a:pt x="155866" y="397749"/>
                </a:lnTo>
                <a:lnTo>
                  <a:pt x="155866" y="397749"/>
                </a:lnTo>
                <a:lnTo>
                  <a:pt x="166262" y="400023"/>
                </a:lnTo>
                <a:lnTo>
                  <a:pt x="168861" y="400023"/>
                </a:lnTo>
                <a:cubicBezTo>
                  <a:pt x="171565" y="400202"/>
                  <a:pt x="174278" y="400202"/>
                  <a:pt x="176983" y="400023"/>
                </a:cubicBezTo>
                <a:lnTo>
                  <a:pt x="180231" y="400023"/>
                </a:lnTo>
                <a:lnTo>
                  <a:pt x="214993" y="400023"/>
                </a:lnTo>
                <a:lnTo>
                  <a:pt x="222465" y="400023"/>
                </a:lnTo>
                <a:lnTo>
                  <a:pt x="222465" y="400023"/>
                </a:lnTo>
                <a:lnTo>
                  <a:pt x="226364" y="400023"/>
                </a:lnTo>
                <a:cubicBezTo>
                  <a:pt x="234705" y="399027"/>
                  <a:pt x="242959" y="397398"/>
                  <a:pt x="251054" y="395150"/>
                </a:cubicBezTo>
                <a:lnTo>
                  <a:pt x="251054" y="395150"/>
                </a:lnTo>
                <a:cubicBezTo>
                  <a:pt x="277140" y="388171"/>
                  <a:pt x="301556" y="376018"/>
                  <a:pt x="322851" y="359414"/>
                </a:cubicBezTo>
                <a:cubicBezTo>
                  <a:pt x="336583" y="348769"/>
                  <a:pt x="348917" y="336435"/>
                  <a:pt x="359562" y="322703"/>
                </a:cubicBezTo>
                <a:cubicBezTo>
                  <a:pt x="403071" y="266321"/>
                  <a:pt x="414030" y="191330"/>
                  <a:pt x="388476" y="124855"/>
                </a:cubicBezTo>
                <a:close/>
                <a:moveTo>
                  <a:pt x="341369" y="94641"/>
                </a:moveTo>
                <a:lnTo>
                  <a:pt x="301734" y="94641"/>
                </a:lnTo>
                <a:cubicBezTo>
                  <a:pt x="295136" y="75258"/>
                  <a:pt x="285485" y="57052"/>
                  <a:pt x="273145" y="40712"/>
                </a:cubicBezTo>
                <a:cubicBezTo>
                  <a:pt x="300451" y="52463"/>
                  <a:pt x="324279" y="71033"/>
                  <a:pt x="342344" y="94641"/>
                </a:cubicBezTo>
                <a:close/>
                <a:moveTo>
                  <a:pt x="214343" y="29667"/>
                </a:moveTo>
                <a:cubicBezTo>
                  <a:pt x="242256" y="41930"/>
                  <a:pt x="263555" y="65595"/>
                  <a:pt x="272821" y="94641"/>
                </a:cubicBezTo>
                <a:lnTo>
                  <a:pt x="214343" y="94641"/>
                </a:lnTo>
                <a:close/>
                <a:moveTo>
                  <a:pt x="214343" y="121931"/>
                </a:moveTo>
                <a:lnTo>
                  <a:pt x="281592" y="121931"/>
                </a:lnTo>
                <a:cubicBezTo>
                  <a:pt x="287806" y="144289"/>
                  <a:pt x="291404" y="167292"/>
                  <a:pt x="292313" y="190479"/>
                </a:cubicBezTo>
                <a:lnTo>
                  <a:pt x="214343" y="190479"/>
                </a:lnTo>
                <a:close/>
                <a:moveTo>
                  <a:pt x="214343" y="216469"/>
                </a:moveTo>
                <a:lnTo>
                  <a:pt x="292313" y="216469"/>
                </a:lnTo>
                <a:cubicBezTo>
                  <a:pt x="291429" y="239766"/>
                  <a:pt x="287831" y="262880"/>
                  <a:pt x="281592" y="285343"/>
                </a:cubicBezTo>
                <a:lnTo>
                  <a:pt x="215318" y="285343"/>
                </a:lnTo>
                <a:lnTo>
                  <a:pt x="215318" y="215170"/>
                </a:lnTo>
                <a:close/>
                <a:moveTo>
                  <a:pt x="112982" y="170012"/>
                </a:moveTo>
                <a:cubicBezTo>
                  <a:pt x="114549" y="153315"/>
                  <a:pt x="117593" y="136790"/>
                  <a:pt x="122079" y="120631"/>
                </a:cubicBezTo>
                <a:lnTo>
                  <a:pt x="189328" y="120631"/>
                </a:lnTo>
                <a:lnTo>
                  <a:pt x="189328" y="189180"/>
                </a:lnTo>
                <a:lnTo>
                  <a:pt x="111683" y="189180"/>
                </a:lnTo>
                <a:cubicBezTo>
                  <a:pt x="112008" y="182682"/>
                  <a:pt x="112333" y="176185"/>
                  <a:pt x="112982" y="170012"/>
                </a:cubicBezTo>
                <a:close/>
                <a:moveTo>
                  <a:pt x="189328" y="28367"/>
                </a:moveTo>
                <a:lnTo>
                  <a:pt x="189328" y="93342"/>
                </a:lnTo>
                <a:lnTo>
                  <a:pt x="131175" y="93342"/>
                </a:lnTo>
                <a:cubicBezTo>
                  <a:pt x="140217" y="64274"/>
                  <a:pt x="161437" y="40565"/>
                  <a:pt x="189328" y="28367"/>
                </a:cubicBezTo>
                <a:close/>
                <a:moveTo>
                  <a:pt x="94140" y="62804"/>
                </a:moveTo>
                <a:lnTo>
                  <a:pt x="94140" y="62804"/>
                </a:lnTo>
                <a:cubicBezTo>
                  <a:pt x="105257" y="54590"/>
                  <a:pt x="117241" y="47618"/>
                  <a:pt x="129876" y="42012"/>
                </a:cubicBezTo>
                <a:cubicBezTo>
                  <a:pt x="117598" y="58509"/>
                  <a:pt x="107953" y="76811"/>
                  <a:pt x="101287" y="96266"/>
                </a:cubicBezTo>
                <a:lnTo>
                  <a:pt x="63601" y="96266"/>
                </a:lnTo>
                <a:cubicBezTo>
                  <a:pt x="72368" y="83900"/>
                  <a:pt x="82625" y="72661"/>
                  <a:pt x="94140" y="62804"/>
                </a:cubicBezTo>
                <a:close/>
                <a:moveTo>
                  <a:pt x="45733" y="120631"/>
                </a:moveTo>
                <a:lnTo>
                  <a:pt x="96089" y="120631"/>
                </a:lnTo>
                <a:cubicBezTo>
                  <a:pt x="92408" y="134928"/>
                  <a:pt x="89802" y="149479"/>
                  <a:pt x="88292" y="164165"/>
                </a:cubicBezTo>
                <a:cubicBezTo>
                  <a:pt x="88292" y="172286"/>
                  <a:pt x="86668" y="180733"/>
                  <a:pt x="86668" y="189180"/>
                </a:cubicBezTo>
                <a:lnTo>
                  <a:pt x="26241" y="189180"/>
                </a:lnTo>
                <a:cubicBezTo>
                  <a:pt x="27383" y="180969"/>
                  <a:pt x="29010" y="172833"/>
                  <a:pt x="31114" y="164814"/>
                </a:cubicBezTo>
                <a:cubicBezTo>
                  <a:pt x="34205" y="149556"/>
                  <a:pt x="39113" y="134722"/>
                  <a:pt x="45733" y="120631"/>
                </a:cubicBezTo>
                <a:close/>
                <a:moveTo>
                  <a:pt x="26241" y="215170"/>
                </a:moveTo>
                <a:lnTo>
                  <a:pt x="85693" y="215170"/>
                </a:lnTo>
                <a:cubicBezTo>
                  <a:pt x="86506" y="238450"/>
                  <a:pt x="89994" y="261560"/>
                  <a:pt x="96089" y="284043"/>
                </a:cubicBezTo>
                <a:lnTo>
                  <a:pt x="45733" y="284043"/>
                </a:lnTo>
                <a:cubicBezTo>
                  <a:pt x="34537" y="262683"/>
                  <a:pt x="27899" y="239230"/>
                  <a:pt x="26241" y="215170"/>
                </a:cubicBezTo>
                <a:close/>
                <a:moveTo>
                  <a:pt x="63601" y="310683"/>
                </a:moveTo>
                <a:lnTo>
                  <a:pt x="63601" y="310683"/>
                </a:lnTo>
                <a:lnTo>
                  <a:pt x="102911" y="310683"/>
                </a:lnTo>
                <a:cubicBezTo>
                  <a:pt x="109509" y="330067"/>
                  <a:pt x="119161" y="348272"/>
                  <a:pt x="131500" y="364612"/>
                </a:cubicBezTo>
                <a:cubicBezTo>
                  <a:pt x="104645" y="352710"/>
                  <a:pt x="81274" y="334147"/>
                  <a:pt x="63601" y="310683"/>
                </a:cubicBezTo>
                <a:close/>
                <a:moveTo>
                  <a:pt x="189978" y="375658"/>
                </a:moveTo>
                <a:cubicBezTo>
                  <a:pt x="162086" y="363460"/>
                  <a:pt x="140867" y="339751"/>
                  <a:pt x="131825" y="310683"/>
                </a:cubicBezTo>
                <a:lnTo>
                  <a:pt x="189978" y="310683"/>
                </a:lnTo>
                <a:close/>
                <a:moveTo>
                  <a:pt x="189978" y="283393"/>
                </a:moveTo>
                <a:lnTo>
                  <a:pt x="122079" y="283393"/>
                </a:lnTo>
                <a:cubicBezTo>
                  <a:pt x="115953" y="260917"/>
                  <a:pt x="112464" y="237803"/>
                  <a:pt x="111683" y="214520"/>
                </a:cubicBezTo>
                <a:lnTo>
                  <a:pt x="189328" y="214520"/>
                </a:lnTo>
                <a:lnTo>
                  <a:pt x="189328" y="284043"/>
                </a:lnTo>
                <a:close/>
                <a:moveTo>
                  <a:pt x="239683" y="362013"/>
                </a:moveTo>
                <a:cubicBezTo>
                  <a:pt x="232836" y="368193"/>
                  <a:pt x="224752" y="372844"/>
                  <a:pt x="215968" y="375658"/>
                </a:cubicBezTo>
                <a:lnTo>
                  <a:pt x="215968" y="310683"/>
                </a:lnTo>
                <a:lnTo>
                  <a:pt x="274445" y="310683"/>
                </a:lnTo>
                <a:cubicBezTo>
                  <a:pt x="266608" y="330403"/>
                  <a:pt x="254517" y="348152"/>
                  <a:pt x="239034" y="362663"/>
                </a:cubicBezTo>
                <a:close/>
                <a:moveTo>
                  <a:pt x="310506" y="340896"/>
                </a:moveTo>
                <a:lnTo>
                  <a:pt x="310506" y="340896"/>
                </a:lnTo>
                <a:cubicBezTo>
                  <a:pt x="299056" y="349839"/>
                  <a:pt x="286499" y="357264"/>
                  <a:pt x="273146" y="362988"/>
                </a:cubicBezTo>
                <a:cubicBezTo>
                  <a:pt x="285485" y="346648"/>
                  <a:pt x="295136" y="328442"/>
                  <a:pt x="301734" y="309059"/>
                </a:cubicBezTo>
                <a:lnTo>
                  <a:pt x="342344" y="309059"/>
                </a:lnTo>
                <a:cubicBezTo>
                  <a:pt x="333157" y="321007"/>
                  <a:pt x="322454" y="331709"/>
                  <a:pt x="310506" y="340896"/>
                </a:cubicBezTo>
                <a:close/>
                <a:moveTo>
                  <a:pt x="358587" y="283069"/>
                </a:moveTo>
                <a:lnTo>
                  <a:pt x="309856" y="283069"/>
                </a:lnTo>
                <a:cubicBezTo>
                  <a:pt x="315303" y="260486"/>
                  <a:pt x="318460" y="237411"/>
                  <a:pt x="319278" y="214195"/>
                </a:cubicBezTo>
                <a:lnTo>
                  <a:pt x="378080" y="214195"/>
                </a:lnTo>
                <a:cubicBezTo>
                  <a:pt x="376644" y="238603"/>
                  <a:pt x="369998" y="262419"/>
                  <a:pt x="358587" y="284043"/>
                </a:cubicBezTo>
                <a:close/>
                <a:moveTo>
                  <a:pt x="319278" y="189180"/>
                </a:moveTo>
                <a:cubicBezTo>
                  <a:pt x="318438" y="166073"/>
                  <a:pt x="315282" y="143108"/>
                  <a:pt x="309856" y="120631"/>
                </a:cubicBezTo>
                <a:lnTo>
                  <a:pt x="358912" y="120631"/>
                </a:lnTo>
                <a:cubicBezTo>
                  <a:pt x="369914" y="141953"/>
                  <a:pt x="376541" y="165260"/>
                  <a:pt x="378405" y="189180"/>
                </a:cubicBezTo>
                <a:close/>
              </a:path>
            </a:pathLst>
          </a:custGeom>
          <a:gradFill>
            <a:gsLst>
              <a:gs pos="0">
                <a:srgbClr val="0C7DD8"/>
              </a:gs>
              <a:gs pos="100000">
                <a:srgbClr val="5C9FEE"/>
              </a:gs>
            </a:gsLst>
            <a:lin ang="16200000" scaled="1"/>
          </a:gradFill>
          <a:ln w="32279" cap="flat">
            <a:noFill/>
            <a:prstDash val="solid"/>
            <a:miter/>
          </a:ln>
        </p:spPr>
        <p:txBody>
          <a:bodyPr rtlCol="0" anchor="ctr"/>
          <a:lstStyle/>
          <a:p>
            <a:pPr defTabSz="914367">
              <a:defRPr/>
            </a:pPr>
            <a:endParaRPr lang="en-US" sz="1765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F1794A-6D9A-118B-2F8F-BEA2DF528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2248" y="706418"/>
            <a:ext cx="207282" cy="207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E782D-652F-240A-87DA-8A4BF7961959}"/>
              </a:ext>
            </a:extLst>
          </p:cNvPr>
          <p:cNvSpPr txBox="1"/>
          <p:nvPr/>
        </p:nvSpPr>
        <p:spPr>
          <a:xfrm>
            <a:off x="6064618" y="1779418"/>
            <a:ext cx="11253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</a:rPr>
              <a:t>Subnet (10.0.1.0/24)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BEC2A-86F9-81B7-44AC-053394E38E05}"/>
              </a:ext>
            </a:extLst>
          </p:cNvPr>
          <p:cNvSpPr txBox="1"/>
          <p:nvPr/>
        </p:nvSpPr>
        <p:spPr>
          <a:xfrm>
            <a:off x="5217014" y="2654093"/>
            <a:ext cx="2852324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Network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77EA2-84B2-3340-0EFD-CC38D2B2EBEF}"/>
              </a:ext>
            </a:extLst>
          </p:cNvPr>
          <p:cNvSpPr txBox="1"/>
          <p:nvPr/>
        </p:nvSpPr>
        <p:spPr>
          <a:xfrm>
            <a:off x="5577049" y="2283453"/>
            <a:ext cx="1640930" cy="3231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+mn-lt"/>
              </a:rPr>
              <a:t>Virtual network (10.0.0.0/16)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32BBD6-6C3A-93B8-EF4C-A518B72127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00283" y="1026175"/>
            <a:ext cx="519415" cy="51941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C4EC0BD-506A-AC11-3E33-7EE6A87C4A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87905" y="1067740"/>
            <a:ext cx="519415" cy="51941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6E2F3D-2C19-BB00-A8D1-E9B44C7D7956}"/>
              </a:ext>
            </a:extLst>
          </p:cNvPr>
          <p:cNvSpPr/>
          <p:nvPr/>
        </p:nvSpPr>
        <p:spPr bwMode="auto">
          <a:xfrm>
            <a:off x="5462816" y="343197"/>
            <a:ext cx="2289564" cy="1885369"/>
          </a:xfrm>
          <a:prstGeom prst="roundRect">
            <a:avLst>
              <a:gd name="adj" fmla="val 6133"/>
            </a:avLst>
          </a:prstGeom>
          <a:noFill/>
          <a:ln w="12700">
            <a:solidFill>
              <a:srgbClr val="4472C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B0A2E3-32EC-1BE7-522D-4D5B261EC267}"/>
              </a:ext>
            </a:extLst>
          </p:cNvPr>
          <p:cNvSpPr/>
          <p:nvPr/>
        </p:nvSpPr>
        <p:spPr bwMode="auto">
          <a:xfrm>
            <a:off x="2615966" y="2175107"/>
            <a:ext cx="240224" cy="14648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0" name="Picture 88">
            <a:extLst>
              <a:ext uri="{FF2B5EF4-FFF2-40B4-BE49-F238E27FC236}">
                <a16:creationId xmlns:a16="http://schemas.microsoft.com/office/drawing/2014/main" id="{BDDD9602-C8A7-4006-91CE-4A14C95DDA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18637" y="2106933"/>
            <a:ext cx="249965" cy="2499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C12314-82DA-1E0E-505D-A97F9460CCB6}"/>
              </a:ext>
            </a:extLst>
          </p:cNvPr>
          <p:cNvSpPr/>
          <p:nvPr/>
        </p:nvSpPr>
        <p:spPr bwMode="auto">
          <a:xfrm>
            <a:off x="5629957" y="2155323"/>
            <a:ext cx="240224" cy="14648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88">
            <a:extLst>
              <a:ext uri="{FF2B5EF4-FFF2-40B4-BE49-F238E27FC236}">
                <a16:creationId xmlns:a16="http://schemas.microsoft.com/office/drawing/2014/main" id="{7FAE6F68-C97A-F817-9447-E3703E7846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608997" y="2123367"/>
            <a:ext cx="249965" cy="24996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EF766D2-D46D-66EC-DDEA-04932A646C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8018" y="2632442"/>
            <a:ext cx="440561" cy="600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0472AA-93BB-9C8E-4273-538F3C59050F}"/>
              </a:ext>
            </a:extLst>
          </p:cNvPr>
          <p:cNvSpPr txBox="1"/>
          <p:nvPr/>
        </p:nvSpPr>
        <p:spPr>
          <a:xfrm>
            <a:off x="982655" y="2654093"/>
            <a:ext cx="84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13061099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9EDBC1-5343-C20B-35C7-26374442D347}"/>
              </a:ext>
            </a:extLst>
          </p:cNvPr>
          <p:cNvSpPr/>
          <p:nvPr/>
        </p:nvSpPr>
        <p:spPr bwMode="auto">
          <a:xfrm>
            <a:off x="2252251" y="665325"/>
            <a:ext cx="2319818" cy="1885369"/>
          </a:xfrm>
          <a:prstGeom prst="roundRect">
            <a:avLst>
              <a:gd name="adj" fmla="val 6133"/>
            </a:avLst>
          </a:prstGeom>
          <a:noFill/>
          <a:ln w="12700">
            <a:solidFill>
              <a:srgbClr val="4472C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3E84A-1148-4476-8FFC-F826F6CA0663}"/>
              </a:ext>
            </a:extLst>
          </p:cNvPr>
          <p:cNvSpPr txBox="1"/>
          <p:nvPr/>
        </p:nvSpPr>
        <p:spPr>
          <a:xfrm>
            <a:off x="1072578" y="1185630"/>
            <a:ext cx="1041373" cy="400110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+mn-lt"/>
              </a:rPr>
              <a:t>ExpressRoute private</a:t>
            </a:r>
            <a:br>
              <a:rPr lang="en-US" sz="1100" kern="0" dirty="0">
                <a:solidFill>
                  <a:schemeClr val="bg1"/>
                </a:solidFill>
                <a:latin typeface="+mn-lt"/>
              </a:rPr>
            </a:br>
            <a:r>
              <a:rPr lang="en-US" sz="1100" kern="0" dirty="0">
                <a:solidFill>
                  <a:schemeClr val="bg1"/>
                </a:solidFill>
                <a:latin typeface="+mn-lt"/>
              </a:rPr>
              <a:t>peering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C3D764B-6516-4A78-BF8D-B8635C2E7728}"/>
              </a:ext>
            </a:extLst>
          </p:cNvPr>
          <p:cNvCxnSpPr>
            <a:cxnSpLocks/>
          </p:cNvCxnSpPr>
          <p:nvPr/>
        </p:nvCxnSpPr>
        <p:spPr>
          <a:xfrm>
            <a:off x="1121141" y="1656610"/>
            <a:ext cx="880001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>
            <a:extLst>
              <a:ext uri="{FF2B5EF4-FFF2-40B4-BE49-F238E27FC236}">
                <a16:creationId xmlns:a16="http://schemas.microsoft.com/office/drawing/2014/main" id="{0E5F1465-55B6-460B-9478-75999166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803" y="823078"/>
            <a:ext cx="350601" cy="3506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322D38A-7083-45F7-B4D8-EAF9FDECF987}"/>
              </a:ext>
            </a:extLst>
          </p:cNvPr>
          <p:cNvSpPr txBox="1"/>
          <p:nvPr/>
        </p:nvSpPr>
        <p:spPr>
          <a:xfrm>
            <a:off x="416095" y="1923597"/>
            <a:ext cx="817531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On-premises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626F3CF-C7DF-4DAA-98D8-919B42C1D78B}"/>
              </a:ext>
            </a:extLst>
          </p:cNvPr>
          <p:cNvSpPr/>
          <p:nvPr/>
        </p:nvSpPr>
        <p:spPr bwMode="auto">
          <a:xfrm>
            <a:off x="2780783" y="996936"/>
            <a:ext cx="1320741" cy="1102202"/>
          </a:xfrm>
          <a:prstGeom prst="rect">
            <a:avLst/>
          </a:prstGeom>
          <a:ln w="6350" cap="rnd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rPr>
            </a:b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449756-E010-4D43-B2F2-DA544A4E0030}"/>
              </a:ext>
            </a:extLst>
          </p:cNvPr>
          <p:cNvSpPr txBox="1"/>
          <p:nvPr/>
        </p:nvSpPr>
        <p:spPr>
          <a:xfrm>
            <a:off x="1856011" y="1869968"/>
            <a:ext cx="868615" cy="224340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+mn-lt"/>
              </a:rPr>
              <a:t>ExpressRoute gateway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B9CC7A-71BF-4DB1-9471-AFCE8FC97135}"/>
              </a:ext>
            </a:extLst>
          </p:cNvPr>
          <p:cNvSpPr txBox="1"/>
          <p:nvPr/>
        </p:nvSpPr>
        <p:spPr>
          <a:xfrm>
            <a:off x="2388141" y="2576008"/>
            <a:ext cx="2319818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Virtual network (10.0.0.0/16)</a:t>
            </a: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2A18B1C-8771-443F-B90B-986FB482F324}"/>
              </a:ext>
            </a:extLst>
          </p:cNvPr>
          <p:cNvSpPr/>
          <p:nvPr/>
        </p:nvSpPr>
        <p:spPr>
          <a:xfrm>
            <a:off x="3946107" y="878486"/>
            <a:ext cx="310833" cy="309355"/>
          </a:xfrm>
          <a:custGeom>
            <a:avLst/>
            <a:gdLst>
              <a:gd name="connsiteX0" fmla="*/ 388476 w 402064"/>
              <a:gd name="connsiteY0" fmla="*/ 124855 h 400157"/>
              <a:gd name="connsiteX1" fmla="*/ 364110 w 402064"/>
              <a:gd name="connsiteY1" fmla="*/ 80997 h 400157"/>
              <a:gd name="connsiteX2" fmla="*/ 80274 w 402064"/>
              <a:gd name="connsiteY2" fmla="*/ 40634 h 400157"/>
              <a:gd name="connsiteX3" fmla="*/ 80170 w 402064"/>
              <a:gd name="connsiteY3" fmla="*/ 40712 h 400157"/>
              <a:gd name="connsiteX4" fmla="*/ 78221 w 402064"/>
              <a:gd name="connsiteY4" fmla="*/ 42337 h 400157"/>
              <a:gd name="connsiteX5" fmla="*/ 6424 w 402064"/>
              <a:gd name="connsiteY5" fmla="*/ 150520 h 400157"/>
              <a:gd name="connsiteX6" fmla="*/ 2200 w 402064"/>
              <a:gd name="connsiteY6" fmla="*/ 171962 h 400157"/>
              <a:gd name="connsiteX7" fmla="*/ 63601 w 402064"/>
              <a:gd name="connsiteY7" fmla="*/ 349343 h 400157"/>
              <a:gd name="connsiteX8" fmla="*/ 63601 w 402064"/>
              <a:gd name="connsiteY8" fmla="*/ 349343 h 400157"/>
              <a:gd name="connsiteX9" fmla="*/ 70749 w 402064"/>
              <a:gd name="connsiteY9" fmla="*/ 355840 h 400157"/>
              <a:gd name="connsiteX10" fmla="*/ 70749 w 402064"/>
              <a:gd name="connsiteY10" fmla="*/ 355840 h 400157"/>
              <a:gd name="connsiteX11" fmla="*/ 77896 w 402064"/>
              <a:gd name="connsiteY11" fmla="*/ 361688 h 400157"/>
              <a:gd name="connsiteX12" fmla="*/ 77896 w 402064"/>
              <a:gd name="connsiteY12" fmla="*/ 361688 h 400157"/>
              <a:gd name="connsiteX13" fmla="*/ 108434 w 402064"/>
              <a:gd name="connsiteY13" fmla="*/ 381181 h 400157"/>
              <a:gd name="connsiteX14" fmla="*/ 111683 w 402064"/>
              <a:gd name="connsiteY14" fmla="*/ 383130 h 400157"/>
              <a:gd name="connsiteX15" fmla="*/ 117206 w 402064"/>
              <a:gd name="connsiteY15" fmla="*/ 385404 h 400157"/>
              <a:gd name="connsiteX16" fmla="*/ 121754 w 402064"/>
              <a:gd name="connsiteY16" fmla="*/ 387678 h 400157"/>
              <a:gd name="connsiteX17" fmla="*/ 126627 w 402064"/>
              <a:gd name="connsiteY17" fmla="*/ 389627 h 400157"/>
              <a:gd name="connsiteX18" fmla="*/ 131825 w 402064"/>
              <a:gd name="connsiteY18" fmla="*/ 391577 h 400157"/>
              <a:gd name="connsiteX19" fmla="*/ 136373 w 402064"/>
              <a:gd name="connsiteY19" fmla="*/ 393201 h 400157"/>
              <a:gd name="connsiteX20" fmla="*/ 142871 w 402064"/>
              <a:gd name="connsiteY20" fmla="*/ 395150 h 400157"/>
              <a:gd name="connsiteX21" fmla="*/ 146444 w 402064"/>
              <a:gd name="connsiteY21" fmla="*/ 395150 h 400157"/>
              <a:gd name="connsiteX22" fmla="*/ 155866 w 402064"/>
              <a:gd name="connsiteY22" fmla="*/ 397749 h 400157"/>
              <a:gd name="connsiteX23" fmla="*/ 155866 w 402064"/>
              <a:gd name="connsiteY23" fmla="*/ 397749 h 400157"/>
              <a:gd name="connsiteX24" fmla="*/ 166262 w 402064"/>
              <a:gd name="connsiteY24" fmla="*/ 400023 h 400157"/>
              <a:gd name="connsiteX25" fmla="*/ 168861 w 402064"/>
              <a:gd name="connsiteY25" fmla="*/ 400023 h 400157"/>
              <a:gd name="connsiteX26" fmla="*/ 176983 w 402064"/>
              <a:gd name="connsiteY26" fmla="*/ 400023 h 400157"/>
              <a:gd name="connsiteX27" fmla="*/ 180231 w 402064"/>
              <a:gd name="connsiteY27" fmla="*/ 400023 h 400157"/>
              <a:gd name="connsiteX28" fmla="*/ 214993 w 402064"/>
              <a:gd name="connsiteY28" fmla="*/ 400023 h 400157"/>
              <a:gd name="connsiteX29" fmla="*/ 222465 w 402064"/>
              <a:gd name="connsiteY29" fmla="*/ 400023 h 400157"/>
              <a:gd name="connsiteX30" fmla="*/ 222465 w 402064"/>
              <a:gd name="connsiteY30" fmla="*/ 400023 h 400157"/>
              <a:gd name="connsiteX31" fmla="*/ 226364 w 402064"/>
              <a:gd name="connsiteY31" fmla="*/ 400023 h 400157"/>
              <a:gd name="connsiteX32" fmla="*/ 251054 w 402064"/>
              <a:gd name="connsiteY32" fmla="*/ 395150 h 400157"/>
              <a:gd name="connsiteX33" fmla="*/ 251054 w 402064"/>
              <a:gd name="connsiteY33" fmla="*/ 395150 h 400157"/>
              <a:gd name="connsiteX34" fmla="*/ 322851 w 402064"/>
              <a:gd name="connsiteY34" fmla="*/ 359414 h 400157"/>
              <a:gd name="connsiteX35" fmla="*/ 359562 w 402064"/>
              <a:gd name="connsiteY35" fmla="*/ 322703 h 400157"/>
              <a:gd name="connsiteX36" fmla="*/ 388476 w 402064"/>
              <a:gd name="connsiteY36" fmla="*/ 124855 h 400157"/>
              <a:gd name="connsiteX37" fmla="*/ 341369 w 402064"/>
              <a:gd name="connsiteY37" fmla="*/ 94641 h 400157"/>
              <a:gd name="connsiteX38" fmla="*/ 301734 w 402064"/>
              <a:gd name="connsiteY38" fmla="*/ 94641 h 400157"/>
              <a:gd name="connsiteX39" fmla="*/ 273145 w 402064"/>
              <a:gd name="connsiteY39" fmla="*/ 40712 h 400157"/>
              <a:gd name="connsiteX40" fmla="*/ 342344 w 402064"/>
              <a:gd name="connsiteY40" fmla="*/ 94641 h 400157"/>
              <a:gd name="connsiteX41" fmla="*/ 214343 w 402064"/>
              <a:gd name="connsiteY41" fmla="*/ 29667 h 400157"/>
              <a:gd name="connsiteX42" fmla="*/ 272821 w 402064"/>
              <a:gd name="connsiteY42" fmla="*/ 94641 h 400157"/>
              <a:gd name="connsiteX43" fmla="*/ 214343 w 402064"/>
              <a:gd name="connsiteY43" fmla="*/ 94641 h 400157"/>
              <a:gd name="connsiteX44" fmla="*/ 214343 w 402064"/>
              <a:gd name="connsiteY44" fmla="*/ 121931 h 400157"/>
              <a:gd name="connsiteX45" fmla="*/ 281592 w 402064"/>
              <a:gd name="connsiteY45" fmla="*/ 121931 h 400157"/>
              <a:gd name="connsiteX46" fmla="*/ 292313 w 402064"/>
              <a:gd name="connsiteY46" fmla="*/ 190479 h 400157"/>
              <a:gd name="connsiteX47" fmla="*/ 214343 w 402064"/>
              <a:gd name="connsiteY47" fmla="*/ 190479 h 400157"/>
              <a:gd name="connsiteX48" fmla="*/ 214343 w 402064"/>
              <a:gd name="connsiteY48" fmla="*/ 216469 h 400157"/>
              <a:gd name="connsiteX49" fmla="*/ 292313 w 402064"/>
              <a:gd name="connsiteY49" fmla="*/ 216469 h 400157"/>
              <a:gd name="connsiteX50" fmla="*/ 281592 w 402064"/>
              <a:gd name="connsiteY50" fmla="*/ 285343 h 400157"/>
              <a:gd name="connsiteX51" fmla="*/ 215318 w 402064"/>
              <a:gd name="connsiteY51" fmla="*/ 285343 h 400157"/>
              <a:gd name="connsiteX52" fmla="*/ 215318 w 402064"/>
              <a:gd name="connsiteY52" fmla="*/ 215170 h 400157"/>
              <a:gd name="connsiteX53" fmla="*/ 112982 w 402064"/>
              <a:gd name="connsiteY53" fmla="*/ 170012 h 400157"/>
              <a:gd name="connsiteX54" fmla="*/ 122079 w 402064"/>
              <a:gd name="connsiteY54" fmla="*/ 120631 h 400157"/>
              <a:gd name="connsiteX55" fmla="*/ 189328 w 402064"/>
              <a:gd name="connsiteY55" fmla="*/ 120631 h 400157"/>
              <a:gd name="connsiteX56" fmla="*/ 189328 w 402064"/>
              <a:gd name="connsiteY56" fmla="*/ 189180 h 400157"/>
              <a:gd name="connsiteX57" fmla="*/ 111683 w 402064"/>
              <a:gd name="connsiteY57" fmla="*/ 189180 h 400157"/>
              <a:gd name="connsiteX58" fmla="*/ 112982 w 402064"/>
              <a:gd name="connsiteY58" fmla="*/ 170012 h 400157"/>
              <a:gd name="connsiteX59" fmla="*/ 189328 w 402064"/>
              <a:gd name="connsiteY59" fmla="*/ 28367 h 400157"/>
              <a:gd name="connsiteX60" fmla="*/ 189328 w 402064"/>
              <a:gd name="connsiteY60" fmla="*/ 93342 h 400157"/>
              <a:gd name="connsiteX61" fmla="*/ 131175 w 402064"/>
              <a:gd name="connsiteY61" fmla="*/ 93342 h 400157"/>
              <a:gd name="connsiteX62" fmla="*/ 189328 w 402064"/>
              <a:gd name="connsiteY62" fmla="*/ 28367 h 400157"/>
              <a:gd name="connsiteX63" fmla="*/ 94140 w 402064"/>
              <a:gd name="connsiteY63" fmla="*/ 62804 h 400157"/>
              <a:gd name="connsiteX64" fmla="*/ 94140 w 402064"/>
              <a:gd name="connsiteY64" fmla="*/ 62804 h 400157"/>
              <a:gd name="connsiteX65" fmla="*/ 129876 w 402064"/>
              <a:gd name="connsiteY65" fmla="*/ 42012 h 400157"/>
              <a:gd name="connsiteX66" fmla="*/ 101287 w 402064"/>
              <a:gd name="connsiteY66" fmla="*/ 96266 h 400157"/>
              <a:gd name="connsiteX67" fmla="*/ 63601 w 402064"/>
              <a:gd name="connsiteY67" fmla="*/ 96266 h 400157"/>
              <a:gd name="connsiteX68" fmla="*/ 94140 w 402064"/>
              <a:gd name="connsiteY68" fmla="*/ 62804 h 400157"/>
              <a:gd name="connsiteX69" fmla="*/ 45733 w 402064"/>
              <a:gd name="connsiteY69" fmla="*/ 120631 h 400157"/>
              <a:gd name="connsiteX70" fmla="*/ 96089 w 402064"/>
              <a:gd name="connsiteY70" fmla="*/ 120631 h 400157"/>
              <a:gd name="connsiteX71" fmla="*/ 88292 w 402064"/>
              <a:gd name="connsiteY71" fmla="*/ 164165 h 400157"/>
              <a:gd name="connsiteX72" fmla="*/ 86668 w 402064"/>
              <a:gd name="connsiteY72" fmla="*/ 189180 h 400157"/>
              <a:gd name="connsiteX73" fmla="*/ 26241 w 402064"/>
              <a:gd name="connsiteY73" fmla="*/ 189180 h 400157"/>
              <a:gd name="connsiteX74" fmla="*/ 31114 w 402064"/>
              <a:gd name="connsiteY74" fmla="*/ 164814 h 400157"/>
              <a:gd name="connsiteX75" fmla="*/ 45733 w 402064"/>
              <a:gd name="connsiteY75" fmla="*/ 120631 h 400157"/>
              <a:gd name="connsiteX76" fmla="*/ 26241 w 402064"/>
              <a:gd name="connsiteY76" fmla="*/ 215170 h 400157"/>
              <a:gd name="connsiteX77" fmla="*/ 85693 w 402064"/>
              <a:gd name="connsiteY77" fmla="*/ 215170 h 400157"/>
              <a:gd name="connsiteX78" fmla="*/ 96089 w 402064"/>
              <a:gd name="connsiteY78" fmla="*/ 284043 h 400157"/>
              <a:gd name="connsiteX79" fmla="*/ 45733 w 402064"/>
              <a:gd name="connsiteY79" fmla="*/ 284043 h 400157"/>
              <a:gd name="connsiteX80" fmla="*/ 26241 w 402064"/>
              <a:gd name="connsiteY80" fmla="*/ 215170 h 400157"/>
              <a:gd name="connsiteX81" fmla="*/ 63601 w 402064"/>
              <a:gd name="connsiteY81" fmla="*/ 310683 h 400157"/>
              <a:gd name="connsiteX82" fmla="*/ 63601 w 402064"/>
              <a:gd name="connsiteY82" fmla="*/ 310683 h 400157"/>
              <a:gd name="connsiteX83" fmla="*/ 102911 w 402064"/>
              <a:gd name="connsiteY83" fmla="*/ 310683 h 400157"/>
              <a:gd name="connsiteX84" fmla="*/ 131500 w 402064"/>
              <a:gd name="connsiteY84" fmla="*/ 364612 h 400157"/>
              <a:gd name="connsiteX85" fmla="*/ 63601 w 402064"/>
              <a:gd name="connsiteY85" fmla="*/ 310683 h 400157"/>
              <a:gd name="connsiteX86" fmla="*/ 189978 w 402064"/>
              <a:gd name="connsiteY86" fmla="*/ 375658 h 400157"/>
              <a:gd name="connsiteX87" fmla="*/ 131825 w 402064"/>
              <a:gd name="connsiteY87" fmla="*/ 310683 h 400157"/>
              <a:gd name="connsiteX88" fmla="*/ 189978 w 402064"/>
              <a:gd name="connsiteY88" fmla="*/ 310683 h 400157"/>
              <a:gd name="connsiteX89" fmla="*/ 189978 w 402064"/>
              <a:gd name="connsiteY89" fmla="*/ 283393 h 400157"/>
              <a:gd name="connsiteX90" fmla="*/ 122079 w 402064"/>
              <a:gd name="connsiteY90" fmla="*/ 283393 h 400157"/>
              <a:gd name="connsiteX91" fmla="*/ 111683 w 402064"/>
              <a:gd name="connsiteY91" fmla="*/ 214520 h 400157"/>
              <a:gd name="connsiteX92" fmla="*/ 189328 w 402064"/>
              <a:gd name="connsiteY92" fmla="*/ 214520 h 400157"/>
              <a:gd name="connsiteX93" fmla="*/ 189328 w 402064"/>
              <a:gd name="connsiteY93" fmla="*/ 284043 h 400157"/>
              <a:gd name="connsiteX94" fmla="*/ 239683 w 402064"/>
              <a:gd name="connsiteY94" fmla="*/ 362013 h 400157"/>
              <a:gd name="connsiteX95" fmla="*/ 215968 w 402064"/>
              <a:gd name="connsiteY95" fmla="*/ 375658 h 400157"/>
              <a:gd name="connsiteX96" fmla="*/ 215968 w 402064"/>
              <a:gd name="connsiteY96" fmla="*/ 310683 h 400157"/>
              <a:gd name="connsiteX97" fmla="*/ 274445 w 402064"/>
              <a:gd name="connsiteY97" fmla="*/ 310683 h 400157"/>
              <a:gd name="connsiteX98" fmla="*/ 239034 w 402064"/>
              <a:gd name="connsiteY98" fmla="*/ 362663 h 400157"/>
              <a:gd name="connsiteX99" fmla="*/ 310506 w 402064"/>
              <a:gd name="connsiteY99" fmla="*/ 340896 h 400157"/>
              <a:gd name="connsiteX100" fmla="*/ 310506 w 402064"/>
              <a:gd name="connsiteY100" fmla="*/ 340896 h 400157"/>
              <a:gd name="connsiteX101" fmla="*/ 273146 w 402064"/>
              <a:gd name="connsiteY101" fmla="*/ 362988 h 400157"/>
              <a:gd name="connsiteX102" fmla="*/ 301734 w 402064"/>
              <a:gd name="connsiteY102" fmla="*/ 309059 h 400157"/>
              <a:gd name="connsiteX103" fmla="*/ 342344 w 402064"/>
              <a:gd name="connsiteY103" fmla="*/ 309059 h 400157"/>
              <a:gd name="connsiteX104" fmla="*/ 310506 w 402064"/>
              <a:gd name="connsiteY104" fmla="*/ 340896 h 400157"/>
              <a:gd name="connsiteX105" fmla="*/ 358587 w 402064"/>
              <a:gd name="connsiteY105" fmla="*/ 283069 h 400157"/>
              <a:gd name="connsiteX106" fmla="*/ 309856 w 402064"/>
              <a:gd name="connsiteY106" fmla="*/ 283069 h 400157"/>
              <a:gd name="connsiteX107" fmla="*/ 319278 w 402064"/>
              <a:gd name="connsiteY107" fmla="*/ 214195 h 400157"/>
              <a:gd name="connsiteX108" fmla="*/ 378080 w 402064"/>
              <a:gd name="connsiteY108" fmla="*/ 214195 h 400157"/>
              <a:gd name="connsiteX109" fmla="*/ 358587 w 402064"/>
              <a:gd name="connsiteY109" fmla="*/ 284043 h 400157"/>
              <a:gd name="connsiteX110" fmla="*/ 319278 w 402064"/>
              <a:gd name="connsiteY110" fmla="*/ 189180 h 400157"/>
              <a:gd name="connsiteX111" fmla="*/ 309856 w 402064"/>
              <a:gd name="connsiteY111" fmla="*/ 120631 h 400157"/>
              <a:gd name="connsiteX112" fmla="*/ 358912 w 402064"/>
              <a:gd name="connsiteY112" fmla="*/ 120631 h 400157"/>
              <a:gd name="connsiteX113" fmla="*/ 378405 w 402064"/>
              <a:gd name="connsiteY113" fmla="*/ 189180 h 40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2064" h="400157">
                <a:moveTo>
                  <a:pt x="388476" y="124855"/>
                </a:moveTo>
                <a:cubicBezTo>
                  <a:pt x="382143" y="109311"/>
                  <a:pt x="373962" y="94586"/>
                  <a:pt x="364110" y="80997"/>
                </a:cubicBezTo>
                <a:cubicBezTo>
                  <a:pt x="296877" y="-8528"/>
                  <a:pt x="169799" y="-26599"/>
                  <a:pt x="80274" y="40634"/>
                </a:cubicBezTo>
                <a:cubicBezTo>
                  <a:pt x="80239" y="40660"/>
                  <a:pt x="80205" y="40686"/>
                  <a:pt x="80170" y="40712"/>
                </a:cubicBezTo>
                <a:lnTo>
                  <a:pt x="78221" y="42337"/>
                </a:lnTo>
                <a:cubicBezTo>
                  <a:pt x="42967" y="69450"/>
                  <a:pt x="17713" y="107502"/>
                  <a:pt x="6424" y="150520"/>
                </a:cubicBezTo>
                <a:cubicBezTo>
                  <a:pt x="6424" y="157667"/>
                  <a:pt x="3175" y="164814"/>
                  <a:pt x="2200" y="171962"/>
                </a:cubicBezTo>
                <a:cubicBezTo>
                  <a:pt x="-7532" y="237568"/>
                  <a:pt x="15392" y="303793"/>
                  <a:pt x="63601" y="349343"/>
                </a:cubicBezTo>
                <a:lnTo>
                  <a:pt x="63601" y="349343"/>
                </a:lnTo>
                <a:cubicBezTo>
                  <a:pt x="65827" y="351676"/>
                  <a:pt x="68215" y="353847"/>
                  <a:pt x="70749" y="355840"/>
                </a:cubicBezTo>
                <a:lnTo>
                  <a:pt x="70749" y="355840"/>
                </a:lnTo>
                <a:lnTo>
                  <a:pt x="77896" y="361688"/>
                </a:lnTo>
                <a:lnTo>
                  <a:pt x="77896" y="361688"/>
                </a:lnTo>
                <a:cubicBezTo>
                  <a:pt x="87421" y="369158"/>
                  <a:pt x="97648" y="375686"/>
                  <a:pt x="108434" y="381181"/>
                </a:cubicBezTo>
                <a:lnTo>
                  <a:pt x="111683" y="383130"/>
                </a:lnTo>
                <a:lnTo>
                  <a:pt x="117206" y="385404"/>
                </a:lnTo>
                <a:lnTo>
                  <a:pt x="121754" y="387678"/>
                </a:lnTo>
                <a:lnTo>
                  <a:pt x="126627" y="389627"/>
                </a:lnTo>
                <a:lnTo>
                  <a:pt x="131825" y="391577"/>
                </a:lnTo>
                <a:lnTo>
                  <a:pt x="136373" y="393201"/>
                </a:lnTo>
                <a:lnTo>
                  <a:pt x="142871" y="395150"/>
                </a:lnTo>
                <a:lnTo>
                  <a:pt x="146444" y="395150"/>
                </a:lnTo>
                <a:lnTo>
                  <a:pt x="155866" y="397749"/>
                </a:lnTo>
                <a:lnTo>
                  <a:pt x="155866" y="397749"/>
                </a:lnTo>
                <a:lnTo>
                  <a:pt x="166262" y="400023"/>
                </a:lnTo>
                <a:lnTo>
                  <a:pt x="168861" y="400023"/>
                </a:lnTo>
                <a:cubicBezTo>
                  <a:pt x="171565" y="400202"/>
                  <a:pt x="174278" y="400202"/>
                  <a:pt x="176983" y="400023"/>
                </a:cubicBezTo>
                <a:lnTo>
                  <a:pt x="180231" y="400023"/>
                </a:lnTo>
                <a:lnTo>
                  <a:pt x="214993" y="400023"/>
                </a:lnTo>
                <a:lnTo>
                  <a:pt x="222465" y="400023"/>
                </a:lnTo>
                <a:lnTo>
                  <a:pt x="222465" y="400023"/>
                </a:lnTo>
                <a:lnTo>
                  <a:pt x="226364" y="400023"/>
                </a:lnTo>
                <a:cubicBezTo>
                  <a:pt x="234705" y="399027"/>
                  <a:pt x="242959" y="397398"/>
                  <a:pt x="251054" y="395150"/>
                </a:cubicBezTo>
                <a:lnTo>
                  <a:pt x="251054" y="395150"/>
                </a:lnTo>
                <a:cubicBezTo>
                  <a:pt x="277140" y="388171"/>
                  <a:pt x="301556" y="376018"/>
                  <a:pt x="322851" y="359414"/>
                </a:cubicBezTo>
                <a:cubicBezTo>
                  <a:pt x="336583" y="348769"/>
                  <a:pt x="348917" y="336435"/>
                  <a:pt x="359562" y="322703"/>
                </a:cubicBezTo>
                <a:cubicBezTo>
                  <a:pt x="403071" y="266321"/>
                  <a:pt x="414030" y="191330"/>
                  <a:pt x="388476" y="124855"/>
                </a:cubicBezTo>
                <a:close/>
                <a:moveTo>
                  <a:pt x="341369" y="94641"/>
                </a:moveTo>
                <a:lnTo>
                  <a:pt x="301734" y="94641"/>
                </a:lnTo>
                <a:cubicBezTo>
                  <a:pt x="295136" y="75258"/>
                  <a:pt x="285485" y="57052"/>
                  <a:pt x="273145" y="40712"/>
                </a:cubicBezTo>
                <a:cubicBezTo>
                  <a:pt x="300451" y="52463"/>
                  <a:pt x="324279" y="71033"/>
                  <a:pt x="342344" y="94641"/>
                </a:cubicBezTo>
                <a:close/>
                <a:moveTo>
                  <a:pt x="214343" y="29667"/>
                </a:moveTo>
                <a:cubicBezTo>
                  <a:pt x="242256" y="41930"/>
                  <a:pt x="263555" y="65595"/>
                  <a:pt x="272821" y="94641"/>
                </a:cubicBezTo>
                <a:lnTo>
                  <a:pt x="214343" y="94641"/>
                </a:lnTo>
                <a:close/>
                <a:moveTo>
                  <a:pt x="214343" y="121931"/>
                </a:moveTo>
                <a:lnTo>
                  <a:pt x="281592" y="121931"/>
                </a:lnTo>
                <a:cubicBezTo>
                  <a:pt x="287806" y="144289"/>
                  <a:pt x="291404" y="167292"/>
                  <a:pt x="292313" y="190479"/>
                </a:cubicBezTo>
                <a:lnTo>
                  <a:pt x="214343" y="190479"/>
                </a:lnTo>
                <a:close/>
                <a:moveTo>
                  <a:pt x="214343" y="216469"/>
                </a:moveTo>
                <a:lnTo>
                  <a:pt x="292313" y="216469"/>
                </a:lnTo>
                <a:cubicBezTo>
                  <a:pt x="291429" y="239766"/>
                  <a:pt x="287831" y="262880"/>
                  <a:pt x="281592" y="285343"/>
                </a:cubicBezTo>
                <a:lnTo>
                  <a:pt x="215318" y="285343"/>
                </a:lnTo>
                <a:lnTo>
                  <a:pt x="215318" y="215170"/>
                </a:lnTo>
                <a:close/>
                <a:moveTo>
                  <a:pt x="112982" y="170012"/>
                </a:moveTo>
                <a:cubicBezTo>
                  <a:pt x="114549" y="153315"/>
                  <a:pt x="117593" y="136790"/>
                  <a:pt x="122079" y="120631"/>
                </a:cubicBezTo>
                <a:lnTo>
                  <a:pt x="189328" y="120631"/>
                </a:lnTo>
                <a:lnTo>
                  <a:pt x="189328" y="189180"/>
                </a:lnTo>
                <a:lnTo>
                  <a:pt x="111683" y="189180"/>
                </a:lnTo>
                <a:cubicBezTo>
                  <a:pt x="112008" y="182682"/>
                  <a:pt x="112333" y="176185"/>
                  <a:pt x="112982" y="170012"/>
                </a:cubicBezTo>
                <a:close/>
                <a:moveTo>
                  <a:pt x="189328" y="28367"/>
                </a:moveTo>
                <a:lnTo>
                  <a:pt x="189328" y="93342"/>
                </a:lnTo>
                <a:lnTo>
                  <a:pt x="131175" y="93342"/>
                </a:lnTo>
                <a:cubicBezTo>
                  <a:pt x="140217" y="64274"/>
                  <a:pt x="161437" y="40565"/>
                  <a:pt x="189328" y="28367"/>
                </a:cubicBezTo>
                <a:close/>
                <a:moveTo>
                  <a:pt x="94140" y="62804"/>
                </a:moveTo>
                <a:lnTo>
                  <a:pt x="94140" y="62804"/>
                </a:lnTo>
                <a:cubicBezTo>
                  <a:pt x="105257" y="54590"/>
                  <a:pt x="117241" y="47618"/>
                  <a:pt x="129876" y="42012"/>
                </a:cubicBezTo>
                <a:cubicBezTo>
                  <a:pt x="117598" y="58509"/>
                  <a:pt x="107953" y="76811"/>
                  <a:pt x="101287" y="96266"/>
                </a:cubicBezTo>
                <a:lnTo>
                  <a:pt x="63601" y="96266"/>
                </a:lnTo>
                <a:cubicBezTo>
                  <a:pt x="72368" y="83900"/>
                  <a:pt x="82625" y="72661"/>
                  <a:pt x="94140" y="62804"/>
                </a:cubicBezTo>
                <a:close/>
                <a:moveTo>
                  <a:pt x="45733" y="120631"/>
                </a:moveTo>
                <a:lnTo>
                  <a:pt x="96089" y="120631"/>
                </a:lnTo>
                <a:cubicBezTo>
                  <a:pt x="92408" y="134928"/>
                  <a:pt x="89802" y="149479"/>
                  <a:pt x="88292" y="164165"/>
                </a:cubicBezTo>
                <a:cubicBezTo>
                  <a:pt x="88292" y="172286"/>
                  <a:pt x="86668" y="180733"/>
                  <a:pt x="86668" y="189180"/>
                </a:cubicBezTo>
                <a:lnTo>
                  <a:pt x="26241" y="189180"/>
                </a:lnTo>
                <a:cubicBezTo>
                  <a:pt x="27383" y="180969"/>
                  <a:pt x="29010" y="172833"/>
                  <a:pt x="31114" y="164814"/>
                </a:cubicBezTo>
                <a:cubicBezTo>
                  <a:pt x="34205" y="149556"/>
                  <a:pt x="39113" y="134722"/>
                  <a:pt x="45733" y="120631"/>
                </a:cubicBezTo>
                <a:close/>
                <a:moveTo>
                  <a:pt x="26241" y="215170"/>
                </a:moveTo>
                <a:lnTo>
                  <a:pt x="85693" y="215170"/>
                </a:lnTo>
                <a:cubicBezTo>
                  <a:pt x="86506" y="238450"/>
                  <a:pt x="89994" y="261560"/>
                  <a:pt x="96089" y="284043"/>
                </a:cubicBezTo>
                <a:lnTo>
                  <a:pt x="45733" y="284043"/>
                </a:lnTo>
                <a:cubicBezTo>
                  <a:pt x="34537" y="262683"/>
                  <a:pt x="27899" y="239230"/>
                  <a:pt x="26241" y="215170"/>
                </a:cubicBezTo>
                <a:close/>
                <a:moveTo>
                  <a:pt x="63601" y="310683"/>
                </a:moveTo>
                <a:lnTo>
                  <a:pt x="63601" y="310683"/>
                </a:lnTo>
                <a:lnTo>
                  <a:pt x="102911" y="310683"/>
                </a:lnTo>
                <a:cubicBezTo>
                  <a:pt x="109509" y="330067"/>
                  <a:pt x="119161" y="348272"/>
                  <a:pt x="131500" y="364612"/>
                </a:cubicBezTo>
                <a:cubicBezTo>
                  <a:pt x="104645" y="352710"/>
                  <a:pt x="81274" y="334147"/>
                  <a:pt x="63601" y="310683"/>
                </a:cubicBezTo>
                <a:close/>
                <a:moveTo>
                  <a:pt x="189978" y="375658"/>
                </a:moveTo>
                <a:cubicBezTo>
                  <a:pt x="162086" y="363460"/>
                  <a:pt x="140867" y="339751"/>
                  <a:pt x="131825" y="310683"/>
                </a:cubicBezTo>
                <a:lnTo>
                  <a:pt x="189978" y="310683"/>
                </a:lnTo>
                <a:close/>
                <a:moveTo>
                  <a:pt x="189978" y="283393"/>
                </a:moveTo>
                <a:lnTo>
                  <a:pt x="122079" y="283393"/>
                </a:lnTo>
                <a:cubicBezTo>
                  <a:pt x="115953" y="260917"/>
                  <a:pt x="112464" y="237803"/>
                  <a:pt x="111683" y="214520"/>
                </a:cubicBezTo>
                <a:lnTo>
                  <a:pt x="189328" y="214520"/>
                </a:lnTo>
                <a:lnTo>
                  <a:pt x="189328" y="284043"/>
                </a:lnTo>
                <a:close/>
                <a:moveTo>
                  <a:pt x="239683" y="362013"/>
                </a:moveTo>
                <a:cubicBezTo>
                  <a:pt x="232836" y="368193"/>
                  <a:pt x="224752" y="372844"/>
                  <a:pt x="215968" y="375658"/>
                </a:cubicBezTo>
                <a:lnTo>
                  <a:pt x="215968" y="310683"/>
                </a:lnTo>
                <a:lnTo>
                  <a:pt x="274445" y="310683"/>
                </a:lnTo>
                <a:cubicBezTo>
                  <a:pt x="266608" y="330403"/>
                  <a:pt x="254517" y="348152"/>
                  <a:pt x="239034" y="362663"/>
                </a:cubicBezTo>
                <a:close/>
                <a:moveTo>
                  <a:pt x="310506" y="340896"/>
                </a:moveTo>
                <a:lnTo>
                  <a:pt x="310506" y="340896"/>
                </a:lnTo>
                <a:cubicBezTo>
                  <a:pt x="299056" y="349839"/>
                  <a:pt x="286499" y="357264"/>
                  <a:pt x="273146" y="362988"/>
                </a:cubicBezTo>
                <a:cubicBezTo>
                  <a:pt x="285485" y="346648"/>
                  <a:pt x="295136" y="328442"/>
                  <a:pt x="301734" y="309059"/>
                </a:cubicBezTo>
                <a:lnTo>
                  <a:pt x="342344" y="309059"/>
                </a:lnTo>
                <a:cubicBezTo>
                  <a:pt x="333157" y="321007"/>
                  <a:pt x="322454" y="331709"/>
                  <a:pt x="310506" y="340896"/>
                </a:cubicBezTo>
                <a:close/>
                <a:moveTo>
                  <a:pt x="358587" y="283069"/>
                </a:moveTo>
                <a:lnTo>
                  <a:pt x="309856" y="283069"/>
                </a:lnTo>
                <a:cubicBezTo>
                  <a:pt x="315303" y="260486"/>
                  <a:pt x="318460" y="237411"/>
                  <a:pt x="319278" y="214195"/>
                </a:cubicBezTo>
                <a:lnTo>
                  <a:pt x="378080" y="214195"/>
                </a:lnTo>
                <a:cubicBezTo>
                  <a:pt x="376644" y="238603"/>
                  <a:pt x="369998" y="262419"/>
                  <a:pt x="358587" y="284043"/>
                </a:cubicBezTo>
                <a:close/>
                <a:moveTo>
                  <a:pt x="319278" y="189180"/>
                </a:moveTo>
                <a:cubicBezTo>
                  <a:pt x="318438" y="166073"/>
                  <a:pt x="315282" y="143108"/>
                  <a:pt x="309856" y="120631"/>
                </a:cubicBezTo>
                <a:lnTo>
                  <a:pt x="358912" y="120631"/>
                </a:lnTo>
                <a:cubicBezTo>
                  <a:pt x="369914" y="141953"/>
                  <a:pt x="376541" y="165260"/>
                  <a:pt x="378405" y="189180"/>
                </a:cubicBezTo>
                <a:close/>
              </a:path>
            </a:pathLst>
          </a:custGeom>
          <a:gradFill>
            <a:gsLst>
              <a:gs pos="0">
                <a:srgbClr val="0C7DD8"/>
              </a:gs>
              <a:gs pos="100000">
                <a:srgbClr val="5C9FEE"/>
              </a:gs>
            </a:gsLst>
            <a:lin ang="16200000" scaled="1"/>
          </a:gradFill>
          <a:ln w="32279" cap="flat">
            <a:noFill/>
            <a:prstDash val="solid"/>
            <a:miter/>
          </a:ln>
        </p:spPr>
        <p:txBody>
          <a:bodyPr rtlCol="0" anchor="ctr"/>
          <a:lstStyle/>
          <a:p>
            <a:pPr defTabSz="914367">
              <a:defRPr/>
            </a:pPr>
            <a:endParaRPr lang="en-US" sz="1765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2B0CB4D9-6DE0-4885-AF05-3B520AD7A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4320" y="1033163"/>
            <a:ext cx="207282" cy="207281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3F7FDC22-35EE-47FF-B67A-386D2814C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1679" y="1423530"/>
            <a:ext cx="451685" cy="4516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4C44DD6-C29D-4EEF-B034-00B098DCA5BF}"/>
              </a:ext>
            </a:extLst>
          </p:cNvPr>
          <p:cNvSpPr txBox="1"/>
          <p:nvPr/>
        </p:nvSpPr>
        <p:spPr>
          <a:xfrm>
            <a:off x="2816468" y="2127737"/>
            <a:ext cx="11253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</a:rPr>
              <a:t>Subnet (10.0.1.0/24)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463388A-266D-4316-9543-E2E31DD0600A}"/>
              </a:ext>
            </a:extLst>
          </p:cNvPr>
          <p:cNvSpPr txBox="1"/>
          <p:nvPr/>
        </p:nvSpPr>
        <p:spPr>
          <a:xfrm>
            <a:off x="1897441" y="2832537"/>
            <a:ext cx="2852324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Network 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AA1BC9-4702-44E8-9356-1D07BF2B9074}"/>
              </a:ext>
            </a:extLst>
          </p:cNvPr>
          <p:cNvSpPr txBox="1"/>
          <p:nvPr/>
        </p:nvSpPr>
        <p:spPr>
          <a:xfrm>
            <a:off x="5210297" y="3244283"/>
            <a:ext cx="2852324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Network B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EFDB213F-23FC-4637-AD6C-BF32B016F447}"/>
              </a:ext>
            </a:extLst>
          </p:cNvPr>
          <p:cNvCxnSpPr>
            <a:cxnSpLocks/>
          </p:cNvCxnSpPr>
          <p:nvPr/>
        </p:nvCxnSpPr>
        <p:spPr>
          <a:xfrm>
            <a:off x="2494025" y="1659988"/>
            <a:ext cx="420632" cy="7682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3FA830D1-001B-491E-88FA-48F8E477D4EE}"/>
              </a:ext>
            </a:extLst>
          </p:cNvPr>
          <p:cNvCxnSpPr>
            <a:cxnSpLocks/>
          </p:cNvCxnSpPr>
          <p:nvPr/>
        </p:nvCxnSpPr>
        <p:spPr>
          <a:xfrm>
            <a:off x="3950416" y="1659988"/>
            <a:ext cx="1488582" cy="7682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CEAAF52-E105-434F-B1EA-2BB7EFF40957}"/>
              </a:ext>
            </a:extLst>
          </p:cNvPr>
          <p:cNvCxnSpPr/>
          <p:nvPr/>
        </p:nvCxnSpPr>
        <p:spPr>
          <a:xfrm>
            <a:off x="5206836" y="0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2DB521B9-03F4-4CEF-86DD-ECBAA7DB0CC1}"/>
              </a:ext>
            </a:extLst>
          </p:cNvPr>
          <p:cNvSpPr txBox="1"/>
          <p:nvPr/>
        </p:nvSpPr>
        <p:spPr>
          <a:xfrm>
            <a:off x="7482079" y="2050335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+mj-lt"/>
              </a:rPr>
              <a:t>10.0.1.6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8B7A0C0-074C-4B26-AFF1-BE0DA3D249E0}"/>
              </a:ext>
            </a:extLst>
          </p:cNvPr>
          <p:cNvSpPr/>
          <p:nvPr/>
        </p:nvSpPr>
        <p:spPr bwMode="auto">
          <a:xfrm>
            <a:off x="6829877" y="788581"/>
            <a:ext cx="1283816" cy="1626658"/>
          </a:xfrm>
          <a:prstGeom prst="rect">
            <a:avLst/>
          </a:prstGeom>
          <a:ln w="6350" cap="rnd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rPr>
            </a:b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2ED4CED-F856-4D37-9A94-B345CD4868F2}"/>
              </a:ext>
            </a:extLst>
          </p:cNvPr>
          <p:cNvSpPr txBox="1"/>
          <p:nvPr/>
        </p:nvSpPr>
        <p:spPr>
          <a:xfrm>
            <a:off x="6373139" y="969825"/>
            <a:ext cx="945323" cy="16158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1050" kern="0" dirty="0">
                <a:solidFill>
                  <a:schemeClr val="bg1"/>
                </a:solidFill>
              </a:rPr>
              <a:t>FE IP (10.0.1.4)</a:t>
            </a: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21C26287-6C40-4A82-B37F-9B00E743126C}"/>
              </a:ext>
            </a:extLst>
          </p:cNvPr>
          <p:cNvSpPr/>
          <p:nvPr/>
        </p:nvSpPr>
        <p:spPr>
          <a:xfrm>
            <a:off x="7956789" y="618932"/>
            <a:ext cx="310832" cy="309355"/>
          </a:xfrm>
          <a:custGeom>
            <a:avLst/>
            <a:gdLst>
              <a:gd name="connsiteX0" fmla="*/ 388476 w 402064"/>
              <a:gd name="connsiteY0" fmla="*/ 124855 h 400157"/>
              <a:gd name="connsiteX1" fmla="*/ 364110 w 402064"/>
              <a:gd name="connsiteY1" fmla="*/ 80997 h 400157"/>
              <a:gd name="connsiteX2" fmla="*/ 80274 w 402064"/>
              <a:gd name="connsiteY2" fmla="*/ 40634 h 400157"/>
              <a:gd name="connsiteX3" fmla="*/ 80170 w 402064"/>
              <a:gd name="connsiteY3" fmla="*/ 40712 h 400157"/>
              <a:gd name="connsiteX4" fmla="*/ 78221 w 402064"/>
              <a:gd name="connsiteY4" fmla="*/ 42337 h 400157"/>
              <a:gd name="connsiteX5" fmla="*/ 6424 w 402064"/>
              <a:gd name="connsiteY5" fmla="*/ 150520 h 400157"/>
              <a:gd name="connsiteX6" fmla="*/ 2200 w 402064"/>
              <a:gd name="connsiteY6" fmla="*/ 171962 h 400157"/>
              <a:gd name="connsiteX7" fmla="*/ 63601 w 402064"/>
              <a:gd name="connsiteY7" fmla="*/ 349343 h 400157"/>
              <a:gd name="connsiteX8" fmla="*/ 63601 w 402064"/>
              <a:gd name="connsiteY8" fmla="*/ 349343 h 400157"/>
              <a:gd name="connsiteX9" fmla="*/ 70749 w 402064"/>
              <a:gd name="connsiteY9" fmla="*/ 355840 h 400157"/>
              <a:gd name="connsiteX10" fmla="*/ 70749 w 402064"/>
              <a:gd name="connsiteY10" fmla="*/ 355840 h 400157"/>
              <a:gd name="connsiteX11" fmla="*/ 77896 w 402064"/>
              <a:gd name="connsiteY11" fmla="*/ 361688 h 400157"/>
              <a:gd name="connsiteX12" fmla="*/ 77896 w 402064"/>
              <a:gd name="connsiteY12" fmla="*/ 361688 h 400157"/>
              <a:gd name="connsiteX13" fmla="*/ 108434 w 402064"/>
              <a:gd name="connsiteY13" fmla="*/ 381181 h 400157"/>
              <a:gd name="connsiteX14" fmla="*/ 111683 w 402064"/>
              <a:gd name="connsiteY14" fmla="*/ 383130 h 400157"/>
              <a:gd name="connsiteX15" fmla="*/ 117206 w 402064"/>
              <a:gd name="connsiteY15" fmla="*/ 385404 h 400157"/>
              <a:gd name="connsiteX16" fmla="*/ 121754 w 402064"/>
              <a:gd name="connsiteY16" fmla="*/ 387678 h 400157"/>
              <a:gd name="connsiteX17" fmla="*/ 126627 w 402064"/>
              <a:gd name="connsiteY17" fmla="*/ 389627 h 400157"/>
              <a:gd name="connsiteX18" fmla="*/ 131825 w 402064"/>
              <a:gd name="connsiteY18" fmla="*/ 391577 h 400157"/>
              <a:gd name="connsiteX19" fmla="*/ 136373 w 402064"/>
              <a:gd name="connsiteY19" fmla="*/ 393201 h 400157"/>
              <a:gd name="connsiteX20" fmla="*/ 142871 w 402064"/>
              <a:gd name="connsiteY20" fmla="*/ 395150 h 400157"/>
              <a:gd name="connsiteX21" fmla="*/ 146444 w 402064"/>
              <a:gd name="connsiteY21" fmla="*/ 395150 h 400157"/>
              <a:gd name="connsiteX22" fmla="*/ 155866 w 402064"/>
              <a:gd name="connsiteY22" fmla="*/ 397749 h 400157"/>
              <a:gd name="connsiteX23" fmla="*/ 155866 w 402064"/>
              <a:gd name="connsiteY23" fmla="*/ 397749 h 400157"/>
              <a:gd name="connsiteX24" fmla="*/ 166262 w 402064"/>
              <a:gd name="connsiteY24" fmla="*/ 400023 h 400157"/>
              <a:gd name="connsiteX25" fmla="*/ 168861 w 402064"/>
              <a:gd name="connsiteY25" fmla="*/ 400023 h 400157"/>
              <a:gd name="connsiteX26" fmla="*/ 176983 w 402064"/>
              <a:gd name="connsiteY26" fmla="*/ 400023 h 400157"/>
              <a:gd name="connsiteX27" fmla="*/ 180231 w 402064"/>
              <a:gd name="connsiteY27" fmla="*/ 400023 h 400157"/>
              <a:gd name="connsiteX28" fmla="*/ 214993 w 402064"/>
              <a:gd name="connsiteY28" fmla="*/ 400023 h 400157"/>
              <a:gd name="connsiteX29" fmla="*/ 222465 w 402064"/>
              <a:gd name="connsiteY29" fmla="*/ 400023 h 400157"/>
              <a:gd name="connsiteX30" fmla="*/ 222465 w 402064"/>
              <a:gd name="connsiteY30" fmla="*/ 400023 h 400157"/>
              <a:gd name="connsiteX31" fmla="*/ 226364 w 402064"/>
              <a:gd name="connsiteY31" fmla="*/ 400023 h 400157"/>
              <a:gd name="connsiteX32" fmla="*/ 251054 w 402064"/>
              <a:gd name="connsiteY32" fmla="*/ 395150 h 400157"/>
              <a:gd name="connsiteX33" fmla="*/ 251054 w 402064"/>
              <a:gd name="connsiteY33" fmla="*/ 395150 h 400157"/>
              <a:gd name="connsiteX34" fmla="*/ 322851 w 402064"/>
              <a:gd name="connsiteY34" fmla="*/ 359414 h 400157"/>
              <a:gd name="connsiteX35" fmla="*/ 359562 w 402064"/>
              <a:gd name="connsiteY35" fmla="*/ 322703 h 400157"/>
              <a:gd name="connsiteX36" fmla="*/ 388476 w 402064"/>
              <a:gd name="connsiteY36" fmla="*/ 124855 h 400157"/>
              <a:gd name="connsiteX37" fmla="*/ 341369 w 402064"/>
              <a:gd name="connsiteY37" fmla="*/ 94641 h 400157"/>
              <a:gd name="connsiteX38" fmla="*/ 301734 w 402064"/>
              <a:gd name="connsiteY38" fmla="*/ 94641 h 400157"/>
              <a:gd name="connsiteX39" fmla="*/ 273145 w 402064"/>
              <a:gd name="connsiteY39" fmla="*/ 40712 h 400157"/>
              <a:gd name="connsiteX40" fmla="*/ 342344 w 402064"/>
              <a:gd name="connsiteY40" fmla="*/ 94641 h 400157"/>
              <a:gd name="connsiteX41" fmla="*/ 214343 w 402064"/>
              <a:gd name="connsiteY41" fmla="*/ 29667 h 400157"/>
              <a:gd name="connsiteX42" fmla="*/ 272821 w 402064"/>
              <a:gd name="connsiteY42" fmla="*/ 94641 h 400157"/>
              <a:gd name="connsiteX43" fmla="*/ 214343 w 402064"/>
              <a:gd name="connsiteY43" fmla="*/ 94641 h 400157"/>
              <a:gd name="connsiteX44" fmla="*/ 214343 w 402064"/>
              <a:gd name="connsiteY44" fmla="*/ 121931 h 400157"/>
              <a:gd name="connsiteX45" fmla="*/ 281592 w 402064"/>
              <a:gd name="connsiteY45" fmla="*/ 121931 h 400157"/>
              <a:gd name="connsiteX46" fmla="*/ 292313 w 402064"/>
              <a:gd name="connsiteY46" fmla="*/ 190479 h 400157"/>
              <a:gd name="connsiteX47" fmla="*/ 214343 w 402064"/>
              <a:gd name="connsiteY47" fmla="*/ 190479 h 400157"/>
              <a:gd name="connsiteX48" fmla="*/ 214343 w 402064"/>
              <a:gd name="connsiteY48" fmla="*/ 216469 h 400157"/>
              <a:gd name="connsiteX49" fmla="*/ 292313 w 402064"/>
              <a:gd name="connsiteY49" fmla="*/ 216469 h 400157"/>
              <a:gd name="connsiteX50" fmla="*/ 281592 w 402064"/>
              <a:gd name="connsiteY50" fmla="*/ 285343 h 400157"/>
              <a:gd name="connsiteX51" fmla="*/ 215318 w 402064"/>
              <a:gd name="connsiteY51" fmla="*/ 285343 h 400157"/>
              <a:gd name="connsiteX52" fmla="*/ 215318 w 402064"/>
              <a:gd name="connsiteY52" fmla="*/ 215170 h 400157"/>
              <a:gd name="connsiteX53" fmla="*/ 112982 w 402064"/>
              <a:gd name="connsiteY53" fmla="*/ 170012 h 400157"/>
              <a:gd name="connsiteX54" fmla="*/ 122079 w 402064"/>
              <a:gd name="connsiteY54" fmla="*/ 120631 h 400157"/>
              <a:gd name="connsiteX55" fmla="*/ 189328 w 402064"/>
              <a:gd name="connsiteY55" fmla="*/ 120631 h 400157"/>
              <a:gd name="connsiteX56" fmla="*/ 189328 w 402064"/>
              <a:gd name="connsiteY56" fmla="*/ 189180 h 400157"/>
              <a:gd name="connsiteX57" fmla="*/ 111683 w 402064"/>
              <a:gd name="connsiteY57" fmla="*/ 189180 h 400157"/>
              <a:gd name="connsiteX58" fmla="*/ 112982 w 402064"/>
              <a:gd name="connsiteY58" fmla="*/ 170012 h 400157"/>
              <a:gd name="connsiteX59" fmla="*/ 189328 w 402064"/>
              <a:gd name="connsiteY59" fmla="*/ 28367 h 400157"/>
              <a:gd name="connsiteX60" fmla="*/ 189328 w 402064"/>
              <a:gd name="connsiteY60" fmla="*/ 93342 h 400157"/>
              <a:gd name="connsiteX61" fmla="*/ 131175 w 402064"/>
              <a:gd name="connsiteY61" fmla="*/ 93342 h 400157"/>
              <a:gd name="connsiteX62" fmla="*/ 189328 w 402064"/>
              <a:gd name="connsiteY62" fmla="*/ 28367 h 400157"/>
              <a:gd name="connsiteX63" fmla="*/ 94140 w 402064"/>
              <a:gd name="connsiteY63" fmla="*/ 62804 h 400157"/>
              <a:gd name="connsiteX64" fmla="*/ 94140 w 402064"/>
              <a:gd name="connsiteY64" fmla="*/ 62804 h 400157"/>
              <a:gd name="connsiteX65" fmla="*/ 129876 w 402064"/>
              <a:gd name="connsiteY65" fmla="*/ 42012 h 400157"/>
              <a:gd name="connsiteX66" fmla="*/ 101287 w 402064"/>
              <a:gd name="connsiteY66" fmla="*/ 96266 h 400157"/>
              <a:gd name="connsiteX67" fmla="*/ 63601 w 402064"/>
              <a:gd name="connsiteY67" fmla="*/ 96266 h 400157"/>
              <a:gd name="connsiteX68" fmla="*/ 94140 w 402064"/>
              <a:gd name="connsiteY68" fmla="*/ 62804 h 400157"/>
              <a:gd name="connsiteX69" fmla="*/ 45733 w 402064"/>
              <a:gd name="connsiteY69" fmla="*/ 120631 h 400157"/>
              <a:gd name="connsiteX70" fmla="*/ 96089 w 402064"/>
              <a:gd name="connsiteY70" fmla="*/ 120631 h 400157"/>
              <a:gd name="connsiteX71" fmla="*/ 88292 w 402064"/>
              <a:gd name="connsiteY71" fmla="*/ 164165 h 400157"/>
              <a:gd name="connsiteX72" fmla="*/ 86668 w 402064"/>
              <a:gd name="connsiteY72" fmla="*/ 189180 h 400157"/>
              <a:gd name="connsiteX73" fmla="*/ 26241 w 402064"/>
              <a:gd name="connsiteY73" fmla="*/ 189180 h 400157"/>
              <a:gd name="connsiteX74" fmla="*/ 31114 w 402064"/>
              <a:gd name="connsiteY74" fmla="*/ 164814 h 400157"/>
              <a:gd name="connsiteX75" fmla="*/ 45733 w 402064"/>
              <a:gd name="connsiteY75" fmla="*/ 120631 h 400157"/>
              <a:gd name="connsiteX76" fmla="*/ 26241 w 402064"/>
              <a:gd name="connsiteY76" fmla="*/ 215170 h 400157"/>
              <a:gd name="connsiteX77" fmla="*/ 85693 w 402064"/>
              <a:gd name="connsiteY77" fmla="*/ 215170 h 400157"/>
              <a:gd name="connsiteX78" fmla="*/ 96089 w 402064"/>
              <a:gd name="connsiteY78" fmla="*/ 284043 h 400157"/>
              <a:gd name="connsiteX79" fmla="*/ 45733 w 402064"/>
              <a:gd name="connsiteY79" fmla="*/ 284043 h 400157"/>
              <a:gd name="connsiteX80" fmla="*/ 26241 w 402064"/>
              <a:gd name="connsiteY80" fmla="*/ 215170 h 400157"/>
              <a:gd name="connsiteX81" fmla="*/ 63601 w 402064"/>
              <a:gd name="connsiteY81" fmla="*/ 310683 h 400157"/>
              <a:gd name="connsiteX82" fmla="*/ 63601 w 402064"/>
              <a:gd name="connsiteY82" fmla="*/ 310683 h 400157"/>
              <a:gd name="connsiteX83" fmla="*/ 102911 w 402064"/>
              <a:gd name="connsiteY83" fmla="*/ 310683 h 400157"/>
              <a:gd name="connsiteX84" fmla="*/ 131500 w 402064"/>
              <a:gd name="connsiteY84" fmla="*/ 364612 h 400157"/>
              <a:gd name="connsiteX85" fmla="*/ 63601 w 402064"/>
              <a:gd name="connsiteY85" fmla="*/ 310683 h 400157"/>
              <a:gd name="connsiteX86" fmla="*/ 189978 w 402064"/>
              <a:gd name="connsiteY86" fmla="*/ 375658 h 400157"/>
              <a:gd name="connsiteX87" fmla="*/ 131825 w 402064"/>
              <a:gd name="connsiteY87" fmla="*/ 310683 h 400157"/>
              <a:gd name="connsiteX88" fmla="*/ 189978 w 402064"/>
              <a:gd name="connsiteY88" fmla="*/ 310683 h 400157"/>
              <a:gd name="connsiteX89" fmla="*/ 189978 w 402064"/>
              <a:gd name="connsiteY89" fmla="*/ 283393 h 400157"/>
              <a:gd name="connsiteX90" fmla="*/ 122079 w 402064"/>
              <a:gd name="connsiteY90" fmla="*/ 283393 h 400157"/>
              <a:gd name="connsiteX91" fmla="*/ 111683 w 402064"/>
              <a:gd name="connsiteY91" fmla="*/ 214520 h 400157"/>
              <a:gd name="connsiteX92" fmla="*/ 189328 w 402064"/>
              <a:gd name="connsiteY92" fmla="*/ 214520 h 400157"/>
              <a:gd name="connsiteX93" fmla="*/ 189328 w 402064"/>
              <a:gd name="connsiteY93" fmla="*/ 284043 h 400157"/>
              <a:gd name="connsiteX94" fmla="*/ 239683 w 402064"/>
              <a:gd name="connsiteY94" fmla="*/ 362013 h 400157"/>
              <a:gd name="connsiteX95" fmla="*/ 215968 w 402064"/>
              <a:gd name="connsiteY95" fmla="*/ 375658 h 400157"/>
              <a:gd name="connsiteX96" fmla="*/ 215968 w 402064"/>
              <a:gd name="connsiteY96" fmla="*/ 310683 h 400157"/>
              <a:gd name="connsiteX97" fmla="*/ 274445 w 402064"/>
              <a:gd name="connsiteY97" fmla="*/ 310683 h 400157"/>
              <a:gd name="connsiteX98" fmla="*/ 239034 w 402064"/>
              <a:gd name="connsiteY98" fmla="*/ 362663 h 400157"/>
              <a:gd name="connsiteX99" fmla="*/ 310506 w 402064"/>
              <a:gd name="connsiteY99" fmla="*/ 340896 h 400157"/>
              <a:gd name="connsiteX100" fmla="*/ 310506 w 402064"/>
              <a:gd name="connsiteY100" fmla="*/ 340896 h 400157"/>
              <a:gd name="connsiteX101" fmla="*/ 273146 w 402064"/>
              <a:gd name="connsiteY101" fmla="*/ 362988 h 400157"/>
              <a:gd name="connsiteX102" fmla="*/ 301734 w 402064"/>
              <a:gd name="connsiteY102" fmla="*/ 309059 h 400157"/>
              <a:gd name="connsiteX103" fmla="*/ 342344 w 402064"/>
              <a:gd name="connsiteY103" fmla="*/ 309059 h 400157"/>
              <a:gd name="connsiteX104" fmla="*/ 310506 w 402064"/>
              <a:gd name="connsiteY104" fmla="*/ 340896 h 400157"/>
              <a:gd name="connsiteX105" fmla="*/ 358587 w 402064"/>
              <a:gd name="connsiteY105" fmla="*/ 283069 h 400157"/>
              <a:gd name="connsiteX106" fmla="*/ 309856 w 402064"/>
              <a:gd name="connsiteY106" fmla="*/ 283069 h 400157"/>
              <a:gd name="connsiteX107" fmla="*/ 319278 w 402064"/>
              <a:gd name="connsiteY107" fmla="*/ 214195 h 400157"/>
              <a:gd name="connsiteX108" fmla="*/ 378080 w 402064"/>
              <a:gd name="connsiteY108" fmla="*/ 214195 h 400157"/>
              <a:gd name="connsiteX109" fmla="*/ 358587 w 402064"/>
              <a:gd name="connsiteY109" fmla="*/ 284043 h 400157"/>
              <a:gd name="connsiteX110" fmla="*/ 319278 w 402064"/>
              <a:gd name="connsiteY110" fmla="*/ 189180 h 400157"/>
              <a:gd name="connsiteX111" fmla="*/ 309856 w 402064"/>
              <a:gd name="connsiteY111" fmla="*/ 120631 h 400157"/>
              <a:gd name="connsiteX112" fmla="*/ 358912 w 402064"/>
              <a:gd name="connsiteY112" fmla="*/ 120631 h 400157"/>
              <a:gd name="connsiteX113" fmla="*/ 378405 w 402064"/>
              <a:gd name="connsiteY113" fmla="*/ 189180 h 40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2064" h="400157">
                <a:moveTo>
                  <a:pt x="388476" y="124855"/>
                </a:moveTo>
                <a:cubicBezTo>
                  <a:pt x="382143" y="109311"/>
                  <a:pt x="373962" y="94586"/>
                  <a:pt x="364110" y="80997"/>
                </a:cubicBezTo>
                <a:cubicBezTo>
                  <a:pt x="296877" y="-8528"/>
                  <a:pt x="169799" y="-26599"/>
                  <a:pt x="80274" y="40634"/>
                </a:cubicBezTo>
                <a:cubicBezTo>
                  <a:pt x="80239" y="40660"/>
                  <a:pt x="80205" y="40686"/>
                  <a:pt x="80170" y="40712"/>
                </a:cubicBezTo>
                <a:lnTo>
                  <a:pt x="78221" y="42337"/>
                </a:lnTo>
                <a:cubicBezTo>
                  <a:pt x="42967" y="69450"/>
                  <a:pt x="17713" y="107502"/>
                  <a:pt x="6424" y="150520"/>
                </a:cubicBezTo>
                <a:cubicBezTo>
                  <a:pt x="6424" y="157667"/>
                  <a:pt x="3175" y="164814"/>
                  <a:pt x="2200" y="171962"/>
                </a:cubicBezTo>
                <a:cubicBezTo>
                  <a:pt x="-7532" y="237568"/>
                  <a:pt x="15392" y="303793"/>
                  <a:pt x="63601" y="349343"/>
                </a:cubicBezTo>
                <a:lnTo>
                  <a:pt x="63601" y="349343"/>
                </a:lnTo>
                <a:cubicBezTo>
                  <a:pt x="65827" y="351676"/>
                  <a:pt x="68215" y="353847"/>
                  <a:pt x="70749" y="355840"/>
                </a:cubicBezTo>
                <a:lnTo>
                  <a:pt x="70749" y="355840"/>
                </a:lnTo>
                <a:lnTo>
                  <a:pt x="77896" y="361688"/>
                </a:lnTo>
                <a:lnTo>
                  <a:pt x="77896" y="361688"/>
                </a:lnTo>
                <a:cubicBezTo>
                  <a:pt x="87421" y="369158"/>
                  <a:pt x="97648" y="375686"/>
                  <a:pt x="108434" y="381181"/>
                </a:cubicBezTo>
                <a:lnTo>
                  <a:pt x="111683" y="383130"/>
                </a:lnTo>
                <a:lnTo>
                  <a:pt x="117206" y="385404"/>
                </a:lnTo>
                <a:lnTo>
                  <a:pt x="121754" y="387678"/>
                </a:lnTo>
                <a:lnTo>
                  <a:pt x="126627" y="389627"/>
                </a:lnTo>
                <a:lnTo>
                  <a:pt x="131825" y="391577"/>
                </a:lnTo>
                <a:lnTo>
                  <a:pt x="136373" y="393201"/>
                </a:lnTo>
                <a:lnTo>
                  <a:pt x="142871" y="395150"/>
                </a:lnTo>
                <a:lnTo>
                  <a:pt x="146444" y="395150"/>
                </a:lnTo>
                <a:lnTo>
                  <a:pt x="155866" y="397749"/>
                </a:lnTo>
                <a:lnTo>
                  <a:pt x="155866" y="397749"/>
                </a:lnTo>
                <a:lnTo>
                  <a:pt x="166262" y="400023"/>
                </a:lnTo>
                <a:lnTo>
                  <a:pt x="168861" y="400023"/>
                </a:lnTo>
                <a:cubicBezTo>
                  <a:pt x="171565" y="400202"/>
                  <a:pt x="174278" y="400202"/>
                  <a:pt x="176983" y="400023"/>
                </a:cubicBezTo>
                <a:lnTo>
                  <a:pt x="180231" y="400023"/>
                </a:lnTo>
                <a:lnTo>
                  <a:pt x="214993" y="400023"/>
                </a:lnTo>
                <a:lnTo>
                  <a:pt x="222465" y="400023"/>
                </a:lnTo>
                <a:lnTo>
                  <a:pt x="222465" y="400023"/>
                </a:lnTo>
                <a:lnTo>
                  <a:pt x="226364" y="400023"/>
                </a:lnTo>
                <a:cubicBezTo>
                  <a:pt x="234705" y="399027"/>
                  <a:pt x="242959" y="397398"/>
                  <a:pt x="251054" y="395150"/>
                </a:cubicBezTo>
                <a:lnTo>
                  <a:pt x="251054" y="395150"/>
                </a:lnTo>
                <a:cubicBezTo>
                  <a:pt x="277140" y="388171"/>
                  <a:pt x="301556" y="376018"/>
                  <a:pt x="322851" y="359414"/>
                </a:cubicBezTo>
                <a:cubicBezTo>
                  <a:pt x="336583" y="348769"/>
                  <a:pt x="348917" y="336435"/>
                  <a:pt x="359562" y="322703"/>
                </a:cubicBezTo>
                <a:cubicBezTo>
                  <a:pt x="403071" y="266321"/>
                  <a:pt x="414030" y="191330"/>
                  <a:pt x="388476" y="124855"/>
                </a:cubicBezTo>
                <a:close/>
                <a:moveTo>
                  <a:pt x="341369" y="94641"/>
                </a:moveTo>
                <a:lnTo>
                  <a:pt x="301734" y="94641"/>
                </a:lnTo>
                <a:cubicBezTo>
                  <a:pt x="295136" y="75258"/>
                  <a:pt x="285485" y="57052"/>
                  <a:pt x="273145" y="40712"/>
                </a:cubicBezTo>
                <a:cubicBezTo>
                  <a:pt x="300451" y="52463"/>
                  <a:pt x="324279" y="71033"/>
                  <a:pt x="342344" y="94641"/>
                </a:cubicBezTo>
                <a:close/>
                <a:moveTo>
                  <a:pt x="214343" y="29667"/>
                </a:moveTo>
                <a:cubicBezTo>
                  <a:pt x="242256" y="41930"/>
                  <a:pt x="263555" y="65595"/>
                  <a:pt x="272821" y="94641"/>
                </a:cubicBezTo>
                <a:lnTo>
                  <a:pt x="214343" y="94641"/>
                </a:lnTo>
                <a:close/>
                <a:moveTo>
                  <a:pt x="214343" y="121931"/>
                </a:moveTo>
                <a:lnTo>
                  <a:pt x="281592" y="121931"/>
                </a:lnTo>
                <a:cubicBezTo>
                  <a:pt x="287806" y="144289"/>
                  <a:pt x="291404" y="167292"/>
                  <a:pt x="292313" y="190479"/>
                </a:cubicBezTo>
                <a:lnTo>
                  <a:pt x="214343" y="190479"/>
                </a:lnTo>
                <a:close/>
                <a:moveTo>
                  <a:pt x="214343" y="216469"/>
                </a:moveTo>
                <a:lnTo>
                  <a:pt x="292313" y="216469"/>
                </a:lnTo>
                <a:cubicBezTo>
                  <a:pt x="291429" y="239766"/>
                  <a:pt x="287831" y="262880"/>
                  <a:pt x="281592" y="285343"/>
                </a:cubicBezTo>
                <a:lnTo>
                  <a:pt x="215318" y="285343"/>
                </a:lnTo>
                <a:lnTo>
                  <a:pt x="215318" y="215170"/>
                </a:lnTo>
                <a:close/>
                <a:moveTo>
                  <a:pt x="112982" y="170012"/>
                </a:moveTo>
                <a:cubicBezTo>
                  <a:pt x="114549" y="153315"/>
                  <a:pt x="117593" y="136790"/>
                  <a:pt x="122079" y="120631"/>
                </a:cubicBezTo>
                <a:lnTo>
                  <a:pt x="189328" y="120631"/>
                </a:lnTo>
                <a:lnTo>
                  <a:pt x="189328" y="189180"/>
                </a:lnTo>
                <a:lnTo>
                  <a:pt x="111683" y="189180"/>
                </a:lnTo>
                <a:cubicBezTo>
                  <a:pt x="112008" y="182682"/>
                  <a:pt x="112333" y="176185"/>
                  <a:pt x="112982" y="170012"/>
                </a:cubicBezTo>
                <a:close/>
                <a:moveTo>
                  <a:pt x="189328" y="28367"/>
                </a:moveTo>
                <a:lnTo>
                  <a:pt x="189328" y="93342"/>
                </a:lnTo>
                <a:lnTo>
                  <a:pt x="131175" y="93342"/>
                </a:lnTo>
                <a:cubicBezTo>
                  <a:pt x="140217" y="64274"/>
                  <a:pt x="161437" y="40565"/>
                  <a:pt x="189328" y="28367"/>
                </a:cubicBezTo>
                <a:close/>
                <a:moveTo>
                  <a:pt x="94140" y="62804"/>
                </a:moveTo>
                <a:lnTo>
                  <a:pt x="94140" y="62804"/>
                </a:lnTo>
                <a:cubicBezTo>
                  <a:pt x="105257" y="54590"/>
                  <a:pt x="117241" y="47618"/>
                  <a:pt x="129876" y="42012"/>
                </a:cubicBezTo>
                <a:cubicBezTo>
                  <a:pt x="117598" y="58509"/>
                  <a:pt x="107953" y="76811"/>
                  <a:pt x="101287" y="96266"/>
                </a:cubicBezTo>
                <a:lnTo>
                  <a:pt x="63601" y="96266"/>
                </a:lnTo>
                <a:cubicBezTo>
                  <a:pt x="72368" y="83900"/>
                  <a:pt x="82625" y="72661"/>
                  <a:pt x="94140" y="62804"/>
                </a:cubicBezTo>
                <a:close/>
                <a:moveTo>
                  <a:pt x="45733" y="120631"/>
                </a:moveTo>
                <a:lnTo>
                  <a:pt x="96089" y="120631"/>
                </a:lnTo>
                <a:cubicBezTo>
                  <a:pt x="92408" y="134928"/>
                  <a:pt x="89802" y="149479"/>
                  <a:pt x="88292" y="164165"/>
                </a:cubicBezTo>
                <a:cubicBezTo>
                  <a:pt x="88292" y="172286"/>
                  <a:pt x="86668" y="180733"/>
                  <a:pt x="86668" y="189180"/>
                </a:cubicBezTo>
                <a:lnTo>
                  <a:pt x="26241" y="189180"/>
                </a:lnTo>
                <a:cubicBezTo>
                  <a:pt x="27383" y="180969"/>
                  <a:pt x="29010" y="172833"/>
                  <a:pt x="31114" y="164814"/>
                </a:cubicBezTo>
                <a:cubicBezTo>
                  <a:pt x="34205" y="149556"/>
                  <a:pt x="39113" y="134722"/>
                  <a:pt x="45733" y="120631"/>
                </a:cubicBezTo>
                <a:close/>
                <a:moveTo>
                  <a:pt x="26241" y="215170"/>
                </a:moveTo>
                <a:lnTo>
                  <a:pt x="85693" y="215170"/>
                </a:lnTo>
                <a:cubicBezTo>
                  <a:pt x="86506" y="238450"/>
                  <a:pt x="89994" y="261560"/>
                  <a:pt x="96089" y="284043"/>
                </a:cubicBezTo>
                <a:lnTo>
                  <a:pt x="45733" y="284043"/>
                </a:lnTo>
                <a:cubicBezTo>
                  <a:pt x="34537" y="262683"/>
                  <a:pt x="27899" y="239230"/>
                  <a:pt x="26241" y="215170"/>
                </a:cubicBezTo>
                <a:close/>
                <a:moveTo>
                  <a:pt x="63601" y="310683"/>
                </a:moveTo>
                <a:lnTo>
                  <a:pt x="63601" y="310683"/>
                </a:lnTo>
                <a:lnTo>
                  <a:pt x="102911" y="310683"/>
                </a:lnTo>
                <a:cubicBezTo>
                  <a:pt x="109509" y="330067"/>
                  <a:pt x="119161" y="348272"/>
                  <a:pt x="131500" y="364612"/>
                </a:cubicBezTo>
                <a:cubicBezTo>
                  <a:pt x="104645" y="352710"/>
                  <a:pt x="81274" y="334147"/>
                  <a:pt x="63601" y="310683"/>
                </a:cubicBezTo>
                <a:close/>
                <a:moveTo>
                  <a:pt x="189978" y="375658"/>
                </a:moveTo>
                <a:cubicBezTo>
                  <a:pt x="162086" y="363460"/>
                  <a:pt x="140867" y="339751"/>
                  <a:pt x="131825" y="310683"/>
                </a:cubicBezTo>
                <a:lnTo>
                  <a:pt x="189978" y="310683"/>
                </a:lnTo>
                <a:close/>
                <a:moveTo>
                  <a:pt x="189978" y="283393"/>
                </a:moveTo>
                <a:lnTo>
                  <a:pt x="122079" y="283393"/>
                </a:lnTo>
                <a:cubicBezTo>
                  <a:pt x="115953" y="260917"/>
                  <a:pt x="112464" y="237803"/>
                  <a:pt x="111683" y="214520"/>
                </a:cubicBezTo>
                <a:lnTo>
                  <a:pt x="189328" y="214520"/>
                </a:lnTo>
                <a:lnTo>
                  <a:pt x="189328" y="284043"/>
                </a:lnTo>
                <a:close/>
                <a:moveTo>
                  <a:pt x="239683" y="362013"/>
                </a:moveTo>
                <a:cubicBezTo>
                  <a:pt x="232836" y="368193"/>
                  <a:pt x="224752" y="372844"/>
                  <a:pt x="215968" y="375658"/>
                </a:cubicBezTo>
                <a:lnTo>
                  <a:pt x="215968" y="310683"/>
                </a:lnTo>
                <a:lnTo>
                  <a:pt x="274445" y="310683"/>
                </a:lnTo>
                <a:cubicBezTo>
                  <a:pt x="266608" y="330403"/>
                  <a:pt x="254517" y="348152"/>
                  <a:pt x="239034" y="362663"/>
                </a:cubicBezTo>
                <a:close/>
                <a:moveTo>
                  <a:pt x="310506" y="340896"/>
                </a:moveTo>
                <a:lnTo>
                  <a:pt x="310506" y="340896"/>
                </a:lnTo>
                <a:cubicBezTo>
                  <a:pt x="299056" y="349839"/>
                  <a:pt x="286499" y="357264"/>
                  <a:pt x="273146" y="362988"/>
                </a:cubicBezTo>
                <a:cubicBezTo>
                  <a:pt x="285485" y="346648"/>
                  <a:pt x="295136" y="328442"/>
                  <a:pt x="301734" y="309059"/>
                </a:cubicBezTo>
                <a:lnTo>
                  <a:pt x="342344" y="309059"/>
                </a:lnTo>
                <a:cubicBezTo>
                  <a:pt x="333157" y="321007"/>
                  <a:pt x="322454" y="331709"/>
                  <a:pt x="310506" y="340896"/>
                </a:cubicBezTo>
                <a:close/>
                <a:moveTo>
                  <a:pt x="358587" y="283069"/>
                </a:moveTo>
                <a:lnTo>
                  <a:pt x="309856" y="283069"/>
                </a:lnTo>
                <a:cubicBezTo>
                  <a:pt x="315303" y="260486"/>
                  <a:pt x="318460" y="237411"/>
                  <a:pt x="319278" y="214195"/>
                </a:cubicBezTo>
                <a:lnTo>
                  <a:pt x="378080" y="214195"/>
                </a:lnTo>
                <a:cubicBezTo>
                  <a:pt x="376644" y="238603"/>
                  <a:pt x="369998" y="262419"/>
                  <a:pt x="358587" y="284043"/>
                </a:cubicBezTo>
                <a:close/>
                <a:moveTo>
                  <a:pt x="319278" y="189180"/>
                </a:moveTo>
                <a:cubicBezTo>
                  <a:pt x="318438" y="166073"/>
                  <a:pt x="315282" y="143108"/>
                  <a:pt x="309856" y="120631"/>
                </a:cubicBezTo>
                <a:lnTo>
                  <a:pt x="358912" y="120631"/>
                </a:lnTo>
                <a:cubicBezTo>
                  <a:pt x="369914" y="141953"/>
                  <a:pt x="376541" y="165260"/>
                  <a:pt x="378405" y="189180"/>
                </a:cubicBezTo>
                <a:close/>
              </a:path>
            </a:pathLst>
          </a:custGeom>
          <a:gradFill>
            <a:gsLst>
              <a:gs pos="0">
                <a:srgbClr val="0C7DD8"/>
              </a:gs>
              <a:gs pos="100000">
                <a:srgbClr val="5C9FEE"/>
              </a:gs>
            </a:gsLst>
            <a:lin ang="16200000" scaled="1"/>
          </a:gradFill>
          <a:ln w="32279" cap="flat">
            <a:noFill/>
            <a:prstDash val="solid"/>
            <a:miter/>
          </a:ln>
        </p:spPr>
        <p:txBody>
          <a:bodyPr rtlCol="0" anchor="ctr"/>
          <a:lstStyle/>
          <a:p>
            <a:pPr defTabSz="914367">
              <a:defRPr/>
            </a:pPr>
            <a:endParaRPr lang="en-US" sz="1765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4187DC5D-3777-444C-B7F8-028E35F46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4923" y="760269"/>
            <a:ext cx="207282" cy="207281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B328C25E-60D8-43F3-8C6E-3D926A697E21}"/>
              </a:ext>
            </a:extLst>
          </p:cNvPr>
          <p:cNvSpPr txBox="1"/>
          <p:nvPr/>
        </p:nvSpPr>
        <p:spPr>
          <a:xfrm>
            <a:off x="6848288" y="2450570"/>
            <a:ext cx="11253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</a:rPr>
              <a:t>Subnet (10.0.1.0/24)</a:t>
            </a:r>
          </a:p>
        </p:txBody>
      </p:sp>
      <p:pic>
        <p:nvPicPr>
          <p:cNvPr id="192" name="Graphic 191">
            <a:extLst>
              <a:ext uri="{FF2B5EF4-FFF2-40B4-BE49-F238E27FC236}">
                <a16:creationId xmlns:a16="http://schemas.microsoft.com/office/drawing/2014/main" id="{9D306C29-E105-4040-9136-34B5FBFD9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3227" y="1392668"/>
            <a:ext cx="514482" cy="499007"/>
          </a:xfrm>
          <a:prstGeom prst="rect">
            <a:avLst/>
          </a:prstGeom>
        </p:spPr>
      </p:pic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C00C1460-4F97-41F5-AF19-61F5D6B11886}"/>
              </a:ext>
            </a:extLst>
          </p:cNvPr>
          <p:cNvCxnSpPr>
            <a:cxnSpLocks/>
          </p:cNvCxnSpPr>
          <p:nvPr/>
        </p:nvCxnSpPr>
        <p:spPr>
          <a:xfrm>
            <a:off x="6057207" y="1639696"/>
            <a:ext cx="571120" cy="2475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FC252F05-1722-4F61-B394-87B300E0AC11}"/>
              </a:ext>
            </a:extLst>
          </p:cNvPr>
          <p:cNvSpPr txBox="1"/>
          <p:nvPr/>
        </p:nvSpPr>
        <p:spPr>
          <a:xfrm>
            <a:off x="5786150" y="3058294"/>
            <a:ext cx="1837032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Virtual network (10.0.0.0/16)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753FA2F-4A07-4E58-9C15-F490F6F2A0FB}"/>
              </a:ext>
            </a:extLst>
          </p:cNvPr>
          <p:cNvSpPr txBox="1"/>
          <p:nvPr/>
        </p:nvSpPr>
        <p:spPr>
          <a:xfrm>
            <a:off x="5371488" y="989254"/>
            <a:ext cx="8001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1100" kern="0" dirty="0">
                <a:solidFill>
                  <a:schemeClr val="bg1"/>
                </a:solidFill>
              </a:rPr>
              <a:t>NAT IP </a:t>
            </a:r>
          </a:p>
          <a:p>
            <a:pPr algn="ctr" defTabSz="914367">
              <a:defRPr/>
            </a:pPr>
            <a:r>
              <a:rPr lang="en-US" sz="1100" kern="0" dirty="0">
                <a:solidFill>
                  <a:schemeClr val="bg1"/>
                </a:solidFill>
              </a:rPr>
              <a:t>(10.0.2.4)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A16BBBD4-4AFB-4CDB-B5E2-727AC4D68D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2049" y="1178583"/>
            <a:ext cx="278198" cy="278198"/>
          </a:xfrm>
          <a:prstGeom prst="rect">
            <a:avLst/>
          </a:prstGeom>
        </p:spPr>
      </p:pic>
      <p:pic>
        <p:nvPicPr>
          <p:cNvPr id="198" name="Graphic 197">
            <a:extLst>
              <a:ext uri="{FF2B5EF4-FFF2-40B4-BE49-F238E27FC236}">
                <a16:creationId xmlns:a16="http://schemas.microsoft.com/office/drawing/2014/main" id="{3D451328-E3AE-46FC-AEDF-307637A4AF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2049" y="1769677"/>
            <a:ext cx="278198" cy="278198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64589EF9-7FD6-403C-8CE1-106130C46127}"/>
              </a:ext>
            </a:extLst>
          </p:cNvPr>
          <p:cNvSpPr txBox="1"/>
          <p:nvPr/>
        </p:nvSpPr>
        <p:spPr>
          <a:xfrm>
            <a:off x="7509735" y="994002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+mj-lt"/>
              </a:rPr>
              <a:t>10.0.1.5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70F5B5D-9754-4826-BEDD-4DD65A2439B2}"/>
              </a:ext>
            </a:extLst>
          </p:cNvPr>
          <p:cNvCxnSpPr>
            <a:cxnSpLocks/>
            <a:stCxn id="206" idx="0"/>
          </p:cNvCxnSpPr>
          <p:nvPr/>
        </p:nvCxnSpPr>
        <p:spPr>
          <a:xfrm flipV="1">
            <a:off x="6914316" y="1321340"/>
            <a:ext cx="582945" cy="225217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E8ADC735-B80F-46DD-B4DF-A7BD4DFB9F56}"/>
              </a:ext>
            </a:extLst>
          </p:cNvPr>
          <p:cNvSpPr txBox="1"/>
          <p:nvPr/>
        </p:nvSpPr>
        <p:spPr>
          <a:xfrm>
            <a:off x="6307037" y="1940045"/>
            <a:ext cx="1086472" cy="29084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dirty="0">
                <a:solidFill>
                  <a:schemeClr val="bg1"/>
                </a:solidFill>
              </a:rPr>
              <a:t>Standard Load Balancer (ILB/PLB)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8C07236-AF0A-4DC7-B05B-92242FBA1916}"/>
              </a:ext>
            </a:extLst>
          </p:cNvPr>
          <p:cNvSpPr txBox="1"/>
          <p:nvPr/>
        </p:nvSpPr>
        <p:spPr>
          <a:xfrm>
            <a:off x="5407531" y="1920455"/>
            <a:ext cx="71173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</a:rPr>
              <a:t>Private</a:t>
            </a:r>
            <a:br>
              <a:rPr lang="en-US" sz="1100" kern="0" dirty="0">
                <a:solidFill>
                  <a:schemeClr val="bg1"/>
                </a:solidFill>
              </a:rPr>
            </a:br>
            <a:r>
              <a:rPr lang="en-US" sz="1100" kern="0" dirty="0">
                <a:solidFill>
                  <a:schemeClr val="bg1"/>
                </a:solidFill>
              </a:rPr>
              <a:t>Link service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D36FE91-CAD5-41C6-ABD0-045644977F47}"/>
              </a:ext>
            </a:extLst>
          </p:cNvPr>
          <p:cNvGrpSpPr/>
          <p:nvPr/>
        </p:nvGrpSpPr>
        <p:grpSpPr>
          <a:xfrm>
            <a:off x="6677563" y="1494490"/>
            <a:ext cx="278198" cy="293060"/>
            <a:chOff x="5776171" y="2391242"/>
            <a:chExt cx="287002" cy="296763"/>
          </a:xfrm>
        </p:grpSpPr>
        <p:sp>
          <p:nvSpPr>
            <p:cNvPr id="206" name="Rectangle: Rounded Corners 146">
              <a:extLst>
                <a:ext uri="{FF2B5EF4-FFF2-40B4-BE49-F238E27FC236}">
                  <a16:creationId xmlns:a16="http://schemas.microsoft.com/office/drawing/2014/main" id="{3D716BA3-93DF-4192-8F58-4377A47D6C82}"/>
                </a:ext>
              </a:extLst>
            </p:cNvPr>
            <p:cNvSpPr/>
            <p:nvPr/>
          </p:nvSpPr>
          <p:spPr bwMode="auto">
            <a:xfrm rot="2700000">
              <a:off x="5784464" y="2401682"/>
              <a:ext cx="276434" cy="276434"/>
            </a:xfrm>
            <a:prstGeom prst="roundRect">
              <a:avLst>
                <a:gd name="adj" fmla="val 11007"/>
              </a:avLst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39A54840-D060-4590-9DD6-069B6BAE695F}"/>
                </a:ext>
              </a:extLst>
            </p:cNvPr>
            <p:cNvSpPr/>
            <p:nvPr/>
          </p:nvSpPr>
          <p:spPr bwMode="auto">
            <a:xfrm>
              <a:off x="5880325" y="2495701"/>
              <a:ext cx="84712" cy="84712"/>
            </a:xfrm>
            <a:prstGeom prst="ellipse">
              <a:avLst/>
            </a:prstGeom>
            <a:noFill/>
            <a:ln w="19050">
              <a:solidFill>
                <a:srgbClr val="E6E6E6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208" name="Arrow: Down 148">
              <a:extLst>
                <a:ext uri="{FF2B5EF4-FFF2-40B4-BE49-F238E27FC236}">
                  <a16:creationId xmlns:a16="http://schemas.microsoft.com/office/drawing/2014/main" id="{57254053-88DB-469B-88CC-7D106ED138CF}"/>
                </a:ext>
              </a:extLst>
            </p:cNvPr>
            <p:cNvSpPr/>
            <p:nvPr/>
          </p:nvSpPr>
          <p:spPr bwMode="auto">
            <a:xfrm rot="10800000">
              <a:off x="5888875" y="2391242"/>
              <a:ext cx="67613" cy="99157"/>
            </a:xfrm>
            <a:prstGeom prst="downArrow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209" name="Arrow: Down 149">
              <a:extLst>
                <a:ext uri="{FF2B5EF4-FFF2-40B4-BE49-F238E27FC236}">
                  <a16:creationId xmlns:a16="http://schemas.microsoft.com/office/drawing/2014/main" id="{84BD2E34-6B09-4F0C-AD39-57B1E473562D}"/>
                </a:ext>
              </a:extLst>
            </p:cNvPr>
            <p:cNvSpPr/>
            <p:nvPr/>
          </p:nvSpPr>
          <p:spPr bwMode="auto">
            <a:xfrm rot="16200000">
              <a:off x="5979788" y="2491952"/>
              <a:ext cx="67613" cy="99157"/>
            </a:xfrm>
            <a:prstGeom prst="downArrow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210" name="Arrow: Down 150">
              <a:extLst>
                <a:ext uri="{FF2B5EF4-FFF2-40B4-BE49-F238E27FC236}">
                  <a16:creationId xmlns:a16="http://schemas.microsoft.com/office/drawing/2014/main" id="{201FBE0D-C901-448F-A926-4B7B7EA9FC79}"/>
                </a:ext>
              </a:extLst>
            </p:cNvPr>
            <p:cNvSpPr/>
            <p:nvPr/>
          </p:nvSpPr>
          <p:spPr bwMode="auto">
            <a:xfrm rot="5400000">
              <a:off x="5791943" y="2491951"/>
              <a:ext cx="67613" cy="99157"/>
            </a:xfrm>
            <a:prstGeom prst="downArrow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FD839ECB-BA2F-44E7-B2D1-8C2944A24EFC}"/>
                </a:ext>
              </a:extLst>
            </p:cNvPr>
            <p:cNvSpPr/>
            <p:nvPr/>
          </p:nvSpPr>
          <p:spPr bwMode="auto">
            <a:xfrm>
              <a:off x="5896254" y="2635151"/>
              <a:ext cx="52854" cy="52854"/>
            </a:xfrm>
            <a:prstGeom prst="ellipse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4862E5B-1C03-4452-B6E9-088FC4AE5F6A}"/>
                </a:ext>
              </a:extLst>
            </p:cNvPr>
            <p:cNvSpPr/>
            <p:nvPr/>
          </p:nvSpPr>
          <p:spPr bwMode="auto">
            <a:xfrm>
              <a:off x="5906964" y="2587639"/>
              <a:ext cx="27432" cy="91440"/>
            </a:xfrm>
            <a:prstGeom prst="rect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</p:grpSp>
      <p:pic>
        <p:nvPicPr>
          <p:cNvPr id="214" name="Graphic 213">
            <a:extLst>
              <a:ext uri="{FF2B5EF4-FFF2-40B4-BE49-F238E27FC236}">
                <a16:creationId xmlns:a16="http://schemas.microsoft.com/office/drawing/2014/main" id="{553762DA-5800-4872-825C-5ED423F2C2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7083" y="1439889"/>
            <a:ext cx="278198" cy="278198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id="{97359D17-C3E8-465A-817F-FA2B81672313}"/>
              </a:ext>
            </a:extLst>
          </p:cNvPr>
          <p:cNvSpPr txBox="1"/>
          <p:nvPr/>
        </p:nvSpPr>
        <p:spPr>
          <a:xfrm>
            <a:off x="2847053" y="1740299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10.0.1.4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8B0AB9E8-2086-4A53-A37C-E429AE97BDC3}"/>
              </a:ext>
            </a:extLst>
          </p:cNvPr>
          <p:cNvCxnSpPr>
            <a:cxnSpLocks/>
            <a:stCxn id="206" idx="3"/>
          </p:cNvCxnSpPr>
          <p:nvPr/>
        </p:nvCxnSpPr>
        <p:spPr>
          <a:xfrm>
            <a:off x="6916093" y="1737807"/>
            <a:ext cx="593642" cy="154604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val 229">
            <a:extLst>
              <a:ext uri="{FF2B5EF4-FFF2-40B4-BE49-F238E27FC236}">
                <a16:creationId xmlns:a16="http://schemas.microsoft.com/office/drawing/2014/main" id="{58AA723B-836C-4033-A198-B12F63E42BFF}"/>
              </a:ext>
            </a:extLst>
          </p:cNvPr>
          <p:cNvSpPr/>
          <p:nvPr/>
        </p:nvSpPr>
        <p:spPr bwMode="auto">
          <a:xfrm>
            <a:off x="3572195" y="1411453"/>
            <a:ext cx="397448" cy="3974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DF306E0E-9EA6-468D-BBCD-D643BA432B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3632770" y="1482364"/>
            <a:ext cx="264371" cy="228243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97518284-D4A9-48F5-A2BE-FFB1D5F796D3}"/>
              </a:ext>
            </a:extLst>
          </p:cNvPr>
          <p:cNvSpPr txBox="1"/>
          <p:nvPr/>
        </p:nvSpPr>
        <p:spPr>
          <a:xfrm>
            <a:off x="3460680" y="1822277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10.0.1.5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00B87935-67EE-4D75-9DE6-9FAEC7EB4949}"/>
              </a:ext>
            </a:extLst>
          </p:cNvPr>
          <p:cNvCxnSpPr>
            <a:cxnSpLocks/>
          </p:cNvCxnSpPr>
          <p:nvPr/>
        </p:nvCxnSpPr>
        <p:spPr>
          <a:xfrm flipV="1">
            <a:off x="3337503" y="1661612"/>
            <a:ext cx="220583" cy="4437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9BA87F39-E636-43B1-9C35-94035B429039}"/>
              </a:ext>
            </a:extLst>
          </p:cNvPr>
          <p:cNvSpPr txBox="1"/>
          <p:nvPr/>
        </p:nvSpPr>
        <p:spPr>
          <a:xfrm>
            <a:off x="3450871" y="1014952"/>
            <a:ext cx="581891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</a:rPr>
              <a:t>Private</a:t>
            </a:r>
            <a:br>
              <a:rPr lang="en-US" sz="1100" kern="0" dirty="0">
                <a:solidFill>
                  <a:schemeClr val="bg1"/>
                </a:solidFill>
              </a:rPr>
            </a:br>
            <a:r>
              <a:rPr lang="en-US" sz="1100" kern="0" dirty="0">
                <a:solidFill>
                  <a:schemeClr val="bg1"/>
                </a:solidFill>
              </a:rPr>
              <a:t>endpoint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CAF629-3809-F8EC-D3D9-40F96C0E4C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720" y="1178635"/>
            <a:ext cx="746741" cy="746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C596FE-4342-360E-8D94-DE83EB84B80A}"/>
              </a:ext>
            </a:extLst>
          </p:cNvPr>
          <p:cNvSpPr/>
          <p:nvPr/>
        </p:nvSpPr>
        <p:spPr bwMode="auto">
          <a:xfrm>
            <a:off x="2398486" y="2477451"/>
            <a:ext cx="240224" cy="14648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0" name="Picture 88">
            <a:extLst>
              <a:ext uri="{FF2B5EF4-FFF2-40B4-BE49-F238E27FC236}">
                <a16:creationId xmlns:a16="http://schemas.microsoft.com/office/drawing/2014/main" id="{BDDD9602-C8A7-4006-91CE-4A14C95DDA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373879" y="2451025"/>
            <a:ext cx="249965" cy="2499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9FC92C-1613-277A-8EEB-D4628BA6445A}"/>
              </a:ext>
            </a:extLst>
          </p:cNvPr>
          <p:cNvSpPr/>
          <p:nvPr/>
        </p:nvSpPr>
        <p:spPr bwMode="auto">
          <a:xfrm>
            <a:off x="5229192" y="421578"/>
            <a:ext cx="3212641" cy="2620467"/>
          </a:xfrm>
          <a:prstGeom prst="roundRect">
            <a:avLst>
              <a:gd name="adj" fmla="val 6133"/>
            </a:avLst>
          </a:prstGeom>
          <a:noFill/>
          <a:ln w="12700">
            <a:solidFill>
              <a:srgbClr val="4472C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84C33A-A6FD-6354-EF86-06B97A5ADE06}"/>
              </a:ext>
            </a:extLst>
          </p:cNvPr>
          <p:cNvSpPr/>
          <p:nvPr/>
        </p:nvSpPr>
        <p:spPr bwMode="auto">
          <a:xfrm>
            <a:off x="5509925" y="2968802"/>
            <a:ext cx="240224" cy="14648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5" name="Picture 88">
            <a:extLst>
              <a:ext uri="{FF2B5EF4-FFF2-40B4-BE49-F238E27FC236}">
                <a16:creationId xmlns:a16="http://schemas.microsoft.com/office/drawing/2014/main" id="{DF8778FD-962F-49B9-8A13-A566002B73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500185" y="2917813"/>
            <a:ext cx="249964" cy="249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106097-C8D3-2289-0EA0-A809C5CC8869}"/>
              </a:ext>
            </a:extLst>
          </p:cNvPr>
          <p:cNvSpPr/>
          <p:nvPr/>
        </p:nvSpPr>
        <p:spPr bwMode="auto">
          <a:xfrm>
            <a:off x="4719309" y="1639696"/>
            <a:ext cx="302033" cy="11696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7" name="Graphic 226" descr="Checkmark with solid fill">
            <a:extLst>
              <a:ext uri="{FF2B5EF4-FFF2-40B4-BE49-F238E27FC236}">
                <a16:creationId xmlns:a16="http://schemas.microsoft.com/office/drawing/2014/main" id="{21BC2277-B7AD-4D59-AE34-7E9B03ADA4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34671" y="1490556"/>
            <a:ext cx="347472" cy="34747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BC2EDD2-0712-DC50-8930-14AB67C61A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36702" y="2954570"/>
            <a:ext cx="440561" cy="600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B4747D-534D-E8A1-230D-942DD7359BCD}"/>
              </a:ext>
            </a:extLst>
          </p:cNvPr>
          <p:cNvSpPr txBox="1"/>
          <p:nvPr/>
        </p:nvSpPr>
        <p:spPr>
          <a:xfrm>
            <a:off x="841339" y="2976221"/>
            <a:ext cx="84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3598587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08C34F-C1F8-FF1F-54E2-EA1C096A9133}"/>
              </a:ext>
            </a:extLst>
          </p:cNvPr>
          <p:cNvSpPr/>
          <p:nvPr/>
        </p:nvSpPr>
        <p:spPr bwMode="auto">
          <a:xfrm>
            <a:off x="2511482" y="1098090"/>
            <a:ext cx="2319818" cy="1885369"/>
          </a:xfrm>
          <a:prstGeom prst="roundRect">
            <a:avLst>
              <a:gd name="adj" fmla="val 6133"/>
            </a:avLst>
          </a:prstGeom>
          <a:noFill/>
          <a:ln w="12700">
            <a:solidFill>
              <a:srgbClr val="4472C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341-2160-4022-9FA4-A3FDA30743C8}"/>
              </a:ext>
            </a:extLst>
          </p:cNvPr>
          <p:cNvSpPr txBox="1"/>
          <p:nvPr/>
        </p:nvSpPr>
        <p:spPr>
          <a:xfrm>
            <a:off x="3324240" y="234090"/>
            <a:ext cx="528705" cy="138499"/>
          </a:xfrm>
          <a:prstGeom prst="rect">
            <a:avLst/>
          </a:prstGeom>
          <a:noFill/>
          <a:ln>
            <a:solidFill>
              <a:srgbClr val="243A5E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7B75C-7D11-47FB-B741-3860A2D727AD}"/>
              </a:ext>
            </a:extLst>
          </p:cNvPr>
          <p:cNvSpPr txBox="1"/>
          <p:nvPr/>
        </p:nvSpPr>
        <p:spPr>
          <a:xfrm>
            <a:off x="2507960" y="234091"/>
            <a:ext cx="820584" cy="139616"/>
          </a:xfrm>
          <a:prstGeom prst="rect">
            <a:avLst/>
          </a:prstGeom>
          <a:solidFill>
            <a:srgbClr val="243A5E"/>
          </a:solidFill>
          <a:ln>
            <a:solidFill>
              <a:srgbClr val="4472C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latin typeface="Segoe UI Semibold"/>
              </a:rPr>
              <a:t>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3A1FF-0643-494C-884E-AF76AD066803}"/>
              </a:ext>
            </a:extLst>
          </p:cNvPr>
          <p:cNvSpPr txBox="1"/>
          <p:nvPr/>
        </p:nvSpPr>
        <p:spPr>
          <a:xfrm>
            <a:off x="6576726" y="237992"/>
            <a:ext cx="528705" cy="1384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10.0.2.4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B335B-D2AE-4191-BB54-A58130F0C873}"/>
              </a:ext>
            </a:extLst>
          </p:cNvPr>
          <p:cNvSpPr txBox="1"/>
          <p:nvPr/>
        </p:nvSpPr>
        <p:spPr>
          <a:xfrm>
            <a:off x="5813037" y="244821"/>
            <a:ext cx="767993" cy="138499"/>
          </a:xfrm>
          <a:prstGeom prst="rect">
            <a:avLst/>
          </a:prstGeom>
          <a:solidFill>
            <a:srgbClr val="243A5E"/>
          </a:solidFill>
          <a:ln>
            <a:solidFill>
              <a:srgbClr val="4472C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latin typeface="Segoe UI Semibold"/>
              </a:rPr>
              <a:t>Source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CEAAF52-E105-434F-B1EA-2BB7EFF40957}"/>
              </a:ext>
            </a:extLst>
          </p:cNvPr>
          <p:cNvCxnSpPr/>
          <p:nvPr/>
        </p:nvCxnSpPr>
        <p:spPr>
          <a:xfrm>
            <a:off x="5032269" y="401078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A569DC-A77B-4D92-9574-B2901E37FD58}"/>
              </a:ext>
            </a:extLst>
          </p:cNvPr>
          <p:cNvSpPr txBox="1"/>
          <p:nvPr/>
        </p:nvSpPr>
        <p:spPr>
          <a:xfrm>
            <a:off x="3328544" y="407214"/>
            <a:ext cx="524401" cy="138499"/>
          </a:xfrm>
          <a:prstGeom prst="rect">
            <a:avLst/>
          </a:prstGeom>
          <a:noFill/>
          <a:ln>
            <a:solidFill>
              <a:srgbClr val="243A5E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7B3EC-9339-4E4B-90BD-2FC6287089B2}"/>
              </a:ext>
            </a:extLst>
          </p:cNvPr>
          <p:cNvSpPr txBox="1"/>
          <p:nvPr/>
        </p:nvSpPr>
        <p:spPr>
          <a:xfrm>
            <a:off x="2511482" y="405928"/>
            <a:ext cx="820584" cy="138499"/>
          </a:xfrm>
          <a:prstGeom prst="rect">
            <a:avLst/>
          </a:prstGeom>
          <a:solidFill>
            <a:srgbClr val="243A5E"/>
          </a:solidFill>
          <a:ln>
            <a:solidFill>
              <a:srgbClr val="4472C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latin typeface="Segoe UI Semibold"/>
              </a:rPr>
              <a:t>Destination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A2822-429B-44D1-B6F1-471CAC4D1D81}"/>
              </a:ext>
            </a:extLst>
          </p:cNvPr>
          <p:cNvSpPr txBox="1"/>
          <p:nvPr/>
        </p:nvSpPr>
        <p:spPr>
          <a:xfrm>
            <a:off x="6581030" y="411116"/>
            <a:ext cx="524401" cy="1384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449E1-1BA2-46F8-8BDD-AB161BD82680}"/>
              </a:ext>
            </a:extLst>
          </p:cNvPr>
          <p:cNvSpPr txBox="1"/>
          <p:nvPr/>
        </p:nvSpPr>
        <p:spPr>
          <a:xfrm>
            <a:off x="5816559" y="409830"/>
            <a:ext cx="767993" cy="138499"/>
          </a:xfrm>
          <a:prstGeom prst="rect">
            <a:avLst/>
          </a:prstGeom>
          <a:solidFill>
            <a:srgbClr val="243A5E"/>
          </a:solidFill>
          <a:ln>
            <a:solidFill>
              <a:srgbClr val="4472C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latin typeface="Segoe UI Semibold"/>
              </a:rPr>
              <a:t>Destination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8C1A21-79DC-4193-B180-E2DDC9F76D83}"/>
              </a:ext>
            </a:extLst>
          </p:cNvPr>
          <p:cNvCxnSpPr>
            <a:cxnSpLocks/>
          </p:cNvCxnSpPr>
          <p:nvPr/>
        </p:nvCxnSpPr>
        <p:spPr>
          <a:xfrm flipH="1" flipV="1">
            <a:off x="3514668" y="635307"/>
            <a:ext cx="186267" cy="123190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B5BAFD-EA5C-4A98-B97E-9A5B4D951C12}"/>
              </a:ext>
            </a:extLst>
          </p:cNvPr>
          <p:cNvCxnSpPr>
            <a:cxnSpLocks/>
          </p:cNvCxnSpPr>
          <p:nvPr/>
        </p:nvCxnSpPr>
        <p:spPr>
          <a:xfrm flipV="1">
            <a:off x="6472465" y="635308"/>
            <a:ext cx="111731" cy="129612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42284F8-1E1E-46DE-8C2D-E8FA3BB4888B}"/>
              </a:ext>
            </a:extLst>
          </p:cNvPr>
          <p:cNvCxnSpPr>
            <a:cxnSpLocks/>
          </p:cNvCxnSpPr>
          <p:nvPr/>
        </p:nvCxnSpPr>
        <p:spPr>
          <a:xfrm>
            <a:off x="1390212" y="1994574"/>
            <a:ext cx="880001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Graphic 302">
            <a:extLst>
              <a:ext uri="{FF2B5EF4-FFF2-40B4-BE49-F238E27FC236}">
                <a16:creationId xmlns:a16="http://schemas.microsoft.com/office/drawing/2014/main" id="{50FE7B35-2133-4238-80F8-E834ADC5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4017" y="1133610"/>
            <a:ext cx="350601" cy="350600"/>
          </a:xfrm>
          <a:prstGeom prst="rect">
            <a:avLst/>
          </a:prstGeom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25559A50-830B-4DE5-85E3-8AEEF9276E8F}"/>
              </a:ext>
            </a:extLst>
          </p:cNvPr>
          <p:cNvSpPr txBox="1"/>
          <p:nvPr/>
        </p:nvSpPr>
        <p:spPr>
          <a:xfrm>
            <a:off x="718828" y="2261561"/>
            <a:ext cx="796693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On-premises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4508B78C-C94D-43E5-B20D-649DB1575120}"/>
              </a:ext>
            </a:extLst>
          </p:cNvPr>
          <p:cNvSpPr/>
          <p:nvPr/>
        </p:nvSpPr>
        <p:spPr bwMode="auto">
          <a:xfrm>
            <a:off x="3049853" y="1371854"/>
            <a:ext cx="1320741" cy="1065248"/>
          </a:xfrm>
          <a:prstGeom prst="rect">
            <a:avLst/>
          </a:prstGeom>
          <a:ln w="6350" cap="rnd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rPr>
            </a:b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4710E48-6844-41CD-A22E-DCDBE55DC299}"/>
              </a:ext>
            </a:extLst>
          </p:cNvPr>
          <p:cNvSpPr txBox="1"/>
          <p:nvPr/>
        </p:nvSpPr>
        <p:spPr>
          <a:xfrm>
            <a:off x="2150702" y="2271574"/>
            <a:ext cx="868615" cy="246221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00" kern="0" dirty="0">
                <a:solidFill>
                  <a:schemeClr val="bg1"/>
                </a:solidFill>
              </a:rPr>
              <a:t>ER Gateway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272F21A-3FCC-4D07-A145-A5F6083BDDD9}"/>
              </a:ext>
            </a:extLst>
          </p:cNvPr>
          <p:cNvSpPr txBox="1"/>
          <p:nvPr/>
        </p:nvSpPr>
        <p:spPr>
          <a:xfrm>
            <a:off x="2615693" y="3019380"/>
            <a:ext cx="2416576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Virtual Network (10.0.0.0/16)</a:t>
            </a: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728D027B-C4D2-45E3-8F3A-F00DCA0F9B09}"/>
              </a:ext>
            </a:extLst>
          </p:cNvPr>
          <p:cNvSpPr/>
          <p:nvPr/>
        </p:nvSpPr>
        <p:spPr>
          <a:xfrm>
            <a:off x="4215177" y="1216450"/>
            <a:ext cx="310833" cy="309355"/>
          </a:xfrm>
          <a:custGeom>
            <a:avLst/>
            <a:gdLst>
              <a:gd name="connsiteX0" fmla="*/ 388476 w 402064"/>
              <a:gd name="connsiteY0" fmla="*/ 124855 h 400157"/>
              <a:gd name="connsiteX1" fmla="*/ 364110 w 402064"/>
              <a:gd name="connsiteY1" fmla="*/ 80997 h 400157"/>
              <a:gd name="connsiteX2" fmla="*/ 80274 w 402064"/>
              <a:gd name="connsiteY2" fmla="*/ 40634 h 400157"/>
              <a:gd name="connsiteX3" fmla="*/ 80170 w 402064"/>
              <a:gd name="connsiteY3" fmla="*/ 40712 h 400157"/>
              <a:gd name="connsiteX4" fmla="*/ 78221 w 402064"/>
              <a:gd name="connsiteY4" fmla="*/ 42337 h 400157"/>
              <a:gd name="connsiteX5" fmla="*/ 6424 w 402064"/>
              <a:gd name="connsiteY5" fmla="*/ 150520 h 400157"/>
              <a:gd name="connsiteX6" fmla="*/ 2200 w 402064"/>
              <a:gd name="connsiteY6" fmla="*/ 171962 h 400157"/>
              <a:gd name="connsiteX7" fmla="*/ 63601 w 402064"/>
              <a:gd name="connsiteY7" fmla="*/ 349343 h 400157"/>
              <a:gd name="connsiteX8" fmla="*/ 63601 w 402064"/>
              <a:gd name="connsiteY8" fmla="*/ 349343 h 400157"/>
              <a:gd name="connsiteX9" fmla="*/ 70749 w 402064"/>
              <a:gd name="connsiteY9" fmla="*/ 355840 h 400157"/>
              <a:gd name="connsiteX10" fmla="*/ 70749 w 402064"/>
              <a:gd name="connsiteY10" fmla="*/ 355840 h 400157"/>
              <a:gd name="connsiteX11" fmla="*/ 77896 w 402064"/>
              <a:gd name="connsiteY11" fmla="*/ 361688 h 400157"/>
              <a:gd name="connsiteX12" fmla="*/ 77896 w 402064"/>
              <a:gd name="connsiteY12" fmla="*/ 361688 h 400157"/>
              <a:gd name="connsiteX13" fmla="*/ 108434 w 402064"/>
              <a:gd name="connsiteY13" fmla="*/ 381181 h 400157"/>
              <a:gd name="connsiteX14" fmla="*/ 111683 w 402064"/>
              <a:gd name="connsiteY14" fmla="*/ 383130 h 400157"/>
              <a:gd name="connsiteX15" fmla="*/ 117206 w 402064"/>
              <a:gd name="connsiteY15" fmla="*/ 385404 h 400157"/>
              <a:gd name="connsiteX16" fmla="*/ 121754 w 402064"/>
              <a:gd name="connsiteY16" fmla="*/ 387678 h 400157"/>
              <a:gd name="connsiteX17" fmla="*/ 126627 w 402064"/>
              <a:gd name="connsiteY17" fmla="*/ 389627 h 400157"/>
              <a:gd name="connsiteX18" fmla="*/ 131825 w 402064"/>
              <a:gd name="connsiteY18" fmla="*/ 391577 h 400157"/>
              <a:gd name="connsiteX19" fmla="*/ 136373 w 402064"/>
              <a:gd name="connsiteY19" fmla="*/ 393201 h 400157"/>
              <a:gd name="connsiteX20" fmla="*/ 142871 w 402064"/>
              <a:gd name="connsiteY20" fmla="*/ 395150 h 400157"/>
              <a:gd name="connsiteX21" fmla="*/ 146444 w 402064"/>
              <a:gd name="connsiteY21" fmla="*/ 395150 h 400157"/>
              <a:gd name="connsiteX22" fmla="*/ 155866 w 402064"/>
              <a:gd name="connsiteY22" fmla="*/ 397749 h 400157"/>
              <a:gd name="connsiteX23" fmla="*/ 155866 w 402064"/>
              <a:gd name="connsiteY23" fmla="*/ 397749 h 400157"/>
              <a:gd name="connsiteX24" fmla="*/ 166262 w 402064"/>
              <a:gd name="connsiteY24" fmla="*/ 400023 h 400157"/>
              <a:gd name="connsiteX25" fmla="*/ 168861 w 402064"/>
              <a:gd name="connsiteY25" fmla="*/ 400023 h 400157"/>
              <a:gd name="connsiteX26" fmla="*/ 176983 w 402064"/>
              <a:gd name="connsiteY26" fmla="*/ 400023 h 400157"/>
              <a:gd name="connsiteX27" fmla="*/ 180231 w 402064"/>
              <a:gd name="connsiteY27" fmla="*/ 400023 h 400157"/>
              <a:gd name="connsiteX28" fmla="*/ 214993 w 402064"/>
              <a:gd name="connsiteY28" fmla="*/ 400023 h 400157"/>
              <a:gd name="connsiteX29" fmla="*/ 222465 w 402064"/>
              <a:gd name="connsiteY29" fmla="*/ 400023 h 400157"/>
              <a:gd name="connsiteX30" fmla="*/ 222465 w 402064"/>
              <a:gd name="connsiteY30" fmla="*/ 400023 h 400157"/>
              <a:gd name="connsiteX31" fmla="*/ 226364 w 402064"/>
              <a:gd name="connsiteY31" fmla="*/ 400023 h 400157"/>
              <a:gd name="connsiteX32" fmla="*/ 251054 w 402064"/>
              <a:gd name="connsiteY32" fmla="*/ 395150 h 400157"/>
              <a:gd name="connsiteX33" fmla="*/ 251054 w 402064"/>
              <a:gd name="connsiteY33" fmla="*/ 395150 h 400157"/>
              <a:gd name="connsiteX34" fmla="*/ 322851 w 402064"/>
              <a:gd name="connsiteY34" fmla="*/ 359414 h 400157"/>
              <a:gd name="connsiteX35" fmla="*/ 359562 w 402064"/>
              <a:gd name="connsiteY35" fmla="*/ 322703 h 400157"/>
              <a:gd name="connsiteX36" fmla="*/ 388476 w 402064"/>
              <a:gd name="connsiteY36" fmla="*/ 124855 h 400157"/>
              <a:gd name="connsiteX37" fmla="*/ 341369 w 402064"/>
              <a:gd name="connsiteY37" fmla="*/ 94641 h 400157"/>
              <a:gd name="connsiteX38" fmla="*/ 301734 w 402064"/>
              <a:gd name="connsiteY38" fmla="*/ 94641 h 400157"/>
              <a:gd name="connsiteX39" fmla="*/ 273145 w 402064"/>
              <a:gd name="connsiteY39" fmla="*/ 40712 h 400157"/>
              <a:gd name="connsiteX40" fmla="*/ 342344 w 402064"/>
              <a:gd name="connsiteY40" fmla="*/ 94641 h 400157"/>
              <a:gd name="connsiteX41" fmla="*/ 214343 w 402064"/>
              <a:gd name="connsiteY41" fmla="*/ 29667 h 400157"/>
              <a:gd name="connsiteX42" fmla="*/ 272821 w 402064"/>
              <a:gd name="connsiteY42" fmla="*/ 94641 h 400157"/>
              <a:gd name="connsiteX43" fmla="*/ 214343 w 402064"/>
              <a:gd name="connsiteY43" fmla="*/ 94641 h 400157"/>
              <a:gd name="connsiteX44" fmla="*/ 214343 w 402064"/>
              <a:gd name="connsiteY44" fmla="*/ 121931 h 400157"/>
              <a:gd name="connsiteX45" fmla="*/ 281592 w 402064"/>
              <a:gd name="connsiteY45" fmla="*/ 121931 h 400157"/>
              <a:gd name="connsiteX46" fmla="*/ 292313 w 402064"/>
              <a:gd name="connsiteY46" fmla="*/ 190479 h 400157"/>
              <a:gd name="connsiteX47" fmla="*/ 214343 w 402064"/>
              <a:gd name="connsiteY47" fmla="*/ 190479 h 400157"/>
              <a:gd name="connsiteX48" fmla="*/ 214343 w 402064"/>
              <a:gd name="connsiteY48" fmla="*/ 216469 h 400157"/>
              <a:gd name="connsiteX49" fmla="*/ 292313 w 402064"/>
              <a:gd name="connsiteY49" fmla="*/ 216469 h 400157"/>
              <a:gd name="connsiteX50" fmla="*/ 281592 w 402064"/>
              <a:gd name="connsiteY50" fmla="*/ 285343 h 400157"/>
              <a:gd name="connsiteX51" fmla="*/ 215318 w 402064"/>
              <a:gd name="connsiteY51" fmla="*/ 285343 h 400157"/>
              <a:gd name="connsiteX52" fmla="*/ 215318 w 402064"/>
              <a:gd name="connsiteY52" fmla="*/ 215170 h 400157"/>
              <a:gd name="connsiteX53" fmla="*/ 112982 w 402064"/>
              <a:gd name="connsiteY53" fmla="*/ 170012 h 400157"/>
              <a:gd name="connsiteX54" fmla="*/ 122079 w 402064"/>
              <a:gd name="connsiteY54" fmla="*/ 120631 h 400157"/>
              <a:gd name="connsiteX55" fmla="*/ 189328 w 402064"/>
              <a:gd name="connsiteY55" fmla="*/ 120631 h 400157"/>
              <a:gd name="connsiteX56" fmla="*/ 189328 w 402064"/>
              <a:gd name="connsiteY56" fmla="*/ 189180 h 400157"/>
              <a:gd name="connsiteX57" fmla="*/ 111683 w 402064"/>
              <a:gd name="connsiteY57" fmla="*/ 189180 h 400157"/>
              <a:gd name="connsiteX58" fmla="*/ 112982 w 402064"/>
              <a:gd name="connsiteY58" fmla="*/ 170012 h 400157"/>
              <a:gd name="connsiteX59" fmla="*/ 189328 w 402064"/>
              <a:gd name="connsiteY59" fmla="*/ 28367 h 400157"/>
              <a:gd name="connsiteX60" fmla="*/ 189328 w 402064"/>
              <a:gd name="connsiteY60" fmla="*/ 93342 h 400157"/>
              <a:gd name="connsiteX61" fmla="*/ 131175 w 402064"/>
              <a:gd name="connsiteY61" fmla="*/ 93342 h 400157"/>
              <a:gd name="connsiteX62" fmla="*/ 189328 w 402064"/>
              <a:gd name="connsiteY62" fmla="*/ 28367 h 400157"/>
              <a:gd name="connsiteX63" fmla="*/ 94140 w 402064"/>
              <a:gd name="connsiteY63" fmla="*/ 62804 h 400157"/>
              <a:gd name="connsiteX64" fmla="*/ 94140 w 402064"/>
              <a:gd name="connsiteY64" fmla="*/ 62804 h 400157"/>
              <a:gd name="connsiteX65" fmla="*/ 129876 w 402064"/>
              <a:gd name="connsiteY65" fmla="*/ 42012 h 400157"/>
              <a:gd name="connsiteX66" fmla="*/ 101287 w 402064"/>
              <a:gd name="connsiteY66" fmla="*/ 96266 h 400157"/>
              <a:gd name="connsiteX67" fmla="*/ 63601 w 402064"/>
              <a:gd name="connsiteY67" fmla="*/ 96266 h 400157"/>
              <a:gd name="connsiteX68" fmla="*/ 94140 w 402064"/>
              <a:gd name="connsiteY68" fmla="*/ 62804 h 400157"/>
              <a:gd name="connsiteX69" fmla="*/ 45733 w 402064"/>
              <a:gd name="connsiteY69" fmla="*/ 120631 h 400157"/>
              <a:gd name="connsiteX70" fmla="*/ 96089 w 402064"/>
              <a:gd name="connsiteY70" fmla="*/ 120631 h 400157"/>
              <a:gd name="connsiteX71" fmla="*/ 88292 w 402064"/>
              <a:gd name="connsiteY71" fmla="*/ 164165 h 400157"/>
              <a:gd name="connsiteX72" fmla="*/ 86668 w 402064"/>
              <a:gd name="connsiteY72" fmla="*/ 189180 h 400157"/>
              <a:gd name="connsiteX73" fmla="*/ 26241 w 402064"/>
              <a:gd name="connsiteY73" fmla="*/ 189180 h 400157"/>
              <a:gd name="connsiteX74" fmla="*/ 31114 w 402064"/>
              <a:gd name="connsiteY74" fmla="*/ 164814 h 400157"/>
              <a:gd name="connsiteX75" fmla="*/ 45733 w 402064"/>
              <a:gd name="connsiteY75" fmla="*/ 120631 h 400157"/>
              <a:gd name="connsiteX76" fmla="*/ 26241 w 402064"/>
              <a:gd name="connsiteY76" fmla="*/ 215170 h 400157"/>
              <a:gd name="connsiteX77" fmla="*/ 85693 w 402064"/>
              <a:gd name="connsiteY77" fmla="*/ 215170 h 400157"/>
              <a:gd name="connsiteX78" fmla="*/ 96089 w 402064"/>
              <a:gd name="connsiteY78" fmla="*/ 284043 h 400157"/>
              <a:gd name="connsiteX79" fmla="*/ 45733 w 402064"/>
              <a:gd name="connsiteY79" fmla="*/ 284043 h 400157"/>
              <a:gd name="connsiteX80" fmla="*/ 26241 w 402064"/>
              <a:gd name="connsiteY80" fmla="*/ 215170 h 400157"/>
              <a:gd name="connsiteX81" fmla="*/ 63601 w 402064"/>
              <a:gd name="connsiteY81" fmla="*/ 310683 h 400157"/>
              <a:gd name="connsiteX82" fmla="*/ 63601 w 402064"/>
              <a:gd name="connsiteY82" fmla="*/ 310683 h 400157"/>
              <a:gd name="connsiteX83" fmla="*/ 102911 w 402064"/>
              <a:gd name="connsiteY83" fmla="*/ 310683 h 400157"/>
              <a:gd name="connsiteX84" fmla="*/ 131500 w 402064"/>
              <a:gd name="connsiteY84" fmla="*/ 364612 h 400157"/>
              <a:gd name="connsiteX85" fmla="*/ 63601 w 402064"/>
              <a:gd name="connsiteY85" fmla="*/ 310683 h 400157"/>
              <a:gd name="connsiteX86" fmla="*/ 189978 w 402064"/>
              <a:gd name="connsiteY86" fmla="*/ 375658 h 400157"/>
              <a:gd name="connsiteX87" fmla="*/ 131825 w 402064"/>
              <a:gd name="connsiteY87" fmla="*/ 310683 h 400157"/>
              <a:gd name="connsiteX88" fmla="*/ 189978 w 402064"/>
              <a:gd name="connsiteY88" fmla="*/ 310683 h 400157"/>
              <a:gd name="connsiteX89" fmla="*/ 189978 w 402064"/>
              <a:gd name="connsiteY89" fmla="*/ 283393 h 400157"/>
              <a:gd name="connsiteX90" fmla="*/ 122079 w 402064"/>
              <a:gd name="connsiteY90" fmla="*/ 283393 h 400157"/>
              <a:gd name="connsiteX91" fmla="*/ 111683 w 402064"/>
              <a:gd name="connsiteY91" fmla="*/ 214520 h 400157"/>
              <a:gd name="connsiteX92" fmla="*/ 189328 w 402064"/>
              <a:gd name="connsiteY92" fmla="*/ 214520 h 400157"/>
              <a:gd name="connsiteX93" fmla="*/ 189328 w 402064"/>
              <a:gd name="connsiteY93" fmla="*/ 284043 h 400157"/>
              <a:gd name="connsiteX94" fmla="*/ 239683 w 402064"/>
              <a:gd name="connsiteY94" fmla="*/ 362013 h 400157"/>
              <a:gd name="connsiteX95" fmla="*/ 215968 w 402064"/>
              <a:gd name="connsiteY95" fmla="*/ 375658 h 400157"/>
              <a:gd name="connsiteX96" fmla="*/ 215968 w 402064"/>
              <a:gd name="connsiteY96" fmla="*/ 310683 h 400157"/>
              <a:gd name="connsiteX97" fmla="*/ 274445 w 402064"/>
              <a:gd name="connsiteY97" fmla="*/ 310683 h 400157"/>
              <a:gd name="connsiteX98" fmla="*/ 239034 w 402064"/>
              <a:gd name="connsiteY98" fmla="*/ 362663 h 400157"/>
              <a:gd name="connsiteX99" fmla="*/ 310506 w 402064"/>
              <a:gd name="connsiteY99" fmla="*/ 340896 h 400157"/>
              <a:gd name="connsiteX100" fmla="*/ 310506 w 402064"/>
              <a:gd name="connsiteY100" fmla="*/ 340896 h 400157"/>
              <a:gd name="connsiteX101" fmla="*/ 273146 w 402064"/>
              <a:gd name="connsiteY101" fmla="*/ 362988 h 400157"/>
              <a:gd name="connsiteX102" fmla="*/ 301734 w 402064"/>
              <a:gd name="connsiteY102" fmla="*/ 309059 h 400157"/>
              <a:gd name="connsiteX103" fmla="*/ 342344 w 402064"/>
              <a:gd name="connsiteY103" fmla="*/ 309059 h 400157"/>
              <a:gd name="connsiteX104" fmla="*/ 310506 w 402064"/>
              <a:gd name="connsiteY104" fmla="*/ 340896 h 400157"/>
              <a:gd name="connsiteX105" fmla="*/ 358587 w 402064"/>
              <a:gd name="connsiteY105" fmla="*/ 283069 h 400157"/>
              <a:gd name="connsiteX106" fmla="*/ 309856 w 402064"/>
              <a:gd name="connsiteY106" fmla="*/ 283069 h 400157"/>
              <a:gd name="connsiteX107" fmla="*/ 319278 w 402064"/>
              <a:gd name="connsiteY107" fmla="*/ 214195 h 400157"/>
              <a:gd name="connsiteX108" fmla="*/ 378080 w 402064"/>
              <a:gd name="connsiteY108" fmla="*/ 214195 h 400157"/>
              <a:gd name="connsiteX109" fmla="*/ 358587 w 402064"/>
              <a:gd name="connsiteY109" fmla="*/ 284043 h 400157"/>
              <a:gd name="connsiteX110" fmla="*/ 319278 w 402064"/>
              <a:gd name="connsiteY110" fmla="*/ 189180 h 400157"/>
              <a:gd name="connsiteX111" fmla="*/ 309856 w 402064"/>
              <a:gd name="connsiteY111" fmla="*/ 120631 h 400157"/>
              <a:gd name="connsiteX112" fmla="*/ 358912 w 402064"/>
              <a:gd name="connsiteY112" fmla="*/ 120631 h 400157"/>
              <a:gd name="connsiteX113" fmla="*/ 378405 w 402064"/>
              <a:gd name="connsiteY113" fmla="*/ 189180 h 40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2064" h="400157">
                <a:moveTo>
                  <a:pt x="388476" y="124855"/>
                </a:moveTo>
                <a:cubicBezTo>
                  <a:pt x="382143" y="109311"/>
                  <a:pt x="373962" y="94586"/>
                  <a:pt x="364110" y="80997"/>
                </a:cubicBezTo>
                <a:cubicBezTo>
                  <a:pt x="296877" y="-8528"/>
                  <a:pt x="169799" y="-26599"/>
                  <a:pt x="80274" y="40634"/>
                </a:cubicBezTo>
                <a:cubicBezTo>
                  <a:pt x="80239" y="40660"/>
                  <a:pt x="80205" y="40686"/>
                  <a:pt x="80170" y="40712"/>
                </a:cubicBezTo>
                <a:lnTo>
                  <a:pt x="78221" y="42337"/>
                </a:lnTo>
                <a:cubicBezTo>
                  <a:pt x="42967" y="69450"/>
                  <a:pt x="17713" y="107502"/>
                  <a:pt x="6424" y="150520"/>
                </a:cubicBezTo>
                <a:cubicBezTo>
                  <a:pt x="6424" y="157667"/>
                  <a:pt x="3175" y="164814"/>
                  <a:pt x="2200" y="171962"/>
                </a:cubicBezTo>
                <a:cubicBezTo>
                  <a:pt x="-7532" y="237568"/>
                  <a:pt x="15392" y="303793"/>
                  <a:pt x="63601" y="349343"/>
                </a:cubicBezTo>
                <a:lnTo>
                  <a:pt x="63601" y="349343"/>
                </a:lnTo>
                <a:cubicBezTo>
                  <a:pt x="65827" y="351676"/>
                  <a:pt x="68215" y="353847"/>
                  <a:pt x="70749" y="355840"/>
                </a:cubicBezTo>
                <a:lnTo>
                  <a:pt x="70749" y="355840"/>
                </a:lnTo>
                <a:lnTo>
                  <a:pt x="77896" y="361688"/>
                </a:lnTo>
                <a:lnTo>
                  <a:pt x="77896" y="361688"/>
                </a:lnTo>
                <a:cubicBezTo>
                  <a:pt x="87421" y="369158"/>
                  <a:pt x="97648" y="375686"/>
                  <a:pt x="108434" y="381181"/>
                </a:cubicBezTo>
                <a:lnTo>
                  <a:pt x="111683" y="383130"/>
                </a:lnTo>
                <a:lnTo>
                  <a:pt x="117206" y="385404"/>
                </a:lnTo>
                <a:lnTo>
                  <a:pt x="121754" y="387678"/>
                </a:lnTo>
                <a:lnTo>
                  <a:pt x="126627" y="389627"/>
                </a:lnTo>
                <a:lnTo>
                  <a:pt x="131825" y="391577"/>
                </a:lnTo>
                <a:lnTo>
                  <a:pt x="136373" y="393201"/>
                </a:lnTo>
                <a:lnTo>
                  <a:pt x="142871" y="395150"/>
                </a:lnTo>
                <a:lnTo>
                  <a:pt x="146444" y="395150"/>
                </a:lnTo>
                <a:lnTo>
                  <a:pt x="155866" y="397749"/>
                </a:lnTo>
                <a:lnTo>
                  <a:pt x="155866" y="397749"/>
                </a:lnTo>
                <a:lnTo>
                  <a:pt x="166262" y="400023"/>
                </a:lnTo>
                <a:lnTo>
                  <a:pt x="168861" y="400023"/>
                </a:lnTo>
                <a:cubicBezTo>
                  <a:pt x="171565" y="400202"/>
                  <a:pt x="174278" y="400202"/>
                  <a:pt x="176983" y="400023"/>
                </a:cubicBezTo>
                <a:lnTo>
                  <a:pt x="180231" y="400023"/>
                </a:lnTo>
                <a:lnTo>
                  <a:pt x="214993" y="400023"/>
                </a:lnTo>
                <a:lnTo>
                  <a:pt x="222465" y="400023"/>
                </a:lnTo>
                <a:lnTo>
                  <a:pt x="222465" y="400023"/>
                </a:lnTo>
                <a:lnTo>
                  <a:pt x="226364" y="400023"/>
                </a:lnTo>
                <a:cubicBezTo>
                  <a:pt x="234705" y="399027"/>
                  <a:pt x="242959" y="397398"/>
                  <a:pt x="251054" y="395150"/>
                </a:cubicBezTo>
                <a:lnTo>
                  <a:pt x="251054" y="395150"/>
                </a:lnTo>
                <a:cubicBezTo>
                  <a:pt x="277140" y="388171"/>
                  <a:pt x="301556" y="376018"/>
                  <a:pt x="322851" y="359414"/>
                </a:cubicBezTo>
                <a:cubicBezTo>
                  <a:pt x="336583" y="348769"/>
                  <a:pt x="348917" y="336435"/>
                  <a:pt x="359562" y="322703"/>
                </a:cubicBezTo>
                <a:cubicBezTo>
                  <a:pt x="403071" y="266321"/>
                  <a:pt x="414030" y="191330"/>
                  <a:pt x="388476" y="124855"/>
                </a:cubicBezTo>
                <a:close/>
                <a:moveTo>
                  <a:pt x="341369" y="94641"/>
                </a:moveTo>
                <a:lnTo>
                  <a:pt x="301734" y="94641"/>
                </a:lnTo>
                <a:cubicBezTo>
                  <a:pt x="295136" y="75258"/>
                  <a:pt x="285485" y="57052"/>
                  <a:pt x="273145" y="40712"/>
                </a:cubicBezTo>
                <a:cubicBezTo>
                  <a:pt x="300451" y="52463"/>
                  <a:pt x="324279" y="71033"/>
                  <a:pt x="342344" y="94641"/>
                </a:cubicBezTo>
                <a:close/>
                <a:moveTo>
                  <a:pt x="214343" y="29667"/>
                </a:moveTo>
                <a:cubicBezTo>
                  <a:pt x="242256" y="41930"/>
                  <a:pt x="263555" y="65595"/>
                  <a:pt x="272821" y="94641"/>
                </a:cubicBezTo>
                <a:lnTo>
                  <a:pt x="214343" y="94641"/>
                </a:lnTo>
                <a:close/>
                <a:moveTo>
                  <a:pt x="214343" y="121931"/>
                </a:moveTo>
                <a:lnTo>
                  <a:pt x="281592" y="121931"/>
                </a:lnTo>
                <a:cubicBezTo>
                  <a:pt x="287806" y="144289"/>
                  <a:pt x="291404" y="167292"/>
                  <a:pt x="292313" y="190479"/>
                </a:cubicBezTo>
                <a:lnTo>
                  <a:pt x="214343" y="190479"/>
                </a:lnTo>
                <a:close/>
                <a:moveTo>
                  <a:pt x="214343" y="216469"/>
                </a:moveTo>
                <a:lnTo>
                  <a:pt x="292313" y="216469"/>
                </a:lnTo>
                <a:cubicBezTo>
                  <a:pt x="291429" y="239766"/>
                  <a:pt x="287831" y="262880"/>
                  <a:pt x="281592" y="285343"/>
                </a:cubicBezTo>
                <a:lnTo>
                  <a:pt x="215318" y="285343"/>
                </a:lnTo>
                <a:lnTo>
                  <a:pt x="215318" y="215170"/>
                </a:lnTo>
                <a:close/>
                <a:moveTo>
                  <a:pt x="112982" y="170012"/>
                </a:moveTo>
                <a:cubicBezTo>
                  <a:pt x="114549" y="153315"/>
                  <a:pt x="117593" y="136790"/>
                  <a:pt x="122079" y="120631"/>
                </a:cubicBezTo>
                <a:lnTo>
                  <a:pt x="189328" y="120631"/>
                </a:lnTo>
                <a:lnTo>
                  <a:pt x="189328" y="189180"/>
                </a:lnTo>
                <a:lnTo>
                  <a:pt x="111683" y="189180"/>
                </a:lnTo>
                <a:cubicBezTo>
                  <a:pt x="112008" y="182682"/>
                  <a:pt x="112333" y="176185"/>
                  <a:pt x="112982" y="170012"/>
                </a:cubicBezTo>
                <a:close/>
                <a:moveTo>
                  <a:pt x="189328" y="28367"/>
                </a:moveTo>
                <a:lnTo>
                  <a:pt x="189328" y="93342"/>
                </a:lnTo>
                <a:lnTo>
                  <a:pt x="131175" y="93342"/>
                </a:lnTo>
                <a:cubicBezTo>
                  <a:pt x="140217" y="64274"/>
                  <a:pt x="161437" y="40565"/>
                  <a:pt x="189328" y="28367"/>
                </a:cubicBezTo>
                <a:close/>
                <a:moveTo>
                  <a:pt x="94140" y="62804"/>
                </a:moveTo>
                <a:lnTo>
                  <a:pt x="94140" y="62804"/>
                </a:lnTo>
                <a:cubicBezTo>
                  <a:pt x="105257" y="54590"/>
                  <a:pt x="117241" y="47618"/>
                  <a:pt x="129876" y="42012"/>
                </a:cubicBezTo>
                <a:cubicBezTo>
                  <a:pt x="117598" y="58509"/>
                  <a:pt x="107953" y="76811"/>
                  <a:pt x="101287" y="96266"/>
                </a:cubicBezTo>
                <a:lnTo>
                  <a:pt x="63601" y="96266"/>
                </a:lnTo>
                <a:cubicBezTo>
                  <a:pt x="72368" y="83900"/>
                  <a:pt x="82625" y="72661"/>
                  <a:pt x="94140" y="62804"/>
                </a:cubicBezTo>
                <a:close/>
                <a:moveTo>
                  <a:pt x="45733" y="120631"/>
                </a:moveTo>
                <a:lnTo>
                  <a:pt x="96089" y="120631"/>
                </a:lnTo>
                <a:cubicBezTo>
                  <a:pt x="92408" y="134928"/>
                  <a:pt x="89802" y="149479"/>
                  <a:pt x="88292" y="164165"/>
                </a:cubicBezTo>
                <a:cubicBezTo>
                  <a:pt x="88292" y="172286"/>
                  <a:pt x="86668" y="180733"/>
                  <a:pt x="86668" y="189180"/>
                </a:cubicBezTo>
                <a:lnTo>
                  <a:pt x="26241" y="189180"/>
                </a:lnTo>
                <a:cubicBezTo>
                  <a:pt x="27383" y="180969"/>
                  <a:pt x="29010" y="172833"/>
                  <a:pt x="31114" y="164814"/>
                </a:cubicBezTo>
                <a:cubicBezTo>
                  <a:pt x="34205" y="149556"/>
                  <a:pt x="39113" y="134722"/>
                  <a:pt x="45733" y="120631"/>
                </a:cubicBezTo>
                <a:close/>
                <a:moveTo>
                  <a:pt x="26241" y="215170"/>
                </a:moveTo>
                <a:lnTo>
                  <a:pt x="85693" y="215170"/>
                </a:lnTo>
                <a:cubicBezTo>
                  <a:pt x="86506" y="238450"/>
                  <a:pt x="89994" y="261560"/>
                  <a:pt x="96089" y="284043"/>
                </a:cubicBezTo>
                <a:lnTo>
                  <a:pt x="45733" y="284043"/>
                </a:lnTo>
                <a:cubicBezTo>
                  <a:pt x="34537" y="262683"/>
                  <a:pt x="27899" y="239230"/>
                  <a:pt x="26241" y="215170"/>
                </a:cubicBezTo>
                <a:close/>
                <a:moveTo>
                  <a:pt x="63601" y="310683"/>
                </a:moveTo>
                <a:lnTo>
                  <a:pt x="63601" y="310683"/>
                </a:lnTo>
                <a:lnTo>
                  <a:pt x="102911" y="310683"/>
                </a:lnTo>
                <a:cubicBezTo>
                  <a:pt x="109509" y="330067"/>
                  <a:pt x="119161" y="348272"/>
                  <a:pt x="131500" y="364612"/>
                </a:cubicBezTo>
                <a:cubicBezTo>
                  <a:pt x="104645" y="352710"/>
                  <a:pt x="81274" y="334147"/>
                  <a:pt x="63601" y="310683"/>
                </a:cubicBezTo>
                <a:close/>
                <a:moveTo>
                  <a:pt x="189978" y="375658"/>
                </a:moveTo>
                <a:cubicBezTo>
                  <a:pt x="162086" y="363460"/>
                  <a:pt x="140867" y="339751"/>
                  <a:pt x="131825" y="310683"/>
                </a:cubicBezTo>
                <a:lnTo>
                  <a:pt x="189978" y="310683"/>
                </a:lnTo>
                <a:close/>
                <a:moveTo>
                  <a:pt x="189978" y="283393"/>
                </a:moveTo>
                <a:lnTo>
                  <a:pt x="122079" y="283393"/>
                </a:lnTo>
                <a:cubicBezTo>
                  <a:pt x="115953" y="260917"/>
                  <a:pt x="112464" y="237803"/>
                  <a:pt x="111683" y="214520"/>
                </a:cubicBezTo>
                <a:lnTo>
                  <a:pt x="189328" y="214520"/>
                </a:lnTo>
                <a:lnTo>
                  <a:pt x="189328" y="284043"/>
                </a:lnTo>
                <a:close/>
                <a:moveTo>
                  <a:pt x="239683" y="362013"/>
                </a:moveTo>
                <a:cubicBezTo>
                  <a:pt x="232836" y="368193"/>
                  <a:pt x="224752" y="372844"/>
                  <a:pt x="215968" y="375658"/>
                </a:cubicBezTo>
                <a:lnTo>
                  <a:pt x="215968" y="310683"/>
                </a:lnTo>
                <a:lnTo>
                  <a:pt x="274445" y="310683"/>
                </a:lnTo>
                <a:cubicBezTo>
                  <a:pt x="266608" y="330403"/>
                  <a:pt x="254517" y="348152"/>
                  <a:pt x="239034" y="362663"/>
                </a:cubicBezTo>
                <a:close/>
                <a:moveTo>
                  <a:pt x="310506" y="340896"/>
                </a:moveTo>
                <a:lnTo>
                  <a:pt x="310506" y="340896"/>
                </a:lnTo>
                <a:cubicBezTo>
                  <a:pt x="299056" y="349839"/>
                  <a:pt x="286499" y="357264"/>
                  <a:pt x="273146" y="362988"/>
                </a:cubicBezTo>
                <a:cubicBezTo>
                  <a:pt x="285485" y="346648"/>
                  <a:pt x="295136" y="328442"/>
                  <a:pt x="301734" y="309059"/>
                </a:cubicBezTo>
                <a:lnTo>
                  <a:pt x="342344" y="309059"/>
                </a:lnTo>
                <a:cubicBezTo>
                  <a:pt x="333157" y="321007"/>
                  <a:pt x="322454" y="331709"/>
                  <a:pt x="310506" y="340896"/>
                </a:cubicBezTo>
                <a:close/>
                <a:moveTo>
                  <a:pt x="358587" y="283069"/>
                </a:moveTo>
                <a:lnTo>
                  <a:pt x="309856" y="283069"/>
                </a:lnTo>
                <a:cubicBezTo>
                  <a:pt x="315303" y="260486"/>
                  <a:pt x="318460" y="237411"/>
                  <a:pt x="319278" y="214195"/>
                </a:cubicBezTo>
                <a:lnTo>
                  <a:pt x="378080" y="214195"/>
                </a:lnTo>
                <a:cubicBezTo>
                  <a:pt x="376644" y="238603"/>
                  <a:pt x="369998" y="262419"/>
                  <a:pt x="358587" y="284043"/>
                </a:cubicBezTo>
                <a:close/>
                <a:moveTo>
                  <a:pt x="319278" y="189180"/>
                </a:moveTo>
                <a:cubicBezTo>
                  <a:pt x="318438" y="166073"/>
                  <a:pt x="315282" y="143108"/>
                  <a:pt x="309856" y="120631"/>
                </a:cubicBezTo>
                <a:lnTo>
                  <a:pt x="358912" y="120631"/>
                </a:lnTo>
                <a:cubicBezTo>
                  <a:pt x="369914" y="141953"/>
                  <a:pt x="376541" y="165260"/>
                  <a:pt x="378405" y="189180"/>
                </a:cubicBezTo>
                <a:close/>
              </a:path>
            </a:pathLst>
          </a:custGeom>
          <a:gradFill>
            <a:gsLst>
              <a:gs pos="0">
                <a:srgbClr val="0C7DD8"/>
              </a:gs>
              <a:gs pos="100000">
                <a:srgbClr val="5C9FEE"/>
              </a:gs>
            </a:gsLst>
            <a:lin ang="16200000" scaled="1"/>
          </a:gradFill>
          <a:ln w="32279" cap="flat">
            <a:noFill/>
            <a:prstDash val="solid"/>
            <a:miter/>
          </a:ln>
        </p:spPr>
        <p:txBody>
          <a:bodyPr rtlCol="0" anchor="ctr"/>
          <a:lstStyle/>
          <a:p>
            <a:pPr defTabSz="914367">
              <a:defRPr/>
            </a:pPr>
            <a:endParaRPr lang="en-US" sz="1765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312" name="Graphic 311">
            <a:extLst>
              <a:ext uri="{FF2B5EF4-FFF2-40B4-BE49-F238E27FC236}">
                <a16:creationId xmlns:a16="http://schemas.microsoft.com/office/drawing/2014/main" id="{DBECB618-A88D-4173-BEDA-3364339E2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3390" y="1371127"/>
            <a:ext cx="207282" cy="207281"/>
          </a:xfrm>
          <a:prstGeom prst="rect">
            <a:avLst/>
          </a:prstGeom>
        </p:spPr>
      </p:pic>
      <p:pic>
        <p:nvPicPr>
          <p:cNvPr id="313" name="Graphic 312">
            <a:extLst>
              <a:ext uri="{FF2B5EF4-FFF2-40B4-BE49-F238E27FC236}">
                <a16:creationId xmlns:a16="http://schemas.microsoft.com/office/drawing/2014/main" id="{BC737A4D-B96D-41EF-A6A8-DDE20402F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5251" y="1761914"/>
            <a:ext cx="451685" cy="451684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5F96D3E9-3355-4314-B569-11C7D27C2A71}"/>
              </a:ext>
            </a:extLst>
          </p:cNvPr>
          <p:cNvSpPr txBox="1"/>
          <p:nvPr/>
        </p:nvSpPr>
        <p:spPr>
          <a:xfrm>
            <a:off x="3050366" y="2473023"/>
            <a:ext cx="11381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Subnet (10.0.1.0/24)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4EA84C4-7494-4EB0-A0EE-F5E3DD9D96F2}"/>
              </a:ext>
            </a:extLst>
          </p:cNvPr>
          <p:cNvSpPr txBox="1"/>
          <p:nvPr/>
        </p:nvSpPr>
        <p:spPr>
          <a:xfrm>
            <a:off x="2193269" y="3271320"/>
            <a:ext cx="2852324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</a:rPr>
              <a:t>Network A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53CBB8D-4026-47FC-87CD-7B799F9A1663}"/>
              </a:ext>
            </a:extLst>
          </p:cNvPr>
          <p:cNvSpPr txBox="1"/>
          <p:nvPr/>
        </p:nvSpPr>
        <p:spPr>
          <a:xfrm>
            <a:off x="5452293" y="3656416"/>
            <a:ext cx="2852324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Segoe UI Semibold"/>
              </a:rPr>
              <a:t>Network B</a:t>
            </a:r>
          </a:p>
        </p:txBody>
      </p: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1CA42404-388C-447C-AEBC-8E2F5B364F90}"/>
              </a:ext>
            </a:extLst>
          </p:cNvPr>
          <p:cNvCxnSpPr>
            <a:cxnSpLocks/>
          </p:cNvCxnSpPr>
          <p:nvPr/>
        </p:nvCxnSpPr>
        <p:spPr>
          <a:xfrm>
            <a:off x="2763095" y="1997952"/>
            <a:ext cx="420632" cy="7682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5F0CD278-8D78-4700-B71D-CA2E46816CBA}"/>
              </a:ext>
            </a:extLst>
          </p:cNvPr>
          <p:cNvCxnSpPr>
            <a:cxnSpLocks/>
          </p:cNvCxnSpPr>
          <p:nvPr/>
        </p:nvCxnSpPr>
        <p:spPr>
          <a:xfrm>
            <a:off x="4118749" y="1997952"/>
            <a:ext cx="1488582" cy="7682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8DF29F19-6E18-4F4A-9CE5-CD4FF7A883F0}"/>
              </a:ext>
            </a:extLst>
          </p:cNvPr>
          <p:cNvCxnSpPr/>
          <p:nvPr/>
        </p:nvCxnSpPr>
        <p:spPr>
          <a:xfrm>
            <a:off x="5375169" y="337964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113DE54D-1252-4343-8AEC-600976A7B06F}"/>
              </a:ext>
            </a:extLst>
          </p:cNvPr>
          <p:cNvSpPr txBox="1"/>
          <p:nvPr/>
        </p:nvSpPr>
        <p:spPr>
          <a:xfrm>
            <a:off x="7634914" y="2434793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10.0.1.6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16B44095-C77B-446E-A363-22832EBFBC80}"/>
              </a:ext>
            </a:extLst>
          </p:cNvPr>
          <p:cNvSpPr/>
          <p:nvPr/>
        </p:nvSpPr>
        <p:spPr bwMode="auto">
          <a:xfrm>
            <a:off x="6982712" y="1173039"/>
            <a:ext cx="1283816" cy="1626658"/>
          </a:xfrm>
          <a:prstGeom prst="rect">
            <a:avLst/>
          </a:prstGeom>
          <a:ln w="6350" cap="rnd">
            <a:solidFill>
              <a:schemeClr val="bg1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rPr>
            </a:b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74AD270D-D79F-4575-A1B0-551BFFAC6014}"/>
              </a:ext>
            </a:extLst>
          </p:cNvPr>
          <p:cNvSpPr txBox="1"/>
          <p:nvPr/>
        </p:nvSpPr>
        <p:spPr>
          <a:xfrm>
            <a:off x="6645798" y="1354820"/>
            <a:ext cx="941307" cy="16158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1050" kern="0" dirty="0">
                <a:solidFill>
                  <a:schemeClr val="bg1"/>
                </a:solidFill>
              </a:rPr>
              <a:t>FE IP (10.0.1.4)</a:t>
            </a:r>
          </a:p>
        </p:txBody>
      </p:sp>
      <p:sp>
        <p:nvSpPr>
          <p:cNvPr id="323" name="Freeform: Shape 322">
            <a:extLst>
              <a:ext uri="{FF2B5EF4-FFF2-40B4-BE49-F238E27FC236}">
                <a16:creationId xmlns:a16="http://schemas.microsoft.com/office/drawing/2014/main" id="{E2AFE12F-7C08-4059-B880-D9A51FF72970}"/>
              </a:ext>
            </a:extLst>
          </p:cNvPr>
          <p:cNvSpPr/>
          <p:nvPr/>
        </p:nvSpPr>
        <p:spPr>
          <a:xfrm>
            <a:off x="8109624" y="1003390"/>
            <a:ext cx="310832" cy="309355"/>
          </a:xfrm>
          <a:custGeom>
            <a:avLst/>
            <a:gdLst>
              <a:gd name="connsiteX0" fmla="*/ 388476 w 402064"/>
              <a:gd name="connsiteY0" fmla="*/ 124855 h 400157"/>
              <a:gd name="connsiteX1" fmla="*/ 364110 w 402064"/>
              <a:gd name="connsiteY1" fmla="*/ 80997 h 400157"/>
              <a:gd name="connsiteX2" fmla="*/ 80274 w 402064"/>
              <a:gd name="connsiteY2" fmla="*/ 40634 h 400157"/>
              <a:gd name="connsiteX3" fmla="*/ 80170 w 402064"/>
              <a:gd name="connsiteY3" fmla="*/ 40712 h 400157"/>
              <a:gd name="connsiteX4" fmla="*/ 78221 w 402064"/>
              <a:gd name="connsiteY4" fmla="*/ 42337 h 400157"/>
              <a:gd name="connsiteX5" fmla="*/ 6424 w 402064"/>
              <a:gd name="connsiteY5" fmla="*/ 150520 h 400157"/>
              <a:gd name="connsiteX6" fmla="*/ 2200 w 402064"/>
              <a:gd name="connsiteY6" fmla="*/ 171962 h 400157"/>
              <a:gd name="connsiteX7" fmla="*/ 63601 w 402064"/>
              <a:gd name="connsiteY7" fmla="*/ 349343 h 400157"/>
              <a:gd name="connsiteX8" fmla="*/ 63601 w 402064"/>
              <a:gd name="connsiteY8" fmla="*/ 349343 h 400157"/>
              <a:gd name="connsiteX9" fmla="*/ 70749 w 402064"/>
              <a:gd name="connsiteY9" fmla="*/ 355840 h 400157"/>
              <a:gd name="connsiteX10" fmla="*/ 70749 w 402064"/>
              <a:gd name="connsiteY10" fmla="*/ 355840 h 400157"/>
              <a:gd name="connsiteX11" fmla="*/ 77896 w 402064"/>
              <a:gd name="connsiteY11" fmla="*/ 361688 h 400157"/>
              <a:gd name="connsiteX12" fmla="*/ 77896 w 402064"/>
              <a:gd name="connsiteY12" fmla="*/ 361688 h 400157"/>
              <a:gd name="connsiteX13" fmla="*/ 108434 w 402064"/>
              <a:gd name="connsiteY13" fmla="*/ 381181 h 400157"/>
              <a:gd name="connsiteX14" fmla="*/ 111683 w 402064"/>
              <a:gd name="connsiteY14" fmla="*/ 383130 h 400157"/>
              <a:gd name="connsiteX15" fmla="*/ 117206 w 402064"/>
              <a:gd name="connsiteY15" fmla="*/ 385404 h 400157"/>
              <a:gd name="connsiteX16" fmla="*/ 121754 w 402064"/>
              <a:gd name="connsiteY16" fmla="*/ 387678 h 400157"/>
              <a:gd name="connsiteX17" fmla="*/ 126627 w 402064"/>
              <a:gd name="connsiteY17" fmla="*/ 389627 h 400157"/>
              <a:gd name="connsiteX18" fmla="*/ 131825 w 402064"/>
              <a:gd name="connsiteY18" fmla="*/ 391577 h 400157"/>
              <a:gd name="connsiteX19" fmla="*/ 136373 w 402064"/>
              <a:gd name="connsiteY19" fmla="*/ 393201 h 400157"/>
              <a:gd name="connsiteX20" fmla="*/ 142871 w 402064"/>
              <a:gd name="connsiteY20" fmla="*/ 395150 h 400157"/>
              <a:gd name="connsiteX21" fmla="*/ 146444 w 402064"/>
              <a:gd name="connsiteY21" fmla="*/ 395150 h 400157"/>
              <a:gd name="connsiteX22" fmla="*/ 155866 w 402064"/>
              <a:gd name="connsiteY22" fmla="*/ 397749 h 400157"/>
              <a:gd name="connsiteX23" fmla="*/ 155866 w 402064"/>
              <a:gd name="connsiteY23" fmla="*/ 397749 h 400157"/>
              <a:gd name="connsiteX24" fmla="*/ 166262 w 402064"/>
              <a:gd name="connsiteY24" fmla="*/ 400023 h 400157"/>
              <a:gd name="connsiteX25" fmla="*/ 168861 w 402064"/>
              <a:gd name="connsiteY25" fmla="*/ 400023 h 400157"/>
              <a:gd name="connsiteX26" fmla="*/ 176983 w 402064"/>
              <a:gd name="connsiteY26" fmla="*/ 400023 h 400157"/>
              <a:gd name="connsiteX27" fmla="*/ 180231 w 402064"/>
              <a:gd name="connsiteY27" fmla="*/ 400023 h 400157"/>
              <a:gd name="connsiteX28" fmla="*/ 214993 w 402064"/>
              <a:gd name="connsiteY28" fmla="*/ 400023 h 400157"/>
              <a:gd name="connsiteX29" fmla="*/ 222465 w 402064"/>
              <a:gd name="connsiteY29" fmla="*/ 400023 h 400157"/>
              <a:gd name="connsiteX30" fmla="*/ 222465 w 402064"/>
              <a:gd name="connsiteY30" fmla="*/ 400023 h 400157"/>
              <a:gd name="connsiteX31" fmla="*/ 226364 w 402064"/>
              <a:gd name="connsiteY31" fmla="*/ 400023 h 400157"/>
              <a:gd name="connsiteX32" fmla="*/ 251054 w 402064"/>
              <a:gd name="connsiteY32" fmla="*/ 395150 h 400157"/>
              <a:gd name="connsiteX33" fmla="*/ 251054 w 402064"/>
              <a:gd name="connsiteY33" fmla="*/ 395150 h 400157"/>
              <a:gd name="connsiteX34" fmla="*/ 322851 w 402064"/>
              <a:gd name="connsiteY34" fmla="*/ 359414 h 400157"/>
              <a:gd name="connsiteX35" fmla="*/ 359562 w 402064"/>
              <a:gd name="connsiteY35" fmla="*/ 322703 h 400157"/>
              <a:gd name="connsiteX36" fmla="*/ 388476 w 402064"/>
              <a:gd name="connsiteY36" fmla="*/ 124855 h 400157"/>
              <a:gd name="connsiteX37" fmla="*/ 341369 w 402064"/>
              <a:gd name="connsiteY37" fmla="*/ 94641 h 400157"/>
              <a:gd name="connsiteX38" fmla="*/ 301734 w 402064"/>
              <a:gd name="connsiteY38" fmla="*/ 94641 h 400157"/>
              <a:gd name="connsiteX39" fmla="*/ 273145 w 402064"/>
              <a:gd name="connsiteY39" fmla="*/ 40712 h 400157"/>
              <a:gd name="connsiteX40" fmla="*/ 342344 w 402064"/>
              <a:gd name="connsiteY40" fmla="*/ 94641 h 400157"/>
              <a:gd name="connsiteX41" fmla="*/ 214343 w 402064"/>
              <a:gd name="connsiteY41" fmla="*/ 29667 h 400157"/>
              <a:gd name="connsiteX42" fmla="*/ 272821 w 402064"/>
              <a:gd name="connsiteY42" fmla="*/ 94641 h 400157"/>
              <a:gd name="connsiteX43" fmla="*/ 214343 w 402064"/>
              <a:gd name="connsiteY43" fmla="*/ 94641 h 400157"/>
              <a:gd name="connsiteX44" fmla="*/ 214343 w 402064"/>
              <a:gd name="connsiteY44" fmla="*/ 121931 h 400157"/>
              <a:gd name="connsiteX45" fmla="*/ 281592 w 402064"/>
              <a:gd name="connsiteY45" fmla="*/ 121931 h 400157"/>
              <a:gd name="connsiteX46" fmla="*/ 292313 w 402064"/>
              <a:gd name="connsiteY46" fmla="*/ 190479 h 400157"/>
              <a:gd name="connsiteX47" fmla="*/ 214343 w 402064"/>
              <a:gd name="connsiteY47" fmla="*/ 190479 h 400157"/>
              <a:gd name="connsiteX48" fmla="*/ 214343 w 402064"/>
              <a:gd name="connsiteY48" fmla="*/ 216469 h 400157"/>
              <a:gd name="connsiteX49" fmla="*/ 292313 w 402064"/>
              <a:gd name="connsiteY49" fmla="*/ 216469 h 400157"/>
              <a:gd name="connsiteX50" fmla="*/ 281592 w 402064"/>
              <a:gd name="connsiteY50" fmla="*/ 285343 h 400157"/>
              <a:gd name="connsiteX51" fmla="*/ 215318 w 402064"/>
              <a:gd name="connsiteY51" fmla="*/ 285343 h 400157"/>
              <a:gd name="connsiteX52" fmla="*/ 215318 w 402064"/>
              <a:gd name="connsiteY52" fmla="*/ 215170 h 400157"/>
              <a:gd name="connsiteX53" fmla="*/ 112982 w 402064"/>
              <a:gd name="connsiteY53" fmla="*/ 170012 h 400157"/>
              <a:gd name="connsiteX54" fmla="*/ 122079 w 402064"/>
              <a:gd name="connsiteY54" fmla="*/ 120631 h 400157"/>
              <a:gd name="connsiteX55" fmla="*/ 189328 w 402064"/>
              <a:gd name="connsiteY55" fmla="*/ 120631 h 400157"/>
              <a:gd name="connsiteX56" fmla="*/ 189328 w 402064"/>
              <a:gd name="connsiteY56" fmla="*/ 189180 h 400157"/>
              <a:gd name="connsiteX57" fmla="*/ 111683 w 402064"/>
              <a:gd name="connsiteY57" fmla="*/ 189180 h 400157"/>
              <a:gd name="connsiteX58" fmla="*/ 112982 w 402064"/>
              <a:gd name="connsiteY58" fmla="*/ 170012 h 400157"/>
              <a:gd name="connsiteX59" fmla="*/ 189328 w 402064"/>
              <a:gd name="connsiteY59" fmla="*/ 28367 h 400157"/>
              <a:gd name="connsiteX60" fmla="*/ 189328 w 402064"/>
              <a:gd name="connsiteY60" fmla="*/ 93342 h 400157"/>
              <a:gd name="connsiteX61" fmla="*/ 131175 w 402064"/>
              <a:gd name="connsiteY61" fmla="*/ 93342 h 400157"/>
              <a:gd name="connsiteX62" fmla="*/ 189328 w 402064"/>
              <a:gd name="connsiteY62" fmla="*/ 28367 h 400157"/>
              <a:gd name="connsiteX63" fmla="*/ 94140 w 402064"/>
              <a:gd name="connsiteY63" fmla="*/ 62804 h 400157"/>
              <a:gd name="connsiteX64" fmla="*/ 94140 w 402064"/>
              <a:gd name="connsiteY64" fmla="*/ 62804 h 400157"/>
              <a:gd name="connsiteX65" fmla="*/ 129876 w 402064"/>
              <a:gd name="connsiteY65" fmla="*/ 42012 h 400157"/>
              <a:gd name="connsiteX66" fmla="*/ 101287 w 402064"/>
              <a:gd name="connsiteY66" fmla="*/ 96266 h 400157"/>
              <a:gd name="connsiteX67" fmla="*/ 63601 w 402064"/>
              <a:gd name="connsiteY67" fmla="*/ 96266 h 400157"/>
              <a:gd name="connsiteX68" fmla="*/ 94140 w 402064"/>
              <a:gd name="connsiteY68" fmla="*/ 62804 h 400157"/>
              <a:gd name="connsiteX69" fmla="*/ 45733 w 402064"/>
              <a:gd name="connsiteY69" fmla="*/ 120631 h 400157"/>
              <a:gd name="connsiteX70" fmla="*/ 96089 w 402064"/>
              <a:gd name="connsiteY70" fmla="*/ 120631 h 400157"/>
              <a:gd name="connsiteX71" fmla="*/ 88292 w 402064"/>
              <a:gd name="connsiteY71" fmla="*/ 164165 h 400157"/>
              <a:gd name="connsiteX72" fmla="*/ 86668 w 402064"/>
              <a:gd name="connsiteY72" fmla="*/ 189180 h 400157"/>
              <a:gd name="connsiteX73" fmla="*/ 26241 w 402064"/>
              <a:gd name="connsiteY73" fmla="*/ 189180 h 400157"/>
              <a:gd name="connsiteX74" fmla="*/ 31114 w 402064"/>
              <a:gd name="connsiteY74" fmla="*/ 164814 h 400157"/>
              <a:gd name="connsiteX75" fmla="*/ 45733 w 402064"/>
              <a:gd name="connsiteY75" fmla="*/ 120631 h 400157"/>
              <a:gd name="connsiteX76" fmla="*/ 26241 w 402064"/>
              <a:gd name="connsiteY76" fmla="*/ 215170 h 400157"/>
              <a:gd name="connsiteX77" fmla="*/ 85693 w 402064"/>
              <a:gd name="connsiteY77" fmla="*/ 215170 h 400157"/>
              <a:gd name="connsiteX78" fmla="*/ 96089 w 402064"/>
              <a:gd name="connsiteY78" fmla="*/ 284043 h 400157"/>
              <a:gd name="connsiteX79" fmla="*/ 45733 w 402064"/>
              <a:gd name="connsiteY79" fmla="*/ 284043 h 400157"/>
              <a:gd name="connsiteX80" fmla="*/ 26241 w 402064"/>
              <a:gd name="connsiteY80" fmla="*/ 215170 h 400157"/>
              <a:gd name="connsiteX81" fmla="*/ 63601 w 402064"/>
              <a:gd name="connsiteY81" fmla="*/ 310683 h 400157"/>
              <a:gd name="connsiteX82" fmla="*/ 63601 w 402064"/>
              <a:gd name="connsiteY82" fmla="*/ 310683 h 400157"/>
              <a:gd name="connsiteX83" fmla="*/ 102911 w 402064"/>
              <a:gd name="connsiteY83" fmla="*/ 310683 h 400157"/>
              <a:gd name="connsiteX84" fmla="*/ 131500 w 402064"/>
              <a:gd name="connsiteY84" fmla="*/ 364612 h 400157"/>
              <a:gd name="connsiteX85" fmla="*/ 63601 w 402064"/>
              <a:gd name="connsiteY85" fmla="*/ 310683 h 400157"/>
              <a:gd name="connsiteX86" fmla="*/ 189978 w 402064"/>
              <a:gd name="connsiteY86" fmla="*/ 375658 h 400157"/>
              <a:gd name="connsiteX87" fmla="*/ 131825 w 402064"/>
              <a:gd name="connsiteY87" fmla="*/ 310683 h 400157"/>
              <a:gd name="connsiteX88" fmla="*/ 189978 w 402064"/>
              <a:gd name="connsiteY88" fmla="*/ 310683 h 400157"/>
              <a:gd name="connsiteX89" fmla="*/ 189978 w 402064"/>
              <a:gd name="connsiteY89" fmla="*/ 283393 h 400157"/>
              <a:gd name="connsiteX90" fmla="*/ 122079 w 402064"/>
              <a:gd name="connsiteY90" fmla="*/ 283393 h 400157"/>
              <a:gd name="connsiteX91" fmla="*/ 111683 w 402064"/>
              <a:gd name="connsiteY91" fmla="*/ 214520 h 400157"/>
              <a:gd name="connsiteX92" fmla="*/ 189328 w 402064"/>
              <a:gd name="connsiteY92" fmla="*/ 214520 h 400157"/>
              <a:gd name="connsiteX93" fmla="*/ 189328 w 402064"/>
              <a:gd name="connsiteY93" fmla="*/ 284043 h 400157"/>
              <a:gd name="connsiteX94" fmla="*/ 239683 w 402064"/>
              <a:gd name="connsiteY94" fmla="*/ 362013 h 400157"/>
              <a:gd name="connsiteX95" fmla="*/ 215968 w 402064"/>
              <a:gd name="connsiteY95" fmla="*/ 375658 h 400157"/>
              <a:gd name="connsiteX96" fmla="*/ 215968 w 402064"/>
              <a:gd name="connsiteY96" fmla="*/ 310683 h 400157"/>
              <a:gd name="connsiteX97" fmla="*/ 274445 w 402064"/>
              <a:gd name="connsiteY97" fmla="*/ 310683 h 400157"/>
              <a:gd name="connsiteX98" fmla="*/ 239034 w 402064"/>
              <a:gd name="connsiteY98" fmla="*/ 362663 h 400157"/>
              <a:gd name="connsiteX99" fmla="*/ 310506 w 402064"/>
              <a:gd name="connsiteY99" fmla="*/ 340896 h 400157"/>
              <a:gd name="connsiteX100" fmla="*/ 310506 w 402064"/>
              <a:gd name="connsiteY100" fmla="*/ 340896 h 400157"/>
              <a:gd name="connsiteX101" fmla="*/ 273146 w 402064"/>
              <a:gd name="connsiteY101" fmla="*/ 362988 h 400157"/>
              <a:gd name="connsiteX102" fmla="*/ 301734 w 402064"/>
              <a:gd name="connsiteY102" fmla="*/ 309059 h 400157"/>
              <a:gd name="connsiteX103" fmla="*/ 342344 w 402064"/>
              <a:gd name="connsiteY103" fmla="*/ 309059 h 400157"/>
              <a:gd name="connsiteX104" fmla="*/ 310506 w 402064"/>
              <a:gd name="connsiteY104" fmla="*/ 340896 h 400157"/>
              <a:gd name="connsiteX105" fmla="*/ 358587 w 402064"/>
              <a:gd name="connsiteY105" fmla="*/ 283069 h 400157"/>
              <a:gd name="connsiteX106" fmla="*/ 309856 w 402064"/>
              <a:gd name="connsiteY106" fmla="*/ 283069 h 400157"/>
              <a:gd name="connsiteX107" fmla="*/ 319278 w 402064"/>
              <a:gd name="connsiteY107" fmla="*/ 214195 h 400157"/>
              <a:gd name="connsiteX108" fmla="*/ 378080 w 402064"/>
              <a:gd name="connsiteY108" fmla="*/ 214195 h 400157"/>
              <a:gd name="connsiteX109" fmla="*/ 358587 w 402064"/>
              <a:gd name="connsiteY109" fmla="*/ 284043 h 400157"/>
              <a:gd name="connsiteX110" fmla="*/ 319278 w 402064"/>
              <a:gd name="connsiteY110" fmla="*/ 189180 h 400157"/>
              <a:gd name="connsiteX111" fmla="*/ 309856 w 402064"/>
              <a:gd name="connsiteY111" fmla="*/ 120631 h 400157"/>
              <a:gd name="connsiteX112" fmla="*/ 358912 w 402064"/>
              <a:gd name="connsiteY112" fmla="*/ 120631 h 400157"/>
              <a:gd name="connsiteX113" fmla="*/ 378405 w 402064"/>
              <a:gd name="connsiteY113" fmla="*/ 189180 h 40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2064" h="400157">
                <a:moveTo>
                  <a:pt x="388476" y="124855"/>
                </a:moveTo>
                <a:cubicBezTo>
                  <a:pt x="382143" y="109311"/>
                  <a:pt x="373962" y="94586"/>
                  <a:pt x="364110" y="80997"/>
                </a:cubicBezTo>
                <a:cubicBezTo>
                  <a:pt x="296877" y="-8528"/>
                  <a:pt x="169799" y="-26599"/>
                  <a:pt x="80274" y="40634"/>
                </a:cubicBezTo>
                <a:cubicBezTo>
                  <a:pt x="80239" y="40660"/>
                  <a:pt x="80205" y="40686"/>
                  <a:pt x="80170" y="40712"/>
                </a:cubicBezTo>
                <a:lnTo>
                  <a:pt x="78221" y="42337"/>
                </a:lnTo>
                <a:cubicBezTo>
                  <a:pt x="42967" y="69450"/>
                  <a:pt x="17713" y="107502"/>
                  <a:pt x="6424" y="150520"/>
                </a:cubicBezTo>
                <a:cubicBezTo>
                  <a:pt x="6424" y="157667"/>
                  <a:pt x="3175" y="164814"/>
                  <a:pt x="2200" y="171962"/>
                </a:cubicBezTo>
                <a:cubicBezTo>
                  <a:pt x="-7532" y="237568"/>
                  <a:pt x="15392" y="303793"/>
                  <a:pt x="63601" y="349343"/>
                </a:cubicBezTo>
                <a:lnTo>
                  <a:pt x="63601" y="349343"/>
                </a:lnTo>
                <a:cubicBezTo>
                  <a:pt x="65827" y="351676"/>
                  <a:pt x="68215" y="353847"/>
                  <a:pt x="70749" y="355840"/>
                </a:cubicBezTo>
                <a:lnTo>
                  <a:pt x="70749" y="355840"/>
                </a:lnTo>
                <a:lnTo>
                  <a:pt x="77896" y="361688"/>
                </a:lnTo>
                <a:lnTo>
                  <a:pt x="77896" y="361688"/>
                </a:lnTo>
                <a:cubicBezTo>
                  <a:pt x="87421" y="369158"/>
                  <a:pt x="97648" y="375686"/>
                  <a:pt x="108434" y="381181"/>
                </a:cubicBezTo>
                <a:lnTo>
                  <a:pt x="111683" y="383130"/>
                </a:lnTo>
                <a:lnTo>
                  <a:pt x="117206" y="385404"/>
                </a:lnTo>
                <a:lnTo>
                  <a:pt x="121754" y="387678"/>
                </a:lnTo>
                <a:lnTo>
                  <a:pt x="126627" y="389627"/>
                </a:lnTo>
                <a:lnTo>
                  <a:pt x="131825" y="391577"/>
                </a:lnTo>
                <a:lnTo>
                  <a:pt x="136373" y="393201"/>
                </a:lnTo>
                <a:lnTo>
                  <a:pt x="142871" y="395150"/>
                </a:lnTo>
                <a:lnTo>
                  <a:pt x="146444" y="395150"/>
                </a:lnTo>
                <a:lnTo>
                  <a:pt x="155866" y="397749"/>
                </a:lnTo>
                <a:lnTo>
                  <a:pt x="155866" y="397749"/>
                </a:lnTo>
                <a:lnTo>
                  <a:pt x="166262" y="400023"/>
                </a:lnTo>
                <a:lnTo>
                  <a:pt x="168861" y="400023"/>
                </a:lnTo>
                <a:cubicBezTo>
                  <a:pt x="171565" y="400202"/>
                  <a:pt x="174278" y="400202"/>
                  <a:pt x="176983" y="400023"/>
                </a:cubicBezTo>
                <a:lnTo>
                  <a:pt x="180231" y="400023"/>
                </a:lnTo>
                <a:lnTo>
                  <a:pt x="214993" y="400023"/>
                </a:lnTo>
                <a:lnTo>
                  <a:pt x="222465" y="400023"/>
                </a:lnTo>
                <a:lnTo>
                  <a:pt x="222465" y="400023"/>
                </a:lnTo>
                <a:lnTo>
                  <a:pt x="226364" y="400023"/>
                </a:lnTo>
                <a:cubicBezTo>
                  <a:pt x="234705" y="399027"/>
                  <a:pt x="242959" y="397398"/>
                  <a:pt x="251054" y="395150"/>
                </a:cubicBezTo>
                <a:lnTo>
                  <a:pt x="251054" y="395150"/>
                </a:lnTo>
                <a:cubicBezTo>
                  <a:pt x="277140" y="388171"/>
                  <a:pt x="301556" y="376018"/>
                  <a:pt x="322851" y="359414"/>
                </a:cubicBezTo>
                <a:cubicBezTo>
                  <a:pt x="336583" y="348769"/>
                  <a:pt x="348917" y="336435"/>
                  <a:pt x="359562" y="322703"/>
                </a:cubicBezTo>
                <a:cubicBezTo>
                  <a:pt x="403071" y="266321"/>
                  <a:pt x="414030" y="191330"/>
                  <a:pt x="388476" y="124855"/>
                </a:cubicBezTo>
                <a:close/>
                <a:moveTo>
                  <a:pt x="341369" y="94641"/>
                </a:moveTo>
                <a:lnTo>
                  <a:pt x="301734" y="94641"/>
                </a:lnTo>
                <a:cubicBezTo>
                  <a:pt x="295136" y="75258"/>
                  <a:pt x="285485" y="57052"/>
                  <a:pt x="273145" y="40712"/>
                </a:cubicBezTo>
                <a:cubicBezTo>
                  <a:pt x="300451" y="52463"/>
                  <a:pt x="324279" y="71033"/>
                  <a:pt x="342344" y="94641"/>
                </a:cubicBezTo>
                <a:close/>
                <a:moveTo>
                  <a:pt x="214343" y="29667"/>
                </a:moveTo>
                <a:cubicBezTo>
                  <a:pt x="242256" y="41930"/>
                  <a:pt x="263555" y="65595"/>
                  <a:pt x="272821" y="94641"/>
                </a:cubicBezTo>
                <a:lnTo>
                  <a:pt x="214343" y="94641"/>
                </a:lnTo>
                <a:close/>
                <a:moveTo>
                  <a:pt x="214343" y="121931"/>
                </a:moveTo>
                <a:lnTo>
                  <a:pt x="281592" y="121931"/>
                </a:lnTo>
                <a:cubicBezTo>
                  <a:pt x="287806" y="144289"/>
                  <a:pt x="291404" y="167292"/>
                  <a:pt x="292313" y="190479"/>
                </a:cubicBezTo>
                <a:lnTo>
                  <a:pt x="214343" y="190479"/>
                </a:lnTo>
                <a:close/>
                <a:moveTo>
                  <a:pt x="214343" y="216469"/>
                </a:moveTo>
                <a:lnTo>
                  <a:pt x="292313" y="216469"/>
                </a:lnTo>
                <a:cubicBezTo>
                  <a:pt x="291429" y="239766"/>
                  <a:pt x="287831" y="262880"/>
                  <a:pt x="281592" y="285343"/>
                </a:cubicBezTo>
                <a:lnTo>
                  <a:pt x="215318" y="285343"/>
                </a:lnTo>
                <a:lnTo>
                  <a:pt x="215318" y="215170"/>
                </a:lnTo>
                <a:close/>
                <a:moveTo>
                  <a:pt x="112982" y="170012"/>
                </a:moveTo>
                <a:cubicBezTo>
                  <a:pt x="114549" y="153315"/>
                  <a:pt x="117593" y="136790"/>
                  <a:pt x="122079" y="120631"/>
                </a:cubicBezTo>
                <a:lnTo>
                  <a:pt x="189328" y="120631"/>
                </a:lnTo>
                <a:lnTo>
                  <a:pt x="189328" y="189180"/>
                </a:lnTo>
                <a:lnTo>
                  <a:pt x="111683" y="189180"/>
                </a:lnTo>
                <a:cubicBezTo>
                  <a:pt x="112008" y="182682"/>
                  <a:pt x="112333" y="176185"/>
                  <a:pt x="112982" y="170012"/>
                </a:cubicBezTo>
                <a:close/>
                <a:moveTo>
                  <a:pt x="189328" y="28367"/>
                </a:moveTo>
                <a:lnTo>
                  <a:pt x="189328" y="93342"/>
                </a:lnTo>
                <a:lnTo>
                  <a:pt x="131175" y="93342"/>
                </a:lnTo>
                <a:cubicBezTo>
                  <a:pt x="140217" y="64274"/>
                  <a:pt x="161437" y="40565"/>
                  <a:pt x="189328" y="28367"/>
                </a:cubicBezTo>
                <a:close/>
                <a:moveTo>
                  <a:pt x="94140" y="62804"/>
                </a:moveTo>
                <a:lnTo>
                  <a:pt x="94140" y="62804"/>
                </a:lnTo>
                <a:cubicBezTo>
                  <a:pt x="105257" y="54590"/>
                  <a:pt x="117241" y="47618"/>
                  <a:pt x="129876" y="42012"/>
                </a:cubicBezTo>
                <a:cubicBezTo>
                  <a:pt x="117598" y="58509"/>
                  <a:pt x="107953" y="76811"/>
                  <a:pt x="101287" y="96266"/>
                </a:cubicBezTo>
                <a:lnTo>
                  <a:pt x="63601" y="96266"/>
                </a:lnTo>
                <a:cubicBezTo>
                  <a:pt x="72368" y="83900"/>
                  <a:pt x="82625" y="72661"/>
                  <a:pt x="94140" y="62804"/>
                </a:cubicBezTo>
                <a:close/>
                <a:moveTo>
                  <a:pt x="45733" y="120631"/>
                </a:moveTo>
                <a:lnTo>
                  <a:pt x="96089" y="120631"/>
                </a:lnTo>
                <a:cubicBezTo>
                  <a:pt x="92408" y="134928"/>
                  <a:pt x="89802" y="149479"/>
                  <a:pt x="88292" y="164165"/>
                </a:cubicBezTo>
                <a:cubicBezTo>
                  <a:pt x="88292" y="172286"/>
                  <a:pt x="86668" y="180733"/>
                  <a:pt x="86668" y="189180"/>
                </a:cubicBezTo>
                <a:lnTo>
                  <a:pt x="26241" y="189180"/>
                </a:lnTo>
                <a:cubicBezTo>
                  <a:pt x="27383" y="180969"/>
                  <a:pt x="29010" y="172833"/>
                  <a:pt x="31114" y="164814"/>
                </a:cubicBezTo>
                <a:cubicBezTo>
                  <a:pt x="34205" y="149556"/>
                  <a:pt x="39113" y="134722"/>
                  <a:pt x="45733" y="120631"/>
                </a:cubicBezTo>
                <a:close/>
                <a:moveTo>
                  <a:pt x="26241" y="215170"/>
                </a:moveTo>
                <a:lnTo>
                  <a:pt x="85693" y="215170"/>
                </a:lnTo>
                <a:cubicBezTo>
                  <a:pt x="86506" y="238450"/>
                  <a:pt x="89994" y="261560"/>
                  <a:pt x="96089" y="284043"/>
                </a:cubicBezTo>
                <a:lnTo>
                  <a:pt x="45733" y="284043"/>
                </a:lnTo>
                <a:cubicBezTo>
                  <a:pt x="34537" y="262683"/>
                  <a:pt x="27899" y="239230"/>
                  <a:pt x="26241" y="215170"/>
                </a:cubicBezTo>
                <a:close/>
                <a:moveTo>
                  <a:pt x="63601" y="310683"/>
                </a:moveTo>
                <a:lnTo>
                  <a:pt x="63601" y="310683"/>
                </a:lnTo>
                <a:lnTo>
                  <a:pt x="102911" y="310683"/>
                </a:lnTo>
                <a:cubicBezTo>
                  <a:pt x="109509" y="330067"/>
                  <a:pt x="119161" y="348272"/>
                  <a:pt x="131500" y="364612"/>
                </a:cubicBezTo>
                <a:cubicBezTo>
                  <a:pt x="104645" y="352710"/>
                  <a:pt x="81274" y="334147"/>
                  <a:pt x="63601" y="310683"/>
                </a:cubicBezTo>
                <a:close/>
                <a:moveTo>
                  <a:pt x="189978" y="375658"/>
                </a:moveTo>
                <a:cubicBezTo>
                  <a:pt x="162086" y="363460"/>
                  <a:pt x="140867" y="339751"/>
                  <a:pt x="131825" y="310683"/>
                </a:cubicBezTo>
                <a:lnTo>
                  <a:pt x="189978" y="310683"/>
                </a:lnTo>
                <a:close/>
                <a:moveTo>
                  <a:pt x="189978" y="283393"/>
                </a:moveTo>
                <a:lnTo>
                  <a:pt x="122079" y="283393"/>
                </a:lnTo>
                <a:cubicBezTo>
                  <a:pt x="115953" y="260917"/>
                  <a:pt x="112464" y="237803"/>
                  <a:pt x="111683" y="214520"/>
                </a:cubicBezTo>
                <a:lnTo>
                  <a:pt x="189328" y="214520"/>
                </a:lnTo>
                <a:lnTo>
                  <a:pt x="189328" y="284043"/>
                </a:lnTo>
                <a:close/>
                <a:moveTo>
                  <a:pt x="239683" y="362013"/>
                </a:moveTo>
                <a:cubicBezTo>
                  <a:pt x="232836" y="368193"/>
                  <a:pt x="224752" y="372844"/>
                  <a:pt x="215968" y="375658"/>
                </a:cubicBezTo>
                <a:lnTo>
                  <a:pt x="215968" y="310683"/>
                </a:lnTo>
                <a:lnTo>
                  <a:pt x="274445" y="310683"/>
                </a:lnTo>
                <a:cubicBezTo>
                  <a:pt x="266608" y="330403"/>
                  <a:pt x="254517" y="348152"/>
                  <a:pt x="239034" y="362663"/>
                </a:cubicBezTo>
                <a:close/>
                <a:moveTo>
                  <a:pt x="310506" y="340896"/>
                </a:moveTo>
                <a:lnTo>
                  <a:pt x="310506" y="340896"/>
                </a:lnTo>
                <a:cubicBezTo>
                  <a:pt x="299056" y="349839"/>
                  <a:pt x="286499" y="357264"/>
                  <a:pt x="273146" y="362988"/>
                </a:cubicBezTo>
                <a:cubicBezTo>
                  <a:pt x="285485" y="346648"/>
                  <a:pt x="295136" y="328442"/>
                  <a:pt x="301734" y="309059"/>
                </a:cubicBezTo>
                <a:lnTo>
                  <a:pt x="342344" y="309059"/>
                </a:lnTo>
                <a:cubicBezTo>
                  <a:pt x="333157" y="321007"/>
                  <a:pt x="322454" y="331709"/>
                  <a:pt x="310506" y="340896"/>
                </a:cubicBezTo>
                <a:close/>
                <a:moveTo>
                  <a:pt x="358587" y="283069"/>
                </a:moveTo>
                <a:lnTo>
                  <a:pt x="309856" y="283069"/>
                </a:lnTo>
                <a:cubicBezTo>
                  <a:pt x="315303" y="260486"/>
                  <a:pt x="318460" y="237411"/>
                  <a:pt x="319278" y="214195"/>
                </a:cubicBezTo>
                <a:lnTo>
                  <a:pt x="378080" y="214195"/>
                </a:lnTo>
                <a:cubicBezTo>
                  <a:pt x="376644" y="238603"/>
                  <a:pt x="369998" y="262419"/>
                  <a:pt x="358587" y="284043"/>
                </a:cubicBezTo>
                <a:close/>
                <a:moveTo>
                  <a:pt x="319278" y="189180"/>
                </a:moveTo>
                <a:cubicBezTo>
                  <a:pt x="318438" y="166073"/>
                  <a:pt x="315282" y="143108"/>
                  <a:pt x="309856" y="120631"/>
                </a:cubicBezTo>
                <a:lnTo>
                  <a:pt x="358912" y="120631"/>
                </a:lnTo>
                <a:cubicBezTo>
                  <a:pt x="369914" y="141953"/>
                  <a:pt x="376541" y="165260"/>
                  <a:pt x="378405" y="189180"/>
                </a:cubicBezTo>
                <a:close/>
              </a:path>
            </a:pathLst>
          </a:custGeom>
          <a:gradFill>
            <a:gsLst>
              <a:gs pos="0">
                <a:srgbClr val="0C7DD8"/>
              </a:gs>
              <a:gs pos="100000">
                <a:srgbClr val="5C9FEE"/>
              </a:gs>
            </a:gsLst>
            <a:lin ang="16200000" scaled="1"/>
          </a:gradFill>
          <a:ln w="32279" cap="flat">
            <a:noFill/>
            <a:prstDash val="solid"/>
            <a:miter/>
          </a:ln>
        </p:spPr>
        <p:txBody>
          <a:bodyPr rtlCol="0" anchor="ctr"/>
          <a:lstStyle/>
          <a:p>
            <a:pPr defTabSz="914367">
              <a:defRPr/>
            </a:pPr>
            <a:endParaRPr lang="en-US" sz="1765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324" name="Graphic 323">
            <a:extLst>
              <a:ext uri="{FF2B5EF4-FFF2-40B4-BE49-F238E27FC236}">
                <a16:creationId xmlns:a16="http://schemas.microsoft.com/office/drawing/2014/main" id="{EEA17BB0-1FAC-4C7E-8C04-7AE88F08B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7758" y="1144727"/>
            <a:ext cx="207282" cy="207281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874C6F9A-7F76-4984-B124-17653C045AA5}"/>
              </a:ext>
            </a:extLst>
          </p:cNvPr>
          <p:cNvSpPr txBox="1"/>
          <p:nvPr/>
        </p:nvSpPr>
        <p:spPr>
          <a:xfrm>
            <a:off x="7029371" y="2830482"/>
            <a:ext cx="11253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</a:rPr>
              <a:t>Subnet (10.0.1.0/24)</a:t>
            </a:r>
          </a:p>
        </p:txBody>
      </p:sp>
      <p:pic>
        <p:nvPicPr>
          <p:cNvPr id="327" name="Graphic 326">
            <a:extLst>
              <a:ext uri="{FF2B5EF4-FFF2-40B4-BE49-F238E27FC236}">
                <a16:creationId xmlns:a16="http://schemas.microsoft.com/office/drawing/2014/main" id="{B075578F-3086-482F-9E8B-1845BDE54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1560" y="1730632"/>
            <a:ext cx="514482" cy="499007"/>
          </a:xfrm>
          <a:prstGeom prst="rect">
            <a:avLst/>
          </a:prstGeom>
        </p:spPr>
      </p:pic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A268A585-AE1D-411B-BAE1-84C758200265}"/>
              </a:ext>
            </a:extLst>
          </p:cNvPr>
          <p:cNvCxnSpPr>
            <a:cxnSpLocks/>
          </p:cNvCxnSpPr>
          <p:nvPr/>
        </p:nvCxnSpPr>
        <p:spPr>
          <a:xfrm>
            <a:off x="6191520" y="1994783"/>
            <a:ext cx="589643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170DA38D-51B5-4F75-840C-FDA2F88D47C0}"/>
              </a:ext>
            </a:extLst>
          </p:cNvPr>
          <p:cNvSpPr txBox="1"/>
          <p:nvPr/>
        </p:nvSpPr>
        <p:spPr>
          <a:xfrm>
            <a:off x="5906479" y="3386697"/>
            <a:ext cx="1837032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Virtual Network (10.0.0.0/16)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4AB8E10-1BD6-4A30-9AB3-81812D2CCFE9}"/>
              </a:ext>
            </a:extLst>
          </p:cNvPr>
          <p:cNvSpPr txBox="1"/>
          <p:nvPr/>
        </p:nvSpPr>
        <p:spPr>
          <a:xfrm>
            <a:off x="5539821" y="1327218"/>
            <a:ext cx="8001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1100" kern="0" dirty="0">
                <a:solidFill>
                  <a:schemeClr val="bg1"/>
                </a:solidFill>
              </a:rPr>
              <a:t>NAT IP </a:t>
            </a:r>
          </a:p>
          <a:p>
            <a:pPr algn="ctr" defTabSz="914367">
              <a:defRPr/>
            </a:pPr>
            <a:r>
              <a:rPr lang="en-US" sz="1100" kern="0" dirty="0">
                <a:solidFill>
                  <a:schemeClr val="bg1"/>
                </a:solidFill>
              </a:rPr>
              <a:t>(10.0.2.4)</a:t>
            </a:r>
          </a:p>
        </p:txBody>
      </p:sp>
      <p:pic>
        <p:nvPicPr>
          <p:cNvPr id="332" name="Graphic 331">
            <a:extLst>
              <a:ext uri="{FF2B5EF4-FFF2-40B4-BE49-F238E27FC236}">
                <a16:creationId xmlns:a16="http://schemas.microsoft.com/office/drawing/2014/main" id="{FC136AA5-5400-4DE3-B510-2BFF4F53B2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4884" y="1563041"/>
            <a:ext cx="278198" cy="278198"/>
          </a:xfrm>
          <a:prstGeom prst="rect">
            <a:avLst/>
          </a:prstGeom>
        </p:spPr>
      </p:pic>
      <p:pic>
        <p:nvPicPr>
          <p:cNvPr id="333" name="Graphic 332">
            <a:extLst>
              <a:ext uri="{FF2B5EF4-FFF2-40B4-BE49-F238E27FC236}">
                <a16:creationId xmlns:a16="http://schemas.microsoft.com/office/drawing/2014/main" id="{EB7AE22E-C35C-4CEB-A583-2B8CA856E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4884" y="2154135"/>
            <a:ext cx="278198" cy="278198"/>
          </a:xfrm>
          <a:prstGeom prst="rect">
            <a:avLst/>
          </a:prstGeom>
        </p:spPr>
      </p:pic>
      <p:sp>
        <p:nvSpPr>
          <p:cNvPr id="334" name="TextBox 333">
            <a:extLst>
              <a:ext uri="{FF2B5EF4-FFF2-40B4-BE49-F238E27FC236}">
                <a16:creationId xmlns:a16="http://schemas.microsoft.com/office/drawing/2014/main" id="{7D3921C9-291C-4A6E-8413-0B17D45660CC}"/>
              </a:ext>
            </a:extLst>
          </p:cNvPr>
          <p:cNvSpPr txBox="1"/>
          <p:nvPr/>
        </p:nvSpPr>
        <p:spPr>
          <a:xfrm>
            <a:off x="7662570" y="1378460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10.0.1.5</a:t>
            </a:r>
          </a:p>
        </p:txBody>
      </p: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A1615766-435E-43B7-BEB8-346C6812BED1}"/>
              </a:ext>
            </a:extLst>
          </p:cNvPr>
          <p:cNvCxnSpPr>
            <a:cxnSpLocks/>
            <a:stCxn id="339" idx="0"/>
          </p:cNvCxnSpPr>
          <p:nvPr/>
        </p:nvCxnSpPr>
        <p:spPr>
          <a:xfrm flipV="1">
            <a:off x="7074900" y="1690300"/>
            <a:ext cx="582945" cy="225217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63380777-CF10-4ADE-9BEA-4E5945E09AED}"/>
              </a:ext>
            </a:extLst>
          </p:cNvPr>
          <p:cNvSpPr txBox="1"/>
          <p:nvPr/>
        </p:nvSpPr>
        <p:spPr>
          <a:xfrm>
            <a:off x="6401008" y="2345171"/>
            <a:ext cx="1223613" cy="33777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Segoe UI"/>
              </a:rPr>
              <a:t>Standard load balancer (ILB/PLB)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A25A3719-951E-4B9D-8945-297916091364}"/>
              </a:ext>
            </a:extLst>
          </p:cNvPr>
          <p:cNvSpPr txBox="1"/>
          <p:nvPr/>
        </p:nvSpPr>
        <p:spPr>
          <a:xfrm>
            <a:off x="5602026" y="2287552"/>
            <a:ext cx="71173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</a:rPr>
              <a:t>Private</a:t>
            </a:r>
            <a:br>
              <a:rPr lang="en-US" sz="1100" kern="0" dirty="0">
                <a:solidFill>
                  <a:schemeClr val="bg1"/>
                </a:solidFill>
              </a:rPr>
            </a:br>
            <a:r>
              <a:rPr lang="en-US" sz="1100" kern="0" dirty="0">
                <a:solidFill>
                  <a:schemeClr val="bg1"/>
                </a:solidFill>
              </a:rPr>
              <a:t>Link service</a:t>
            </a: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E8B1794-93BD-4D45-AE07-1BD81B5B068C}"/>
              </a:ext>
            </a:extLst>
          </p:cNvPr>
          <p:cNvGrpSpPr/>
          <p:nvPr/>
        </p:nvGrpSpPr>
        <p:grpSpPr>
          <a:xfrm>
            <a:off x="6838147" y="1863450"/>
            <a:ext cx="278198" cy="293060"/>
            <a:chOff x="5776171" y="2391242"/>
            <a:chExt cx="287002" cy="296763"/>
          </a:xfrm>
        </p:grpSpPr>
        <p:sp>
          <p:nvSpPr>
            <p:cNvPr id="339" name="Rectangle: Rounded Corners 146">
              <a:extLst>
                <a:ext uri="{FF2B5EF4-FFF2-40B4-BE49-F238E27FC236}">
                  <a16:creationId xmlns:a16="http://schemas.microsoft.com/office/drawing/2014/main" id="{D1EB3DF6-E302-4287-9765-65F403F22F4E}"/>
                </a:ext>
              </a:extLst>
            </p:cNvPr>
            <p:cNvSpPr/>
            <p:nvPr/>
          </p:nvSpPr>
          <p:spPr bwMode="auto">
            <a:xfrm rot="2700000">
              <a:off x="5784464" y="2401682"/>
              <a:ext cx="276434" cy="276434"/>
            </a:xfrm>
            <a:prstGeom prst="roundRect">
              <a:avLst>
                <a:gd name="adj" fmla="val 11007"/>
              </a:avLst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2B5CA17-C3D7-4233-94D2-9A154C870BCC}"/>
                </a:ext>
              </a:extLst>
            </p:cNvPr>
            <p:cNvSpPr/>
            <p:nvPr/>
          </p:nvSpPr>
          <p:spPr bwMode="auto">
            <a:xfrm>
              <a:off x="5880325" y="2495701"/>
              <a:ext cx="84712" cy="84712"/>
            </a:xfrm>
            <a:prstGeom prst="ellipse">
              <a:avLst/>
            </a:prstGeom>
            <a:noFill/>
            <a:ln w="19050">
              <a:solidFill>
                <a:srgbClr val="E6E6E6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341" name="Arrow: Down 148">
              <a:extLst>
                <a:ext uri="{FF2B5EF4-FFF2-40B4-BE49-F238E27FC236}">
                  <a16:creationId xmlns:a16="http://schemas.microsoft.com/office/drawing/2014/main" id="{F0725DAF-5E7F-476E-9A39-B477A41F6D0D}"/>
                </a:ext>
              </a:extLst>
            </p:cNvPr>
            <p:cNvSpPr/>
            <p:nvPr/>
          </p:nvSpPr>
          <p:spPr bwMode="auto">
            <a:xfrm rot="10800000">
              <a:off x="5888875" y="2391242"/>
              <a:ext cx="67613" cy="99157"/>
            </a:xfrm>
            <a:prstGeom prst="downArrow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342" name="Arrow: Down 149">
              <a:extLst>
                <a:ext uri="{FF2B5EF4-FFF2-40B4-BE49-F238E27FC236}">
                  <a16:creationId xmlns:a16="http://schemas.microsoft.com/office/drawing/2014/main" id="{35BB62AD-B593-481A-A66B-D007B87E261A}"/>
                </a:ext>
              </a:extLst>
            </p:cNvPr>
            <p:cNvSpPr/>
            <p:nvPr/>
          </p:nvSpPr>
          <p:spPr bwMode="auto">
            <a:xfrm rot="16200000">
              <a:off x="5979788" y="2491952"/>
              <a:ext cx="67613" cy="99157"/>
            </a:xfrm>
            <a:prstGeom prst="downArrow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343" name="Arrow: Down 150">
              <a:extLst>
                <a:ext uri="{FF2B5EF4-FFF2-40B4-BE49-F238E27FC236}">
                  <a16:creationId xmlns:a16="http://schemas.microsoft.com/office/drawing/2014/main" id="{A1ED8105-FCDB-4F7C-B16D-0EE89318D67D}"/>
                </a:ext>
              </a:extLst>
            </p:cNvPr>
            <p:cNvSpPr/>
            <p:nvPr/>
          </p:nvSpPr>
          <p:spPr bwMode="auto">
            <a:xfrm rot="5400000">
              <a:off x="5791943" y="2491951"/>
              <a:ext cx="67613" cy="99157"/>
            </a:xfrm>
            <a:prstGeom prst="downArrow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A3C2A2C3-BAC4-4E95-AC16-84DCB2D8E394}"/>
                </a:ext>
              </a:extLst>
            </p:cNvPr>
            <p:cNvSpPr/>
            <p:nvPr/>
          </p:nvSpPr>
          <p:spPr bwMode="auto">
            <a:xfrm>
              <a:off x="5896254" y="2635151"/>
              <a:ext cx="52854" cy="52854"/>
            </a:xfrm>
            <a:prstGeom prst="ellipse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5CF66531-519B-4DBC-9CDE-0691AC252ED7}"/>
                </a:ext>
              </a:extLst>
            </p:cNvPr>
            <p:cNvSpPr/>
            <p:nvPr/>
          </p:nvSpPr>
          <p:spPr bwMode="auto">
            <a:xfrm>
              <a:off x="5906964" y="2587639"/>
              <a:ext cx="27432" cy="91440"/>
            </a:xfrm>
            <a:prstGeom prst="rect">
              <a:avLst/>
            </a:prstGeom>
            <a:solidFill>
              <a:srgbClr val="E6E6E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</a:endParaRPr>
            </a:p>
          </p:txBody>
        </p:sp>
      </p:grpSp>
      <p:pic>
        <p:nvPicPr>
          <p:cNvPr id="346" name="Graphic 345">
            <a:extLst>
              <a:ext uri="{FF2B5EF4-FFF2-40B4-BE49-F238E27FC236}">
                <a16:creationId xmlns:a16="http://schemas.microsoft.com/office/drawing/2014/main" id="{7F133F34-E6EB-4ECC-9149-3440218EC3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96153" y="1777853"/>
            <a:ext cx="278198" cy="278198"/>
          </a:xfrm>
          <a:prstGeom prst="rect">
            <a:avLst/>
          </a:prstGeom>
        </p:spPr>
      </p:pic>
      <p:sp>
        <p:nvSpPr>
          <p:cNvPr id="347" name="TextBox 346">
            <a:extLst>
              <a:ext uri="{FF2B5EF4-FFF2-40B4-BE49-F238E27FC236}">
                <a16:creationId xmlns:a16="http://schemas.microsoft.com/office/drawing/2014/main" id="{00935E8E-260A-4178-9D6E-95914A8D9592}"/>
              </a:ext>
            </a:extLst>
          </p:cNvPr>
          <p:cNvSpPr txBox="1"/>
          <p:nvPr/>
        </p:nvSpPr>
        <p:spPr>
          <a:xfrm>
            <a:off x="3116123" y="2078263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10.0.1.4</a:t>
            </a:r>
          </a:p>
        </p:txBody>
      </p: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1C5A5909-FE95-40C1-A936-00B98009602B}"/>
              </a:ext>
            </a:extLst>
          </p:cNvPr>
          <p:cNvCxnSpPr>
            <a:cxnSpLocks/>
            <a:stCxn id="339" idx="3"/>
          </p:cNvCxnSpPr>
          <p:nvPr/>
        </p:nvCxnSpPr>
        <p:spPr>
          <a:xfrm>
            <a:off x="7076677" y="2106767"/>
            <a:ext cx="593642" cy="154604"/>
          </a:xfrm>
          <a:prstGeom prst="straightConnector1">
            <a:avLst/>
          </a:prstGeom>
          <a:ln w="1905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l 349">
            <a:extLst>
              <a:ext uri="{FF2B5EF4-FFF2-40B4-BE49-F238E27FC236}">
                <a16:creationId xmlns:a16="http://schemas.microsoft.com/office/drawing/2014/main" id="{7A2F4A14-7B20-4A40-B935-CA939DAD10AE}"/>
              </a:ext>
            </a:extLst>
          </p:cNvPr>
          <p:cNvSpPr/>
          <p:nvPr/>
        </p:nvSpPr>
        <p:spPr bwMode="auto">
          <a:xfrm>
            <a:off x="3841265" y="1749417"/>
            <a:ext cx="397448" cy="3974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56F9C748-18ED-4D43-9543-E80E5E7B57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3901840" y="1820328"/>
            <a:ext cx="264371" cy="228243"/>
          </a:xfrm>
          <a:prstGeom prst="rect">
            <a:avLst/>
          </a:prstGeom>
        </p:spPr>
      </p:pic>
      <p:sp>
        <p:nvSpPr>
          <p:cNvPr id="352" name="TextBox 351">
            <a:extLst>
              <a:ext uri="{FF2B5EF4-FFF2-40B4-BE49-F238E27FC236}">
                <a16:creationId xmlns:a16="http://schemas.microsoft.com/office/drawing/2014/main" id="{7FD18B86-8F9E-4E0A-A1E6-9FF26D6858AD}"/>
              </a:ext>
            </a:extLst>
          </p:cNvPr>
          <p:cNvSpPr txBox="1"/>
          <p:nvPr/>
        </p:nvSpPr>
        <p:spPr>
          <a:xfrm>
            <a:off x="3729750" y="2160241"/>
            <a:ext cx="5622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7">
              <a:defRPr/>
            </a:pPr>
            <a:r>
              <a:rPr lang="en-US" sz="900" kern="0" dirty="0">
                <a:solidFill>
                  <a:schemeClr val="bg1"/>
                </a:solidFill>
                <a:latin typeface="Segoe UI Semibold"/>
              </a:rPr>
              <a:t>10.0.1.5</a:t>
            </a: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C7353AB0-3D7F-47B4-A91A-FBF14A907CDF}"/>
              </a:ext>
            </a:extLst>
          </p:cNvPr>
          <p:cNvCxnSpPr>
            <a:cxnSpLocks/>
          </p:cNvCxnSpPr>
          <p:nvPr/>
        </p:nvCxnSpPr>
        <p:spPr>
          <a:xfrm flipV="1">
            <a:off x="3606573" y="1999576"/>
            <a:ext cx="220583" cy="4437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D1832B8E-A67E-4105-AB32-920672DA84B7}"/>
              </a:ext>
            </a:extLst>
          </p:cNvPr>
          <p:cNvSpPr txBox="1"/>
          <p:nvPr/>
        </p:nvSpPr>
        <p:spPr>
          <a:xfrm>
            <a:off x="3761888" y="1443464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/>
                </a:solidFill>
              </a:rPr>
              <a:t>Private</a:t>
            </a:r>
            <a:br>
              <a:rPr lang="en-US" sz="1000" kern="0" dirty="0">
                <a:solidFill>
                  <a:schemeClr val="bg1"/>
                </a:solidFill>
              </a:rPr>
            </a:br>
            <a:r>
              <a:rPr lang="en-US" sz="1000" kern="0" dirty="0">
                <a:solidFill>
                  <a:schemeClr val="bg1"/>
                </a:solidFill>
              </a:rPr>
              <a:t>endpoint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58762B-EB78-901C-1C6A-BE8585435F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1277" y="1501965"/>
            <a:ext cx="746741" cy="746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5C0C7-03B3-E084-C348-9D85F64B7055}"/>
              </a:ext>
            </a:extLst>
          </p:cNvPr>
          <p:cNvSpPr txBox="1"/>
          <p:nvPr/>
        </p:nvSpPr>
        <p:spPr>
          <a:xfrm>
            <a:off x="1416369" y="1516360"/>
            <a:ext cx="897377" cy="350600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+mn-lt"/>
              </a:rPr>
              <a:t>ExpressRoute private</a:t>
            </a:r>
            <a:br>
              <a:rPr lang="en-US" sz="1100" kern="0" dirty="0">
                <a:solidFill>
                  <a:schemeClr val="bg1"/>
                </a:solidFill>
                <a:latin typeface="+mn-lt"/>
              </a:rPr>
            </a:br>
            <a:r>
              <a:rPr lang="en-US" sz="1100" kern="0" dirty="0">
                <a:solidFill>
                  <a:schemeClr val="bg1"/>
                </a:solidFill>
                <a:latin typeface="+mn-lt"/>
              </a:rPr>
              <a:t>peering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8C2BA-6D48-43BC-97F4-7B6BA78A1FDC}"/>
              </a:ext>
            </a:extLst>
          </p:cNvPr>
          <p:cNvSpPr txBox="1"/>
          <p:nvPr/>
        </p:nvSpPr>
        <p:spPr>
          <a:xfrm>
            <a:off x="2149017" y="2213599"/>
            <a:ext cx="868615" cy="220318"/>
          </a:xfrm>
          <a:prstGeom prst="rect">
            <a:avLst/>
          </a:prstGeom>
          <a:solidFill>
            <a:schemeClr val="tx1"/>
          </a:solidFill>
          <a:ln w="15875">
            <a:noFill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Segoe UI Semibold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+mn-lt"/>
              </a:rPr>
              <a:t>ExpressRoute gateway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5ADDB-FF51-6490-94DE-6C9CE482836D}"/>
              </a:ext>
            </a:extLst>
          </p:cNvPr>
          <p:cNvSpPr/>
          <p:nvPr/>
        </p:nvSpPr>
        <p:spPr bwMode="auto">
          <a:xfrm>
            <a:off x="4952601" y="1915813"/>
            <a:ext cx="347472" cy="172887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0BBA3E-E24D-887C-89B6-F02B6A7360BD}"/>
              </a:ext>
            </a:extLst>
          </p:cNvPr>
          <p:cNvSpPr/>
          <p:nvPr/>
        </p:nvSpPr>
        <p:spPr bwMode="auto">
          <a:xfrm>
            <a:off x="2649682" y="2918144"/>
            <a:ext cx="240224" cy="14648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9" name="Picture 88">
            <a:extLst>
              <a:ext uri="{FF2B5EF4-FFF2-40B4-BE49-F238E27FC236}">
                <a16:creationId xmlns:a16="http://schemas.microsoft.com/office/drawing/2014/main" id="{15623FE9-FAE0-4020-89E1-7D58C007E4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49683" y="2863688"/>
            <a:ext cx="249965" cy="2499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E193F9-4B59-E285-F725-0A825E2814F7}"/>
              </a:ext>
            </a:extLst>
          </p:cNvPr>
          <p:cNvSpPr/>
          <p:nvPr/>
        </p:nvSpPr>
        <p:spPr bwMode="auto">
          <a:xfrm>
            <a:off x="5403340" y="822656"/>
            <a:ext cx="3212641" cy="2533302"/>
          </a:xfrm>
          <a:prstGeom prst="roundRect">
            <a:avLst>
              <a:gd name="adj" fmla="val 6133"/>
            </a:avLst>
          </a:prstGeom>
          <a:noFill/>
          <a:ln w="12700">
            <a:solidFill>
              <a:srgbClr val="4472C4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49" name="Graphic 348" descr="Checkmark with solid fill">
            <a:extLst>
              <a:ext uri="{FF2B5EF4-FFF2-40B4-BE49-F238E27FC236}">
                <a16:creationId xmlns:a16="http://schemas.microsoft.com/office/drawing/2014/main" id="{209C6E68-06B8-4291-AA91-9E816DD037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52601" y="1820838"/>
            <a:ext cx="347472" cy="34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6624B6-0040-3E39-7370-1E6F6E83200C}"/>
              </a:ext>
            </a:extLst>
          </p:cNvPr>
          <p:cNvSpPr/>
          <p:nvPr/>
        </p:nvSpPr>
        <p:spPr bwMode="auto">
          <a:xfrm>
            <a:off x="5576335" y="3298151"/>
            <a:ext cx="240224" cy="14648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0" name="Picture 88">
            <a:extLst>
              <a:ext uri="{FF2B5EF4-FFF2-40B4-BE49-F238E27FC236}">
                <a16:creationId xmlns:a16="http://schemas.microsoft.com/office/drawing/2014/main" id="{EA9448FE-9F42-4BF5-9577-5470900553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593178" y="3238048"/>
            <a:ext cx="249964" cy="2499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EE6DB25-B5DE-4831-EF83-E6EB44796C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9383" y="3790569"/>
            <a:ext cx="440561" cy="600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578160-BBA1-B3D0-528D-FC6316B121B2}"/>
              </a:ext>
            </a:extLst>
          </p:cNvPr>
          <p:cNvSpPr txBox="1"/>
          <p:nvPr/>
        </p:nvSpPr>
        <p:spPr>
          <a:xfrm>
            <a:off x="1144021" y="3812220"/>
            <a:ext cx="84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11810904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ck Template">
  <a:themeElements>
    <a:clrScheme name="Ignite Breakout on Black">
      <a:dk1>
        <a:srgbClr val="000000"/>
      </a:dk1>
      <a:lt1>
        <a:srgbClr val="FFFFFF"/>
      </a:lt1>
      <a:dk2>
        <a:srgbClr val="2F2F2F"/>
      </a:dk2>
      <a:lt2>
        <a:srgbClr val="E6E6E6"/>
      </a:lt2>
      <a:accent1>
        <a:srgbClr val="0078D4"/>
      </a:accent1>
      <a:accent2>
        <a:srgbClr val="50E6FF"/>
      </a:accent2>
      <a:accent3>
        <a:srgbClr val="D83B01"/>
      </a:accent3>
      <a:accent4>
        <a:srgbClr val="FFB900"/>
      </a:accent4>
      <a:accent5>
        <a:srgbClr val="737373"/>
      </a:accent5>
      <a:accent6>
        <a:srgbClr val="D2D2D2"/>
      </a:accent6>
      <a:hlink>
        <a:srgbClr val="50E6FF"/>
      </a:hlink>
      <a:folHlink>
        <a:srgbClr val="50E6FF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9_16x9_Breakout_Template  -  Read-Only" id="{A7B72E17-54BE-42A6-A53A-1279FA83BD10}" vid="{61D7B962-622B-4DC8-9E08-BFEB6217D1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86316FAE4DB40AC7D46329B4AEA37" ma:contentTypeVersion="35" ma:contentTypeDescription="Create a new document." ma:contentTypeScope="" ma:versionID="93e288bf72906455471a4305818ab2b3">
  <xsd:schema xmlns:xsd="http://www.w3.org/2001/XMLSchema" xmlns:xs="http://www.w3.org/2001/XMLSchema" xmlns:p="http://schemas.microsoft.com/office/2006/metadata/properties" xmlns:ns1="http://schemas.microsoft.com/sharepoint/v3" xmlns:ns2="92db9a93-4266-4d59-a951-1488a2b91283" xmlns:ns3="1b95cd1d-1da6-4191-a5d3-ef29696456a0" xmlns:ns4="230e9df3-be65-4c73-a93b-d1236ebd677e" targetNamespace="http://schemas.microsoft.com/office/2006/metadata/properties" ma:root="true" ma:fieldsID="6ef8de740b173429c0c9f15f38bd8cf5" ns1:_="" ns2:_="" ns3:_="" ns4:_="">
    <xsd:import namespace="http://schemas.microsoft.com/sharepoint/v3"/>
    <xsd:import namespace="92db9a93-4266-4d59-a951-1488a2b91283"/>
    <xsd:import namespace="1b95cd1d-1da6-4191-a5d3-ef29696456a0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Comment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PostLink" minOccurs="0"/>
                <xsd:element ref="ns3:MediaLengthInSeconds" minOccurs="0"/>
                <xsd:element ref="ns3:Notes0" minOccurs="0"/>
                <xsd:element ref="ns3:lcf76f155ced4ddcb4097134ff3c332f" minOccurs="0"/>
                <xsd:element ref="ns4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b9a93-4266-4d59-a951-1488a2b91283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5cd1d-1da6-4191-a5d3-ef2969645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14" nillable="true" ma:displayName="Comments" ma:internalName="Comments" ma:readOnly="false">
      <xsd:simpleType>
        <xsd:restriction base="dms:Text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ostLink" ma:index="22" nillable="true" ma:displayName="Post Link" ma:description="Post function URL" ma:format="Dropdown" ma:internalName="PostLink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Notes0" ma:index="24" nillable="true" ma:displayName="Notes" ma:description="Additional file notes" ma:internalName="Notes0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2cacf37e-c0d0-48bd-a2d1-acfec1ae98df}" ma:internalName="TaxCatchAll" ma:showField="CatchAllData" ma:web="92db9a93-4266-4d59-a951-1488a2b91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B00BD71D-4FF3-4B70-BE0E-53B42A8D9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db9a93-4266-4d59-a951-1488a2b91283"/>
    <ds:schemaRef ds:uri="1b95cd1d-1da6-4191-a5d3-ef29696456a0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E69BDD-C293-46A9-9A82-9C437D8BE3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254</Words>
  <Application>Microsoft Office PowerPoint</Application>
  <PresentationFormat>On-screen Show (4:3)</PresentationFormat>
  <Paragraphs>74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Consolas</vt:lpstr>
      <vt:lpstr>Segoe UI</vt:lpstr>
      <vt:lpstr>Segoe UI Light</vt:lpstr>
      <vt:lpstr>Segoe UI Semibold</vt:lpstr>
      <vt:lpstr>Wingdings</vt:lpstr>
      <vt:lpstr>Black 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Sumeet Mittal</dc:creator>
  <cp:lastModifiedBy>Mick Alberts (Aquent LLC)</cp:lastModifiedBy>
  <cp:revision>23</cp:revision>
  <dcterms:created xsi:type="dcterms:W3CDTF">2020-07-29T22:08:12Z</dcterms:created>
  <dcterms:modified xsi:type="dcterms:W3CDTF">2022-11-18T19:44:18Z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2020-07-29T22:08:25Z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11227a17-a32d-462b-b40c-1be99f98248b</vt:lpwstr>
  </property>
  <property fmtid="{D5CDD505-2E9C-101B-9397-08002B2CF9AE}" pid="8" name="MSIP_Label_f42aa342-8706-4288-bd11-ebb85995028c_ContentBits">
    <vt:lpwstr>0</vt:lpwstr>
  </property>
</Properties>
</file>