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700" r:id="rId4"/>
  </p:sldMasterIdLst>
  <p:notesMasterIdLst>
    <p:notesMasterId r:id="rId6"/>
  </p:notesMasterIdLst>
  <p:sldIdLst>
    <p:sldId id="214746843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60"/>
  </p:normalViewPr>
  <p:slideViewPr>
    <p:cSldViewPr snapToGrid="0">
      <p:cViewPr varScale="1">
        <p:scale>
          <a:sx n="99" d="100"/>
          <a:sy n="99" d="100"/>
        </p:scale>
        <p:origin x="7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FF378-2382-48C5-96D1-74D7A919B544}"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CE959-2D31-4ED7-AD0C-9D2AB1B7D5D9}" type="slidenum">
              <a:rPr lang="en-US" smtClean="0"/>
              <a:t>‹#›</a:t>
            </a:fld>
            <a:endParaRPr lang="en-US"/>
          </a:p>
        </p:txBody>
      </p:sp>
    </p:spTree>
    <p:extLst>
      <p:ext uri="{BB962C8B-B14F-4D97-AF65-F5344CB8AC3E}">
        <p14:creationId xmlns:p14="http://schemas.microsoft.com/office/powerpoint/2010/main" val="183367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FC83D-F608-42E3-A868-AED8C3E302F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42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2.pn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7.png"/><Relationship Id="rId42" Type="http://schemas.openxmlformats.org/officeDocument/2006/relationships/image" Target="../media/image55.jpeg"/><Relationship Id="rId47" Type="http://schemas.openxmlformats.org/officeDocument/2006/relationships/image" Target="../media/image60.jpeg"/><Relationship Id="rId50" Type="http://schemas.openxmlformats.org/officeDocument/2006/relationships/image" Target="../media/image63.pn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6.jpeg"/><Relationship Id="rId38" Type="http://schemas.openxmlformats.org/officeDocument/2006/relationships/image" Target="../media/image51.png"/><Relationship Id="rId46" Type="http://schemas.openxmlformats.org/officeDocument/2006/relationships/image" Target="../media/image59.jpe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2.png"/><Relationship Id="rId41" Type="http://schemas.openxmlformats.org/officeDocument/2006/relationships/image" Target="../media/image54.jpeg"/><Relationship Id="rId1" Type="http://schemas.openxmlformats.org/officeDocument/2006/relationships/slideMaster" Target="../slideMasters/slideMaster4.xml"/><Relationship Id="rId6" Type="http://schemas.openxmlformats.org/officeDocument/2006/relationships/image" Target="../media/image20.jpe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microsoft.com/office/2007/relationships/hdphoto" Target="../media/hdphoto1.wdp"/><Relationship Id="rId36" Type="http://schemas.openxmlformats.org/officeDocument/2006/relationships/image" Target="../media/image49.jpeg"/><Relationship Id="rId49" Type="http://schemas.openxmlformats.org/officeDocument/2006/relationships/image" Target="../media/image62.jpe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4.png"/><Relationship Id="rId44" Type="http://schemas.openxmlformats.org/officeDocument/2006/relationships/image" Target="../media/image57.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3.png"/><Relationship Id="rId35" Type="http://schemas.openxmlformats.org/officeDocument/2006/relationships/image" Target="../media/image48.png"/><Relationship Id="rId43" Type="http://schemas.openxmlformats.org/officeDocument/2006/relationships/image" Target="../media/image56.png"/><Relationship Id="rId48" Type="http://schemas.openxmlformats.org/officeDocument/2006/relationships/image" Target="../media/image61.jpeg"/><Relationship Id="rId8" Type="http://schemas.openxmlformats.org/officeDocument/2006/relationships/image" Target="../media/image2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67.png"/><Relationship Id="rId4" Type="http://schemas.openxmlformats.org/officeDocument/2006/relationships/image" Target="../media/image6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Master" Target="../slideMasters/slideMaster4.xml"/><Relationship Id="rId6" Type="http://schemas.microsoft.com/office/2007/relationships/hdphoto" Target="../media/hdphoto2.wdp"/><Relationship Id="rId5" Type="http://schemas.openxmlformats.org/officeDocument/2006/relationships/image" Target="../media/image67.png"/><Relationship Id="rId4" Type="http://schemas.openxmlformats.org/officeDocument/2006/relationships/image" Target="../media/image66.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4CED-B818-0979-270B-09E5BAE05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8FCFDC-A4C4-DB6A-C306-3331B62FA3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805A-7BA6-93B1-8AF0-EC79C2F53493}"/>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5" name="Footer Placeholder 4">
            <a:extLst>
              <a:ext uri="{FF2B5EF4-FFF2-40B4-BE49-F238E27FC236}">
                <a16:creationId xmlns:a16="http://schemas.microsoft.com/office/drawing/2014/main" id="{5044E3A1-922B-CAFA-F3B4-8EEA7EA92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015F1-6B23-E5C8-10DB-5FBE28ADC014}"/>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301299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82B7-A219-32E3-B96C-E1897468E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D0E269-B501-3B39-CF2C-651DE9031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02E70-BD4C-2A88-BA92-C7C4D50C0CDC}"/>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5" name="Footer Placeholder 4">
            <a:extLst>
              <a:ext uri="{FF2B5EF4-FFF2-40B4-BE49-F238E27FC236}">
                <a16:creationId xmlns:a16="http://schemas.microsoft.com/office/drawing/2014/main" id="{C5C5426E-77C5-3E0C-E87D-71670D2A1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28A78-7693-0845-CD8A-11EE19A58AC4}"/>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12800709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a:lstStyle/>
          <a:p>
            <a:r>
              <a:rPr lang="en-US"/>
              <a:t>Click to edit Master title style</a:t>
            </a:r>
          </a:p>
        </p:txBody>
      </p:sp>
      <p:sp>
        <p:nvSpPr>
          <p:cNvPr id="3" name="Text Placeholder 2"/>
          <p:cNvSpPr>
            <a:spLocks noGrp="1"/>
          </p:cNvSpPr>
          <p:nvPr>
            <p:ph type="body" sz="quarter" idx="10"/>
          </p:nvPr>
        </p:nvSpPr>
        <p:spPr bwMode="gray">
          <a:xfrm>
            <a:off x="460374" y="1325563"/>
            <a:ext cx="11420475" cy="4554537"/>
          </a:xfrm>
        </p:spPr>
        <p:txBody>
          <a:bodyPr/>
          <a:lstStyle>
            <a:lvl1pPr marL="411480" indent="-411480">
              <a:buFont typeface="+mj-lt"/>
              <a:buAutoNum type="arabicPeriod"/>
              <a:defRPr/>
            </a:lvl1pPr>
            <a:lvl2pPr marL="777240">
              <a:defRPr/>
            </a:lvl2pPr>
            <a:lvl3pPr marL="1051560">
              <a:defRPr/>
            </a:lvl3pPr>
            <a:lvl4pPr marL="1371600">
              <a:defRPr/>
            </a:lvl4pPr>
            <a:lvl5pPr marL="16459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6735352"/>
      </p:ext>
    </p:extLst>
  </p:cSld>
  <p:clrMapOvr>
    <a:masterClrMapping/>
  </p:clrMapOvr>
  <p:transition/>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6964-8637-4F2F-85A0-A039DEC49444}"/>
              </a:ext>
            </a:extLst>
          </p:cNvPr>
          <p:cNvSpPr>
            <a:spLocks noGrp="1"/>
          </p:cNvSpPr>
          <p:nvPr>
            <p:ph type="title"/>
          </p:nvPr>
        </p:nvSpPr>
        <p:spPr>
          <a:xfrm>
            <a:off x="280341" y="742989"/>
            <a:ext cx="11018520" cy="553998"/>
          </a:xfrm>
        </p:spPr>
        <p:txBody>
          <a:bodyPr/>
          <a:lstStyle/>
          <a:p>
            <a:r>
              <a:rPr lang="en-US"/>
              <a:t>Click to edit Master title style</a:t>
            </a:r>
          </a:p>
        </p:txBody>
      </p:sp>
      <p:sp>
        <p:nvSpPr>
          <p:cNvPr id="16" name="Rectangle 15">
            <a:extLst>
              <a:ext uri="{FF2B5EF4-FFF2-40B4-BE49-F238E27FC236}">
                <a16:creationId xmlns:a16="http://schemas.microsoft.com/office/drawing/2014/main" id="{9E46E229-2B7F-455D-A170-F14B79AADC08}"/>
              </a:ext>
              <a:ext uri="{C183D7F6-B498-43B3-948B-1728B52AA6E4}">
                <adec:decorative xmlns:adec="http://schemas.microsoft.com/office/drawing/2017/decorative" val="1"/>
              </a:ext>
            </a:extLst>
          </p:cNvPr>
          <p:cNvSpPr/>
          <p:nvPr userDrawn="1"/>
        </p:nvSpPr>
        <p:spPr bwMode="auto">
          <a:xfrm>
            <a:off x="10460662" y="5561013"/>
            <a:ext cx="1731338" cy="129698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Picture Placeholder 8">
            <a:extLst>
              <a:ext uri="{FF2B5EF4-FFF2-40B4-BE49-F238E27FC236}">
                <a16:creationId xmlns:a16="http://schemas.microsoft.com/office/drawing/2014/main" id="{18BB3EC2-5F02-4EF2-9EE9-C557D3F43B56}"/>
              </a:ext>
              <a:ext uri="{C183D7F6-B498-43B3-948B-1728B52AA6E4}">
                <adec:decorative xmlns:adec="http://schemas.microsoft.com/office/drawing/2017/decorative" val="1"/>
              </a:ext>
            </a:extLst>
          </p:cNvPr>
          <p:cNvSpPr>
            <a:spLocks noGrp="1"/>
          </p:cNvSpPr>
          <p:nvPr>
            <p:ph type="pic" sz="quarter" idx="10"/>
          </p:nvPr>
        </p:nvSpPr>
        <p:spPr>
          <a:xfrm>
            <a:off x="0" y="0"/>
            <a:ext cx="12192000" cy="5561013"/>
          </a:xfrm>
        </p:spPr>
        <p:txBody>
          <a:bodyPr/>
          <a:lstStyle/>
          <a:p>
            <a:endParaRPr lang="en-US"/>
          </a:p>
        </p:txBody>
      </p:sp>
      <p:sp>
        <p:nvSpPr>
          <p:cNvPr id="11" name="Text Placeholder 10">
            <a:extLst>
              <a:ext uri="{FF2B5EF4-FFF2-40B4-BE49-F238E27FC236}">
                <a16:creationId xmlns:a16="http://schemas.microsoft.com/office/drawing/2014/main" id="{3529C8D2-4C94-4C7A-9041-7E351533E509}"/>
              </a:ext>
            </a:extLst>
          </p:cNvPr>
          <p:cNvSpPr>
            <a:spLocks noGrp="1"/>
          </p:cNvSpPr>
          <p:nvPr>
            <p:ph type="body" sz="quarter" idx="11"/>
          </p:nvPr>
        </p:nvSpPr>
        <p:spPr>
          <a:xfrm>
            <a:off x="338291" y="5668963"/>
            <a:ext cx="9784080" cy="246221"/>
          </a:xfrm>
        </p:spPr>
        <p:txBody>
          <a:bodyPr/>
          <a:lstStyle>
            <a:lvl1pPr algn="l">
              <a:defRPr sz="1600">
                <a:latin typeface="+mn-lt"/>
              </a:defRPr>
            </a:lvl1pPr>
            <a:lvl2pPr algn="ctr">
              <a:defRPr sz="1400">
                <a:latin typeface="+mn-lt"/>
              </a:defRPr>
            </a:lvl2pPr>
            <a:lvl3pPr algn="ctr">
              <a:defRPr sz="1050">
                <a:latin typeface="+mn-lt"/>
              </a:defRPr>
            </a:lvl3pPr>
            <a:lvl4pPr algn="ctr">
              <a:defRPr sz="1000">
                <a:latin typeface="+mn-lt"/>
              </a:defRPr>
            </a:lvl4pPr>
            <a:lvl5pPr algn="ctr">
              <a:defRPr sz="1000">
                <a:latin typeface="+mn-lt"/>
              </a:defRPr>
            </a:lvl5pPr>
          </a:lstStyle>
          <a:p>
            <a:pPr lvl="0"/>
            <a:r>
              <a:rPr lang="en-US"/>
              <a:t>Click to edit Master text styles</a:t>
            </a:r>
          </a:p>
        </p:txBody>
      </p:sp>
      <p:sp>
        <p:nvSpPr>
          <p:cNvPr id="12" name="Text Placeholder 10">
            <a:extLst>
              <a:ext uri="{FF2B5EF4-FFF2-40B4-BE49-F238E27FC236}">
                <a16:creationId xmlns:a16="http://schemas.microsoft.com/office/drawing/2014/main" id="{D2BA4602-28D4-469D-9C86-DFB1AAD630E2}"/>
              </a:ext>
            </a:extLst>
          </p:cNvPr>
          <p:cNvSpPr>
            <a:spLocks noGrp="1"/>
          </p:cNvSpPr>
          <p:nvPr>
            <p:ph type="body" sz="quarter" idx="12"/>
          </p:nvPr>
        </p:nvSpPr>
        <p:spPr>
          <a:xfrm>
            <a:off x="338291" y="6498696"/>
            <a:ext cx="9784080" cy="184666"/>
          </a:xfrm>
        </p:spPr>
        <p:txBody>
          <a:bodyPr/>
          <a:lstStyle>
            <a:lvl1pPr algn="l">
              <a:defRPr sz="1200">
                <a:solidFill>
                  <a:schemeClr val="accent1">
                    <a:lumMod val="60000"/>
                    <a:lumOff val="40000"/>
                  </a:schemeClr>
                </a:solidFill>
                <a:latin typeface="+mn-lt"/>
              </a:defRPr>
            </a:lvl1pPr>
            <a:lvl2pPr algn="ctr">
              <a:defRPr sz="1400">
                <a:latin typeface="+mn-lt"/>
              </a:defRPr>
            </a:lvl2pPr>
            <a:lvl3pPr algn="ctr">
              <a:defRPr sz="1050">
                <a:latin typeface="+mn-lt"/>
              </a:defRPr>
            </a:lvl3pPr>
            <a:lvl4pPr algn="ctr">
              <a:defRPr sz="1000">
                <a:latin typeface="+mn-lt"/>
              </a:defRPr>
            </a:lvl4pPr>
            <a:lvl5pPr algn="ctr">
              <a:defRPr sz="1000">
                <a:latin typeface="+mn-lt"/>
              </a:defRPr>
            </a:lvl5pPr>
          </a:lstStyle>
          <a:p>
            <a:pPr lvl="0"/>
            <a:r>
              <a:rPr lang="en-US"/>
              <a:t>Click to edit Master text styles</a:t>
            </a:r>
          </a:p>
        </p:txBody>
      </p:sp>
      <p:sp>
        <p:nvSpPr>
          <p:cNvPr id="13" name="Text Placeholder 10">
            <a:extLst>
              <a:ext uri="{FF2B5EF4-FFF2-40B4-BE49-F238E27FC236}">
                <a16:creationId xmlns:a16="http://schemas.microsoft.com/office/drawing/2014/main" id="{2070FE12-858E-4F31-BC86-77E008544D47}"/>
              </a:ext>
            </a:extLst>
          </p:cNvPr>
          <p:cNvSpPr>
            <a:spLocks noGrp="1"/>
          </p:cNvSpPr>
          <p:nvPr>
            <p:ph type="body" sz="quarter" idx="13"/>
          </p:nvPr>
        </p:nvSpPr>
        <p:spPr>
          <a:xfrm>
            <a:off x="10541091" y="6542194"/>
            <a:ext cx="1570479" cy="169277"/>
          </a:xfrm>
        </p:spPr>
        <p:txBody>
          <a:bodyPr/>
          <a:lstStyle>
            <a:lvl1pPr algn="ctr">
              <a:defRPr sz="1100">
                <a:solidFill>
                  <a:schemeClr val="accent1">
                    <a:lumMod val="60000"/>
                    <a:lumOff val="40000"/>
                  </a:schemeClr>
                </a:solidFill>
                <a:latin typeface="+mn-lt"/>
              </a:defRPr>
            </a:lvl1pPr>
            <a:lvl2pPr algn="ctr">
              <a:defRPr sz="1400">
                <a:latin typeface="+mn-lt"/>
              </a:defRPr>
            </a:lvl2pPr>
            <a:lvl3pPr algn="ctr">
              <a:defRPr sz="1050">
                <a:latin typeface="+mn-lt"/>
              </a:defRPr>
            </a:lvl3pPr>
            <a:lvl4pPr algn="ctr">
              <a:defRPr sz="1000">
                <a:latin typeface="+mn-lt"/>
              </a:defRPr>
            </a:lvl4pPr>
            <a:lvl5pPr algn="ctr">
              <a:defRPr sz="1000">
                <a:latin typeface="+mn-lt"/>
              </a:defRPr>
            </a:lvl5pPr>
          </a:lstStyle>
          <a:p>
            <a:pPr lvl="0"/>
            <a:r>
              <a:rPr lang="en-US"/>
              <a:t>Click to edit Master text</a:t>
            </a:r>
          </a:p>
        </p:txBody>
      </p:sp>
    </p:spTree>
    <p:extLst>
      <p:ext uri="{BB962C8B-B14F-4D97-AF65-F5344CB8AC3E}">
        <p14:creationId xmlns:p14="http://schemas.microsoft.com/office/powerpoint/2010/main" val="85455624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MSFT_Title_Only">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6" y="302551"/>
            <a:ext cx="11336039" cy="602612"/>
          </a:xfrm>
          <a:prstGeom prst="rect">
            <a:avLst/>
          </a:prstGeom>
        </p:spPr>
        <p:txBody>
          <a:bodyPr vert="horz" wrap="square" lIns="0" tIns="0" rIns="0" bIns="0" rtlCol="0" anchor="t">
            <a:noAutofit/>
          </a:bodyPr>
          <a:lstStyle>
            <a:lvl1pPr>
              <a:defRPr b="1">
                <a:solidFill>
                  <a:srgbClr val="000000"/>
                </a:solidFill>
                <a:latin typeface="Segoe UI" panose="020B0502040204020203" pitchFamily="34" charset="0"/>
                <a:cs typeface="Segoe UI" panose="020B0502040204020203" pitchFamily="34" charset="0"/>
              </a:defRPr>
            </a:lvl1pPr>
          </a:lstStyle>
          <a:p>
            <a:r>
              <a:rPr lang="en-US"/>
              <a:t>Heading Segoe UI </a:t>
            </a:r>
            <a:r>
              <a:rPr lang="en-US" err="1"/>
              <a:t>Semibold</a:t>
            </a:r>
            <a:r>
              <a:rPr lang="en-US"/>
              <a:t> 44pt</a:t>
            </a:r>
          </a:p>
        </p:txBody>
      </p:sp>
    </p:spTree>
    <p:extLst>
      <p:ext uri="{BB962C8B-B14F-4D97-AF65-F5344CB8AC3E}">
        <p14:creationId xmlns:p14="http://schemas.microsoft.com/office/powerpoint/2010/main" val="410401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02A03-1383-267D-B359-C2E7393075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D024D-A006-8144-3B91-2CA8C1DB7B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D2D78-7357-985C-02DD-86081A533F85}"/>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5" name="Footer Placeholder 4">
            <a:extLst>
              <a:ext uri="{FF2B5EF4-FFF2-40B4-BE49-F238E27FC236}">
                <a16:creationId xmlns:a16="http://schemas.microsoft.com/office/drawing/2014/main" id="{B40831D5-3C43-8004-D38B-8BDBA2DBD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36BE8-110D-87D5-9581-F97AE1B55ED4}"/>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172871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BEB7-83E0-4E73-82F0-FBE8E22637D2}"/>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9950631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hit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tx1"/>
                </a:solidFill>
              </a:defRPr>
            </a:lvl1pPr>
          </a:lstStyle>
          <a:p>
            <a:r>
              <a:rPr lang="en-US"/>
              <a:t>Microsoft Azure</a:t>
            </a:r>
            <a:br>
              <a:rPr lang="en-US"/>
            </a:br>
            <a:r>
              <a:rPr lang="en-US"/>
              <a:t>title or event name</a:t>
            </a:r>
          </a:p>
        </p:txBody>
      </p:sp>
      <p:sp>
        <p:nvSpPr>
          <p:cNvPr id="5" name="Text Placeholder 4"/>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tx1"/>
                </a:solidFill>
                <a:latin typeface="+mn-lt"/>
              </a:defRPr>
            </a:lvl1pPr>
          </a:lstStyle>
          <a:p>
            <a:pPr lvl="0"/>
            <a:r>
              <a:rPr lang="en-US"/>
              <a:t>Author name</a:t>
            </a:r>
          </a:p>
          <a:p>
            <a:pPr lvl="0"/>
            <a:r>
              <a:rPr lang="en-US"/>
              <a:t>Date</a:t>
            </a:r>
          </a:p>
        </p:txBody>
      </p:sp>
      <p:pic>
        <p:nvPicPr>
          <p:cNvPr id="6" name="Picture 5">
            <a:extLst>
              <a:ext uri="{FF2B5EF4-FFF2-40B4-BE49-F238E27FC236}">
                <a16:creationId xmlns:a16="http://schemas.microsoft.com/office/drawing/2014/main" id="{9E038D2D-1DAD-4635-91A4-FF50E12092F6}"/>
              </a:ext>
            </a:extLst>
          </p:cNvPr>
          <p:cNvPicPr>
            <a:picLocks noChangeAspect="1"/>
          </p:cNvPicPr>
          <p:nvPr userDrawn="1"/>
        </p:nvPicPr>
        <p:blipFill>
          <a:blip r:embed="rId2"/>
          <a:stretch>
            <a:fillRect/>
          </a:stretch>
        </p:blipFill>
        <p:spPr>
          <a:xfrm>
            <a:off x="237310" y="241380"/>
            <a:ext cx="1279717" cy="573660"/>
          </a:xfrm>
          <a:prstGeom prst="rect">
            <a:avLst/>
          </a:prstGeom>
        </p:spPr>
      </p:pic>
    </p:spTree>
    <p:extLst>
      <p:ext uri="{BB962C8B-B14F-4D97-AF65-F5344CB8AC3E}">
        <p14:creationId xmlns:p14="http://schemas.microsoft.com/office/powerpoint/2010/main" val="33823160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lu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tx1"/>
                </a:solidFill>
              </a:defRPr>
            </a:lvl1pPr>
          </a:lstStyle>
          <a:p>
            <a:r>
              <a:rPr lang="en-US"/>
              <a:t>Microsoft Azure</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tx1"/>
                </a:solidFill>
                <a:latin typeface="+mn-lt"/>
              </a:defRPr>
            </a:lvl1pPr>
          </a:lstStyle>
          <a:p>
            <a:pPr lvl="0"/>
            <a:r>
              <a:rPr lang="en-US"/>
              <a:t>Author name</a:t>
            </a:r>
          </a:p>
          <a:p>
            <a:pPr lvl="0"/>
            <a:r>
              <a:rPr lang="en-US"/>
              <a:t>Date</a:t>
            </a:r>
          </a:p>
        </p:txBody>
      </p:sp>
      <p:pic>
        <p:nvPicPr>
          <p:cNvPr id="7" name="Picture 6">
            <a:extLst>
              <a:ext uri="{FF2B5EF4-FFF2-40B4-BE49-F238E27FC236}">
                <a16:creationId xmlns:a16="http://schemas.microsoft.com/office/drawing/2014/main" id="{FC0B53BF-E558-4E46-A0BB-087AC6D68C3F}"/>
              </a:ext>
            </a:extLst>
          </p:cNvPr>
          <p:cNvPicPr>
            <a:picLocks noChangeAspect="1"/>
          </p:cNvPicPr>
          <p:nvPr userDrawn="1"/>
        </p:nvPicPr>
        <p:blipFill>
          <a:blip r:embed="rId2"/>
          <a:stretch>
            <a:fillRect/>
          </a:stretch>
        </p:blipFill>
        <p:spPr>
          <a:xfrm>
            <a:off x="237310" y="241380"/>
            <a:ext cx="1279717" cy="573660"/>
          </a:xfrm>
          <a:prstGeom prst="rect">
            <a:avLst/>
          </a:prstGeom>
        </p:spPr>
      </p:pic>
    </p:spTree>
    <p:extLst>
      <p:ext uri="{BB962C8B-B14F-4D97-AF65-F5344CB8AC3E}">
        <p14:creationId xmlns:p14="http://schemas.microsoft.com/office/powerpoint/2010/main" val="17145508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4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1202871"/>
            <a:ext cx="3632388" cy="1172553"/>
          </a:xfrm>
        </p:spPr>
        <p:txBody>
          <a:bodyPr lIns="0" tIns="0" rIns="0" bIns="0"/>
          <a:lstStyle>
            <a:lvl1pPr>
              <a:defRPr sz="1961"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202872"/>
            <a:ext cx="3618382" cy="3289228"/>
          </a:xfrm>
        </p:spPr>
        <p:txBody>
          <a:bodyPr wrap="square" lIns="0" tIns="0" rIns="0" bIns="0">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1961" spc="0" baseline="0">
                <a:solidFill>
                  <a:schemeClr val="tx1"/>
                </a:solidFill>
                <a:latin typeface="+mj-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21505801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4EFD34-E9DA-4EB6-96BE-8620621A9AE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077730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2139702"/>
            <a:ext cx="11339774" cy="1223171"/>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rgbClr val="000000"/>
                </a:solidFill>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2" name="Title 1">
            <a:extLst>
              <a:ext uri="{FF2B5EF4-FFF2-40B4-BE49-F238E27FC236}">
                <a16:creationId xmlns:a16="http://schemas.microsoft.com/office/drawing/2014/main" id="{9654F507-2F03-4699-B93F-0F69A51948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5702619"/>
      </p:ext>
    </p:extLst>
  </p:cSld>
  <p:clrMapOvr>
    <a:masterClrMapping/>
  </p:clrMapOvr>
  <p:transition>
    <p:fade/>
  </p:transition>
  <p:extLst>
    <p:ext uri="{DCECCB84-F9BA-43D5-87BE-67443E8EF086}">
      <p15:sldGuideLst xmlns:p15="http://schemas.microsoft.com/office/powerpoint/2012/main">
        <p15:guide id="1" pos="74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41394"/>
            <a:ext cx="11339774" cy="1223171"/>
          </a:xfrm>
        </p:spPr>
        <p:txBody>
          <a:bodyPr wrap="square" lIns="0" tIns="0" rIns="0" bIns="0">
            <a:spAutoFit/>
          </a:bodyPr>
          <a:lstStyle>
            <a:lvl1pPr marL="268916" indent="-268916">
              <a:lnSpc>
                <a:spcPct val="90000"/>
              </a:lnSpc>
              <a:spcBef>
                <a:spcPts val="0"/>
              </a:spcBef>
              <a:spcAft>
                <a:spcPts val="1274"/>
              </a:spcAft>
              <a:buClr>
                <a:srgbClr val="000000"/>
              </a:buClr>
              <a:buSzPct val="77000"/>
              <a:buFont typeface="Arial" panose="020B0604020202020204" pitchFamily="34" charset="0"/>
              <a:buChar char="•"/>
              <a:defRPr sz="2549" b="0" i="0">
                <a:solidFill>
                  <a:srgbClr val="000000"/>
                </a:solidFill>
                <a:latin typeface="+mn-lt"/>
              </a:defRPr>
            </a:lvl1pPr>
            <a:lvl2pPr marL="537832" indent="-224097">
              <a:lnSpc>
                <a:spcPct val="90000"/>
              </a:lnSpc>
              <a:spcBef>
                <a:spcPts val="0"/>
              </a:spcBef>
              <a:spcAft>
                <a:spcPts val="1274"/>
              </a:spcAft>
              <a:buClr>
                <a:srgbClr val="000000"/>
              </a:buClr>
              <a:buSzPct val="77000"/>
              <a:buFont typeface="Arial" panose="020B0604020202020204" pitchFamily="34" charset="0"/>
              <a:buChar char="•"/>
              <a:defRPr sz="1961">
                <a:solidFill>
                  <a:srgbClr val="000000"/>
                </a:solidFill>
              </a:defRPr>
            </a:lvl2pPr>
            <a:lvl3pPr marL="806748" indent="-224097">
              <a:spcBef>
                <a:spcPts val="0"/>
              </a:spcBef>
              <a:spcAft>
                <a:spcPts val="1274"/>
              </a:spcAft>
              <a:buClr>
                <a:srgbClr val="000000"/>
              </a:buClr>
              <a:buSzPct val="77000"/>
              <a:buFont typeface="Arial" panose="020B0604020202020204" pitchFamily="34" charset="0"/>
              <a:buChar char="•"/>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1083831"/>
            <a:ext cx="1133977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Tree>
    <p:extLst>
      <p:ext uri="{BB962C8B-B14F-4D97-AF65-F5344CB8AC3E}">
        <p14:creationId xmlns:p14="http://schemas.microsoft.com/office/powerpoint/2010/main" val="34687858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B069-38EC-8B30-8232-FA7D395E0D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D8B48-C1CA-5A81-A439-68AEFEA51F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2753C-DAC3-2B38-1CBA-F3435B0FB2F3}"/>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5" name="Footer Placeholder 4">
            <a:extLst>
              <a:ext uri="{FF2B5EF4-FFF2-40B4-BE49-F238E27FC236}">
                <a16:creationId xmlns:a16="http://schemas.microsoft.com/office/drawing/2014/main" id="{985F768B-05BB-65B4-D69F-3A25AE22D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02CAB-8609-A24A-681C-470CC9231FD3}"/>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3292851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0"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5" y="440495"/>
            <a:ext cx="5555966" cy="75802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2145841"/>
            <a:ext cx="555596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1085540363"/>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black">
    <p:bg>
      <p:bgRef idx="1001">
        <a:schemeClr val="bg1"/>
      </p:bgRef>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chemeClr val="tx1"/>
                </a:solidFill>
              </a:defRPr>
            </a:lvl1pPr>
          </a:lstStyle>
          <a:p>
            <a:pPr marL="0" lvl="0">
              <a:lnSpc>
                <a:spcPts val="5490"/>
              </a:lnSpc>
            </a:pPr>
            <a:r>
              <a:rPr lang="en-US"/>
              <a:t>Section title</a:t>
            </a:r>
          </a:p>
        </p:txBody>
      </p:sp>
    </p:spTree>
    <p:extLst>
      <p:ext uri="{BB962C8B-B14F-4D97-AF65-F5344CB8AC3E}">
        <p14:creationId xmlns:p14="http://schemas.microsoft.com/office/powerpoint/2010/main" val="5627893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3983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Title with photo and ti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5016A7-E1CA-3D49-ADFA-5AA35BBAD7A2}"/>
              </a:ext>
            </a:extLst>
          </p:cNvPr>
          <p:cNvSpPr/>
          <p:nvPr userDrawn="1"/>
        </p:nvSpPr>
        <p:spPr bwMode="auto">
          <a:xfrm>
            <a:off x="0" y="0"/>
            <a:ext cx="8995954" cy="6858000"/>
          </a:xfrm>
          <a:prstGeom prst="rect">
            <a:avLst/>
          </a:prstGeom>
          <a:gradFill>
            <a:gsLst>
              <a:gs pos="0">
                <a:schemeClr val="tx1">
                  <a:lumMod val="50000"/>
                  <a:alpha val="74000"/>
                </a:schemeClr>
              </a:gs>
              <a:gs pos="100000">
                <a:schemeClr val="tx1">
                  <a:alpha val="0"/>
                </a:schemeClr>
              </a:gs>
            </a:gsLst>
            <a:lin ang="0" scaled="0"/>
          </a:gradFill>
        </p:spPr>
        <p:txBody>
          <a:bodyPr vert="horz" wrap="square" lIns="627408" tIns="717038" rIns="134445" bIns="1075558" rtlCol="0" anchor="t" anchorCtr="0">
            <a:noAutofit/>
          </a:bodyPr>
          <a:lstStyle/>
          <a:p>
            <a:pPr lvl="0">
              <a:lnSpc>
                <a:spcPct val="90000"/>
              </a:lnSpc>
              <a:spcBef>
                <a:spcPct val="0"/>
              </a:spcBef>
            </a:pPr>
            <a:endParaRPr lang="en-US" sz="5996" spc="-100">
              <a:ln w="3175">
                <a:noFill/>
              </a:ln>
              <a:solidFill>
                <a:srgbClr val="FFFFFF"/>
              </a:solidFill>
              <a:latin typeface="Segoe UI Light"/>
              <a:cs typeface="Segoe UI" pitchFamily="34" charset="0"/>
            </a:endParaRPr>
          </a:p>
        </p:txBody>
      </p:sp>
      <p:graphicFrame>
        <p:nvGraphicFramePr>
          <p:cNvPr id="2" name="Object 1" hidden="1">
            <a:extLst>
              <a:ext uri="{FF2B5EF4-FFF2-40B4-BE49-F238E27FC236}">
                <a16:creationId xmlns:a16="http://schemas.microsoft.com/office/drawing/2014/main" id="{C272618F-75D9-496B-BDF0-1167E830F434}"/>
              </a:ext>
            </a:extLst>
          </p:cNvPr>
          <p:cNvGraphicFramePr>
            <a:graphicFrameLocks noChangeAspect="1"/>
          </p:cNvGraphicFramePr>
          <p:nvPr userDrawn="1">
            <p:custDataLst>
              <p:tags r:id="rId1"/>
            </p:custData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name="think-cell Slide" r:id="rId3" imgW="378" imgH="379" progId="TCLayout.ActiveDocument.1">
                  <p:embed/>
                </p:oleObj>
              </mc:Choice>
              <mc:Fallback>
                <p:oleObj name="think-cell Slide" r:id="rId3" imgW="378" imgH="379" progId="TCLayout.ActiveDocument.1">
                  <p:embed/>
                  <p:pic>
                    <p:nvPicPr>
                      <p:cNvPr id="2" name="Object 1" hidden="1">
                        <a:extLst>
                          <a:ext uri="{FF2B5EF4-FFF2-40B4-BE49-F238E27FC236}">
                            <a16:creationId xmlns:a16="http://schemas.microsoft.com/office/drawing/2014/main" id="{C272618F-75D9-496B-BDF0-1167E830F434}"/>
                          </a:ext>
                        </a:extLst>
                      </p:cNvPr>
                      <p:cNvPicPr/>
                      <p:nvPr/>
                    </p:nvPicPr>
                    <p:blipFill>
                      <a:blip r:embed="rId4"/>
                      <a:stretch>
                        <a:fillRect/>
                      </a:stretch>
                    </p:blipFill>
                    <p:spPr>
                      <a:xfrm>
                        <a:off x="1557" y="1558"/>
                        <a:ext cx="1556" cy="1556"/>
                      </a:xfrm>
                      <a:prstGeom prst="rect">
                        <a:avLst/>
                      </a:prstGeom>
                    </p:spPr>
                  </p:pic>
                </p:oleObj>
              </mc:Fallback>
            </mc:AlternateContent>
          </a:graphicData>
        </a:graphic>
      </p:graphicFrame>
      <p:sp>
        <p:nvSpPr>
          <p:cNvPr id="9" name="Title 1"/>
          <p:cNvSpPr>
            <a:spLocks noGrp="1"/>
          </p:cNvSpPr>
          <p:nvPr>
            <p:ph type="title" hasCustomPrompt="1"/>
          </p:nvPr>
        </p:nvSpPr>
        <p:spPr bwMode="auto">
          <a:xfrm>
            <a:off x="269303" y="2648455"/>
            <a:ext cx="6274911" cy="1793104"/>
          </a:xfrm>
          <a:noFill/>
        </p:spPr>
        <p:txBody>
          <a:bodyPr lIns="146304" tIns="91440" rIns="146304" bIns="91440" anchor="t" anchorCtr="0"/>
          <a:lstStyle>
            <a:lvl1pPr>
              <a:defRPr sz="4705"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43185"/>
          </a:xfrm>
        </p:spPr>
        <p:txBody>
          <a:bodyPr wrap="square" lIns="164592" tIns="109728" rIns="164592" bIns="109728">
            <a:spAutoFit/>
          </a:bodyPr>
          <a:lstStyle>
            <a:lvl1pPr marL="0" indent="0">
              <a:spcBef>
                <a:spcPts val="0"/>
              </a:spcBef>
              <a:buNone/>
              <a:defRPr sz="2353">
                <a:solidFill>
                  <a:schemeClr val="tx1"/>
                </a:solidFill>
                <a:latin typeface="+mn-lt"/>
              </a:defRPr>
            </a:lvl1pPr>
          </a:lstStyle>
          <a:p>
            <a:pPr lvl="0"/>
            <a:r>
              <a:rPr lang="en-US"/>
              <a:t>Speaker name</a:t>
            </a:r>
          </a:p>
        </p:txBody>
      </p:sp>
      <p:pic>
        <p:nvPicPr>
          <p:cNvPr id="4" name="Picture 3" descr="A picture containing indoor, ceiling, floor, scene&#10;&#10;Description automatically generated">
            <a:extLst>
              <a:ext uri="{FF2B5EF4-FFF2-40B4-BE49-F238E27FC236}">
                <a16:creationId xmlns:a16="http://schemas.microsoft.com/office/drawing/2014/main" id="{7835B167-61CA-4936-AD5B-E08EF7D8E04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4204"/>
          <a:stretch/>
        </p:blipFill>
        <p:spPr>
          <a:xfrm>
            <a:off x="0" y="-124699"/>
            <a:ext cx="12214152" cy="6982699"/>
          </a:xfrm>
          <a:prstGeom prst="rect">
            <a:avLst/>
          </a:prstGeom>
        </p:spPr>
      </p:pic>
    </p:spTree>
    <p:extLst>
      <p:ext uri="{BB962C8B-B14F-4D97-AF65-F5344CB8AC3E}">
        <p14:creationId xmlns:p14="http://schemas.microsoft.com/office/powerpoint/2010/main" val="54858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013DD-39FE-4B5E-9F9A-82A289A47B64}"/>
              </a:ext>
            </a:extLst>
          </p:cNvPr>
          <p:cNvSpPr>
            <a:spLocks noGrp="1"/>
          </p:cNvSpPr>
          <p:nvPr>
            <p:ph type="title"/>
          </p:nvPr>
        </p:nvSpPr>
        <p:spPr>
          <a:xfrm>
            <a:off x="427038" y="556382"/>
            <a:ext cx="11303917" cy="635832"/>
          </a:xfrm>
        </p:spPr>
        <p:txBody>
          <a:bodyPr/>
          <a:lstStyle/>
          <a:p>
            <a:r>
              <a:rPr lang="en-US"/>
              <a:t>Click to edit Master title style</a:t>
            </a:r>
          </a:p>
        </p:txBody>
      </p:sp>
      <p:sp>
        <p:nvSpPr>
          <p:cNvPr id="4" name="Text Box 3">
            <a:extLst>
              <a:ext uri="{FF2B5EF4-FFF2-40B4-BE49-F238E27FC236}">
                <a16:creationId xmlns:a16="http://schemas.microsoft.com/office/drawing/2014/main" id="{5AA7E7BE-8BB0-4F30-B5D2-52BE74A235A5}"/>
              </a:ext>
            </a:extLst>
          </p:cNvPr>
          <p:cNvSpPr txBox="1">
            <a:spLocks noChangeArrowheads="1"/>
          </p:cNvSpPr>
          <p:nvPr userDrawn="1"/>
        </p:nvSpPr>
        <p:spPr bwMode="blackWhite">
          <a:xfrm>
            <a:off x="427038" y="6458804"/>
            <a:ext cx="3706669"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lumMod val="75000"/>
                  </a:srgbClr>
                </a:solidFill>
                <a:effectLst/>
                <a:uLnTx/>
                <a:uFillTx/>
                <a:latin typeface="Segoe UI"/>
                <a:ea typeface="+mn-ea"/>
                <a:cs typeface="Segoe UI" pitchFamily="34" charset="0"/>
              </a:rPr>
              <a:t>©Microsoft Corporation</a:t>
            </a:r>
            <a:br>
              <a:rPr kumimoji="0" lang="en-US" sz="700" b="0" i="0" u="none" strike="noStrike" kern="1200" cap="none" spc="0" normalizeH="0" baseline="0" noProof="0">
                <a:ln>
                  <a:noFill/>
                </a:ln>
                <a:solidFill>
                  <a:srgbClr val="000000">
                    <a:lumMod val="75000"/>
                  </a:srgbClr>
                </a:solidFill>
                <a:effectLst/>
                <a:uLnTx/>
                <a:uFillTx/>
                <a:latin typeface="Segoe UI"/>
                <a:ea typeface="+mn-ea"/>
                <a:cs typeface="Segoe UI" pitchFamily="34" charset="0"/>
              </a:rPr>
            </a:br>
            <a:r>
              <a:rPr kumimoji="0" lang="en-US" sz="700" b="0" i="0" u="none" strike="noStrike" kern="1200" cap="none" spc="0" normalizeH="0" baseline="0" noProof="0">
                <a:ln>
                  <a:noFill/>
                </a:ln>
                <a:solidFill>
                  <a:srgbClr val="000000">
                    <a:lumMod val="75000"/>
                  </a:srgbClr>
                </a:solidFill>
                <a:effectLst/>
                <a:uLnTx/>
                <a:uFillTx/>
                <a:latin typeface="Segoe UI"/>
                <a:ea typeface="+mn-ea"/>
                <a:cs typeface="Segoe UI" pitchFamily="34" charset="0"/>
              </a:rPr>
              <a:t>Azure </a:t>
            </a:r>
          </a:p>
        </p:txBody>
      </p:sp>
    </p:spTree>
    <p:extLst>
      <p:ext uri="{BB962C8B-B14F-4D97-AF65-F5344CB8AC3E}">
        <p14:creationId xmlns:p14="http://schemas.microsoft.com/office/powerpoint/2010/main" val="19452836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quare photo">
    <p:bg>
      <p:bgRef idx="1001">
        <a:schemeClr val="bg1"/>
      </p:bgRef>
    </p:bg>
    <p:spTree>
      <p:nvGrpSpPr>
        <p:cNvPr id="1" name=""/>
        <p:cNvGrpSpPr/>
        <p:nvPr/>
      </p:nvGrpSpPr>
      <p:grpSpPr>
        <a:xfrm>
          <a:off x="0" y="0"/>
          <a:ext cx="0" cy="0"/>
          <a:chOff x="0" y="0"/>
          <a:chExt cx="0" cy="0"/>
        </a:xfrm>
      </p:grpSpPr>
      <p:pic>
        <p:nvPicPr>
          <p:cNvPr id="8" name="Picture 7" descr="A person standing in front of a building&#10;&#10;Description automatically generated">
            <a:extLst>
              <a:ext uri="{FF2B5EF4-FFF2-40B4-BE49-F238E27FC236}">
                <a16:creationId xmlns:a16="http://schemas.microsoft.com/office/drawing/2014/main" id="{CE6330C0-3B84-490E-B834-F221710F03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29946" y="308919"/>
            <a:ext cx="12192000" cy="6858000"/>
          </a:xfrm>
          <a:prstGeom prst="rect">
            <a:avLst/>
          </a:prstGeom>
        </p:spPr>
      </p:pic>
      <p:sp>
        <p:nvSpPr>
          <p:cNvPr id="10" name="Rectangle 9">
            <a:extLst>
              <a:ext uri="{FF2B5EF4-FFF2-40B4-BE49-F238E27FC236}">
                <a16:creationId xmlns:a16="http://schemas.microsoft.com/office/drawing/2014/main" id="{ED6A5932-8232-42C9-9344-9FF243CD26ED}"/>
              </a:ext>
            </a:extLst>
          </p:cNvPr>
          <p:cNvSpPr/>
          <p:nvPr userDrawn="1"/>
        </p:nvSpPr>
        <p:spPr bwMode="auto">
          <a:xfrm rot="10800000" flipV="1">
            <a:off x="0" y="-1"/>
            <a:ext cx="3497942" cy="6858000"/>
          </a:xfrm>
          <a:prstGeom prst="rect">
            <a:avLst/>
          </a:prstGeom>
          <a:gradFill flip="none" rotWithShape="1">
            <a:gsLst>
              <a:gs pos="50000">
                <a:srgbClr val="000000">
                  <a:alpha val="0"/>
                </a:srgbClr>
              </a:gs>
              <a:gs pos="0">
                <a:srgbClr val="000000">
                  <a:alpha val="0"/>
                </a:srgbClr>
              </a:gs>
              <a:gs pos="100000">
                <a:srgbClr val="000000">
                  <a:alpha val="85000"/>
                </a:srgbClr>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2" descr="Image result for microsoft white logo">
            <a:extLst>
              <a:ext uri="{FF2B5EF4-FFF2-40B4-BE49-F238E27FC236}">
                <a16:creationId xmlns:a16="http://schemas.microsoft.com/office/drawing/2014/main" id="{F932C8D5-037B-40A8-993C-7DA4BF414936}"/>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564176" y="556531"/>
            <a:ext cx="1551509" cy="3748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F450EE6-E8E7-4616-8251-F987637743D8}"/>
              </a:ext>
            </a:extLst>
          </p:cNvPr>
          <p:cNvSpPr/>
          <p:nvPr userDrawn="1"/>
        </p:nvSpPr>
        <p:spPr bwMode="auto">
          <a:xfrm rot="10800000">
            <a:off x="-2" y="2870199"/>
            <a:ext cx="12192000" cy="3987800"/>
          </a:xfrm>
          <a:prstGeom prst="rect">
            <a:avLst/>
          </a:prstGeom>
          <a:gradFill>
            <a:gsLst>
              <a:gs pos="33000">
                <a:srgbClr val="000000">
                  <a:alpha val="76000"/>
                </a:srgbClr>
              </a:gs>
              <a:gs pos="0">
                <a:srgbClr val="000000">
                  <a:alpha val="85000"/>
                </a:srgbClr>
              </a:gs>
              <a:gs pos="100000">
                <a:srgbClr val="000000">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9" name="Title 1">
            <a:extLst>
              <a:ext uri="{FF2B5EF4-FFF2-40B4-BE49-F238E27FC236}">
                <a16:creationId xmlns:a16="http://schemas.microsoft.com/office/drawing/2014/main" id="{212B7966-1AAC-47A0-BCD7-8870F9D34ABD}"/>
              </a:ext>
            </a:extLst>
          </p:cNvPr>
          <p:cNvSpPr>
            <a:spLocks noGrp="1"/>
          </p:cNvSpPr>
          <p:nvPr>
            <p:ph type="title"/>
          </p:nvPr>
        </p:nvSpPr>
        <p:spPr>
          <a:xfrm>
            <a:off x="590868" y="3988023"/>
            <a:ext cx="11018520" cy="677108"/>
          </a:xfrm>
        </p:spPr>
        <p:txBody>
          <a:bodyPr vert="horz" wrap="square" lIns="0" tIns="0" rIns="0" bIns="0" rtlCol="0">
            <a:spAutoFit/>
          </a:bodyPr>
          <a:lstStyle>
            <a:lvl1pPr>
              <a:defRPr lang="en-IN" sz="4400" spc="0">
                <a:solidFill>
                  <a:schemeClr val="bg1"/>
                </a:solidFill>
              </a:defRPr>
            </a:lvl1pPr>
          </a:lstStyle>
          <a:p>
            <a:pPr marL="0" marR="0" lvl="0" indent="0" fontAlgn="auto">
              <a:spcBef>
                <a:spcPct val="20000"/>
              </a:spcBef>
              <a:spcAft>
                <a:spcPts val="0"/>
              </a:spcAft>
              <a:buClrTx/>
              <a:buSzPct val="90000"/>
              <a:buFont typeface="Wingdings" panose="05000000000000000000" pitchFamily="2" charset="2"/>
              <a:tabLst/>
            </a:pPr>
            <a:r>
              <a:rPr lang="en-US"/>
              <a:t>Click to edit Master title style</a:t>
            </a:r>
            <a:endParaRPr lang="en-IN"/>
          </a:p>
        </p:txBody>
      </p:sp>
      <p:sp>
        <p:nvSpPr>
          <p:cNvPr id="12" name="Text Placeholder 5">
            <a:extLst>
              <a:ext uri="{FF2B5EF4-FFF2-40B4-BE49-F238E27FC236}">
                <a16:creationId xmlns:a16="http://schemas.microsoft.com/office/drawing/2014/main" id="{8F36A01F-3B27-45A7-9E71-F63C80D97A95}"/>
              </a:ext>
            </a:extLst>
          </p:cNvPr>
          <p:cNvSpPr>
            <a:spLocks noGrp="1"/>
          </p:cNvSpPr>
          <p:nvPr>
            <p:ph type="body" sz="quarter" idx="12" hasCustomPrompt="1"/>
          </p:nvPr>
        </p:nvSpPr>
        <p:spPr>
          <a:xfrm>
            <a:off x="584200" y="5363621"/>
            <a:ext cx="11025188" cy="430887"/>
          </a:xfrm>
        </p:spPr>
        <p:txBody>
          <a:bodyPr vert="horz" wrap="square" lIns="0" tIns="0" rIns="0" bIns="0" rtlCol="0">
            <a:spAutoFit/>
          </a:bodyPr>
          <a:lstStyle>
            <a:lvl1pPr marL="0" indent="0">
              <a:buNone/>
              <a:defRPr lang="en-US" dirty="0" smtClean="0">
                <a:solidFill>
                  <a:schemeClr val="bg1"/>
                </a:solidFill>
              </a:defRPr>
            </a:lvl1pPr>
            <a:lvl2pPr>
              <a:defRPr lang="en-US" dirty="0" smtClean="0"/>
            </a:lvl2pPr>
            <a:lvl3pPr>
              <a:defRPr lang="en-US" dirty="0" smtClean="0"/>
            </a:lvl3pPr>
            <a:lvl4pPr>
              <a:defRPr lang="en-US" dirty="0" smtClean="0"/>
            </a:lvl4pPr>
            <a:lvl5pPr>
              <a:defRPr lang="en-IN" dirty="0"/>
            </a:lvl5pPr>
          </a:lstStyle>
          <a:p>
            <a:r>
              <a:rPr lang="en-US" sz="2800">
                <a:solidFill>
                  <a:schemeClr val="bg1"/>
                </a:solidFill>
              </a:rPr>
              <a:t>Speaker name</a:t>
            </a:r>
          </a:p>
        </p:txBody>
      </p:sp>
      <p:sp>
        <p:nvSpPr>
          <p:cNvPr id="13" name="Text Placeholder 7">
            <a:extLst>
              <a:ext uri="{FF2B5EF4-FFF2-40B4-BE49-F238E27FC236}">
                <a16:creationId xmlns:a16="http://schemas.microsoft.com/office/drawing/2014/main" id="{31368380-82D3-44C9-AAEB-096531242365}"/>
              </a:ext>
            </a:extLst>
          </p:cNvPr>
          <p:cNvSpPr>
            <a:spLocks noGrp="1"/>
          </p:cNvSpPr>
          <p:nvPr>
            <p:ph type="body" sz="quarter" idx="13" hasCustomPrompt="1"/>
          </p:nvPr>
        </p:nvSpPr>
        <p:spPr>
          <a:xfrm>
            <a:off x="584200" y="5908222"/>
            <a:ext cx="11025188" cy="369332"/>
          </a:xfrm>
        </p:spPr>
        <p:txBody>
          <a:bodyPr/>
          <a:lstStyle>
            <a:lvl1pPr>
              <a:defRPr lang="en-IN" sz="2400" kern="1200" spc="0" baseline="0" dirty="0">
                <a:solidFill>
                  <a:schemeClr val="bg1"/>
                </a:solidFill>
                <a:latin typeface="+mn-lt"/>
                <a:ea typeface="+mn-ea"/>
                <a:cs typeface="Segoe UI" panose="020B0502040204020203" pitchFamily="34" charset="0"/>
              </a:defRPr>
            </a:lvl1pPr>
            <a:lvl2pPr>
              <a:defRPr/>
            </a:lvl2pPr>
            <a:lvl3pPr>
              <a:defRPr/>
            </a:lvl3pPr>
            <a:lvl4pPr>
              <a:defRPr/>
            </a:lvl4pPr>
            <a:lvl5pPr>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Date</a:t>
            </a:r>
          </a:p>
        </p:txBody>
      </p:sp>
    </p:spTree>
    <p:extLst>
      <p:ext uri="{BB962C8B-B14F-4D97-AF65-F5344CB8AC3E}">
        <p14:creationId xmlns:p14="http://schemas.microsoft.com/office/powerpoint/2010/main" val="3794452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3600">
          <p15:clr>
            <a:srgbClr val="5ACBF0"/>
          </p15:clr>
        </p15:guide>
        <p15:guide id="7" pos="2996">
          <p15:clr>
            <a:srgbClr val="5ACBF0"/>
          </p15:clr>
        </p15:guide>
        <p15:guide id="8" orient="horz" pos="225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quare photo">
    <p:bg>
      <p:bgRef idx="1001">
        <a:schemeClr val="bg1"/>
      </p:bgRef>
    </p:bg>
    <p:spTree>
      <p:nvGrpSpPr>
        <p:cNvPr id="1" name=""/>
        <p:cNvGrpSpPr/>
        <p:nvPr/>
      </p:nvGrpSpPr>
      <p:grpSpPr>
        <a:xfrm>
          <a:off x="0" y="0"/>
          <a:ext cx="0" cy="0"/>
          <a:chOff x="0" y="0"/>
          <a:chExt cx="0" cy="0"/>
        </a:xfrm>
      </p:grpSpPr>
      <p:pic>
        <p:nvPicPr>
          <p:cNvPr id="8" name="Picture 7" descr="A person standing in front of a building&#10;&#10;Description automatically generated">
            <a:extLst>
              <a:ext uri="{FF2B5EF4-FFF2-40B4-BE49-F238E27FC236}">
                <a16:creationId xmlns:a16="http://schemas.microsoft.com/office/drawing/2014/main" id="{CE6330C0-3B84-490E-B834-F221710F038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ED6A5932-8232-42C9-9344-9FF243CD26ED}"/>
              </a:ext>
            </a:extLst>
          </p:cNvPr>
          <p:cNvSpPr/>
          <p:nvPr userDrawn="1"/>
        </p:nvSpPr>
        <p:spPr bwMode="auto">
          <a:xfrm rot="10800000" flipV="1">
            <a:off x="0" y="-1"/>
            <a:ext cx="3497942" cy="6858000"/>
          </a:xfrm>
          <a:prstGeom prst="rect">
            <a:avLst/>
          </a:prstGeom>
          <a:gradFill flip="none" rotWithShape="1">
            <a:gsLst>
              <a:gs pos="50000">
                <a:srgbClr val="000000">
                  <a:alpha val="0"/>
                </a:srgbClr>
              </a:gs>
              <a:gs pos="0">
                <a:srgbClr val="000000">
                  <a:alpha val="0"/>
                </a:srgbClr>
              </a:gs>
              <a:gs pos="100000">
                <a:srgbClr val="000000">
                  <a:alpha val="85000"/>
                </a:srgbClr>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2" descr="Image result for microsoft white logo">
            <a:extLst>
              <a:ext uri="{FF2B5EF4-FFF2-40B4-BE49-F238E27FC236}">
                <a16:creationId xmlns:a16="http://schemas.microsoft.com/office/drawing/2014/main" id="{F932C8D5-037B-40A8-993C-7DA4BF414936}"/>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564176" y="556531"/>
            <a:ext cx="1551509" cy="3748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F450EE6-E8E7-4616-8251-F987637743D8}"/>
              </a:ext>
            </a:extLst>
          </p:cNvPr>
          <p:cNvSpPr/>
          <p:nvPr userDrawn="1"/>
        </p:nvSpPr>
        <p:spPr bwMode="auto">
          <a:xfrm rot="10800000">
            <a:off x="-2" y="2870199"/>
            <a:ext cx="12192000" cy="3987800"/>
          </a:xfrm>
          <a:prstGeom prst="rect">
            <a:avLst/>
          </a:prstGeom>
          <a:gradFill>
            <a:gsLst>
              <a:gs pos="33000">
                <a:srgbClr val="000000">
                  <a:alpha val="76000"/>
                </a:srgbClr>
              </a:gs>
              <a:gs pos="0">
                <a:srgbClr val="000000">
                  <a:alpha val="85000"/>
                </a:srgbClr>
              </a:gs>
              <a:gs pos="100000">
                <a:srgbClr val="000000">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9" name="Title 1">
            <a:extLst>
              <a:ext uri="{FF2B5EF4-FFF2-40B4-BE49-F238E27FC236}">
                <a16:creationId xmlns:a16="http://schemas.microsoft.com/office/drawing/2014/main" id="{212B7966-1AAC-47A0-BCD7-8870F9D34ABD}"/>
              </a:ext>
            </a:extLst>
          </p:cNvPr>
          <p:cNvSpPr>
            <a:spLocks noGrp="1"/>
          </p:cNvSpPr>
          <p:nvPr>
            <p:ph type="title"/>
          </p:nvPr>
        </p:nvSpPr>
        <p:spPr>
          <a:xfrm>
            <a:off x="590868" y="3988023"/>
            <a:ext cx="11018520" cy="677108"/>
          </a:xfrm>
        </p:spPr>
        <p:txBody>
          <a:bodyPr vert="horz" wrap="square" lIns="0" tIns="0" rIns="0" bIns="0" rtlCol="0">
            <a:spAutoFit/>
          </a:bodyPr>
          <a:lstStyle>
            <a:lvl1pPr>
              <a:defRPr lang="en-IN" sz="4400" spc="0">
                <a:solidFill>
                  <a:schemeClr val="bg1"/>
                </a:solidFill>
              </a:defRPr>
            </a:lvl1pPr>
          </a:lstStyle>
          <a:p>
            <a:pPr marL="0" marR="0" lvl="0" indent="0" fontAlgn="auto">
              <a:spcBef>
                <a:spcPct val="20000"/>
              </a:spcBef>
              <a:spcAft>
                <a:spcPts val="0"/>
              </a:spcAft>
              <a:buClrTx/>
              <a:buSzPct val="90000"/>
              <a:buFont typeface="Wingdings" panose="05000000000000000000" pitchFamily="2" charset="2"/>
              <a:tabLst/>
            </a:pPr>
            <a:r>
              <a:rPr lang="en-US"/>
              <a:t>Click to edit Master title style</a:t>
            </a:r>
            <a:endParaRPr lang="en-IN"/>
          </a:p>
        </p:txBody>
      </p:sp>
      <p:sp>
        <p:nvSpPr>
          <p:cNvPr id="12" name="Text Placeholder 5">
            <a:extLst>
              <a:ext uri="{FF2B5EF4-FFF2-40B4-BE49-F238E27FC236}">
                <a16:creationId xmlns:a16="http://schemas.microsoft.com/office/drawing/2014/main" id="{8F36A01F-3B27-45A7-9E71-F63C80D97A95}"/>
              </a:ext>
            </a:extLst>
          </p:cNvPr>
          <p:cNvSpPr>
            <a:spLocks noGrp="1"/>
          </p:cNvSpPr>
          <p:nvPr>
            <p:ph type="body" sz="quarter" idx="12" hasCustomPrompt="1"/>
          </p:nvPr>
        </p:nvSpPr>
        <p:spPr>
          <a:xfrm>
            <a:off x="584200" y="5363621"/>
            <a:ext cx="11025188" cy="430887"/>
          </a:xfrm>
        </p:spPr>
        <p:txBody>
          <a:bodyPr vert="horz" wrap="square" lIns="0" tIns="0" rIns="0" bIns="0" rtlCol="0">
            <a:spAutoFit/>
          </a:bodyPr>
          <a:lstStyle>
            <a:lvl1pPr marL="0" indent="0">
              <a:buNone/>
              <a:defRPr lang="en-US" dirty="0" smtClean="0">
                <a:solidFill>
                  <a:schemeClr val="bg1"/>
                </a:solidFill>
              </a:defRPr>
            </a:lvl1pPr>
            <a:lvl2pPr>
              <a:defRPr lang="en-US" dirty="0" smtClean="0"/>
            </a:lvl2pPr>
            <a:lvl3pPr>
              <a:defRPr lang="en-US" dirty="0" smtClean="0"/>
            </a:lvl3pPr>
            <a:lvl4pPr>
              <a:defRPr lang="en-US" dirty="0" smtClean="0"/>
            </a:lvl4pPr>
            <a:lvl5pPr>
              <a:defRPr lang="en-IN" dirty="0"/>
            </a:lvl5pPr>
          </a:lstStyle>
          <a:p>
            <a:r>
              <a:rPr lang="en-US" sz="2800">
                <a:solidFill>
                  <a:schemeClr val="bg1"/>
                </a:solidFill>
              </a:rPr>
              <a:t>Speaker name</a:t>
            </a:r>
          </a:p>
        </p:txBody>
      </p:sp>
      <p:sp>
        <p:nvSpPr>
          <p:cNvPr id="13" name="Text Placeholder 7">
            <a:extLst>
              <a:ext uri="{FF2B5EF4-FFF2-40B4-BE49-F238E27FC236}">
                <a16:creationId xmlns:a16="http://schemas.microsoft.com/office/drawing/2014/main" id="{31368380-82D3-44C9-AAEB-096531242365}"/>
              </a:ext>
            </a:extLst>
          </p:cNvPr>
          <p:cNvSpPr>
            <a:spLocks noGrp="1"/>
          </p:cNvSpPr>
          <p:nvPr>
            <p:ph type="body" sz="quarter" idx="13" hasCustomPrompt="1"/>
          </p:nvPr>
        </p:nvSpPr>
        <p:spPr>
          <a:xfrm>
            <a:off x="584200" y="5908222"/>
            <a:ext cx="11025188" cy="369332"/>
          </a:xfrm>
        </p:spPr>
        <p:txBody>
          <a:bodyPr/>
          <a:lstStyle>
            <a:lvl1pPr>
              <a:defRPr lang="en-IN" sz="2400" kern="1200" spc="0" baseline="0" dirty="0">
                <a:solidFill>
                  <a:schemeClr val="bg1"/>
                </a:solidFill>
                <a:latin typeface="+mn-lt"/>
                <a:ea typeface="+mn-ea"/>
                <a:cs typeface="Segoe UI" panose="020B0502040204020203" pitchFamily="34" charset="0"/>
              </a:defRPr>
            </a:lvl1pPr>
            <a:lvl2pPr>
              <a:defRPr/>
            </a:lvl2pPr>
            <a:lvl3pPr>
              <a:defRPr/>
            </a:lvl3pPr>
            <a:lvl4pPr>
              <a:defRPr/>
            </a:lvl4pPr>
            <a:lvl5pPr>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pPr>
            <a:r>
              <a:rPr lang="en-US"/>
              <a:t>Date</a:t>
            </a:r>
          </a:p>
        </p:txBody>
      </p:sp>
    </p:spTree>
    <p:extLst>
      <p:ext uri="{BB962C8B-B14F-4D97-AF65-F5344CB8AC3E}">
        <p14:creationId xmlns:p14="http://schemas.microsoft.com/office/powerpoint/2010/main" val="4086678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3600">
          <p15:clr>
            <a:srgbClr val="5ACBF0"/>
          </p15:clr>
        </p15:guide>
        <p15:guide id="7" pos="2996">
          <p15:clr>
            <a:srgbClr val="5ACBF0"/>
          </p15:clr>
        </p15:guide>
        <p15:guide id="8" orient="horz" pos="2256">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7825977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ase-Study-Summary-Risk-Managm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1436688"/>
            <a:ext cx="3328416" cy="861774"/>
          </a:xfrm>
        </p:spPr>
        <p:txBody>
          <a:bodyPr/>
          <a:lstStyle>
            <a:lvl1pPr>
              <a:defRPr sz="2800">
                <a:solidFill>
                  <a:schemeClr val="accent2"/>
                </a:solidFill>
              </a:defRPr>
            </a:lvl1pPr>
          </a:lstStyle>
          <a:p>
            <a:r>
              <a:rPr lang="en-US"/>
              <a:t>Click to edit Master title style</a:t>
            </a:r>
          </a:p>
        </p:txBody>
      </p:sp>
      <p:sp>
        <p:nvSpPr>
          <p:cNvPr id="4" name="Text Placeholder 3"/>
          <p:cNvSpPr>
            <a:spLocks noGrp="1"/>
          </p:cNvSpPr>
          <p:nvPr>
            <p:ph type="body" sz="quarter" idx="10" hasCustomPrompt="1"/>
          </p:nvPr>
        </p:nvSpPr>
        <p:spPr>
          <a:xfrm>
            <a:off x="954713" y="458252"/>
            <a:ext cx="2959187" cy="307777"/>
          </a:xfrm>
        </p:spPr>
        <p:txBody>
          <a:bodyPr wrap="square" lIns="91440" anchor="ctr" anchorCtr="0">
            <a:spAutoFit/>
          </a:bodyPr>
          <a:lstStyle>
            <a:lvl1pPr marL="0" indent="0">
              <a:buNone/>
              <a:defRPr sz="2000" b="0">
                <a:solidFill>
                  <a:schemeClr val="accent1"/>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en-US"/>
              <a:t>Section title</a:t>
            </a:r>
          </a:p>
        </p:txBody>
      </p:sp>
    </p:spTree>
    <p:extLst>
      <p:ext uri="{BB962C8B-B14F-4D97-AF65-F5344CB8AC3E}">
        <p14:creationId xmlns:p14="http://schemas.microsoft.com/office/powerpoint/2010/main" val="1327918884"/>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81862"/>
          </a:xfrm>
          <a:noFill/>
        </p:spPr>
        <p:txBody>
          <a:bodyPr tIns="91440" bIns="91440" anchor="t" anchorCtr="0">
            <a:spAutoFit/>
          </a:bodyPr>
          <a:lstStyle>
            <a:lvl1pPr>
              <a:defRPr sz="720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6097639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21DA-68F3-5CE9-CE3F-2069230D6B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CAC5DE-A69D-A4BE-7129-125767FD67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AADBC-2730-57BC-9D27-FD047F719465}"/>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5" name="Footer Placeholder 4">
            <a:extLst>
              <a:ext uri="{FF2B5EF4-FFF2-40B4-BE49-F238E27FC236}">
                <a16:creationId xmlns:a16="http://schemas.microsoft.com/office/drawing/2014/main" id="{D6A4864A-3720-82A0-80FA-C9F56CB7E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2D292-43E3-5122-6C9C-A0C77B61C333}"/>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649302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57200"/>
            <a:ext cx="11018520" cy="492443"/>
          </a:xfrm>
        </p:spPr>
        <p:txBody>
          <a:bodyPr/>
          <a:lstStyle>
            <a:lvl1pPr>
              <a:defRPr sz="3200">
                <a:solidFill>
                  <a:srgbClr val="000000"/>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99622974-0C30-4ED4-9428-535938F5A71F}"/>
              </a:ext>
            </a:extLst>
          </p:cNvPr>
          <p:cNvSpPr>
            <a:spLocks noGrp="1"/>
          </p:cNvSpPr>
          <p:nvPr>
            <p:ph type="ftr" sz="quarter" idx="10"/>
          </p:nvPr>
        </p:nvSpPr>
        <p:spPr/>
        <p:txBody>
          <a:bodyPr/>
          <a:lstStyle/>
          <a:p>
            <a:r>
              <a:rPr lang="en-IN"/>
              <a:t>Microsoft Confidential—Internal Only</a:t>
            </a:r>
          </a:p>
        </p:txBody>
      </p:sp>
      <p:sp>
        <p:nvSpPr>
          <p:cNvPr id="6" name="Slide Number Placeholder 5">
            <a:extLst>
              <a:ext uri="{FF2B5EF4-FFF2-40B4-BE49-F238E27FC236}">
                <a16:creationId xmlns:a16="http://schemas.microsoft.com/office/drawing/2014/main" id="{C3283090-D6B0-4BB8-BE8F-267FA7A0C872}"/>
              </a:ext>
            </a:extLst>
          </p:cNvPr>
          <p:cNvSpPr>
            <a:spLocks noGrp="1"/>
          </p:cNvSpPr>
          <p:nvPr>
            <p:ph type="sldNum" sz="quarter" idx="11"/>
          </p:nvPr>
        </p:nvSpPr>
        <p:spPr/>
        <p:txBody>
          <a:bodyPr/>
          <a:lstStyle/>
          <a:p>
            <a:fld id="{EAA0DCFB-5E65-472C-A423-BA3AA87976EA}" type="slidenum">
              <a:rPr lang="en-IN" smtClean="0"/>
              <a:pPr/>
              <a:t>‹#›</a:t>
            </a:fld>
            <a:endParaRPr lang="en-IN"/>
          </a:p>
        </p:txBody>
      </p:sp>
    </p:spTree>
    <p:extLst>
      <p:ext uri="{BB962C8B-B14F-4D97-AF65-F5344CB8AC3E}">
        <p14:creationId xmlns:p14="http://schemas.microsoft.com/office/powerpoint/2010/main" val="25657974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8893780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554"/>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53123932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3152001"/>
            <a:ext cx="4161981" cy="553998"/>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5924676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panose="020B0502040204020203" pitchFamily="34" charset="0"/>
              </a:defRPr>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51658134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3" y="5438001"/>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721261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F29D-C5E8-44D2-9526-FDD92F645402}"/>
              </a:ext>
            </a:extLst>
          </p:cNvPr>
          <p:cNvSpPr>
            <a:spLocks noGrp="1"/>
          </p:cNvSpPr>
          <p:nvPr>
            <p:ph type="title"/>
          </p:nvPr>
        </p:nvSpPr>
        <p:spPr>
          <a:xfrm>
            <a:off x="588263" y="866001"/>
            <a:ext cx="11018520" cy="5539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25106328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573337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0606477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307777"/>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1925842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D190-FB15-AD6A-336F-A9735498A7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9E27D-79D4-6ECF-3315-686B47BCAF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E3AD5-577E-60FD-BE6A-5BC3F60961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3804F1-2886-15D8-4DA7-7A5F511407B5}"/>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6" name="Footer Placeholder 5">
            <a:extLst>
              <a:ext uri="{FF2B5EF4-FFF2-40B4-BE49-F238E27FC236}">
                <a16:creationId xmlns:a16="http://schemas.microsoft.com/office/drawing/2014/main" id="{BA4CA8D8-0F24-B7DF-1CE4-7AB182336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FA5BF-5620-F6D2-73BE-106BFE497B2A}"/>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2439370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6" name="Text Placeholder 3">
            <a:extLst>
              <a:ext uri="{FF2B5EF4-FFF2-40B4-BE49-F238E27FC236}">
                <a16:creationId xmlns:a16="http://schemas.microsoft.com/office/drawing/2014/main" id="{5497F3D2-4B1F-4B39-9F73-BA917D388B3B}"/>
              </a:ext>
            </a:extLst>
          </p:cNvPr>
          <p:cNvSpPr>
            <a:spLocks noGrp="1"/>
          </p:cNvSpPr>
          <p:nvPr>
            <p:ph type="body" sz="quarter" idx="11" hasCustomPrompt="1"/>
          </p:nvPr>
        </p:nvSpPr>
        <p:spPr>
          <a:xfrm>
            <a:off x="8128000" y="2017713"/>
            <a:ext cx="3481388" cy="307777"/>
          </a:xfrm>
        </p:spPr>
        <p:txBody>
          <a:bodyPr wrap="square">
            <a:spAutoFit/>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Add a caption</a:t>
            </a:r>
          </a:p>
        </p:txBody>
      </p:sp>
      <p:sp>
        <p:nvSpPr>
          <p:cNvPr id="3" name="Picture Placeholder 2" descr="This screen 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97280" anchor="ctr">
            <a:noAutofit/>
          </a:bodyPr>
          <a:lstStyle>
            <a:lvl1pPr marL="0" indent="0" algn="ctr">
              <a:buNone/>
              <a:defRPr sz="1400" b="1">
                <a:solidFill>
                  <a:srgbClr val="000000"/>
                </a:solidFill>
              </a:defRPr>
            </a:lvl1pPr>
          </a:lstStyle>
          <a:p>
            <a:r>
              <a:rPr lang="en-US"/>
              <a:t>Drag &amp; drop your screen shot here </a:t>
            </a:r>
            <a:br>
              <a:rPr lang="en-US"/>
            </a:br>
            <a:r>
              <a:rPr lang="en-US"/>
              <a:t>or click or tap icon below to insert </a:t>
            </a:r>
          </a:p>
        </p:txBody>
      </p:sp>
    </p:spTree>
    <p:extLst>
      <p:ext uri="{BB962C8B-B14F-4D97-AF65-F5344CB8AC3E}">
        <p14:creationId xmlns:p14="http://schemas.microsoft.com/office/powerpoint/2010/main" val="172692504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6">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12">
          <p15:clr>
            <a:srgbClr val="5ACBF0"/>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bwMode="auto">
          <a:xfrm>
            <a:off x="588263" y="3179701"/>
            <a:ext cx="3182621" cy="498598"/>
          </a:xfrm>
          <a:noFill/>
        </p:spPr>
        <p:txBody>
          <a:bodyPr vert="horz" wrap="square" lIns="0" tIns="0" rIns="0" bIns="0" rtlCol="0" anchor="ctr" anchorCtr="0">
            <a:spAutoFit/>
          </a:bodyPr>
          <a:lstStyle>
            <a:lvl1pPr>
              <a:defRPr lang="en-US" dirty="0">
                <a:solidFill>
                  <a:srgbClr val="FFFFFF"/>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721410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5ACBF0"/>
          </p15:clr>
        </p15:guide>
        <p15:guide id="14" pos="3155">
          <p15:clr>
            <a:srgbClr val="5ACBF0"/>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FA0F84-F2FF-4407-BF3B-865F6671E357}"/>
              </a:ext>
            </a:extLst>
          </p:cNvPr>
          <p:cNvSpPr>
            <a:spLocks noGrp="1"/>
          </p:cNvSpPr>
          <p:nvPr>
            <p:ph type="title" hasCustomPrompt="1"/>
          </p:nvPr>
        </p:nvSpPr>
        <p:spPr>
          <a:xfrm>
            <a:off x="588263" y="3179701"/>
            <a:ext cx="3182621" cy="498598"/>
          </a:xfrm>
          <a:noFill/>
        </p:spPr>
        <p:txBody>
          <a:bodyPr vert="horz" wrap="square" lIns="0" tIns="0" rIns="0" bIns="0" rtlCol="0" anchor="ctr" anchorCtr="0">
            <a:spAutoFit/>
          </a:bodyPr>
          <a:lstStyle>
            <a:lvl1pPr>
              <a:defRPr lang="en-US" dirty="0">
                <a:solidFill>
                  <a:schemeClr val="tx1"/>
                </a:solidFill>
              </a:defRPr>
            </a:lvl1pPr>
          </a:lstStyle>
          <a:p>
            <a:pPr lvl="0">
              <a:lnSpc>
                <a:spcPct val="90000"/>
              </a:lnSpc>
            </a:pPr>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5008563" y="3213557"/>
            <a:ext cx="6599409" cy="430887"/>
          </a:xfrm>
        </p:spPr>
        <p:txBody>
          <a:bodyPr anchor="ctr" anchorCtr="0">
            <a:spAutoFit/>
          </a:bodyPr>
          <a:lstStyle>
            <a:lvl1pPr marL="0" indent="0">
              <a:spcAft>
                <a:spcPts val="1200"/>
              </a:spcAft>
              <a:buNone/>
              <a:defRPr sz="2800"/>
            </a:lvl1pPr>
            <a:lvl2pPr marL="228600" indent="0">
              <a:buNone/>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15257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9" orient="horz" pos="2160">
          <p15:clr>
            <a:srgbClr val="FDE53C"/>
          </p15:clr>
        </p15:guide>
        <p15:guide id="30" pos="237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0A79924-CBA9-4B61-A08C-E807C7EB29F8}"/>
              </a:ext>
            </a:extLst>
          </p:cNvPr>
          <p:cNvSpPr>
            <a:spLocks noGrp="1"/>
          </p:cNvSpPr>
          <p:nvPr>
            <p:ph type="ftr" sz="quarter" idx="10"/>
          </p:nvPr>
        </p:nvSpPr>
        <p:spPr/>
        <p:txBody>
          <a:bodyPr/>
          <a:lstStyle/>
          <a:p>
            <a:r>
              <a:rPr lang="en-IN"/>
              <a:t>Microsoft Confidential—Internal Only</a:t>
            </a:r>
          </a:p>
        </p:txBody>
      </p:sp>
      <p:sp>
        <p:nvSpPr>
          <p:cNvPr id="5" name="Slide Number Placeholder 4">
            <a:extLst>
              <a:ext uri="{FF2B5EF4-FFF2-40B4-BE49-F238E27FC236}">
                <a16:creationId xmlns:a16="http://schemas.microsoft.com/office/drawing/2014/main" id="{85164BE3-81FC-4247-9512-4FC6CA88362D}"/>
              </a:ext>
            </a:extLst>
          </p:cNvPr>
          <p:cNvSpPr>
            <a:spLocks noGrp="1"/>
          </p:cNvSpPr>
          <p:nvPr>
            <p:ph type="sldNum" sz="quarter" idx="11"/>
          </p:nvPr>
        </p:nvSpPr>
        <p:spPr/>
        <p:txBody>
          <a:bodyPr/>
          <a:lstStyle/>
          <a:p>
            <a:fld id="{EAA0DCFB-5E65-472C-A423-BA3AA87976EA}" type="slidenum">
              <a:rPr lang="en-IN" smtClean="0"/>
              <a:pPr/>
              <a:t>‹#›</a:t>
            </a:fld>
            <a:endParaRPr lang="en-IN"/>
          </a:p>
        </p:txBody>
      </p:sp>
    </p:spTree>
    <p:extLst>
      <p:ext uri="{BB962C8B-B14F-4D97-AF65-F5344CB8AC3E}">
        <p14:creationId xmlns:p14="http://schemas.microsoft.com/office/powerpoint/2010/main" val="33995647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0830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_Divi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E75B8D-D590-4B63-BFED-08E4A49EAD10}"/>
              </a:ext>
            </a:extLst>
          </p:cNvPr>
          <p:cNvSpPr>
            <a:spLocks noGrp="1"/>
          </p:cNvSpPr>
          <p:nvPr>
            <p:ph type="title" hasCustomPrompt="1"/>
          </p:nvPr>
        </p:nvSpPr>
        <p:spPr>
          <a:xfrm>
            <a:off x="584200" y="3493008"/>
            <a:ext cx="7024820" cy="747897"/>
          </a:xfrm>
          <a:noFill/>
        </p:spPr>
        <p:txBody>
          <a:bodyPr wrap="square" lIns="0" tIns="0" rIns="0" bIns="0" anchor="t" anchorCtr="0">
            <a:spAutoFit/>
          </a:bodyPr>
          <a:lstStyle>
            <a:lvl1pPr algn="l" defTabSz="932742" rtl="0" eaLnBrk="1" latinLnBrk="0" hangingPunct="1">
              <a:lnSpc>
                <a:spcPct val="90000"/>
              </a:lnSpc>
              <a:spcBef>
                <a:spcPct val="0"/>
              </a:spcBef>
              <a:buNone/>
              <a:defRPr lang="en-US" sz="54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5601886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2">
            <a:lumMod val="75000"/>
          </a:schemeClr>
        </a:solidFill>
        <a:effectLst/>
      </p:bgPr>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2541094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Segoe UI" panose="020B0502040204020203" pitchFamily="34" charset="0"/>
                <a:cs typeface="Segoe UI" panose="020B0502040204020203" pitchFamily="34" charset="0"/>
              </a:defRPr>
            </a:lvl1pPr>
            <a:lvl2pPr marL="346553" indent="0">
              <a:buNone/>
              <a:defRPr sz="2400">
                <a:gradFill>
                  <a:gsLst>
                    <a:gs pos="61049">
                      <a:schemeClr val="tx1"/>
                    </a:gs>
                    <a:gs pos="43000">
                      <a:schemeClr val="tx1"/>
                    </a:gs>
                  </a:gsLst>
                  <a:lin ang="5400000" scaled="0"/>
                </a:gradFill>
                <a:latin typeface="Segoe UI" panose="020B0502040204020203" pitchFamily="34" charset="0"/>
                <a:cs typeface="Segoe UI" panose="020B0502040204020203" pitchFamily="34" charset="0"/>
              </a:defRPr>
            </a:lvl2pPr>
            <a:lvl3pPr marL="584607" indent="0">
              <a:buNone/>
              <a:defRPr sz="2000">
                <a:gradFill>
                  <a:gsLst>
                    <a:gs pos="61049">
                      <a:schemeClr val="tx1"/>
                    </a:gs>
                    <a:gs pos="43000">
                      <a:schemeClr val="tx1"/>
                    </a:gs>
                  </a:gsLst>
                  <a:lin ang="5400000" scaled="0"/>
                </a:gradFill>
                <a:latin typeface="Segoe UI" panose="020B0502040204020203" pitchFamily="34" charset="0"/>
                <a:cs typeface="Segoe UI" panose="020B0502040204020203" pitchFamily="34" charset="0"/>
              </a:defRPr>
            </a:lvl3pPr>
            <a:lvl4pPr marL="814563" indent="0">
              <a:buNone/>
              <a:defRPr sz="1800">
                <a:gradFill>
                  <a:gsLst>
                    <a:gs pos="61049">
                      <a:schemeClr val="tx1"/>
                    </a:gs>
                    <a:gs pos="43000">
                      <a:schemeClr val="tx1"/>
                    </a:gs>
                  </a:gsLst>
                  <a:lin ang="5400000" scaled="0"/>
                </a:gradFill>
                <a:latin typeface="Segoe UI" panose="020B0502040204020203" pitchFamily="34" charset="0"/>
                <a:cs typeface="Segoe UI" panose="020B0502040204020203" pitchFamily="34" charset="0"/>
              </a:defRPr>
            </a:lvl4pPr>
            <a:lvl5pPr marL="1050997" indent="0">
              <a:buNone/>
              <a:defRPr sz="1800">
                <a:gradFill>
                  <a:gsLst>
                    <a:gs pos="61049">
                      <a:schemeClr val="tx1"/>
                    </a:gs>
                    <a:gs pos="43000">
                      <a:schemeClr val="tx1"/>
                    </a:gs>
                  </a:gsLst>
                  <a:lin ang="5400000" scaled="0"/>
                </a:gra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54014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2BAA6E-8862-4FA7-B5A2-5BB70A9E6121}"/>
              </a:ext>
            </a:extLst>
          </p:cNvPr>
          <p:cNvSpPr>
            <a:spLocks noGrp="1"/>
          </p:cNvSpPr>
          <p:nvPr>
            <p:ph type="ftr" sz="quarter" idx="10"/>
          </p:nvPr>
        </p:nvSpPr>
        <p:spPr/>
        <p:txBody>
          <a:bodyPr/>
          <a:lstStyle/>
          <a:p>
            <a:r>
              <a:rPr lang="en-IN"/>
              <a:t>Microsoft Confidential—Internal Only</a:t>
            </a:r>
          </a:p>
        </p:txBody>
      </p:sp>
      <p:sp>
        <p:nvSpPr>
          <p:cNvPr id="3" name="Slide Number Placeholder 2">
            <a:extLst>
              <a:ext uri="{FF2B5EF4-FFF2-40B4-BE49-F238E27FC236}">
                <a16:creationId xmlns:a16="http://schemas.microsoft.com/office/drawing/2014/main" id="{DE136F4C-64CA-4FC3-BEB8-BD27627B2C66}"/>
              </a:ext>
            </a:extLst>
          </p:cNvPr>
          <p:cNvSpPr>
            <a:spLocks noGrp="1"/>
          </p:cNvSpPr>
          <p:nvPr>
            <p:ph type="sldNum" sz="quarter" idx="11"/>
          </p:nvPr>
        </p:nvSpPr>
        <p:spPr/>
        <p:txBody>
          <a:bodyPr/>
          <a:lstStyle/>
          <a:p>
            <a:fld id="{EAA0DCFB-5E65-472C-A423-BA3AA87976EA}" type="slidenum">
              <a:rPr lang="en-IN" smtClean="0"/>
              <a:pPr/>
              <a:t>‹#›</a:t>
            </a:fld>
            <a:endParaRPr lang="en-IN"/>
          </a:p>
        </p:txBody>
      </p:sp>
    </p:spTree>
    <p:extLst>
      <p:ext uri="{BB962C8B-B14F-4D97-AF65-F5344CB8AC3E}">
        <p14:creationId xmlns:p14="http://schemas.microsoft.com/office/powerpoint/2010/main" val="46220527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ase-Study-Summary-Risk-Managm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1436688"/>
            <a:ext cx="3328416" cy="861774"/>
          </a:xfrm>
        </p:spPr>
        <p:txBody>
          <a:bodyPr/>
          <a:lstStyle>
            <a:lvl1pPr>
              <a:defRPr sz="2800">
                <a:solidFill>
                  <a:schemeClr val="accent2"/>
                </a:solidFill>
              </a:defRPr>
            </a:lvl1pPr>
          </a:lstStyle>
          <a:p>
            <a:r>
              <a:rPr lang="en-US"/>
              <a:t>Click to edit Master title style</a:t>
            </a:r>
          </a:p>
        </p:txBody>
      </p:sp>
      <p:sp>
        <p:nvSpPr>
          <p:cNvPr id="4" name="Text Placeholder 3"/>
          <p:cNvSpPr>
            <a:spLocks noGrp="1"/>
          </p:cNvSpPr>
          <p:nvPr>
            <p:ph type="body" sz="quarter" idx="10" hasCustomPrompt="1"/>
          </p:nvPr>
        </p:nvSpPr>
        <p:spPr>
          <a:xfrm>
            <a:off x="954713" y="458252"/>
            <a:ext cx="2959187" cy="307777"/>
          </a:xfrm>
        </p:spPr>
        <p:txBody>
          <a:bodyPr wrap="square" lIns="91440" anchor="ctr" anchorCtr="0">
            <a:spAutoFit/>
          </a:bodyPr>
          <a:lstStyle>
            <a:lvl1pPr marL="0" indent="0">
              <a:buNone/>
              <a:defRPr sz="2000" b="0">
                <a:solidFill>
                  <a:schemeClr val="accent1"/>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en-US"/>
              <a:t>Section title</a:t>
            </a:r>
          </a:p>
        </p:txBody>
      </p:sp>
    </p:spTree>
    <p:extLst>
      <p:ext uri="{BB962C8B-B14F-4D97-AF65-F5344CB8AC3E}">
        <p14:creationId xmlns:p14="http://schemas.microsoft.com/office/powerpoint/2010/main" val="2653690555"/>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4A50-AB83-4C73-9537-3013542F01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59380-6D8B-9157-7F73-A00C31EB6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14D2C-DCB1-F79F-29F7-2CBD2A694E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CF0D5-FF9E-D37C-362D-2743C6D73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342351-FD70-10BF-E7AB-D1380AD0AD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A80827-558E-C2E2-799E-7B9EAB8DD57F}"/>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8" name="Footer Placeholder 7">
            <a:extLst>
              <a:ext uri="{FF2B5EF4-FFF2-40B4-BE49-F238E27FC236}">
                <a16:creationId xmlns:a16="http://schemas.microsoft.com/office/drawing/2014/main" id="{9FEA7FC9-155C-56A3-9DB8-95AFC45D22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C5CA1-9CC0-0526-0481-CEB483FC2E09}"/>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1516009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3035178"/>
            <a:ext cx="9144000" cy="498598"/>
          </a:xfrm>
          <a:noFill/>
        </p:spPr>
        <p:txBody>
          <a:bodyPr lIns="0" tIns="0" rIns="0" bIns="0" anchor="b" anchorCtr="0">
            <a:spAutoFit/>
          </a:bodyPr>
          <a:lstStyle>
            <a:lvl1pPr algn="l" defTabSz="932462" rtl="0" eaLnBrk="1" latinLnBrk="0" hangingPunct="1">
              <a:lnSpc>
                <a:spcPct val="90000"/>
              </a:lnSpc>
              <a:spcBef>
                <a:spcPct val="0"/>
              </a:spcBef>
              <a:buNone/>
              <a:defRPr lang="en-US" sz="3600" b="0" kern="1200" cap="none" spc="-50" baseline="0" dirty="0">
                <a:ln w="3175">
                  <a:noFill/>
                </a:ln>
                <a:gradFill flip="none" rotWithShape="1">
                  <a:gsLst>
                    <a:gs pos="100000">
                      <a:schemeClr val="accent2"/>
                    </a:gs>
                    <a:gs pos="0">
                      <a:schemeClr val="accent1"/>
                    </a:gs>
                  </a:gsLst>
                  <a:lin ang="0" scaled="1"/>
                  <a:tileRect/>
                </a:gradFill>
                <a:effectLst/>
                <a:latin typeface="+mj-lt"/>
                <a:ea typeface="+mn-ea"/>
                <a:cs typeface="Segoe UI"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2513284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7268882" cy="615553"/>
          </a:xfrm>
          <a:noFill/>
        </p:spPr>
        <p:txBody>
          <a:bodyPr wrap="square" lIns="0" tIns="0" rIns="0" bIns="0" anchor="b" anchorCtr="0">
            <a:spAutoFit/>
          </a:bodyPr>
          <a:lstStyle>
            <a:lvl1pPr algn="l">
              <a:defRPr sz="4000" spc="-50" baseline="0">
                <a:solidFill>
                  <a:schemeClr val="accent1">
                    <a:lumMod val="60000"/>
                    <a:lumOff val="40000"/>
                  </a:schemeClr>
                </a:solidFill>
                <a:latin typeface="+mj-lt"/>
                <a:cs typeface="Segoe UI" panose="020B0502040204020203" pitchFamily="34" charset="0"/>
              </a:defRPr>
            </a:lvl1pPr>
          </a:lstStyle>
          <a:p>
            <a:r>
              <a:rPr lang="en-US"/>
              <a:t>Event name or presentation title </a:t>
            </a:r>
          </a:p>
        </p:txBody>
      </p:sp>
    </p:spTree>
    <p:extLst>
      <p:ext uri="{BB962C8B-B14F-4D97-AF65-F5344CB8AC3E}">
        <p14:creationId xmlns:p14="http://schemas.microsoft.com/office/powerpoint/2010/main" val="34528102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25008"/>
            <a:ext cx="9144000" cy="609398"/>
          </a:xfrm>
          <a:noFill/>
        </p:spPr>
        <p:txBody>
          <a:bodyPr lIns="0" tIns="0" rIns="0" bIns="0" anchor="b" anchorCtr="0">
            <a:spAutoFit/>
          </a:bodyPr>
          <a:lstStyle>
            <a:lvl1pPr algn="l" defTabSz="932462" rtl="0" eaLnBrk="1" latinLnBrk="0" hangingPunct="1">
              <a:lnSpc>
                <a:spcPct val="90000"/>
              </a:lnSpc>
              <a:spcBef>
                <a:spcPct val="0"/>
              </a:spcBef>
              <a:buNone/>
              <a:defRPr lang="en-US" sz="4400" b="0" kern="1200" cap="none" spc="-50" baseline="0" dirty="0">
                <a:ln w="3175">
                  <a:noFill/>
                </a:ln>
                <a:gradFill flip="none" rotWithShape="1">
                  <a:gsLst>
                    <a:gs pos="100000">
                      <a:schemeClr val="accent2"/>
                    </a:gs>
                    <a:gs pos="0">
                      <a:schemeClr val="accent1"/>
                    </a:gs>
                  </a:gsLst>
                  <a:lin ang="0" scaled="1"/>
                  <a:tileRect/>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9321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E6D4990E-31EA-4FCE-9A92-CF0FEA6B9BC3}"/>
              </a:ext>
            </a:extLst>
          </p:cNvPr>
          <p:cNvSpPr>
            <a:spLocks noGrp="1"/>
          </p:cNvSpPr>
          <p:nvPr>
            <p:ph sz="quarter" idx="10"/>
          </p:nvPr>
        </p:nvSpPr>
        <p:spPr>
          <a:xfrm>
            <a:off x="776288" y="11223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D7C05FD-9F30-46CF-B4A4-1F26E18011DC}"/>
              </a:ext>
            </a:extLst>
          </p:cNvPr>
          <p:cNvSpPr>
            <a:spLocks noGrp="1"/>
          </p:cNvSpPr>
          <p:nvPr>
            <p:ph sz="quarter" idx="11"/>
          </p:nvPr>
        </p:nvSpPr>
        <p:spPr>
          <a:xfrm>
            <a:off x="928688" y="12747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B7FC0806-68FD-47C2-9A2C-E97B251E9335}"/>
              </a:ext>
            </a:extLst>
          </p:cNvPr>
          <p:cNvSpPr>
            <a:spLocks noGrp="1"/>
          </p:cNvSpPr>
          <p:nvPr>
            <p:ph sz="quarter" idx="12"/>
          </p:nvPr>
        </p:nvSpPr>
        <p:spPr>
          <a:xfrm>
            <a:off x="1081088" y="14271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F9D856-8DBC-4F7D-B429-57FACB6470C3}"/>
              </a:ext>
            </a:extLst>
          </p:cNvPr>
          <p:cNvSpPr>
            <a:spLocks noGrp="1"/>
          </p:cNvSpPr>
          <p:nvPr>
            <p:ph sz="quarter" idx="13"/>
          </p:nvPr>
        </p:nvSpPr>
        <p:spPr>
          <a:xfrm>
            <a:off x="1233488" y="15795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7FEB35B-1B19-4CCE-BB7F-25E012F07CD0}"/>
              </a:ext>
            </a:extLst>
          </p:cNvPr>
          <p:cNvSpPr>
            <a:spLocks noGrp="1"/>
          </p:cNvSpPr>
          <p:nvPr>
            <p:ph sz="quarter" idx="14"/>
          </p:nvPr>
        </p:nvSpPr>
        <p:spPr>
          <a:xfrm>
            <a:off x="1385888" y="17319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A58DAC74-B3DF-4918-BA74-ACAAF183BD77}"/>
              </a:ext>
            </a:extLst>
          </p:cNvPr>
          <p:cNvSpPr>
            <a:spLocks noGrp="1"/>
          </p:cNvSpPr>
          <p:nvPr>
            <p:ph sz="quarter" idx="15"/>
          </p:nvPr>
        </p:nvSpPr>
        <p:spPr>
          <a:xfrm>
            <a:off x="1538288" y="18843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ABC79853-A629-446C-9A4B-5703392B554B}"/>
              </a:ext>
            </a:extLst>
          </p:cNvPr>
          <p:cNvSpPr>
            <a:spLocks noGrp="1"/>
          </p:cNvSpPr>
          <p:nvPr>
            <p:ph sz="quarter" idx="16"/>
          </p:nvPr>
        </p:nvSpPr>
        <p:spPr>
          <a:xfrm>
            <a:off x="1690688" y="20367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382D317C-502F-4B74-A965-5F223B966C36}"/>
              </a:ext>
            </a:extLst>
          </p:cNvPr>
          <p:cNvSpPr>
            <a:spLocks noGrp="1"/>
          </p:cNvSpPr>
          <p:nvPr>
            <p:ph sz="quarter" idx="17"/>
          </p:nvPr>
        </p:nvSpPr>
        <p:spPr>
          <a:xfrm>
            <a:off x="1843088" y="21891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13A64DD-3469-4611-B64F-111159A32A46}"/>
              </a:ext>
            </a:extLst>
          </p:cNvPr>
          <p:cNvSpPr>
            <a:spLocks noGrp="1"/>
          </p:cNvSpPr>
          <p:nvPr>
            <p:ph sz="quarter" idx="18"/>
          </p:nvPr>
        </p:nvSpPr>
        <p:spPr>
          <a:xfrm>
            <a:off x="1995488" y="23415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3EAD6F2C-730B-48A6-B3D4-796B3761306D}"/>
              </a:ext>
            </a:extLst>
          </p:cNvPr>
          <p:cNvSpPr>
            <a:spLocks noGrp="1"/>
          </p:cNvSpPr>
          <p:nvPr>
            <p:ph sz="quarter" idx="19"/>
          </p:nvPr>
        </p:nvSpPr>
        <p:spPr>
          <a:xfrm>
            <a:off x="2147888" y="24939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3DC569DA-31F3-4067-8650-5C415D66B50A}"/>
              </a:ext>
            </a:extLst>
          </p:cNvPr>
          <p:cNvSpPr>
            <a:spLocks noGrp="1"/>
          </p:cNvSpPr>
          <p:nvPr>
            <p:ph sz="quarter" idx="20"/>
          </p:nvPr>
        </p:nvSpPr>
        <p:spPr>
          <a:xfrm>
            <a:off x="5624513" y="15795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8BF4C16B-11C0-4961-ADDB-906EF2C6417E}"/>
              </a:ext>
            </a:extLst>
          </p:cNvPr>
          <p:cNvSpPr>
            <a:spLocks noGrp="1"/>
          </p:cNvSpPr>
          <p:nvPr>
            <p:ph sz="quarter" idx="21"/>
          </p:nvPr>
        </p:nvSpPr>
        <p:spPr>
          <a:xfrm>
            <a:off x="5776913" y="17319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a:extLst>
              <a:ext uri="{FF2B5EF4-FFF2-40B4-BE49-F238E27FC236}">
                <a16:creationId xmlns:a16="http://schemas.microsoft.com/office/drawing/2014/main" id="{4254BCAA-EF0D-463D-BB9F-ECD9FDB1041A}"/>
              </a:ext>
            </a:extLst>
          </p:cNvPr>
          <p:cNvSpPr>
            <a:spLocks noGrp="1"/>
          </p:cNvSpPr>
          <p:nvPr>
            <p:ph sz="quarter" idx="22"/>
          </p:nvPr>
        </p:nvSpPr>
        <p:spPr>
          <a:xfrm>
            <a:off x="5929313" y="18843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8E8BB5B8-F6F2-4271-9728-CCD391C977EA}"/>
              </a:ext>
            </a:extLst>
          </p:cNvPr>
          <p:cNvSpPr>
            <a:spLocks noGrp="1"/>
          </p:cNvSpPr>
          <p:nvPr>
            <p:ph sz="quarter" idx="23"/>
          </p:nvPr>
        </p:nvSpPr>
        <p:spPr>
          <a:xfrm>
            <a:off x="8248650" y="15795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8">
            <a:extLst>
              <a:ext uri="{FF2B5EF4-FFF2-40B4-BE49-F238E27FC236}">
                <a16:creationId xmlns:a16="http://schemas.microsoft.com/office/drawing/2014/main" id="{A9716E45-5101-40AB-A10F-BC936B3A04D1}"/>
              </a:ext>
            </a:extLst>
          </p:cNvPr>
          <p:cNvSpPr>
            <a:spLocks noGrp="1"/>
          </p:cNvSpPr>
          <p:nvPr>
            <p:ph sz="quarter" idx="24"/>
          </p:nvPr>
        </p:nvSpPr>
        <p:spPr>
          <a:xfrm>
            <a:off x="8401050" y="17319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8">
            <a:extLst>
              <a:ext uri="{FF2B5EF4-FFF2-40B4-BE49-F238E27FC236}">
                <a16:creationId xmlns:a16="http://schemas.microsoft.com/office/drawing/2014/main" id="{994E1CA4-2D9B-4830-AB44-8A29058270D7}"/>
              </a:ext>
            </a:extLst>
          </p:cNvPr>
          <p:cNvSpPr>
            <a:spLocks noGrp="1"/>
          </p:cNvSpPr>
          <p:nvPr>
            <p:ph sz="quarter" idx="25"/>
          </p:nvPr>
        </p:nvSpPr>
        <p:spPr>
          <a:xfrm>
            <a:off x="8553450" y="18843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5EEE1C3-E5ED-4B94-9022-A09AA5FDA6C8}"/>
              </a:ext>
            </a:extLst>
          </p:cNvPr>
          <p:cNvSpPr>
            <a:spLocks noGrp="1"/>
          </p:cNvSpPr>
          <p:nvPr>
            <p:ph sz="quarter" idx="26"/>
          </p:nvPr>
        </p:nvSpPr>
        <p:spPr>
          <a:xfrm>
            <a:off x="10344150" y="3200400"/>
            <a:ext cx="876300" cy="102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B042518B-07FA-4EEA-9ADC-12F36BDB96A2}"/>
              </a:ext>
            </a:extLst>
          </p:cNvPr>
          <p:cNvSpPr>
            <a:spLocks noGrp="1"/>
          </p:cNvSpPr>
          <p:nvPr>
            <p:ph sz="quarter" idx="27"/>
          </p:nvPr>
        </p:nvSpPr>
        <p:spPr>
          <a:xfrm>
            <a:off x="3435350" y="1579563"/>
            <a:ext cx="1884363" cy="162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a:extLst>
              <a:ext uri="{FF2B5EF4-FFF2-40B4-BE49-F238E27FC236}">
                <a16:creationId xmlns:a16="http://schemas.microsoft.com/office/drawing/2014/main" id="{86426629-C5D9-4FD1-B4CD-B4098E95DE8F}"/>
              </a:ext>
            </a:extLst>
          </p:cNvPr>
          <p:cNvSpPr>
            <a:spLocks noGrp="1"/>
          </p:cNvSpPr>
          <p:nvPr>
            <p:ph sz="quarter" idx="28"/>
          </p:nvPr>
        </p:nvSpPr>
        <p:spPr>
          <a:xfrm>
            <a:off x="4803775" y="4897438"/>
            <a:ext cx="16287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6">
            <a:extLst>
              <a:ext uri="{FF2B5EF4-FFF2-40B4-BE49-F238E27FC236}">
                <a16:creationId xmlns:a16="http://schemas.microsoft.com/office/drawing/2014/main" id="{B4E202E0-0506-436F-BBDF-D3976135B67A}"/>
              </a:ext>
            </a:extLst>
          </p:cNvPr>
          <p:cNvSpPr>
            <a:spLocks noGrp="1"/>
          </p:cNvSpPr>
          <p:nvPr>
            <p:ph sz="quarter" idx="29"/>
          </p:nvPr>
        </p:nvSpPr>
        <p:spPr>
          <a:xfrm>
            <a:off x="4956175" y="5049838"/>
            <a:ext cx="16287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5569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2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E6D4990E-31EA-4FCE-9A92-CF0FEA6B9BC3}"/>
              </a:ext>
            </a:extLst>
          </p:cNvPr>
          <p:cNvSpPr>
            <a:spLocks noGrp="1"/>
          </p:cNvSpPr>
          <p:nvPr>
            <p:ph sz="quarter" idx="10"/>
          </p:nvPr>
        </p:nvSpPr>
        <p:spPr>
          <a:xfrm>
            <a:off x="776288" y="11223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D7C05FD-9F30-46CF-B4A4-1F26E18011DC}"/>
              </a:ext>
            </a:extLst>
          </p:cNvPr>
          <p:cNvSpPr>
            <a:spLocks noGrp="1"/>
          </p:cNvSpPr>
          <p:nvPr>
            <p:ph sz="quarter" idx="11"/>
          </p:nvPr>
        </p:nvSpPr>
        <p:spPr>
          <a:xfrm>
            <a:off x="928688" y="12747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B7FC0806-68FD-47C2-9A2C-E97B251E9335}"/>
              </a:ext>
            </a:extLst>
          </p:cNvPr>
          <p:cNvSpPr>
            <a:spLocks noGrp="1"/>
          </p:cNvSpPr>
          <p:nvPr>
            <p:ph sz="quarter" idx="12"/>
          </p:nvPr>
        </p:nvSpPr>
        <p:spPr>
          <a:xfrm>
            <a:off x="1081088" y="14271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F9D856-8DBC-4F7D-B429-57FACB6470C3}"/>
              </a:ext>
            </a:extLst>
          </p:cNvPr>
          <p:cNvSpPr>
            <a:spLocks noGrp="1"/>
          </p:cNvSpPr>
          <p:nvPr>
            <p:ph sz="quarter" idx="13"/>
          </p:nvPr>
        </p:nvSpPr>
        <p:spPr>
          <a:xfrm>
            <a:off x="1233488" y="15795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7FEB35B-1B19-4CCE-BB7F-25E012F07CD0}"/>
              </a:ext>
            </a:extLst>
          </p:cNvPr>
          <p:cNvSpPr>
            <a:spLocks noGrp="1"/>
          </p:cNvSpPr>
          <p:nvPr>
            <p:ph sz="quarter" idx="14"/>
          </p:nvPr>
        </p:nvSpPr>
        <p:spPr>
          <a:xfrm>
            <a:off x="1385888" y="17319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A58DAC74-B3DF-4918-BA74-ACAAF183BD77}"/>
              </a:ext>
            </a:extLst>
          </p:cNvPr>
          <p:cNvSpPr>
            <a:spLocks noGrp="1"/>
          </p:cNvSpPr>
          <p:nvPr>
            <p:ph sz="quarter" idx="15"/>
          </p:nvPr>
        </p:nvSpPr>
        <p:spPr>
          <a:xfrm>
            <a:off x="1538288" y="18843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ABC79853-A629-446C-9A4B-5703392B554B}"/>
              </a:ext>
            </a:extLst>
          </p:cNvPr>
          <p:cNvSpPr>
            <a:spLocks noGrp="1"/>
          </p:cNvSpPr>
          <p:nvPr>
            <p:ph sz="quarter" idx="16"/>
          </p:nvPr>
        </p:nvSpPr>
        <p:spPr>
          <a:xfrm>
            <a:off x="1690688" y="20367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382D317C-502F-4B74-A965-5F223B966C36}"/>
              </a:ext>
            </a:extLst>
          </p:cNvPr>
          <p:cNvSpPr>
            <a:spLocks noGrp="1"/>
          </p:cNvSpPr>
          <p:nvPr>
            <p:ph sz="quarter" idx="17"/>
          </p:nvPr>
        </p:nvSpPr>
        <p:spPr>
          <a:xfrm>
            <a:off x="1843088" y="21891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13A64DD-3469-4611-B64F-111159A32A46}"/>
              </a:ext>
            </a:extLst>
          </p:cNvPr>
          <p:cNvSpPr>
            <a:spLocks noGrp="1"/>
          </p:cNvSpPr>
          <p:nvPr>
            <p:ph sz="quarter" idx="18"/>
          </p:nvPr>
        </p:nvSpPr>
        <p:spPr>
          <a:xfrm>
            <a:off x="1995488" y="23415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3EAD6F2C-730B-48A6-B3D4-796B3761306D}"/>
              </a:ext>
            </a:extLst>
          </p:cNvPr>
          <p:cNvSpPr>
            <a:spLocks noGrp="1"/>
          </p:cNvSpPr>
          <p:nvPr>
            <p:ph sz="quarter" idx="19"/>
          </p:nvPr>
        </p:nvSpPr>
        <p:spPr>
          <a:xfrm>
            <a:off x="2147888" y="24939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3DC569DA-31F3-4067-8650-5C415D66B50A}"/>
              </a:ext>
            </a:extLst>
          </p:cNvPr>
          <p:cNvSpPr>
            <a:spLocks noGrp="1"/>
          </p:cNvSpPr>
          <p:nvPr>
            <p:ph sz="quarter" idx="20"/>
          </p:nvPr>
        </p:nvSpPr>
        <p:spPr>
          <a:xfrm>
            <a:off x="5624513" y="15795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8BF4C16B-11C0-4961-ADDB-906EF2C6417E}"/>
              </a:ext>
            </a:extLst>
          </p:cNvPr>
          <p:cNvSpPr>
            <a:spLocks noGrp="1"/>
          </p:cNvSpPr>
          <p:nvPr>
            <p:ph sz="quarter" idx="21"/>
          </p:nvPr>
        </p:nvSpPr>
        <p:spPr>
          <a:xfrm>
            <a:off x="5776913" y="17319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a:extLst>
              <a:ext uri="{FF2B5EF4-FFF2-40B4-BE49-F238E27FC236}">
                <a16:creationId xmlns:a16="http://schemas.microsoft.com/office/drawing/2014/main" id="{4254BCAA-EF0D-463D-BB9F-ECD9FDB1041A}"/>
              </a:ext>
            </a:extLst>
          </p:cNvPr>
          <p:cNvSpPr>
            <a:spLocks noGrp="1"/>
          </p:cNvSpPr>
          <p:nvPr>
            <p:ph sz="quarter" idx="22"/>
          </p:nvPr>
        </p:nvSpPr>
        <p:spPr>
          <a:xfrm>
            <a:off x="5929313" y="18843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8E8BB5B8-F6F2-4271-9728-CCD391C977EA}"/>
              </a:ext>
            </a:extLst>
          </p:cNvPr>
          <p:cNvSpPr>
            <a:spLocks noGrp="1"/>
          </p:cNvSpPr>
          <p:nvPr>
            <p:ph sz="quarter" idx="23"/>
          </p:nvPr>
        </p:nvSpPr>
        <p:spPr>
          <a:xfrm>
            <a:off x="8248650" y="15795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8">
            <a:extLst>
              <a:ext uri="{FF2B5EF4-FFF2-40B4-BE49-F238E27FC236}">
                <a16:creationId xmlns:a16="http://schemas.microsoft.com/office/drawing/2014/main" id="{A9716E45-5101-40AB-A10F-BC936B3A04D1}"/>
              </a:ext>
            </a:extLst>
          </p:cNvPr>
          <p:cNvSpPr>
            <a:spLocks noGrp="1"/>
          </p:cNvSpPr>
          <p:nvPr>
            <p:ph sz="quarter" idx="24"/>
          </p:nvPr>
        </p:nvSpPr>
        <p:spPr>
          <a:xfrm>
            <a:off x="8401050" y="17319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8">
            <a:extLst>
              <a:ext uri="{FF2B5EF4-FFF2-40B4-BE49-F238E27FC236}">
                <a16:creationId xmlns:a16="http://schemas.microsoft.com/office/drawing/2014/main" id="{994E1CA4-2D9B-4830-AB44-8A29058270D7}"/>
              </a:ext>
            </a:extLst>
          </p:cNvPr>
          <p:cNvSpPr>
            <a:spLocks noGrp="1"/>
          </p:cNvSpPr>
          <p:nvPr>
            <p:ph sz="quarter" idx="25"/>
          </p:nvPr>
        </p:nvSpPr>
        <p:spPr>
          <a:xfrm>
            <a:off x="8553450" y="18843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5EEE1C3-E5ED-4B94-9022-A09AA5FDA6C8}"/>
              </a:ext>
            </a:extLst>
          </p:cNvPr>
          <p:cNvSpPr>
            <a:spLocks noGrp="1"/>
          </p:cNvSpPr>
          <p:nvPr>
            <p:ph sz="quarter" idx="26"/>
          </p:nvPr>
        </p:nvSpPr>
        <p:spPr>
          <a:xfrm>
            <a:off x="10344150" y="3200400"/>
            <a:ext cx="876300" cy="102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B042518B-07FA-4EEA-9ADC-12F36BDB96A2}"/>
              </a:ext>
            </a:extLst>
          </p:cNvPr>
          <p:cNvSpPr>
            <a:spLocks noGrp="1"/>
          </p:cNvSpPr>
          <p:nvPr>
            <p:ph sz="quarter" idx="27"/>
          </p:nvPr>
        </p:nvSpPr>
        <p:spPr>
          <a:xfrm>
            <a:off x="3435350" y="1579563"/>
            <a:ext cx="1884363" cy="162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6">
            <a:extLst>
              <a:ext uri="{FF2B5EF4-FFF2-40B4-BE49-F238E27FC236}">
                <a16:creationId xmlns:a16="http://schemas.microsoft.com/office/drawing/2014/main" id="{86426629-C5D9-4FD1-B4CD-B4098E95DE8F}"/>
              </a:ext>
            </a:extLst>
          </p:cNvPr>
          <p:cNvSpPr>
            <a:spLocks noGrp="1"/>
          </p:cNvSpPr>
          <p:nvPr>
            <p:ph sz="quarter" idx="28"/>
          </p:nvPr>
        </p:nvSpPr>
        <p:spPr>
          <a:xfrm>
            <a:off x="4803775" y="4897438"/>
            <a:ext cx="16287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6">
            <a:extLst>
              <a:ext uri="{FF2B5EF4-FFF2-40B4-BE49-F238E27FC236}">
                <a16:creationId xmlns:a16="http://schemas.microsoft.com/office/drawing/2014/main" id="{B4E202E0-0506-436F-BBDF-D3976135B67A}"/>
              </a:ext>
            </a:extLst>
          </p:cNvPr>
          <p:cNvSpPr>
            <a:spLocks noGrp="1"/>
          </p:cNvSpPr>
          <p:nvPr>
            <p:ph sz="quarter" idx="29"/>
          </p:nvPr>
        </p:nvSpPr>
        <p:spPr>
          <a:xfrm>
            <a:off x="4956175" y="5049838"/>
            <a:ext cx="16287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24" name="Table 10">
            <a:extLst>
              <a:ext uri="{FF2B5EF4-FFF2-40B4-BE49-F238E27FC236}">
                <a16:creationId xmlns:a16="http://schemas.microsoft.com/office/drawing/2014/main" id="{DF7A8466-B79D-4D9F-BEFC-AED715AF5D3E}"/>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3962262587"/>
              </p:ext>
            </p:extLst>
          </p:nvPr>
        </p:nvGraphicFramePr>
        <p:xfrm>
          <a:off x="833544" y="1284607"/>
          <a:ext cx="10524912" cy="5325090"/>
        </p:xfrm>
        <a:graphic>
          <a:graphicData uri="http://schemas.openxmlformats.org/drawingml/2006/table">
            <a:tbl>
              <a:tblPr firstRow="1">
                <a:tableStyleId>{5C22544A-7EE6-4342-B048-85BDC9FD1C3A}</a:tableStyleId>
              </a:tblPr>
              <a:tblGrid>
                <a:gridCol w="1315614">
                  <a:extLst>
                    <a:ext uri="{9D8B030D-6E8A-4147-A177-3AD203B41FA5}">
                      <a16:colId xmlns:a16="http://schemas.microsoft.com/office/drawing/2014/main" val="1219683709"/>
                    </a:ext>
                  </a:extLst>
                </a:gridCol>
                <a:gridCol w="1315614">
                  <a:extLst>
                    <a:ext uri="{9D8B030D-6E8A-4147-A177-3AD203B41FA5}">
                      <a16:colId xmlns:a16="http://schemas.microsoft.com/office/drawing/2014/main" val="828219219"/>
                    </a:ext>
                  </a:extLst>
                </a:gridCol>
                <a:gridCol w="1315614">
                  <a:extLst>
                    <a:ext uri="{9D8B030D-6E8A-4147-A177-3AD203B41FA5}">
                      <a16:colId xmlns:a16="http://schemas.microsoft.com/office/drawing/2014/main" val="3818587355"/>
                    </a:ext>
                  </a:extLst>
                </a:gridCol>
                <a:gridCol w="1315614">
                  <a:extLst>
                    <a:ext uri="{9D8B030D-6E8A-4147-A177-3AD203B41FA5}">
                      <a16:colId xmlns:a16="http://schemas.microsoft.com/office/drawing/2014/main" val="246915879"/>
                    </a:ext>
                  </a:extLst>
                </a:gridCol>
                <a:gridCol w="1315614">
                  <a:extLst>
                    <a:ext uri="{9D8B030D-6E8A-4147-A177-3AD203B41FA5}">
                      <a16:colId xmlns:a16="http://schemas.microsoft.com/office/drawing/2014/main" val="3900926065"/>
                    </a:ext>
                  </a:extLst>
                </a:gridCol>
                <a:gridCol w="1315614">
                  <a:extLst>
                    <a:ext uri="{9D8B030D-6E8A-4147-A177-3AD203B41FA5}">
                      <a16:colId xmlns:a16="http://schemas.microsoft.com/office/drawing/2014/main" val="449464302"/>
                    </a:ext>
                  </a:extLst>
                </a:gridCol>
                <a:gridCol w="1315614">
                  <a:extLst>
                    <a:ext uri="{9D8B030D-6E8A-4147-A177-3AD203B41FA5}">
                      <a16:colId xmlns:a16="http://schemas.microsoft.com/office/drawing/2014/main" val="4000903704"/>
                    </a:ext>
                  </a:extLst>
                </a:gridCol>
                <a:gridCol w="1315614">
                  <a:extLst>
                    <a:ext uri="{9D8B030D-6E8A-4147-A177-3AD203B41FA5}">
                      <a16:colId xmlns:a16="http://schemas.microsoft.com/office/drawing/2014/main" val="4289280292"/>
                    </a:ext>
                  </a:extLst>
                </a:gridCol>
              </a:tblGrid>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23344472"/>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14845735"/>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51645142"/>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20275521"/>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32444300"/>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75644187"/>
                  </a:ext>
                </a:extLst>
              </a:tr>
            </a:tbl>
          </a:graphicData>
        </a:graphic>
      </p:graphicFrame>
    </p:spTree>
    <p:extLst>
      <p:ext uri="{BB962C8B-B14F-4D97-AF65-F5344CB8AC3E}">
        <p14:creationId xmlns:p14="http://schemas.microsoft.com/office/powerpoint/2010/main" val="11612702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E6D4990E-31EA-4FCE-9A92-CF0FEA6B9BC3}"/>
              </a:ext>
            </a:extLst>
          </p:cNvPr>
          <p:cNvSpPr>
            <a:spLocks noGrp="1"/>
          </p:cNvSpPr>
          <p:nvPr>
            <p:ph sz="quarter" idx="10"/>
          </p:nvPr>
        </p:nvSpPr>
        <p:spPr>
          <a:xfrm>
            <a:off x="776288" y="11223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D7C05FD-9F30-46CF-B4A4-1F26E18011DC}"/>
              </a:ext>
            </a:extLst>
          </p:cNvPr>
          <p:cNvSpPr>
            <a:spLocks noGrp="1"/>
          </p:cNvSpPr>
          <p:nvPr>
            <p:ph sz="quarter" idx="11"/>
          </p:nvPr>
        </p:nvSpPr>
        <p:spPr>
          <a:xfrm>
            <a:off x="928688" y="12747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B7FC0806-68FD-47C2-9A2C-E97B251E9335}"/>
              </a:ext>
            </a:extLst>
          </p:cNvPr>
          <p:cNvSpPr>
            <a:spLocks noGrp="1"/>
          </p:cNvSpPr>
          <p:nvPr>
            <p:ph sz="quarter" idx="12"/>
          </p:nvPr>
        </p:nvSpPr>
        <p:spPr>
          <a:xfrm>
            <a:off x="1081088" y="14271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F9D856-8DBC-4F7D-B429-57FACB6470C3}"/>
              </a:ext>
            </a:extLst>
          </p:cNvPr>
          <p:cNvSpPr>
            <a:spLocks noGrp="1"/>
          </p:cNvSpPr>
          <p:nvPr>
            <p:ph sz="quarter" idx="13"/>
          </p:nvPr>
        </p:nvSpPr>
        <p:spPr>
          <a:xfrm>
            <a:off x="1233488" y="15795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7FEB35B-1B19-4CCE-BB7F-25E012F07CD0}"/>
              </a:ext>
            </a:extLst>
          </p:cNvPr>
          <p:cNvSpPr>
            <a:spLocks noGrp="1"/>
          </p:cNvSpPr>
          <p:nvPr>
            <p:ph sz="quarter" idx="14"/>
          </p:nvPr>
        </p:nvSpPr>
        <p:spPr>
          <a:xfrm>
            <a:off x="1385888" y="17319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A58DAC74-B3DF-4918-BA74-ACAAF183BD77}"/>
              </a:ext>
            </a:extLst>
          </p:cNvPr>
          <p:cNvSpPr>
            <a:spLocks noGrp="1"/>
          </p:cNvSpPr>
          <p:nvPr>
            <p:ph sz="quarter" idx="15"/>
          </p:nvPr>
        </p:nvSpPr>
        <p:spPr>
          <a:xfrm>
            <a:off x="1538288" y="18843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ABC79853-A629-446C-9A4B-5703392B554B}"/>
              </a:ext>
            </a:extLst>
          </p:cNvPr>
          <p:cNvSpPr>
            <a:spLocks noGrp="1"/>
          </p:cNvSpPr>
          <p:nvPr>
            <p:ph sz="quarter" idx="16"/>
          </p:nvPr>
        </p:nvSpPr>
        <p:spPr>
          <a:xfrm>
            <a:off x="1690688" y="20367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382D317C-502F-4B74-A965-5F223B966C36}"/>
              </a:ext>
            </a:extLst>
          </p:cNvPr>
          <p:cNvSpPr>
            <a:spLocks noGrp="1"/>
          </p:cNvSpPr>
          <p:nvPr>
            <p:ph sz="quarter" idx="17"/>
          </p:nvPr>
        </p:nvSpPr>
        <p:spPr>
          <a:xfrm>
            <a:off x="1843088" y="21891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13A64DD-3469-4611-B64F-111159A32A46}"/>
              </a:ext>
            </a:extLst>
          </p:cNvPr>
          <p:cNvSpPr>
            <a:spLocks noGrp="1"/>
          </p:cNvSpPr>
          <p:nvPr>
            <p:ph sz="quarter" idx="18"/>
          </p:nvPr>
        </p:nvSpPr>
        <p:spPr>
          <a:xfrm>
            <a:off x="1995488" y="2341563"/>
            <a:ext cx="1592262"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3EAD6F2C-730B-48A6-B3D4-796B3761306D}"/>
              </a:ext>
            </a:extLst>
          </p:cNvPr>
          <p:cNvSpPr>
            <a:spLocks noGrp="1"/>
          </p:cNvSpPr>
          <p:nvPr>
            <p:ph sz="quarter" idx="19"/>
          </p:nvPr>
        </p:nvSpPr>
        <p:spPr>
          <a:xfrm>
            <a:off x="2147888" y="2493963"/>
            <a:ext cx="1592262" cy="430887"/>
          </a:xfrm>
        </p:spPr>
        <p:txBody>
          <a:bodyPr/>
          <a:lstStyle/>
          <a:p>
            <a:pPr lvl="0"/>
            <a:endParaRPr lang="en-US"/>
          </a:p>
        </p:txBody>
      </p:sp>
      <p:sp>
        <p:nvSpPr>
          <p:cNvPr id="15" name="Content Placeholder 14">
            <a:extLst>
              <a:ext uri="{FF2B5EF4-FFF2-40B4-BE49-F238E27FC236}">
                <a16:creationId xmlns:a16="http://schemas.microsoft.com/office/drawing/2014/main" id="{3DC569DA-31F3-4067-8650-5C415D66B50A}"/>
              </a:ext>
            </a:extLst>
          </p:cNvPr>
          <p:cNvSpPr>
            <a:spLocks noGrp="1"/>
          </p:cNvSpPr>
          <p:nvPr>
            <p:ph sz="quarter" idx="20"/>
          </p:nvPr>
        </p:nvSpPr>
        <p:spPr>
          <a:xfrm>
            <a:off x="5624513" y="15795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4">
            <a:extLst>
              <a:ext uri="{FF2B5EF4-FFF2-40B4-BE49-F238E27FC236}">
                <a16:creationId xmlns:a16="http://schemas.microsoft.com/office/drawing/2014/main" id="{8BF4C16B-11C0-4961-ADDB-906EF2C6417E}"/>
              </a:ext>
            </a:extLst>
          </p:cNvPr>
          <p:cNvSpPr>
            <a:spLocks noGrp="1"/>
          </p:cNvSpPr>
          <p:nvPr>
            <p:ph sz="quarter" idx="21"/>
          </p:nvPr>
        </p:nvSpPr>
        <p:spPr>
          <a:xfrm>
            <a:off x="5776913" y="17319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4">
            <a:extLst>
              <a:ext uri="{FF2B5EF4-FFF2-40B4-BE49-F238E27FC236}">
                <a16:creationId xmlns:a16="http://schemas.microsoft.com/office/drawing/2014/main" id="{4254BCAA-EF0D-463D-BB9F-ECD9FDB1041A}"/>
              </a:ext>
            </a:extLst>
          </p:cNvPr>
          <p:cNvSpPr>
            <a:spLocks noGrp="1"/>
          </p:cNvSpPr>
          <p:nvPr>
            <p:ph sz="quarter" idx="22"/>
          </p:nvPr>
        </p:nvSpPr>
        <p:spPr>
          <a:xfrm>
            <a:off x="5929313" y="1884363"/>
            <a:ext cx="14128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8E8BB5B8-F6F2-4271-9728-CCD391C977EA}"/>
              </a:ext>
            </a:extLst>
          </p:cNvPr>
          <p:cNvSpPr>
            <a:spLocks noGrp="1"/>
          </p:cNvSpPr>
          <p:nvPr>
            <p:ph sz="quarter" idx="23"/>
          </p:nvPr>
        </p:nvSpPr>
        <p:spPr>
          <a:xfrm>
            <a:off x="8248650" y="15795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8">
            <a:extLst>
              <a:ext uri="{FF2B5EF4-FFF2-40B4-BE49-F238E27FC236}">
                <a16:creationId xmlns:a16="http://schemas.microsoft.com/office/drawing/2014/main" id="{A9716E45-5101-40AB-A10F-BC936B3A04D1}"/>
              </a:ext>
            </a:extLst>
          </p:cNvPr>
          <p:cNvSpPr>
            <a:spLocks noGrp="1"/>
          </p:cNvSpPr>
          <p:nvPr>
            <p:ph sz="quarter" idx="24"/>
          </p:nvPr>
        </p:nvSpPr>
        <p:spPr>
          <a:xfrm>
            <a:off x="8401050" y="17319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8">
            <a:extLst>
              <a:ext uri="{FF2B5EF4-FFF2-40B4-BE49-F238E27FC236}">
                <a16:creationId xmlns:a16="http://schemas.microsoft.com/office/drawing/2014/main" id="{994E1CA4-2D9B-4830-AB44-8A29058270D7}"/>
              </a:ext>
            </a:extLst>
          </p:cNvPr>
          <p:cNvSpPr>
            <a:spLocks noGrp="1"/>
          </p:cNvSpPr>
          <p:nvPr>
            <p:ph sz="quarter" idx="25"/>
          </p:nvPr>
        </p:nvSpPr>
        <p:spPr>
          <a:xfrm>
            <a:off x="8553450" y="1884363"/>
            <a:ext cx="1412875" cy="70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5EEE1C3-E5ED-4B94-9022-A09AA5FDA6C8}"/>
              </a:ext>
            </a:extLst>
          </p:cNvPr>
          <p:cNvSpPr>
            <a:spLocks noGrp="1"/>
          </p:cNvSpPr>
          <p:nvPr>
            <p:ph sz="quarter" idx="26"/>
          </p:nvPr>
        </p:nvSpPr>
        <p:spPr>
          <a:xfrm>
            <a:off x="10344150" y="3200400"/>
            <a:ext cx="876300" cy="102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B042518B-07FA-4EEA-9ADC-12F36BDB96A2}"/>
              </a:ext>
            </a:extLst>
          </p:cNvPr>
          <p:cNvSpPr>
            <a:spLocks noGrp="1"/>
          </p:cNvSpPr>
          <p:nvPr>
            <p:ph sz="quarter" idx="27"/>
          </p:nvPr>
        </p:nvSpPr>
        <p:spPr>
          <a:xfrm>
            <a:off x="3435350" y="1579563"/>
            <a:ext cx="1884363" cy="430887"/>
          </a:xfrm>
        </p:spPr>
        <p:txBody>
          <a:bodyPr/>
          <a:lstStyle/>
          <a:p>
            <a:pPr lvl="0"/>
            <a:endParaRPr lang="en-US"/>
          </a:p>
        </p:txBody>
      </p:sp>
      <p:sp>
        <p:nvSpPr>
          <p:cNvPr id="27" name="Content Placeholder 26">
            <a:extLst>
              <a:ext uri="{FF2B5EF4-FFF2-40B4-BE49-F238E27FC236}">
                <a16:creationId xmlns:a16="http://schemas.microsoft.com/office/drawing/2014/main" id="{86426629-C5D9-4FD1-B4CD-B4098E95DE8F}"/>
              </a:ext>
            </a:extLst>
          </p:cNvPr>
          <p:cNvSpPr>
            <a:spLocks noGrp="1"/>
          </p:cNvSpPr>
          <p:nvPr>
            <p:ph sz="quarter" idx="28"/>
          </p:nvPr>
        </p:nvSpPr>
        <p:spPr>
          <a:xfrm>
            <a:off x="4803775" y="4897438"/>
            <a:ext cx="16287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6">
            <a:extLst>
              <a:ext uri="{FF2B5EF4-FFF2-40B4-BE49-F238E27FC236}">
                <a16:creationId xmlns:a16="http://schemas.microsoft.com/office/drawing/2014/main" id="{B4E202E0-0506-436F-BBDF-D3976135B67A}"/>
              </a:ext>
            </a:extLst>
          </p:cNvPr>
          <p:cNvSpPr>
            <a:spLocks noGrp="1"/>
          </p:cNvSpPr>
          <p:nvPr>
            <p:ph sz="quarter" idx="29"/>
          </p:nvPr>
        </p:nvSpPr>
        <p:spPr>
          <a:xfrm>
            <a:off x="4956175" y="5049838"/>
            <a:ext cx="1628775"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2510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9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CB41FDD0-8CFB-4976-A3DE-80E29DD0DA0F}"/>
              </a:ext>
            </a:extLst>
          </p:cNvPr>
          <p:cNvSpPr>
            <a:spLocks noGrp="1"/>
          </p:cNvSpPr>
          <p:nvPr>
            <p:ph sz="quarter" idx="10"/>
          </p:nvPr>
        </p:nvSpPr>
        <p:spPr>
          <a:xfrm>
            <a:off x="798513" y="2351088"/>
            <a:ext cx="2379662" cy="430887"/>
          </a:xfrm>
        </p:spPr>
        <p:txBody>
          <a:bodyPr/>
          <a:lstStyle/>
          <a:p>
            <a:pPr lvl="0"/>
            <a:r>
              <a:rPr lang="en-US"/>
              <a:t>Click to edit</a:t>
            </a:r>
          </a:p>
        </p:txBody>
      </p:sp>
      <p:sp>
        <p:nvSpPr>
          <p:cNvPr id="6" name="Content Placeholder 5">
            <a:extLst>
              <a:ext uri="{FF2B5EF4-FFF2-40B4-BE49-F238E27FC236}">
                <a16:creationId xmlns:a16="http://schemas.microsoft.com/office/drawing/2014/main" id="{A527DB17-387C-4BF8-8797-C0C8CFEFCA54}"/>
              </a:ext>
            </a:extLst>
          </p:cNvPr>
          <p:cNvSpPr>
            <a:spLocks noGrp="1"/>
          </p:cNvSpPr>
          <p:nvPr>
            <p:ph sz="quarter" idx="11"/>
          </p:nvPr>
        </p:nvSpPr>
        <p:spPr>
          <a:xfrm>
            <a:off x="3686175" y="2351088"/>
            <a:ext cx="2235200" cy="430212"/>
          </a:xfrm>
        </p:spPr>
        <p:txBody>
          <a:bodyPr/>
          <a:lstStyle/>
          <a:p>
            <a:pPr lvl="0"/>
            <a:r>
              <a:rPr lang="en-US"/>
              <a:t>Click to edit</a:t>
            </a:r>
          </a:p>
        </p:txBody>
      </p:sp>
      <p:sp>
        <p:nvSpPr>
          <p:cNvPr id="8" name="Content Placeholder 7">
            <a:extLst>
              <a:ext uri="{FF2B5EF4-FFF2-40B4-BE49-F238E27FC236}">
                <a16:creationId xmlns:a16="http://schemas.microsoft.com/office/drawing/2014/main" id="{C2F7466E-6559-4585-902F-8CCFA5066BC2}"/>
              </a:ext>
            </a:extLst>
          </p:cNvPr>
          <p:cNvSpPr>
            <a:spLocks noGrp="1"/>
          </p:cNvSpPr>
          <p:nvPr>
            <p:ph sz="quarter" idx="12"/>
          </p:nvPr>
        </p:nvSpPr>
        <p:spPr>
          <a:xfrm>
            <a:off x="6473825" y="2351088"/>
            <a:ext cx="2001838" cy="430212"/>
          </a:xfrm>
        </p:spPr>
        <p:txBody>
          <a:bodyPr/>
          <a:lstStyle/>
          <a:p>
            <a:pPr lvl="0"/>
            <a:r>
              <a:rPr lang="en-US"/>
              <a:t>Click to edit</a:t>
            </a:r>
          </a:p>
        </p:txBody>
      </p:sp>
      <p:sp>
        <p:nvSpPr>
          <p:cNvPr id="10" name="Content Placeholder 9">
            <a:extLst>
              <a:ext uri="{FF2B5EF4-FFF2-40B4-BE49-F238E27FC236}">
                <a16:creationId xmlns:a16="http://schemas.microsoft.com/office/drawing/2014/main" id="{EF33D1AC-C80E-4E9D-8900-FA09D0069FE7}"/>
              </a:ext>
            </a:extLst>
          </p:cNvPr>
          <p:cNvSpPr>
            <a:spLocks noGrp="1"/>
          </p:cNvSpPr>
          <p:nvPr>
            <p:ph sz="quarter" idx="13"/>
          </p:nvPr>
        </p:nvSpPr>
        <p:spPr>
          <a:xfrm>
            <a:off x="9056688" y="2351088"/>
            <a:ext cx="2001837" cy="430212"/>
          </a:xfrm>
        </p:spPr>
        <p:txBody>
          <a:bodyPr/>
          <a:lstStyle/>
          <a:p>
            <a:pPr lvl="0"/>
            <a:r>
              <a:rPr lang="en-US"/>
              <a:t>Click to edit</a:t>
            </a:r>
          </a:p>
        </p:txBody>
      </p:sp>
      <p:sp>
        <p:nvSpPr>
          <p:cNvPr id="12" name="Content Placeholder 11">
            <a:extLst>
              <a:ext uri="{FF2B5EF4-FFF2-40B4-BE49-F238E27FC236}">
                <a16:creationId xmlns:a16="http://schemas.microsoft.com/office/drawing/2014/main" id="{3C7B7EBE-6424-48DA-9586-26C98B176CD7}"/>
              </a:ext>
            </a:extLst>
          </p:cNvPr>
          <p:cNvSpPr>
            <a:spLocks noGrp="1"/>
          </p:cNvSpPr>
          <p:nvPr>
            <p:ph sz="quarter" idx="14"/>
          </p:nvPr>
        </p:nvSpPr>
        <p:spPr>
          <a:xfrm>
            <a:off x="798513" y="3429000"/>
            <a:ext cx="2379662" cy="430887"/>
          </a:xfrm>
        </p:spPr>
        <p:txBody>
          <a:bodyPr/>
          <a:lstStyle/>
          <a:p>
            <a:pPr lvl="0"/>
            <a:r>
              <a:rPr lang="en-US"/>
              <a:t>Click to edit</a:t>
            </a:r>
          </a:p>
        </p:txBody>
      </p:sp>
      <p:sp>
        <p:nvSpPr>
          <p:cNvPr id="14" name="Content Placeholder 13">
            <a:extLst>
              <a:ext uri="{FF2B5EF4-FFF2-40B4-BE49-F238E27FC236}">
                <a16:creationId xmlns:a16="http://schemas.microsoft.com/office/drawing/2014/main" id="{C4E0A39D-7743-4B77-A18D-F4110B93FE8D}"/>
              </a:ext>
            </a:extLst>
          </p:cNvPr>
          <p:cNvSpPr>
            <a:spLocks noGrp="1"/>
          </p:cNvSpPr>
          <p:nvPr>
            <p:ph sz="quarter" idx="15"/>
          </p:nvPr>
        </p:nvSpPr>
        <p:spPr>
          <a:xfrm>
            <a:off x="3686175" y="3429000"/>
            <a:ext cx="2235200" cy="430213"/>
          </a:xfrm>
        </p:spPr>
        <p:txBody>
          <a:bodyPr/>
          <a:lstStyle/>
          <a:p>
            <a:pPr lvl="0"/>
            <a:r>
              <a:rPr lang="en-US"/>
              <a:t>Click to edit</a:t>
            </a:r>
          </a:p>
        </p:txBody>
      </p:sp>
      <p:sp>
        <p:nvSpPr>
          <p:cNvPr id="16" name="Content Placeholder 15">
            <a:extLst>
              <a:ext uri="{FF2B5EF4-FFF2-40B4-BE49-F238E27FC236}">
                <a16:creationId xmlns:a16="http://schemas.microsoft.com/office/drawing/2014/main" id="{5A0A5687-2820-455C-A963-29C2EB2A36F1}"/>
              </a:ext>
            </a:extLst>
          </p:cNvPr>
          <p:cNvSpPr>
            <a:spLocks noGrp="1"/>
          </p:cNvSpPr>
          <p:nvPr>
            <p:ph sz="quarter" idx="16"/>
          </p:nvPr>
        </p:nvSpPr>
        <p:spPr>
          <a:xfrm>
            <a:off x="6473825" y="3429000"/>
            <a:ext cx="2001838" cy="430213"/>
          </a:xfrm>
        </p:spPr>
        <p:txBody>
          <a:bodyPr/>
          <a:lstStyle/>
          <a:p>
            <a:pPr lvl="0"/>
            <a:r>
              <a:rPr lang="en-US"/>
              <a:t>Click to edit</a:t>
            </a:r>
          </a:p>
        </p:txBody>
      </p:sp>
      <p:sp>
        <p:nvSpPr>
          <p:cNvPr id="18" name="Content Placeholder 17">
            <a:extLst>
              <a:ext uri="{FF2B5EF4-FFF2-40B4-BE49-F238E27FC236}">
                <a16:creationId xmlns:a16="http://schemas.microsoft.com/office/drawing/2014/main" id="{0D14799D-22EB-4D89-811C-6B58921842D5}"/>
              </a:ext>
            </a:extLst>
          </p:cNvPr>
          <p:cNvSpPr>
            <a:spLocks noGrp="1"/>
          </p:cNvSpPr>
          <p:nvPr>
            <p:ph sz="quarter" idx="17"/>
          </p:nvPr>
        </p:nvSpPr>
        <p:spPr>
          <a:xfrm>
            <a:off x="9056688" y="3429000"/>
            <a:ext cx="2001837" cy="430213"/>
          </a:xfrm>
        </p:spPr>
        <p:txBody>
          <a:bodyPr/>
          <a:lstStyle/>
          <a:p>
            <a:pPr lvl="0"/>
            <a:r>
              <a:rPr lang="en-US"/>
              <a:t>Click to edit</a:t>
            </a:r>
          </a:p>
        </p:txBody>
      </p:sp>
      <p:sp>
        <p:nvSpPr>
          <p:cNvPr id="21" name="Rectangle: Rounded Corners 20">
            <a:extLst>
              <a:ext uri="{FF2B5EF4-FFF2-40B4-BE49-F238E27FC236}">
                <a16:creationId xmlns:a16="http://schemas.microsoft.com/office/drawing/2014/main" id="{C9A2F0EB-0343-4376-B181-89EA15076996}"/>
              </a:ext>
              <a:ext uri="{C183D7F6-B498-43B3-948B-1728B52AA6E4}">
                <adec:decorative xmlns:adec="http://schemas.microsoft.com/office/drawing/2017/decorative" val="1"/>
              </a:ext>
            </a:extLst>
          </p:cNvPr>
          <p:cNvSpPr/>
          <p:nvPr userDrawn="1"/>
        </p:nvSpPr>
        <p:spPr>
          <a:xfrm>
            <a:off x="6096000" y="3426384"/>
            <a:ext cx="4497414" cy="1689818"/>
          </a:xfrm>
          <a:prstGeom prst="roundRect">
            <a:avLst/>
          </a:prstGeom>
          <a:solidFill>
            <a:schemeClr val="bg1"/>
          </a:solidFill>
          <a:ln>
            <a:noFill/>
            <a:headEnd type="none" w="med" len="med"/>
            <a:tailEnd type="none" w="med" len="med"/>
          </a:ln>
          <a:effectLst>
            <a:outerShdw blurRad="381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4592" tIns="131674" rIns="164592" bIns="91440" numCol="1" spcCol="0" rtlCol="0" fromWordArt="0" anchor="b" anchorCtr="0" forceAA="0" compatLnSpc="1">
            <a:prstTxWarp prst="textNoShape">
              <a:avLst/>
            </a:prstTxWarp>
            <a:noAutofit/>
          </a:bodyPr>
          <a:lstStyle/>
          <a:p>
            <a:pPr algn="ctr" defTabSz="839225" fontAlgn="base">
              <a:spcBef>
                <a:spcPct val="0"/>
              </a:spcBef>
              <a:spcAft>
                <a:spcPct val="0"/>
              </a:spcAft>
            </a:pPr>
            <a:endParaRPr lang="en-US">
              <a:solidFill>
                <a:schemeClr val="accent1">
                  <a:lumMod val="60000"/>
                  <a:lumOff val="40000"/>
                </a:schemeClr>
              </a:solidFill>
              <a:latin typeface="Segoe UI"/>
              <a:cs typeface="Segoe UI" pitchFamily="34" charset="0"/>
            </a:endParaRPr>
          </a:p>
        </p:txBody>
      </p:sp>
      <p:sp>
        <p:nvSpPr>
          <p:cNvPr id="20" name="Rectangle: Rounded Corners 19">
            <a:extLst>
              <a:ext uri="{FF2B5EF4-FFF2-40B4-BE49-F238E27FC236}">
                <a16:creationId xmlns:a16="http://schemas.microsoft.com/office/drawing/2014/main" id="{4C7D7216-F1F4-4A09-BF36-752BB91F8383}"/>
              </a:ext>
              <a:ext uri="{C183D7F6-B498-43B3-948B-1728B52AA6E4}">
                <adec:decorative xmlns:adec="http://schemas.microsoft.com/office/drawing/2017/decorative" val="1"/>
              </a:ext>
            </a:extLst>
          </p:cNvPr>
          <p:cNvSpPr/>
          <p:nvPr userDrawn="1"/>
        </p:nvSpPr>
        <p:spPr>
          <a:xfrm>
            <a:off x="1483971" y="3431494"/>
            <a:ext cx="4497414" cy="1683528"/>
          </a:xfrm>
          <a:prstGeom prst="roundRect">
            <a:avLst/>
          </a:prstGeom>
          <a:solidFill>
            <a:schemeClr val="bg1"/>
          </a:solidFill>
          <a:ln>
            <a:noFill/>
            <a:headEnd type="none" w="med" len="med"/>
            <a:tailEnd type="none" w="med" len="med"/>
          </a:ln>
          <a:effectLst>
            <a:outerShdw blurRad="381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4592" tIns="131674" rIns="164592" bIns="91440" numCol="1" spcCol="0" rtlCol="0" fromWordArt="0" anchor="b" anchorCtr="0" forceAA="0" compatLnSpc="1">
            <a:prstTxWarp prst="textNoShape">
              <a:avLst/>
            </a:prstTxWarp>
            <a:noAutofit/>
          </a:bodyPr>
          <a:lstStyle/>
          <a:p>
            <a:pPr algn="ctr" defTabSz="839225" fontAlgn="base">
              <a:spcBef>
                <a:spcPct val="0"/>
              </a:spcBef>
              <a:spcAft>
                <a:spcPct val="0"/>
              </a:spcAft>
            </a:pPr>
            <a:endParaRPr lang="en-US">
              <a:solidFill>
                <a:schemeClr val="accent1">
                  <a:lumMod val="60000"/>
                  <a:lumOff val="40000"/>
                </a:schemeClr>
              </a:solidFill>
              <a:latin typeface="Segoe UI"/>
              <a:cs typeface="Segoe UI" pitchFamily="34" charset="0"/>
            </a:endParaRPr>
          </a:p>
        </p:txBody>
      </p:sp>
      <p:sp>
        <p:nvSpPr>
          <p:cNvPr id="19" name="Rectangle: Rounded Corners 18">
            <a:extLst>
              <a:ext uri="{FF2B5EF4-FFF2-40B4-BE49-F238E27FC236}">
                <a16:creationId xmlns:a16="http://schemas.microsoft.com/office/drawing/2014/main" id="{102265AA-313B-4D8A-91EE-011D2E0C09CA}"/>
              </a:ext>
              <a:ext uri="{C183D7F6-B498-43B3-948B-1728B52AA6E4}">
                <adec:decorative xmlns:adec="http://schemas.microsoft.com/office/drawing/2017/decorative" val="1"/>
              </a:ext>
            </a:extLst>
          </p:cNvPr>
          <p:cNvSpPr/>
          <p:nvPr userDrawn="1"/>
        </p:nvSpPr>
        <p:spPr>
          <a:xfrm>
            <a:off x="3702792" y="2369111"/>
            <a:ext cx="4497414" cy="995195"/>
          </a:xfrm>
          <a:prstGeom prst="roundRect">
            <a:avLst/>
          </a:prstGeom>
          <a:solidFill>
            <a:schemeClr val="bg1"/>
          </a:solidFill>
          <a:ln>
            <a:noFill/>
            <a:headEnd type="none" w="med" len="med"/>
            <a:tailEnd type="none" w="med" len="med"/>
          </a:ln>
          <a:effectLst>
            <a:outerShdw blurRad="381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4592" tIns="131674" rIns="164592" bIns="91440" numCol="1" spcCol="0" rtlCol="0" fromWordArt="0" anchor="b" anchorCtr="0" forceAA="0" compatLnSpc="1">
            <a:prstTxWarp prst="textNoShape">
              <a:avLst/>
            </a:prstTxWarp>
            <a:noAutofit/>
          </a:bodyPr>
          <a:lstStyle/>
          <a:p>
            <a:pPr algn="ctr" defTabSz="839225" fontAlgn="base">
              <a:spcBef>
                <a:spcPct val="0"/>
              </a:spcBef>
              <a:spcAft>
                <a:spcPct val="0"/>
              </a:spcAft>
            </a:pPr>
            <a:endParaRPr lang="en-US">
              <a:solidFill>
                <a:schemeClr val="accent1"/>
              </a:solidFill>
              <a:latin typeface="Segoe UI"/>
              <a:cs typeface="Segoe UI" pitchFamily="34" charset="0"/>
            </a:endParaRPr>
          </a:p>
        </p:txBody>
      </p:sp>
      <p:sp>
        <p:nvSpPr>
          <p:cNvPr id="5" name="Content Placeholder 4">
            <a:extLst>
              <a:ext uri="{FF2B5EF4-FFF2-40B4-BE49-F238E27FC236}">
                <a16:creationId xmlns:a16="http://schemas.microsoft.com/office/drawing/2014/main" id="{D113FC02-FBD0-422D-8CF7-78D30789860F}"/>
              </a:ext>
            </a:extLst>
          </p:cNvPr>
          <p:cNvSpPr>
            <a:spLocks noGrp="1"/>
          </p:cNvSpPr>
          <p:nvPr>
            <p:ph sz="quarter" idx="18"/>
          </p:nvPr>
        </p:nvSpPr>
        <p:spPr>
          <a:xfrm>
            <a:off x="1995488" y="1482725"/>
            <a:ext cx="1706562" cy="554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D3980FB-69E9-4933-AD71-C9102BDF2ECB}"/>
              </a:ext>
            </a:extLst>
          </p:cNvPr>
          <p:cNvSpPr>
            <a:spLocks noGrp="1"/>
          </p:cNvSpPr>
          <p:nvPr>
            <p:ph sz="quarter" idx="19"/>
          </p:nvPr>
        </p:nvSpPr>
        <p:spPr>
          <a:xfrm>
            <a:off x="4129088" y="1325563"/>
            <a:ext cx="1792287" cy="71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B949474C-270F-4E59-B215-1E3EA896078A}"/>
              </a:ext>
            </a:extLst>
          </p:cNvPr>
          <p:cNvSpPr>
            <a:spLocks noGrp="1"/>
          </p:cNvSpPr>
          <p:nvPr>
            <p:ph sz="quarter" idx="20"/>
          </p:nvPr>
        </p:nvSpPr>
        <p:spPr>
          <a:xfrm>
            <a:off x="6473825" y="1325563"/>
            <a:ext cx="1725613" cy="55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7713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8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10F1C4F0-B6E6-4747-92DC-1DB21C471E0D}"/>
              </a:ext>
            </a:extLst>
          </p:cNvPr>
          <p:cNvSpPr>
            <a:spLocks noGrp="1"/>
          </p:cNvSpPr>
          <p:nvPr>
            <p:ph sz="quarter" idx="10"/>
          </p:nvPr>
        </p:nvSpPr>
        <p:spPr>
          <a:xfrm>
            <a:off x="1363663" y="2003425"/>
            <a:ext cx="3194050" cy="434975"/>
          </a:xfrm>
        </p:spPr>
        <p:txBody>
          <a:bodyPr/>
          <a:lstStyle/>
          <a:p>
            <a:pPr lvl="0"/>
            <a:r>
              <a:rPr lang="en-US"/>
              <a:t>Click to edit Master</a:t>
            </a:r>
          </a:p>
        </p:txBody>
      </p:sp>
      <p:sp>
        <p:nvSpPr>
          <p:cNvPr id="6" name="Content Placeholder 5">
            <a:extLst>
              <a:ext uri="{FF2B5EF4-FFF2-40B4-BE49-F238E27FC236}">
                <a16:creationId xmlns:a16="http://schemas.microsoft.com/office/drawing/2014/main" id="{C02020A5-E9D9-4821-99D4-AC5A0D12406C}"/>
              </a:ext>
            </a:extLst>
          </p:cNvPr>
          <p:cNvSpPr>
            <a:spLocks noGrp="1"/>
          </p:cNvSpPr>
          <p:nvPr>
            <p:ph sz="quarter" idx="11"/>
          </p:nvPr>
        </p:nvSpPr>
        <p:spPr>
          <a:xfrm>
            <a:off x="885825" y="2932113"/>
            <a:ext cx="1682750" cy="434975"/>
          </a:xfrm>
        </p:spPr>
        <p:txBody>
          <a:bodyPr/>
          <a:lstStyle/>
          <a:p>
            <a:pPr lvl="0"/>
            <a:r>
              <a:rPr lang="en-US"/>
              <a:t>Click to</a:t>
            </a:r>
          </a:p>
        </p:txBody>
      </p:sp>
      <p:sp>
        <p:nvSpPr>
          <p:cNvPr id="8" name="Content Placeholder 7">
            <a:extLst>
              <a:ext uri="{FF2B5EF4-FFF2-40B4-BE49-F238E27FC236}">
                <a16:creationId xmlns:a16="http://schemas.microsoft.com/office/drawing/2014/main" id="{32A09A0F-B876-4E2F-B62D-EB78B87F8795}"/>
              </a:ext>
            </a:extLst>
          </p:cNvPr>
          <p:cNvSpPr>
            <a:spLocks noGrp="1"/>
          </p:cNvSpPr>
          <p:nvPr>
            <p:ph sz="quarter" idx="12"/>
          </p:nvPr>
        </p:nvSpPr>
        <p:spPr>
          <a:xfrm>
            <a:off x="3598863" y="2932113"/>
            <a:ext cx="1828800" cy="434975"/>
          </a:xfrm>
        </p:spPr>
        <p:txBody>
          <a:bodyPr/>
          <a:lstStyle/>
          <a:p>
            <a:pPr lvl="0"/>
            <a:r>
              <a:rPr lang="en-US"/>
              <a:t>Click to</a:t>
            </a:r>
          </a:p>
        </p:txBody>
      </p:sp>
      <p:sp>
        <p:nvSpPr>
          <p:cNvPr id="10" name="Content Placeholder 9">
            <a:extLst>
              <a:ext uri="{FF2B5EF4-FFF2-40B4-BE49-F238E27FC236}">
                <a16:creationId xmlns:a16="http://schemas.microsoft.com/office/drawing/2014/main" id="{268CF9A5-D1F6-4A0A-A3F0-A691B25790E6}"/>
              </a:ext>
            </a:extLst>
          </p:cNvPr>
          <p:cNvSpPr>
            <a:spLocks noGrp="1"/>
          </p:cNvSpPr>
          <p:nvPr>
            <p:ph sz="quarter" idx="13"/>
          </p:nvPr>
        </p:nvSpPr>
        <p:spPr>
          <a:xfrm>
            <a:off x="885825" y="3919538"/>
            <a:ext cx="1828800" cy="434975"/>
          </a:xfrm>
        </p:spPr>
        <p:txBody>
          <a:bodyPr/>
          <a:lstStyle/>
          <a:p>
            <a:pPr lvl="0"/>
            <a:r>
              <a:rPr lang="en-US"/>
              <a:t>Click to</a:t>
            </a:r>
          </a:p>
        </p:txBody>
      </p:sp>
      <p:sp>
        <p:nvSpPr>
          <p:cNvPr id="12" name="Content Placeholder 11">
            <a:extLst>
              <a:ext uri="{FF2B5EF4-FFF2-40B4-BE49-F238E27FC236}">
                <a16:creationId xmlns:a16="http://schemas.microsoft.com/office/drawing/2014/main" id="{88035643-A49F-4AB7-AD9D-69F90D9921AE}"/>
              </a:ext>
            </a:extLst>
          </p:cNvPr>
          <p:cNvSpPr>
            <a:spLocks noGrp="1"/>
          </p:cNvSpPr>
          <p:nvPr>
            <p:ph sz="quarter" idx="14"/>
          </p:nvPr>
        </p:nvSpPr>
        <p:spPr>
          <a:xfrm>
            <a:off x="3598863" y="3919538"/>
            <a:ext cx="1960562" cy="434975"/>
          </a:xfrm>
        </p:spPr>
        <p:txBody>
          <a:bodyPr/>
          <a:lstStyle/>
          <a:p>
            <a:pPr lvl="0"/>
            <a:r>
              <a:rPr lang="en-US"/>
              <a:t>Click to edit</a:t>
            </a:r>
          </a:p>
        </p:txBody>
      </p:sp>
    </p:spTree>
    <p:extLst>
      <p:ext uri="{BB962C8B-B14F-4D97-AF65-F5344CB8AC3E}">
        <p14:creationId xmlns:p14="http://schemas.microsoft.com/office/powerpoint/2010/main" val="1677974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CF442501-B8C1-4E79-8D19-8E111F75736A}"/>
              </a:ext>
            </a:extLst>
          </p:cNvPr>
          <p:cNvSpPr>
            <a:spLocks noGrp="1"/>
          </p:cNvSpPr>
          <p:nvPr>
            <p:ph sz="quarter" idx="10"/>
          </p:nvPr>
        </p:nvSpPr>
        <p:spPr>
          <a:xfrm>
            <a:off x="900113" y="2032000"/>
            <a:ext cx="3192462" cy="430887"/>
          </a:xfrm>
        </p:spPr>
        <p:txBody>
          <a:bodyPr/>
          <a:lstStyle/>
          <a:p>
            <a:pPr lvl="0"/>
            <a:r>
              <a:rPr lang="en-US"/>
              <a:t>Click to edit Master</a:t>
            </a:r>
          </a:p>
        </p:txBody>
      </p:sp>
      <p:sp>
        <p:nvSpPr>
          <p:cNvPr id="6" name="Content Placeholder 5">
            <a:extLst>
              <a:ext uri="{FF2B5EF4-FFF2-40B4-BE49-F238E27FC236}">
                <a16:creationId xmlns:a16="http://schemas.microsoft.com/office/drawing/2014/main" id="{0FA882C8-F6A8-45D2-BE1F-959B3102203D}"/>
              </a:ext>
            </a:extLst>
          </p:cNvPr>
          <p:cNvSpPr>
            <a:spLocks noGrp="1"/>
          </p:cNvSpPr>
          <p:nvPr>
            <p:ph sz="quarter" idx="11"/>
          </p:nvPr>
        </p:nvSpPr>
        <p:spPr>
          <a:xfrm>
            <a:off x="465138" y="3178175"/>
            <a:ext cx="2365375" cy="430887"/>
          </a:xfrm>
        </p:spPr>
        <p:txBody>
          <a:bodyPr/>
          <a:lstStyle/>
          <a:p>
            <a:pPr lvl="0"/>
            <a:r>
              <a:rPr lang="en-US"/>
              <a:t>Click to edit</a:t>
            </a:r>
          </a:p>
        </p:txBody>
      </p:sp>
      <p:sp>
        <p:nvSpPr>
          <p:cNvPr id="8" name="Content Placeholder 7">
            <a:extLst>
              <a:ext uri="{FF2B5EF4-FFF2-40B4-BE49-F238E27FC236}">
                <a16:creationId xmlns:a16="http://schemas.microsoft.com/office/drawing/2014/main" id="{E3E7ADBE-0DBC-4904-8BDA-10BA00F85DC3}"/>
              </a:ext>
            </a:extLst>
          </p:cNvPr>
          <p:cNvSpPr>
            <a:spLocks noGrp="1"/>
          </p:cNvSpPr>
          <p:nvPr>
            <p:ph sz="quarter" idx="12"/>
          </p:nvPr>
        </p:nvSpPr>
        <p:spPr>
          <a:xfrm>
            <a:off x="3222625" y="3178175"/>
            <a:ext cx="1755775" cy="430213"/>
          </a:xfrm>
        </p:spPr>
        <p:txBody>
          <a:bodyPr/>
          <a:lstStyle/>
          <a:p>
            <a:pPr lvl="0"/>
            <a:r>
              <a:rPr lang="en-US"/>
              <a:t>Click to</a:t>
            </a:r>
          </a:p>
        </p:txBody>
      </p:sp>
      <p:sp>
        <p:nvSpPr>
          <p:cNvPr id="10" name="Content Placeholder 9">
            <a:extLst>
              <a:ext uri="{FF2B5EF4-FFF2-40B4-BE49-F238E27FC236}">
                <a16:creationId xmlns:a16="http://schemas.microsoft.com/office/drawing/2014/main" id="{63D21EE0-8285-45E9-B4BA-825FBA0C6A02}"/>
              </a:ext>
            </a:extLst>
          </p:cNvPr>
          <p:cNvSpPr>
            <a:spLocks noGrp="1"/>
          </p:cNvSpPr>
          <p:nvPr>
            <p:ph sz="quarter" idx="13"/>
          </p:nvPr>
        </p:nvSpPr>
        <p:spPr>
          <a:xfrm>
            <a:off x="465138" y="4092575"/>
            <a:ext cx="2365375" cy="431800"/>
          </a:xfrm>
        </p:spPr>
        <p:txBody>
          <a:bodyPr/>
          <a:lstStyle/>
          <a:p>
            <a:pPr lvl="0"/>
            <a:r>
              <a:rPr lang="en-US"/>
              <a:t>Click to edit</a:t>
            </a:r>
          </a:p>
        </p:txBody>
      </p:sp>
      <p:sp>
        <p:nvSpPr>
          <p:cNvPr id="12" name="Content Placeholder 11">
            <a:extLst>
              <a:ext uri="{FF2B5EF4-FFF2-40B4-BE49-F238E27FC236}">
                <a16:creationId xmlns:a16="http://schemas.microsoft.com/office/drawing/2014/main" id="{3639121E-8767-4C52-9851-592DA67A7857}"/>
              </a:ext>
            </a:extLst>
          </p:cNvPr>
          <p:cNvSpPr>
            <a:spLocks noGrp="1"/>
          </p:cNvSpPr>
          <p:nvPr>
            <p:ph sz="quarter" idx="14"/>
          </p:nvPr>
        </p:nvSpPr>
        <p:spPr>
          <a:xfrm>
            <a:off x="3222625" y="4092575"/>
            <a:ext cx="1755775" cy="430213"/>
          </a:xfrm>
        </p:spPr>
        <p:txBody>
          <a:bodyPr/>
          <a:lstStyle/>
          <a:p>
            <a:pPr lvl="0"/>
            <a:r>
              <a:rPr lang="en-US"/>
              <a:t>Click to</a:t>
            </a:r>
          </a:p>
        </p:txBody>
      </p:sp>
      <p:sp>
        <p:nvSpPr>
          <p:cNvPr id="14" name="Content Placeholder 13">
            <a:extLst>
              <a:ext uri="{FF2B5EF4-FFF2-40B4-BE49-F238E27FC236}">
                <a16:creationId xmlns:a16="http://schemas.microsoft.com/office/drawing/2014/main" id="{F5CADEEB-2CF4-4C77-B6CC-DAEF3BDF4BB4}"/>
              </a:ext>
            </a:extLst>
          </p:cNvPr>
          <p:cNvSpPr>
            <a:spLocks noGrp="1"/>
          </p:cNvSpPr>
          <p:nvPr>
            <p:ph sz="quarter" idx="15"/>
          </p:nvPr>
        </p:nvSpPr>
        <p:spPr>
          <a:xfrm>
            <a:off x="8853488" y="2032000"/>
            <a:ext cx="2752725" cy="430213"/>
          </a:xfrm>
        </p:spPr>
        <p:txBody>
          <a:bodyPr/>
          <a:lstStyle/>
          <a:p>
            <a:pPr lvl="0"/>
            <a:r>
              <a:rPr lang="en-US"/>
              <a:t>Click to edit</a:t>
            </a:r>
          </a:p>
        </p:txBody>
      </p:sp>
      <p:sp>
        <p:nvSpPr>
          <p:cNvPr id="16" name="Content Placeholder 15">
            <a:extLst>
              <a:ext uri="{FF2B5EF4-FFF2-40B4-BE49-F238E27FC236}">
                <a16:creationId xmlns:a16="http://schemas.microsoft.com/office/drawing/2014/main" id="{DEF1E831-56D4-46AA-A94F-21424C280BBD}"/>
              </a:ext>
            </a:extLst>
          </p:cNvPr>
          <p:cNvSpPr>
            <a:spLocks noGrp="1"/>
          </p:cNvSpPr>
          <p:nvPr>
            <p:ph sz="quarter" idx="16"/>
          </p:nvPr>
        </p:nvSpPr>
        <p:spPr>
          <a:xfrm>
            <a:off x="7140575" y="3178175"/>
            <a:ext cx="1944688" cy="430887"/>
          </a:xfrm>
        </p:spPr>
        <p:txBody>
          <a:bodyPr/>
          <a:lstStyle/>
          <a:p>
            <a:pPr lvl="0"/>
            <a:r>
              <a:rPr lang="en-US"/>
              <a:t>Click to edit</a:t>
            </a:r>
          </a:p>
        </p:txBody>
      </p:sp>
      <p:sp>
        <p:nvSpPr>
          <p:cNvPr id="18" name="Content Placeholder 17">
            <a:extLst>
              <a:ext uri="{FF2B5EF4-FFF2-40B4-BE49-F238E27FC236}">
                <a16:creationId xmlns:a16="http://schemas.microsoft.com/office/drawing/2014/main" id="{F0CAA378-3C8C-4FB1-B47B-64CAADC64402}"/>
              </a:ext>
            </a:extLst>
          </p:cNvPr>
          <p:cNvSpPr>
            <a:spLocks noGrp="1"/>
          </p:cNvSpPr>
          <p:nvPr>
            <p:ph sz="quarter" idx="17"/>
          </p:nvPr>
        </p:nvSpPr>
        <p:spPr>
          <a:xfrm>
            <a:off x="9812338" y="3178175"/>
            <a:ext cx="1914525" cy="430887"/>
          </a:xfrm>
        </p:spPr>
        <p:txBody>
          <a:bodyPr/>
          <a:lstStyle/>
          <a:p>
            <a:pPr lvl="0"/>
            <a:r>
              <a:rPr lang="en-US"/>
              <a:t>Click to edit</a:t>
            </a:r>
          </a:p>
        </p:txBody>
      </p:sp>
      <p:sp>
        <p:nvSpPr>
          <p:cNvPr id="20" name="Content Placeholder 19">
            <a:extLst>
              <a:ext uri="{FF2B5EF4-FFF2-40B4-BE49-F238E27FC236}">
                <a16:creationId xmlns:a16="http://schemas.microsoft.com/office/drawing/2014/main" id="{B726463B-3CF5-4F94-B745-9B50ABCA66B8}"/>
              </a:ext>
            </a:extLst>
          </p:cNvPr>
          <p:cNvSpPr>
            <a:spLocks noGrp="1"/>
          </p:cNvSpPr>
          <p:nvPr>
            <p:ph sz="quarter" idx="18"/>
          </p:nvPr>
        </p:nvSpPr>
        <p:spPr>
          <a:xfrm>
            <a:off x="7140575" y="4092575"/>
            <a:ext cx="1944688" cy="430213"/>
          </a:xfrm>
        </p:spPr>
        <p:txBody>
          <a:bodyPr/>
          <a:lstStyle/>
          <a:p>
            <a:pPr lvl="0"/>
            <a:r>
              <a:rPr lang="en-US"/>
              <a:t>Click to edit</a:t>
            </a:r>
          </a:p>
        </p:txBody>
      </p:sp>
      <p:sp>
        <p:nvSpPr>
          <p:cNvPr id="22" name="Content Placeholder 21">
            <a:extLst>
              <a:ext uri="{FF2B5EF4-FFF2-40B4-BE49-F238E27FC236}">
                <a16:creationId xmlns:a16="http://schemas.microsoft.com/office/drawing/2014/main" id="{6E6AC578-2B07-44BB-849D-085D1EA4FABC}"/>
              </a:ext>
            </a:extLst>
          </p:cNvPr>
          <p:cNvSpPr>
            <a:spLocks noGrp="1"/>
          </p:cNvSpPr>
          <p:nvPr>
            <p:ph sz="quarter" idx="19"/>
          </p:nvPr>
        </p:nvSpPr>
        <p:spPr>
          <a:xfrm>
            <a:off x="9812338" y="4092575"/>
            <a:ext cx="1793875" cy="430213"/>
          </a:xfrm>
        </p:spPr>
        <p:txBody>
          <a:bodyPr/>
          <a:lstStyle/>
          <a:p>
            <a:pPr lvl="0"/>
            <a:r>
              <a:rPr lang="en-US"/>
              <a:t>Click to</a:t>
            </a:r>
          </a:p>
        </p:txBody>
      </p:sp>
      <p:sp>
        <p:nvSpPr>
          <p:cNvPr id="23" name="Picture Placeholder 3">
            <a:extLst>
              <a:ext uri="{FF2B5EF4-FFF2-40B4-BE49-F238E27FC236}">
                <a16:creationId xmlns:a16="http://schemas.microsoft.com/office/drawing/2014/main" id="{C2169C9E-DE41-4926-A712-CE82170E3B94}"/>
              </a:ext>
              <a:ext uri="{C183D7F6-B498-43B3-948B-1728B52AA6E4}">
                <adec:decorative xmlns:adec="http://schemas.microsoft.com/office/drawing/2017/decorative" val="1"/>
              </a:ext>
            </a:extLst>
          </p:cNvPr>
          <p:cNvSpPr txBox="1">
            <a:spLocks/>
          </p:cNvSpPr>
          <p:nvPr userDrawn="1"/>
        </p:nvSpPr>
        <p:spPr>
          <a:xfrm>
            <a:off x="1059013" y="1853358"/>
            <a:ext cx="4846320" cy="3686308"/>
          </a:xfrm>
          <a:prstGeom prst="rect">
            <a:avLst/>
          </a:prstGeom>
          <a:solidFill>
            <a:schemeClr val="bg1"/>
          </a:solidFill>
          <a:ln w="3175">
            <a:solidFill>
              <a:schemeClr val="accent1">
                <a:lumMod val="60000"/>
                <a:lumOff val="40000"/>
                <a:alpha val="67000"/>
              </a:schemeClr>
            </a:solidFill>
            <a:headEnd type="none" w="med" len="med"/>
            <a:tailEnd type="none" w="med" len="med"/>
          </a:ln>
          <a:effectLst>
            <a:outerShdw blurRad="304800" sx="102000" sy="102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4592" tIns="131674" rIns="164592" bIns="131674"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0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839225"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78D4">
                  <a:lumMod val="60000"/>
                  <a:lumOff val="40000"/>
                </a:srgbClr>
              </a:solidFill>
              <a:effectLst/>
              <a:uLnTx/>
              <a:uFillTx/>
              <a:latin typeface="Segoe UI"/>
              <a:cs typeface="Segoe UI" pitchFamily="34" charset="0"/>
            </a:endParaRPr>
          </a:p>
        </p:txBody>
      </p:sp>
      <p:sp>
        <p:nvSpPr>
          <p:cNvPr id="24" name="Picture Placeholder 3">
            <a:extLst>
              <a:ext uri="{FF2B5EF4-FFF2-40B4-BE49-F238E27FC236}">
                <a16:creationId xmlns:a16="http://schemas.microsoft.com/office/drawing/2014/main" id="{8D664752-D592-41B5-A075-079DCAB5D1E8}"/>
              </a:ext>
              <a:ext uri="{C183D7F6-B498-43B3-948B-1728B52AA6E4}">
                <adec:decorative xmlns:adec="http://schemas.microsoft.com/office/drawing/2017/decorative" val="1"/>
              </a:ext>
            </a:extLst>
          </p:cNvPr>
          <p:cNvSpPr txBox="1">
            <a:spLocks/>
          </p:cNvSpPr>
          <p:nvPr userDrawn="1"/>
        </p:nvSpPr>
        <p:spPr>
          <a:xfrm>
            <a:off x="6363354" y="1865194"/>
            <a:ext cx="4846320" cy="3686308"/>
          </a:xfrm>
          <a:prstGeom prst="rect">
            <a:avLst/>
          </a:prstGeom>
          <a:solidFill>
            <a:schemeClr val="bg1"/>
          </a:solidFill>
          <a:ln w="3175">
            <a:solidFill>
              <a:schemeClr val="accent1">
                <a:lumMod val="60000"/>
                <a:lumOff val="40000"/>
                <a:alpha val="67000"/>
              </a:schemeClr>
            </a:solidFill>
            <a:headEnd type="none" w="med" len="med"/>
            <a:tailEnd type="none" w="med" len="med"/>
          </a:ln>
          <a:effectLst>
            <a:outerShdw blurRad="304800" sx="102000" sy="102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4592" tIns="131674" rIns="164592" bIns="131674"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0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839225"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78D4">
                  <a:lumMod val="60000"/>
                  <a:lumOff val="40000"/>
                </a:srgbClr>
              </a:solidFill>
              <a:effectLst/>
              <a:uLnTx/>
              <a:uFillTx/>
              <a:latin typeface="Segoe UI"/>
              <a:cs typeface="Segoe UI" pitchFamily="34" charset="0"/>
            </a:endParaRPr>
          </a:p>
        </p:txBody>
      </p:sp>
    </p:spTree>
    <p:extLst>
      <p:ext uri="{BB962C8B-B14F-4D97-AF65-F5344CB8AC3E}">
        <p14:creationId xmlns:p14="http://schemas.microsoft.com/office/powerpoint/2010/main" val="3548125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6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F0AACEE7-9E8F-44E5-8B7B-5C1335C176DD}"/>
              </a:ext>
            </a:extLst>
          </p:cNvPr>
          <p:cNvSpPr>
            <a:spLocks noGrp="1"/>
          </p:cNvSpPr>
          <p:nvPr>
            <p:ph sz="quarter" idx="10"/>
          </p:nvPr>
        </p:nvSpPr>
        <p:spPr>
          <a:xfrm>
            <a:off x="800100" y="2114550"/>
            <a:ext cx="2590800" cy="430887"/>
          </a:xfrm>
        </p:spPr>
        <p:txBody>
          <a:bodyPr/>
          <a:lstStyle/>
          <a:p>
            <a:pPr lvl="0"/>
            <a:r>
              <a:rPr lang="en-US"/>
              <a:t>Click to edit</a:t>
            </a:r>
          </a:p>
        </p:txBody>
      </p:sp>
      <p:sp>
        <p:nvSpPr>
          <p:cNvPr id="6" name="Content Placeholder 5">
            <a:extLst>
              <a:ext uri="{FF2B5EF4-FFF2-40B4-BE49-F238E27FC236}">
                <a16:creationId xmlns:a16="http://schemas.microsoft.com/office/drawing/2014/main" id="{E5ED231F-4374-46F9-B50A-CA1640FF827F}"/>
              </a:ext>
            </a:extLst>
          </p:cNvPr>
          <p:cNvSpPr>
            <a:spLocks noGrp="1"/>
          </p:cNvSpPr>
          <p:nvPr>
            <p:ph sz="quarter" idx="11"/>
          </p:nvPr>
        </p:nvSpPr>
        <p:spPr>
          <a:xfrm>
            <a:off x="3867150" y="2114550"/>
            <a:ext cx="1657350" cy="430213"/>
          </a:xfrm>
        </p:spPr>
        <p:txBody>
          <a:bodyPr/>
          <a:lstStyle/>
          <a:p>
            <a:pPr lvl="0"/>
            <a:r>
              <a:rPr lang="en-US"/>
              <a:t>Click to</a:t>
            </a:r>
          </a:p>
        </p:txBody>
      </p:sp>
      <p:sp>
        <p:nvSpPr>
          <p:cNvPr id="8" name="Content Placeholder 7">
            <a:extLst>
              <a:ext uri="{FF2B5EF4-FFF2-40B4-BE49-F238E27FC236}">
                <a16:creationId xmlns:a16="http://schemas.microsoft.com/office/drawing/2014/main" id="{6F6EEACF-BA19-4646-8A70-30B9A984E0E9}"/>
              </a:ext>
            </a:extLst>
          </p:cNvPr>
          <p:cNvSpPr>
            <a:spLocks noGrp="1"/>
          </p:cNvSpPr>
          <p:nvPr>
            <p:ph sz="quarter" idx="12"/>
          </p:nvPr>
        </p:nvSpPr>
        <p:spPr>
          <a:xfrm>
            <a:off x="588963" y="2895600"/>
            <a:ext cx="2230437" cy="430887"/>
          </a:xfrm>
        </p:spPr>
        <p:txBody>
          <a:bodyPr/>
          <a:lstStyle/>
          <a:p>
            <a:pPr lvl="0"/>
            <a:r>
              <a:rPr lang="en-US"/>
              <a:t>Click to edit</a:t>
            </a:r>
          </a:p>
        </p:txBody>
      </p:sp>
      <p:sp>
        <p:nvSpPr>
          <p:cNvPr id="10" name="Content Placeholder 9">
            <a:extLst>
              <a:ext uri="{FF2B5EF4-FFF2-40B4-BE49-F238E27FC236}">
                <a16:creationId xmlns:a16="http://schemas.microsoft.com/office/drawing/2014/main" id="{AC7D8ED3-D681-48CA-98C6-4DEB82D2EF4D}"/>
              </a:ext>
            </a:extLst>
          </p:cNvPr>
          <p:cNvSpPr>
            <a:spLocks noGrp="1"/>
          </p:cNvSpPr>
          <p:nvPr>
            <p:ph sz="quarter" idx="13"/>
          </p:nvPr>
        </p:nvSpPr>
        <p:spPr>
          <a:xfrm>
            <a:off x="3257550" y="2895600"/>
            <a:ext cx="1657350" cy="430887"/>
          </a:xfrm>
        </p:spPr>
        <p:txBody>
          <a:bodyPr/>
          <a:lstStyle/>
          <a:p>
            <a:pPr lvl="0"/>
            <a:r>
              <a:rPr lang="en-US"/>
              <a:t>Click to</a:t>
            </a:r>
          </a:p>
        </p:txBody>
      </p:sp>
      <p:sp>
        <p:nvSpPr>
          <p:cNvPr id="12" name="Content Placeholder 11">
            <a:extLst>
              <a:ext uri="{FF2B5EF4-FFF2-40B4-BE49-F238E27FC236}">
                <a16:creationId xmlns:a16="http://schemas.microsoft.com/office/drawing/2014/main" id="{00F65CD6-DD8F-498E-B495-B2E13E4F3762}"/>
              </a:ext>
            </a:extLst>
          </p:cNvPr>
          <p:cNvSpPr>
            <a:spLocks noGrp="1"/>
          </p:cNvSpPr>
          <p:nvPr>
            <p:ph sz="quarter" idx="14"/>
          </p:nvPr>
        </p:nvSpPr>
        <p:spPr>
          <a:xfrm>
            <a:off x="588963" y="3848100"/>
            <a:ext cx="2230437" cy="430213"/>
          </a:xfrm>
        </p:spPr>
        <p:txBody>
          <a:bodyPr/>
          <a:lstStyle/>
          <a:p>
            <a:pPr lvl="0"/>
            <a:r>
              <a:rPr lang="en-US"/>
              <a:t>Click to edit</a:t>
            </a:r>
          </a:p>
        </p:txBody>
      </p:sp>
      <p:sp>
        <p:nvSpPr>
          <p:cNvPr id="14" name="Content Placeholder 13">
            <a:extLst>
              <a:ext uri="{FF2B5EF4-FFF2-40B4-BE49-F238E27FC236}">
                <a16:creationId xmlns:a16="http://schemas.microsoft.com/office/drawing/2014/main" id="{53FB4D81-9ADE-4782-BF4C-A6F8655E9DAE}"/>
              </a:ext>
            </a:extLst>
          </p:cNvPr>
          <p:cNvSpPr>
            <a:spLocks noGrp="1"/>
          </p:cNvSpPr>
          <p:nvPr>
            <p:ph sz="quarter" idx="15"/>
          </p:nvPr>
        </p:nvSpPr>
        <p:spPr>
          <a:xfrm>
            <a:off x="3390900" y="3848100"/>
            <a:ext cx="1524000" cy="430213"/>
          </a:xfrm>
        </p:spPr>
        <p:txBody>
          <a:bodyPr/>
          <a:lstStyle/>
          <a:p>
            <a:pPr lvl="0"/>
            <a:r>
              <a:rPr lang="en-US"/>
              <a:t>Click to</a:t>
            </a:r>
          </a:p>
        </p:txBody>
      </p:sp>
      <p:sp>
        <p:nvSpPr>
          <p:cNvPr id="16" name="Content Placeholder 15">
            <a:extLst>
              <a:ext uri="{FF2B5EF4-FFF2-40B4-BE49-F238E27FC236}">
                <a16:creationId xmlns:a16="http://schemas.microsoft.com/office/drawing/2014/main" id="{F365CFF3-4826-403F-A18A-ACAB8C176B15}"/>
              </a:ext>
            </a:extLst>
          </p:cNvPr>
          <p:cNvSpPr>
            <a:spLocks noGrp="1"/>
          </p:cNvSpPr>
          <p:nvPr>
            <p:ph sz="quarter" idx="16"/>
          </p:nvPr>
        </p:nvSpPr>
        <p:spPr>
          <a:xfrm>
            <a:off x="800100" y="4743450"/>
            <a:ext cx="2876550" cy="430213"/>
          </a:xfrm>
        </p:spPr>
        <p:txBody>
          <a:bodyPr/>
          <a:lstStyle/>
          <a:p>
            <a:pPr lvl="0"/>
            <a:r>
              <a:rPr lang="en-US"/>
              <a:t>Click to edit</a:t>
            </a:r>
          </a:p>
        </p:txBody>
      </p:sp>
      <p:sp>
        <p:nvSpPr>
          <p:cNvPr id="18" name="Content Placeholder 17">
            <a:extLst>
              <a:ext uri="{FF2B5EF4-FFF2-40B4-BE49-F238E27FC236}">
                <a16:creationId xmlns:a16="http://schemas.microsoft.com/office/drawing/2014/main" id="{E8C1DF5C-41D6-447A-8EFA-292412C18F0F}"/>
              </a:ext>
            </a:extLst>
          </p:cNvPr>
          <p:cNvSpPr>
            <a:spLocks noGrp="1"/>
          </p:cNvSpPr>
          <p:nvPr>
            <p:ph sz="quarter" idx="17"/>
          </p:nvPr>
        </p:nvSpPr>
        <p:spPr>
          <a:xfrm>
            <a:off x="8896350" y="2544763"/>
            <a:ext cx="2114550" cy="430887"/>
          </a:xfrm>
        </p:spPr>
        <p:txBody>
          <a:bodyPr/>
          <a:lstStyle/>
          <a:p>
            <a:pPr lvl="0"/>
            <a:r>
              <a:rPr lang="en-US"/>
              <a:t>Click to edit</a:t>
            </a:r>
          </a:p>
        </p:txBody>
      </p:sp>
      <p:sp>
        <p:nvSpPr>
          <p:cNvPr id="20" name="Rectangle 19">
            <a:extLst>
              <a:ext uri="{FF2B5EF4-FFF2-40B4-BE49-F238E27FC236}">
                <a16:creationId xmlns:a16="http://schemas.microsoft.com/office/drawing/2014/main" id="{4DCF1FA3-8A5B-487B-B638-2DA55069403B}"/>
              </a:ext>
              <a:ext uri="{C183D7F6-B498-43B3-948B-1728B52AA6E4}">
                <adec:decorative xmlns:adec="http://schemas.microsoft.com/office/drawing/2017/decorative" val="1"/>
              </a:ext>
            </a:extLst>
          </p:cNvPr>
          <p:cNvSpPr/>
          <p:nvPr userDrawn="1"/>
        </p:nvSpPr>
        <p:spPr bwMode="auto">
          <a:xfrm>
            <a:off x="6153628" y="1867968"/>
            <a:ext cx="5453155" cy="3630553"/>
          </a:xfrm>
          <a:prstGeom prst="rect">
            <a:avLst/>
          </a:prstGeom>
          <a:solidFill>
            <a:srgbClr val="000000"/>
          </a:solidFill>
          <a:ln w="3175">
            <a:solidFill>
              <a:schemeClr val="accent1"/>
            </a:solidFill>
            <a:headEnd type="none" w="med" len="med"/>
            <a:tailEnd type="none" w="med" len="med"/>
          </a:ln>
          <a:effectLst>
            <a:outerShdw blurRad="2667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7"/>
              </a:solidFill>
              <a:effectLst/>
              <a:uLnTx/>
              <a:uFillTx/>
              <a:latin typeface="Segoe UI"/>
              <a:ea typeface="+mn-ea"/>
              <a:cs typeface="+mn-cs"/>
            </a:endParaRPr>
          </a:p>
        </p:txBody>
      </p:sp>
      <p:sp>
        <p:nvSpPr>
          <p:cNvPr id="19" name="Rectangle 18">
            <a:extLst>
              <a:ext uri="{FF2B5EF4-FFF2-40B4-BE49-F238E27FC236}">
                <a16:creationId xmlns:a16="http://schemas.microsoft.com/office/drawing/2014/main" id="{A4169879-C3E3-4864-B06A-77D6338657C9}"/>
              </a:ext>
              <a:ext uri="{C183D7F6-B498-43B3-948B-1728B52AA6E4}">
                <adec:decorative xmlns:adec="http://schemas.microsoft.com/office/drawing/2017/decorative" val="1"/>
              </a:ext>
            </a:extLst>
          </p:cNvPr>
          <p:cNvSpPr/>
          <p:nvPr userDrawn="1"/>
        </p:nvSpPr>
        <p:spPr bwMode="auto">
          <a:xfrm>
            <a:off x="721814" y="1867968"/>
            <a:ext cx="5453155" cy="3630553"/>
          </a:xfrm>
          <a:prstGeom prst="rect">
            <a:avLst/>
          </a:prstGeom>
          <a:solidFill>
            <a:srgbClr val="000000"/>
          </a:solidFill>
          <a:ln w="3175">
            <a:solidFill>
              <a:schemeClr val="accent1"/>
            </a:solidFill>
            <a:headEnd type="none" w="med" len="med"/>
            <a:tailEnd type="none" w="med" len="med"/>
          </a:ln>
          <a:effectLst>
            <a:outerShdw blurRad="2667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0E6FF"/>
              </a:solidFill>
              <a:effectLst/>
              <a:uLnTx/>
              <a:uFillTx/>
              <a:latin typeface="Segoe UI"/>
              <a:ea typeface="+mn-ea"/>
              <a:cs typeface="+mn-cs"/>
            </a:endParaRPr>
          </a:p>
        </p:txBody>
      </p:sp>
    </p:spTree>
    <p:extLst>
      <p:ext uri="{BB962C8B-B14F-4D97-AF65-F5344CB8AC3E}">
        <p14:creationId xmlns:p14="http://schemas.microsoft.com/office/powerpoint/2010/main" val="5475688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5830-81C5-D399-031D-62044ECB84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629EE7-F1E6-2CCA-C374-20322B24B63A}"/>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4" name="Footer Placeholder 3">
            <a:extLst>
              <a:ext uri="{FF2B5EF4-FFF2-40B4-BE49-F238E27FC236}">
                <a16:creationId xmlns:a16="http://schemas.microsoft.com/office/drawing/2014/main" id="{8338A109-B657-5C4B-8070-A1E73086DD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11F694-5903-AA1F-A689-CD9EC0D93A54}"/>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7827155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8EAB7263-55F4-412C-BB92-85937EA9A5A2}"/>
              </a:ext>
            </a:extLst>
          </p:cNvPr>
          <p:cNvSpPr>
            <a:spLocks noGrp="1"/>
          </p:cNvSpPr>
          <p:nvPr>
            <p:ph sz="quarter" idx="10"/>
          </p:nvPr>
        </p:nvSpPr>
        <p:spPr>
          <a:xfrm>
            <a:off x="876300" y="1333500"/>
            <a:ext cx="5581650" cy="430887"/>
          </a:xfrm>
        </p:spPr>
        <p:txBody>
          <a:bodyPr/>
          <a:lstStyle/>
          <a:p>
            <a:pPr lvl="0"/>
            <a:r>
              <a:rPr lang="en-US"/>
              <a:t>Click to edit Master text styles</a:t>
            </a:r>
          </a:p>
        </p:txBody>
      </p:sp>
      <p:sp>
        <p:nvSpPr>
          <p:cNvPr id="6" name="Content Placeholder 5">
            <a:extLst>
              <a:ext uri="{FF2B5EF4-FFF2-40B4-BE49-F238E27FC236}">
                <a16:creationId xmlns:a16="http://schemas.microsoft.com/office/drawing/2014/main" id="{EC4EBDB8-CB71-4460-BFA2-A9F705E2B260}"/>
              </a:ext>
            </a:extLst>
          </p:cNvPr>
          <p:cNvSpPr>
            <a:spLocks noGrp="1"/>
          </p:cNvSpPr>
          <p:nvPr>
            <p:ph sz="quarter" idx="11"/>
          </p:nvPr>
        </p:nvSpPr>
        <p:spPr>
          <a:xfrm>
            <a:off x="588963" y="2266950"/>
            <a:ext cx="1277937" cy="430213"/>
          </a:xfrm>
        </p:spPr>
        <p:txBody>
          <a:bodyPr/>
          <a:lstStyle/>
          <a:p>
            <a:pPr lvl="0"/>
            <a:r>
              <a:rPr lang="en-US"/>
              <a:t>Click to</a:t>
            </a:r>
          </a:p>
        </p:txBody>
      </p:sp>
      <p:sp>
        <p:nvSpPr>
          <p:cNvPr id="8" name="Content Placeholder 7">
            <a:extLst>
              <a:ext uri="{FF2B5EF4-FFF2-40B4-BE49-F238E27FC236}">
                <a16:creationId xmlns:a16="http://schemas.microsoft.com/office/drawing/2014/main" id="{A1142AF3-A807-4251-8D9D-7DA2A432812A}"/>
              </a:ext>
            </a:extLst>
          </p:cNvPr>
          <p:cNvSpPr>
            <a:spLocks noGrp="1"/>
          </p:cNvSpPr>
          <p:nvPr>
            <p:ph sz="quarter" idx="12"/>
          </p:nvPr>
        </p:nvSpPr>
        <p:spPr>
          <a:xfrm>
            <a:off x="2762250" y="2266950"/>
            <a:ext cx="1277938" cy="430213"/>
          </a:xfrm>
        </p:spPr>
        <p:txBody>
          <a:bodyPr/>
          <a:lstStyle/>
          <a:p>
            <a:pPr lvl="0"/>
            <a:r>
              <a:rPr lang="en-US"/>
              <a:t>Click to</a:t>
            </a:r>
          </a:p>
        </p:txBody>
      </p:sp>
      <p:sp>
        <p:nvSpPr>
          <p:cNvPr id="10" name="Content Placeholder 9">
            <a:extLst>
              <a:ext uri="{FF2B5EF4-FFF2-40B4-BE49-F238E27FC236}">
                <a16:creationId xmlns:a16="http://schemas.microsoft.com/office/drawing/2014/main" id="{A4978B8F-6F07-4ABE-B411-012582C9E3E6}"/>
              </a:ext>
            </a:extLst>
          </p:cNvPr>
          <p:cNvSpPr>
            <a:spLocks noGrp="1"/>
          </p:cNvSpPr>
          <p:nvPr>
            <p:ph sz="quarter" idx="13"/>
          </p:nvPr>
        </p:nvSpPr>
        <p:spPr>
          <a:xfrm>
            <a:off x="4800600" y="2266950"/>
            <a:ext cx="1657350" cy="430213"/>
          </a:xfrm>
        </p:spPr>
        <p:txBody>
          <a:bodyPr/>
          <a:lstStyle/>
          <a:p>
            <a:pPr lvl="0"/>
            <a:r>
              <a:rPr lang="en-US"/>
              <a:t>Click to</a:t>
            </a:r>
          </a:p>
        </p:txBody>
      </p:sp>
      <p:sp>
        <p:nvSpPr>
          <p:cNvPr id="12" name="Content Placeholder 11">
            <a:extLst>
              <a:ext uri="{FF2B5EF4-FFF2-40B4-BE49-F238E27FC236}">
                <a16:creationId xmlns:a16="http://schemas.microsoft.com/office/drawing/2014/main" id="{2113E0B2-5A8E-4CB0-9B88-EF823C037A42}"/>
              </a:ext>
            </a:extLst>
          </p:cNvPr>
          <p:cNvSpPr>
            <a:spLocks noGrp="1"/>
          </p:cNvSpPr>
          <p:nvPr>
            <p:ph sz="quarter" idx="14"/>
          </p:nvPr>
        </p:nvSpPr>
        <p:spPr>
          <a:xfrm>
            <a:off x="7124700" y="2266950"/>
            <a:ext cx="1657350" cy="430213"/>
          </a:xfrm>
        </p:spPr>
        <p:txBody>
          <a:bodyPr/>
          <a:lstStyle/>
          <a:p>
            <a:pPr lvl="0"/>
            <a:r>
              <a:rPr lang="en-US"/>
              <a:t>Click to</a:t>
            </a:r>
          </a:p>
        </p:txBody>
      </p:sp>
      <p:sp>
        <p:nvSpPr>
          <p:cNvPr id="14" name="Content Placeholder 13">
            <a:extLst>
              <a:ext uri="{FF2B5EF4-FFF2-40B4-BE49-F238E27FC236}">
                <a16:creationId xmlns:a16="http://schemas.microsoft.com/office/drawing/2014/main" id="{BA90C1E1-784E-4812-8A13-CBC41841EE19}"/>
              </a:ext>
            </a:extLst>
          </p:cNvPr>
          <p:cNvSpPr>
            <a:spLocks noGrp="1"/>
          </p:cNvSpPr>
          <p:nvPr>
            <p:ph sz="quarter" idx="15"/>
          </p:nvPr>
        </p:nvSpPr>
        <p:spPr>
          <a:xfrm>
            <a:off x="9658350" y="2266950"/>
            <a:ext cx="1352550" cy="430213"/>
          </a:xfrm>
        </p:spPr>
        <p:txBody>
          <a:bodyPr/>
          <a:lstStyle/>
          <a:p>
            <a:pPr lvl="0"/>
            <a:r>
              <a:rPr lang="en-US"/>
              <a:t>Click to</a:t>
            </a:r>
          </a:p>
        </p:txBody>
      </p:sp>
      <p:sp>
        <p:nvSpPr>
          <p:cNvPr id="16" name="Content Placeholder 15">
            <a:extLst>
              <a:ext uri="{FF2B5EF4-FFF2-40B4-BE49-F238E27FC236}">
                <a16:creationId xmlns:a16="http://schemas.microsoft.com/office/drawing/2014/main" id="{D4837DBA-B1D3-4854-BD73-B69FAA331815}"/>
              </a:ext>
            </a:extLst>
          </p:cNvPr>
          <p:cNvSpPr>
            <a:spLocks noGrp="1"/>
          </p:cNvSpPr>
          <p:nvPr>
            <p:ph sz="quarter" idx="16"/>
          </p:nvPr>
        </p:nvSpPr>
        <p:spPr>
          <a:xfrm>
            <a:off x="588963" y="3162300"/>
            <a:ext cx="4059237" cy="430213"/>
          </a:xfrm>
        </p:spPr>
        <p:txBody>
          <a:bodyPr/>
          <a:lstStyle/>
          <a:p>
            <a:pPr lvl="0"/>
            <a:r>
              <a:rPr lang="en-US"/>
              <a:t>Click to edit Master text</a:t>
            </a:r>
          </a:p>
        </p:txBody>
      </p:sp>
      <p:sp>
        <p:nvSpPr>
          <p:cNvPr id="18" name="Content Placeholder 17">
            <a:extLst>
              <a:ext uri="{FF2B5EF4-FFF2-40B4-BE49-F238E27FC236}">
                <a16:creationId xmlns:a16="http://schemas.microsoft.com/office/drawing/2014/main" id="{E9995F8B-D57F-428D-9382-52466406CD86}"/>
              </a:ext>
            </a:extLst>
          </p:cNvPr>
          <p:cNvSpPr>
            <a:spLocks noGrp="1"/>
          </p:cNvSpPr>
          <p:nvPr>
            <p:ph sz="quarter" idx="17"/>
          </p:nvPr>
        </p:nvSpPr>
        <p:spPr>
          <a:xfrm>
            <a:off x="438150" y="5391150"/>
            <a:ext cx="3371850" cy="430213"/>
          </a:xfrm>
        </p:spPr>
        <p:txBody>
          <a:bodyPr/>
          <a:lstStyle/>
          <a:p>
            <a:pPr lvl="0"/>
            <a:r>
              <a:rPr lang="en-US"/>
              <a:t>Click to edit Master</a:t>
            </a:r>
          </a:p>
        </p:txBody>
      </p:sp>
      <p:sp>
        <p:nvSpPr>
          <p:cNvPr id="20" name="Content Placeholder 19">
            <a:extLst>
              <a:ext uri="{FF2B5EF4-FFF2-40B4-BE49-F238E27FC236}">
                <a16:creationId xmlns:a16="http://schemas.microsoft.com/office/drawing/2014/main" id="{3CA3DAD0-CD59-4630-B848-E9E49BE4150F}"/>
              </a:ext>
            </a:extLst>
          </p:cNvPr>
          <p:cNvSpPr>
            <a:spLocks noGrp="1"/>
          </p:cNvSpPr>
          <p:nvPr>
            <p:ph sz="quarter" idx="18"/>
          </p:nvPr>
        </p:nvSpPr>
        <p:spPr>
          <a:xfrm>
            <a:off x="8286750" y="5391150"/>
            <a:ext cx="3319463" cy="430887"/>
          </a:xfrm>
        </p:spPr>
        <p:txBody>
          <a:bodyPr/>
          <a:lstStyle/>
          <a:p>
            <a:pPr lvl="0"/>
            <a:r>
              <a:rPr lang="en-US"/>
              <a:t>Click to edit Master</a:t>
            </a:r>
          </a:p>
        </p:txBody>
      </p:sp>
    </p:spTree>
    <p:extLst>
      <p:ext uri="{BB962C8B-B14F-4D97-AF65-F5344CB8AC3E}">
        <p14:creationId xmlns:p14="http://schemas.microsoft.com/office/powerpoint/2010/main" val="38752364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401E5716-DEE4-4735-A222-4DBDA5DD3886}"/>
              </a:ext>
            </a:extLst>
          </p:cNvPr>
          <p:cNvSpPr>
            <a:spLocks noGrp="1"/>
          </p:cNvSpPr>
          <p:nvPr>
            <p:ph sz="quarter" idx="10"/>
          </p:nvPr>
        </p:nvSpPr>
        <p:spPr>
          <a:xfrm>
            <a:off x="4866762" y="1801201"/>
            <a:ext cx="2039937" cy="430887"/>
          </a:xfrm>
        </p:spPr>
        <p:txBody>
          <a:bodyPr/>
          <a:lstStyle/>
          <a:p>
            <a:pPr lvl="0"/>
            <a:r>
              <a:rPr lang="en-US"/>
              <a:t>Click to edit</a:t>
            </a:r>
          </a:p>
        </p:txBody>
      </p:sp>
      <p:sp>
        <p:nvSpPr>
          <p:cNvPr id="6" name="Content Placeholder 5">
            <a:extLst>
              <a:ext uri="{FF2B5EF4-FFF2-40B4-BE49-F238E27FC236}">
                <a16:creationId xmlns:a16="http://schemas.microsoft.com/office/drawing/2014/main" id="{C382168D-5EC2-41C3-84B9-F7984873A806}"/>
              </a:ext>
            </a:extLst>
          </p:cNvPr>
          <p:cNvSpPr>
            <a:spLocks noGrp="1"/>
          </p:cNvSpPr>
          <p:nvPr>
            <p:ph sz="quarter" idx="11"/>
          </p:nvPr>
        </p:nvSpPr>
        <p:spPr>
          <a:xfrm>
            <a:off x="1027113" y="3530600"/>
            <a:ext cx="2152650" cy="430887"/>
          </a:xfrm>
        </p:spPr>
        <p:txBody>
          <a:bodyPr/>
          <a:lstStyle/>
          <a:p>
            <a:pPr lvl="0"/>
            <a:r>
              <a:rPr lang="en-US"/>
              <a:t>Click to edit</a:t>
            </a:r>
          </a:p>
        </p:txBody>
      </p:sp>
      <p:sp>
        <p:nvSpPr>
          <p:cNvPr id="8" name="Content Placeholder 7">
            <a:extLst>
              <a:ext uri="{FF2B5EF4-FFF2-40B4-BE49-F238E27FC236}">
                <a16:creationId xmlns:a16="http://schemas.microsoft.com/office/drawing/2014/main" id="{65E25C7A-5178-4BA8-B8E3-B9996C1D578E}"/>
              </a:ext>
            </a:extLst>
          </p:cNvPr>
          <p:cNvSpPr>
            <a:spLocks noGrp="1"/>
          </p:cNvSpPr>
          <p:nvPr>
            <p:ph sz="quarter" idx="12"/>
          </p:nvPr>
        </p:nvSpPr>
        <p:spPr>
          <a:xfrm>
            <a:off x="928688" y="4516438"/>
            <a:ext cx="2363787" cy="430212"/>
          </a:xfrm>
        </p:spPr>
        <p:txBody>
          <a:bodyPr/>
          <a:lstStyle/>
          <a:p>
            <a:pPr lvl="0"/>
            <a:r>
              <a:rPr lang="en-US"/>
              <a:t>Click to edit</a:t>
            </a:r>
          </a:p>
        </p:txBody>
      </p:sp>
      <p:sp>
        <p:nvSpPr>
          <p:cNvPr id="10" name="Content Placeholder 9">
            <a:extLst>
              <a:ext uri="{FF2B5EF4-FFF2-40B4-BE49-F238E27FC236}">
                <a16:creationId xmlns:a16="http://schemas.microsoft.com/office/drawing/2014/main" id="{8D8C6816-2D6E-4FF2-AEB1-3457285A59F6}"/>
              </a:ext>
            </a:extLst>
          </p:cNvPr>
          <p:cNvSpPr>
            <a:spLocks noGrp="1"/>
          </p:cNvSpPr>
          <p:nvPr>
            <p:ph sz="quarter" idx="13"/>
          </p:nvPr>
        </p:nvSpPr>
        <p:spPr>
          <a:xfrm>
            <a:off x="9158288" y="3278188"/>
            <a:ext cx="2006600" cy="430212"/>
          </a:xfrm>
        </p:spPr>
        <p:txBody>
          <a:bodyPr/>
          <a:lstStyle/>
          <a:p>
            <a:pPr lvl="0"/>
            <a:r>
              <a:rPr lang="en-US"/>
              <a:t>Click to edit</a:t>
            </a:r>
          </a:p>
        </p:txBody>
      </p:sp>
      <p:sp>
        <p:nvSpPr>
          <p:cNvPr id="12" name="Content Placeholder 11">
            <a:extLst>
              <a:ext uri="{FF2B5EF4-FFF2-40B4-BE49-F238E27FC236}">
                <a16:creationId xmlns:a16="http://schemas.microsoft.com/office/drawing/2014/main" id="{0C6F0923-D2FF-4DB7-B6D9-A0B0A4A8032E}"/>
              </a:ext>
            </a:extLst>
          </p:cNvPr>
          <p:cNvSpPr>
            <a:spLocks noGrp="1"/>
          </p:cNvSpPr>
          <p:nvPr>
            <p:ph sz="quarter" idx="14"/>
          </p:nvPr>
        </p:nvSpPr>
        <p:spPr>
          <a:xfrm>
            <a:off x="9002713" y="4403725"/>
            <a:ext cx="2162175" cy="430887"/>
          </a:xfrm>
        </p:spPr>
        <p:txBody>
          <a:bodyPr/>
          <a:lstStyle/>
          <a:p>
            <a:pPr lvl="0"/>
            <a:r>
              <a:rPr lang="en-US"/>
              <a:t>Click to edit</a:t>
            </a:r>
          </a:p>
        </p:txBody>
      </p:sp>
    </p:spTree>
    <p:extLst>
      <p:ext uri="{BB962C8B-B14F-4D97-AF65-F5344CB8AC3E}">
        <p14:creationId xmlns:p14="http://schemas.microsoft.com/office/powerpoint/2010/main" val="109350136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E10BE6A0-AF32-491B-B7C3-1316EA5A9357}"/>
              </a:ext>
            </a:extLst>
          </p:cNvPr>
          <p:cNvSpPr>
            <a:spLocks noGrp="1"/>
          </p:cNvSpPr>
          <p:nvPr>
            <p:ph sz="quarter" idx="10"/>
          </p:nvPr>
        </p:nvSpPr>
        <p:spPr>
          <a:xfrm>
            <a:off x="914400" y="2362200"/>
            <a:ext cx="1790700" cy="430887"/>
          </a:xfrm>
        </p:spPr>
        <p:txBody>
          <a:bodyPr/>
          <a:lstStyle/>
          <a:p>
            <a:pPr lvl="0"/>
            <a:r>
              <a:rPr lang="en-US"/>
              <a:t>Click to</a:t>
            </a:r>
          </a:p>
        </p:txBody>
      </p:sp>
      <p:sp>
        <p:nvSpPr>
          <p:cNvPr id="6" name="Content Placeholder 5">
            <a:extLst>
              <a:ext uri="{FF2B5EF4-FFF2-40B4-BE49-F238E27FC236}">
                <a16:creationId xmlns:a16="http://schemas.microsoft.com/office/drawing/2014/main" id="{17FBC4E0-0190-4117-BF54-9655BFD1467A}"/>
              </a:ext>
            </a:extLst>
          </p:cNvPr>
          <p:cNvSpPr>
            <a:spLocks noGrp="1"/>
          </p:cNvSpPr>
          <p:nvPr>
            <p:ph sz="quarter" idx="11"/>
          </p:nvPr>
        </p:nvSpPr>
        <p:spPr>
          <a:xfrm>
            <a:off x="3348037" y="2362444"/>
            <a:ext cx="1533525" cy="430887"/>
          </a:xfrm>
        </p:spPr>
        <p:txBody>
          <a:bodyPr/>
          <a:lstStyle>
            <a:lvl1pPr>
              <a:defRPr/>
            </a:lvl1pPr>
          </a:lstStyle>
          <a:p>
            <a:pPr lvl="0"/>
            <a:r>
              <a:rPr lang="en-US"/>
              <a:t>Click to </a:t>
            </a:r>
          </a:p>
        </p:txBody>
      </p:sp>
      <p:sp>
        <p:nvSpPr>
          <p:cNvPr id="8" name="Content Placeholder 7">
            <a:extLst>
              <a:ext uri="{FF2B5EF4-FFF2-40B4-BE49-F238E27FC236}">
                <a16:creationId xmlns:a16="http://schemas.microsoft.com/office/drawing/2014/main" id="{FE759B59-F23D-4A03-9EC2-5CE04A130570}"/>
              </a:ext>
            </a:extLst>
          </p:cNvPr>
          <p:cNvSpPr>
            <a:spLocks noGrp="1"/>
          </p:cNvSpPr>
          <p:nvPr>
            <p:ph sz="quarter" idx="12"/>
          </p:nvPr>
        </p:nvSpPr>
        <p:spPr>
          <a:xfrm>
            <a:off x="5345113" y="2362200"/>
            <a:ext cx="1322387" cy="430213"/>
          </a:xfrm>
        </p:spPr>
        <p:txBody>
          <a:bodyPr/>
          <a:lstStyle/>
          <a:p>
            <a:pPr lvl="0"/>
            <a:r>
              <a:rPr lang="en-US"/>
              <a:t>Click to</a:t>
            </a:r>
          </a:p>
        </p:txBody>
      </p:sp>
      <p:sp>
        <p:nvSpPr>
          <p:cNvPr id="10" name="Content Placeholder 9">
            <a:extLst>
              <a:ext uri="{FF2B5EF4-FFF2-40B4-BE49-F238E27FC236}">
                <a16:creationId xmlns:a16="http://schemas.microsoft.com/office/drawing/2014/main" id="{E06EB0E9-BC40-4D9C-AA68-AB94BC490E24}"/>
              </a:ext>
            </a:extLst>
          </p:cNvPr>
          <p:cNvSpPr>
            <a:spLocks noGrp="1"/>
          </p:cNvSpPr>
          <p:nvPr>
            <p:ph sz="quarter" idx="13"/>
          </p:nvPr>
        </p:nvSpPr>
        <p:spPr>
          <a:xfrm>
            <a:off x="7202488" y="2362200"/>
            <a:ext cx="1533525" cy="430213"/>
          </a:xfrm>
        </p:spPr>
        <p:txBody>
          <a:bodyPr/>
          <a:lstStyle/>
          <a:p>
            <a:pPr lvl="0"/>
            <a:r>
              <a:rPr lang="en-US"/>
              <a:t>Click to</a:t>
            </a:r>
          </a:p>
        </p:txBody>
      </p:sp>
      <p:sp>
        <p:nvSpPr>
          <p:cNvPr id="12" name="Content Placeholder 11">
            <a:extLst>
              <a:ext uri="{FF2B5EF4-FFF2-40B4-BE49-F238E27FC236}">
                <a16:creationId xmlns:a16="http://schemas.microsoft.com/office/drawing/2014/main" id="{912466CA-95DC-4B5C-8FC5-DBA1FC68C349}"/>
              </a:ext>
            </a:extLst>
          </p:cNvPr>
          <p:cNvSpPr>
            <a:spLocks noGrp="1"/>
          </p:cNvSpPr>
          <p:nvPr>
            <p:ph sz="quarter" idx="14"/>
          </p:nvPr>
        </p:nvSpPr>
        <p:spPr>
          <a:xfrm>
            <a:off x="9424988" y="2362200"/>
            <a:ext cx="1646237" cy="430213"/>
          </a:xfrm>
        </p:spPr>
        <p:txBody>
          <a:bodyPr/>
          <a:lstStyle/>
          <a:p>
            <a:pPr lvl="0"/>
            <a:r>
              <a:rPr lang="en-US"/>
              <a:t>Click to</a:t>
            </a:r>
          </a:p>
        </p:txBody>
      </p:sp>
      <p:sp>
        <p:nvSpPr>
          <p:cNvPr id="14" name="Content Placeholder 13">
            <a:extLst>
              <a:ext uri="{FF2B5EF4-FFF2-40B4-BE49-F238E27FC236}">
                <a16:creationId xmlns:a16="http://schemas.microsoft.com/office/drawing/2014/main" id="{59CA24C8-E291-4DE7-B088-0C1B9AF67E1D}"/>
              </a:ext>
            </a:extLst>
          </p:cNvPr>
          <p:cNvSpPr>
            <a:spLocks noGrp="1"/>
          </p:cNvSpPr>
          <p:nvPr>
            <p:ph sz="quarter" idx="15"/>
          </p:nvPr>
        </p:nvSpPr>
        <p:spPr>
          <a:xfrm>
            <a:off x="914400" y="3657600"/>
            <a:ext cx="1912938" cy="430887"/>
          </a:xfrm>
        </p:spPr>
        <p:txBody>
          <a:bodyPr/>
          <a:lstStyle/>
          <a:p>
            <a:pPr lvl="0"/>
            <a:r>
              <a:rPr lang="en-US"/>
              <a:t>Click to edit</a:t>
            </a:r>
          </a:p>
        </p:txBody>
      </p:sp>
      <p:sp>
        <p:nvSpPr>
          <p:cNvPr id="16" name="Content Placeholder 15">
            <a:extLst>
              <a:ext uri="{FF2B5EF4-FFF2-40B4-BE49-F238E27FC236}">
                <a16:creationId xmlns:a16="http://schemas.microsoft.com/office/drawing/2014/main" id="{7B401F2A-BEB5-4B8A-9D5A-30C1981F7BCF}"/>
              </a:ext>
            </a:extLst>
          </p:cNvPr>
          <p:cNvSpPr>
            <a:spLocks noGrp="1"/>
          </p:cNvSpPr>
          <p:nvPr>
            <p:ph sz="quarter" idx="16"/>
          </p:nvPr>
        </p:nvSpPr>
        <p:spPr>
          <a:xfrm>
            <a:off x="3587750" y="3657600"/>
            <a:ext cx="1533525" cy="430887"/>
          </a:xfrm>
        </p:spPr>
        <p:txBody>
          <a:bodyPr/>
          <a:lstStyle/>
          <a:p>
            <a:pPr lvl="0"/>
            <a:r>
              <a:rPr lang="en-US"/>
              <a:t>Click to</a:t>
            </a:r>
          </a:p>
        </p:txBody>
      </p:sp>
      <p:sp>
        <p:nvSpPr>
          <p:cNvPr id="5" name="Content Placeholder 4">
            <a:extLst>
              <a:ext uri="{FF2B5EF4-FFF2-40B4-BE49-F238E27FC236}">
                <a16:creationId xmlns:a16="http://schemas.microsoft.com/office/drawing/2014/main" id="{77BB7607-CF31-4EE1-8C80-7D543BD8F9EF}"/>
              </a:ext>
            </a:extLst>
          </p:cNvPr>
          <p:cNvSpPr>
            <a:spLocks noGrp="1"/>
          </p:cNvSpPr>
          <p:nvPr>
            <p:ph sz="quarter" idx="17"/>
          </p:nvPr>
        </p:nvSpPr>
        <p:spPr>
          <a:xfrm>
            <a:off x="6096000" y="3657600"/>
            <a:ext cx="1733550" cy="947952"/>
          </a:xfrm>
        </p:spPr>
        <p:txBody>
          <a:bodyPr/>
          <a:lstStyle/>
          <a:p>
            <a:pPr lvl="0"/>
            <a:endParaRPr lang="en-US"/>
          </a:p>
          <a:p>
            <a:pPr lvl="0"/>
            <a:endParaRPr lang="en-US"/>
          </a:p>
        </p:txBody>
      </p:sp>
      <p:sp>
        <p:nvSpPr>
          <p:cNvPr id="21" name="Content Placeholder 4">
            <a:extLst>
              <a:ext uri="{FF2B5EF4-FFF2-40B4-BE49-F238E27FC236}">
                <a16:creationId xmlns:a16="http://schemas.microsoft.com/office/drawing/2014/main" id="{EBD5BA25-BED5-4F9E-A9F0-2B3127A08939}"/>
              </a:ext>
            </a:extLst>
          </p:cNvPr>
          <p:cNvSpPr>
            <a:spLocks noGrp="1"/>
          </p:cNvSpPr>
          <p:nvPr>
            <p:ph sz="quarter" idx="18"/>
          </p:nvPr>
        </p:nvSpPr>
        <p:spPr>
          <a:xfrm>
            <a:off x="6248400" y="3810000"/>
            <a:ext cx="1733550" cy="947952"/>
          </a:xfrm>
        </p:spPr>
        <p:txBody>
          <a:bodyPr/>
          <a:lstStyle/>
          <a:p>
            <a:pPr lvl="0"/>
            <a:endParaRPr lang="en-US"/>
          </a:p>
          <a:p>
            <a:pPr lvl="0"/>
            <a:endParaRPr lang="en-US"/>
          </a:p>
        </p:txBody>
      </p:sp>
      <p:sp>
        <p:nvSpPr>
          <p:cNvPr id="22" name="Content Placeholder 4">
            <a:extLst>
              <a:ext uri="{FF2B5EF4-FFF2-40B4-BE49-F238E27FC236}">
                <a16:creationId xmlns:a16="http://schemas.microsoft.com/office/drawing/2014/main" id="{F2C4576B-9BCF-48B8-B7E2-941F089A070D}"/>
              </a:ext>
            </a:extLst>
          </p:cNvPr>
          <p:cNvSpPr>
            <a:spLocks noGrp="1"/>
          </p:cNvSpPr>
          <p:nvPr>
            <p:ph sz="quarter" idx="19"/>
          </p:nvPr>
        </p:nvSpPr>
        <p:spPr>
          <a:xfrm>
            <a:off x="6400800" y="3962400"/>
            <a:ext cx="1733550" cy="947952"/>
          </a:xfrm>
        </p:spPr>
        <p:txBody>
          <a:bodyPr/>
          <a:lstStyle/>
          <a:p>
            <a:pPr lvl="0"/>
            <a:endParaRPr lang="en-US"/>
          </a:p>
          <a:p>
            <a:pPr lvl="0"/>
            <a:endParaRPr lang="en-US"/>
          </a:p>
        </p:txBody>
      </p:sp>
    </p:spTree>
    <p:extLst>
      <p:ext uri="{BB962C8B-B14F-4D97-AF65-F5344CB8AC3E}">
        <p14:creationId xmlns:p14="http://schemas.microsoft.com/office/powerpoint/2010/main" val="2873725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F1E957B4-ECF1-4CAC-997D-0A5205680F62}"/>
              </a:ext>
            </a:extLst>
          </p:cNvPr>
          <p:cNvSpPr>
            <a:spLocks noGrp="1"/>
          </p:cNvSpPr>
          <p:nvPr>
            <p:ph sz="quarter" idx="10"/>
          </p:nvPr>
        </p:nvSpPr>
        <p:spPr>
          <a:xfrm>
            <a:off x="815975" y="2363788"/>
            <a:ext cx="3067050" cy="430887"/>
          </a:xfrm>
        </p:spPr>
        <p:txBody>
          <a:bodyPr/>
          <a:lstStyle/>
          <a:p>
            <a:pPr lvl="0"/>
            <a:endParaRPr lang="en-US"/>
          </a:p>
        </p:txBody>
      </p:sp>
      <p:sp>
        <p:nvSpPr>
          <p:cNvPr id="6" name="Content Placeholder 5">
            <a:extLst>
              <a:ext uri="{FF2B5EF4-FFF2-40B4-BE49-F238E27FC236}">
                <a16:creationId xmlns:a16="http://schemas.microsoft.com/office/drawing/2014/main" id="{CB194ADB-A5EE-4EB7-9039-FD0FC22FA347}"/>
              </a:ext>
            </a:extLst>
          </p:cNvPr>
          <p:cNvSpPr>
            <a:spLocks noGrp="1"/>
          </p:cNvSpPr>
          <p:nvPr>
            <p:ph sz="quarter" idx="11"/>
          </p:nvPr>
        </p:nvSpPr>
        <p:spPr>
          <a:xfrm>
            <a:off x="5176838" y="2363788"/>
            <a:ext cx="3235325" cy="430887"/>
          </a:xfrm>
        </p:spPr>
        <p:txBody>
          <a:bodyPr/>
          <a:lstStyle/>
          <a:p>
            <a:pPr lvl="0"/>
            <a:r>
              <a:rPr lang="en-US"/>
              <a:t>Click to edit Master</a:t>
            </a:r>
          </a:p>
        </p:txBody>
      </p:sp>
      <p:grpSp>
        <p:nvGrpSpPr>
          <p:cNvPr id="5" name="Group 4">
            <a:extLst>
              <a:ext uri="{FF2B5EF4-FFF2-40B4-BE49-F238E27FC236}">
                <a16:creationId xmlns:a16="http://schemas.microsoft.com/office/drawing/2014/main" id="{1CF0A356-48D3-44EB-8009-BD99E180EC1A}"/>
              </a:ext>
              <a:ext uri="{C183D7F6-B498-43B3-948B-1728B52AA6E4}">
                <adec:decorative xmlns:adec="http://schemas.microsoft.com/office/drawing/2017/decorative" val="1"/>
              </a:ext>
            </a:extLst>
          </p:cNvPr>
          <p:cNvGrpSpPr/>
          <p:nvPr userDrawn="1"/>
        </p:nvGrpSpPr>
        <p:grpSpPr>
          <a:xfrm>
            <a:off x="5139890" y="1186859"/>
            <a:ext cx="6712350" cy="5659655"/>
            <a:chOff x="5139890" y="1186859"/>
            <a:chExt cx="6712350" cy="5659655"/>
          </a:xfrm>
        </p:grpSpPr>
        <p:pic>
          <p:nvPicPr>
            <p:cNvPr id="7" name="Picture 6">
              <a:extLst>
                <a:ext uri="{FF2B5EF4-FFF2-40B4-BE49-F238E27FC236}">
                  <a16:creationId xmlns:a16="http://schemas.microsoft.com/office/drawing/2014/main" id="{1B81D83E-4CD8-4CF0-A126-E5264C75B12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72" t="5689"/>
            <a:stretch/>
          </p:blipFill>
          <p:spPr>
            <a:xfrm>
              <a:off x="5757363" y="1385235"/>
              <a:ext cx="5771698" cy="3613485"/>
            </a:xfrm>
            <a:prstGeom prst="rect">
              <a:avLst/>
            </a:prstGeom>
          </p:spPr>
        </p:pic>
        <p:sp>
          <p:nvSpPr>
            <p:cNvPr id="8" name="Rectangle 7">
              <a:extLst>
                <a:ext uri="{FF2B5EF4-FFF2-40B4-BE49-F238E27FC236}">
                  <a16:creationId xmlns:a16="http://schemas.microsoft.com/office/drawing/2014/main" id="{4C44EF8D-6E53-4FBB-B69D-229D081D3BEF}"/>
                </a:ext>
                <a:ext uri="{C183D7F6-B498-43B3-948B-1728B52AA6E4}">
                  <adec:decorative xmlns:adec="http://schemas.microsoft.com/office/drawing/2017/decorative" val="1"/>
                </a:ext>
              </a:extLst>
            </p:cNvPr>
            <p:cNvSpPr/>
            <p:nvPr/>
          </p:nvSpPr>
          <p:spPr bwMode="auto">
            <a:xfrm>
              <a:off x="5739991" y="4816412"/>
              <a:ext cx="5806441" cy="62521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D2557F65-9AD7-4E80-A502-90931E103330}"/>
                </a:ext>
                <a:ext uri="{C183D7F6-B498-43B3-948B-1728B52AA6E4}">
                  <adec:decorative xmlns:adec="http://schemas.microsoft.com/office/drawing/2017/decorative" val="1"/>
                </a:ext>
              </a:extLst>
            </p:cNvPr>
            <p:cNvSpPr/>
            <p:nvPr/>
          </p:nvSpPr>
          <p:spPr bwMode="auto">
            <a:xfrm>
              <a:off x="5139890" y="1186859"/>
              <a:ext cx="6712350" cy="56596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695599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8D050D21-497F-44A1-A6B2-FBEB89CFA09A}"/>
              </a:ext>
            </a:extLst>
          </p:cNvPr>
          <p:cNvSpPr>
            <a:spLocks noGrp="1"/>
          </p:cNvSpPr>
          <p:nvPr>
            <p:ph sz="quarter" idx="10"/>
          </p:nvPr>
        </p:nvSpPr>
        <p:spPr>
          <a:xfrm>
            <a:off x="588963" y="2903538"/>
            <a:ext cx="2197100" cy="430887"/>
          </a:xfrm>
        </p:spPr>
        <p:txBody>
          <a:bodyPr/>
          <a:lstStyle/>
          <a:p>
            <a:pPr lvl="0"/>
            <a:r>
              <a:rPr lang="en-US"/>
              <a:t>Click to edit</a:t>
            </a:r>
          </a:p>
        </p:txBody>
      </p:sp>
      <p:sp>
        <p:nvSpPr>
          <p:cNvPr id="6" name="Content Placeholder 5">
            <a:extLst>
              <a:ext uri="{FF2B5EF4-FFF2-40B4-BE49-F238E27FC236}">
                <a16:creationId xmlns:a16="http://schemas.microsoft.com/office/drawing/2014/main" id="{4518A739-C2EC-41A2-A78C-B98A3C245F98}"/>
              </a:ext>
            </a:extLst>
          </p:cNvPr>
          <p:cNvSpPr>
            <a:spLocks noGrp="1"/>
          </p:cNvSpPr>
          <p:nvPr>
            <p:ph sz="quarter" idx="11"/>
          </p:nvPr>
        </p:nvSpPr>
        <p:spPr>
          <a:xfrm>
            <a:off x="3352800" y="2903538"/>
            <a:ext cx="2322513" cy="430887"/>
          </a:xfrm>
        </p:spPr>
        <p:txBody>
          <a:bodyPr/>
          <a:lstStyle/>
          <a:p>
            <a:pPr lvl="0"/>
            <a:r>
              <a:rPr lang="en-US"/>
              <a:t>Click to edit</a:t>
            </a:r>
          </a:p>
        </p:txBody>
      </p:sp>
      <p:sp>
        <p:nvSpPr>
          <p:cNvPr id="8" name="Content Placeholder 7">
            <a:extLst>
              <a:ext uri="{FF2B5EF4-FFF2-40B4-BE49-F238E27FC236}">
                <a16:creationId xmlns:a16="http://schemas.microsoft.com/office/drawing/2014/main" id="{478AAF2D-B3B8-4FB7-9624-F09DB3A2B6D6}"/>
              </a:ext>
            </a:extLst>
          </p:cNvPr>
          <p:cNvSpPr>
            <a:spLocks noGrp="1"/>
          </p:cNvSpPr>
          <p:nvPr>
            <p:ph sz="quarter" idx="12"/>
          </p:nvPr>
        </p:nvSpPr>
        <p:spPr>
          <a:xfrm>
            <a:off x="6096000" y="2903538"/>
            <a:ext cx="1944688" cy="430212"/>
          </a:xfrm>
        </p:spPr>
        <p:txBody>
          <a:bodyPr/>
          <a:lstStyle/>
          <a:p>
            <a:pPr lvl="0"/>
            <a:r>
              <a:rPr lang="en-US"/>
              <a:t>Click to edit</a:t>
            </a:r>
          </a:p>
        </p:txBody>
      </p:sp>
      <p:sp>
        <p:nvSpPr>
          <p:cNvPr id="10" name="Content Placeholder 9">
            <a:extLst>
              <a:ext uri="{FF2B5EF4-FFF2-40B4-BE49-F238E27FC236}">
                <a16:creationId xmlns:a16="http://schemas.microsoft.com/office/drawing/2014/main" id="{D34F0578-D8EA-44F7-84CA-3B79530BDFAC}"/>
              </a:ext>
            </a:extLst>
          </p:cNvPr>
          <p:cNvSpPr>
            <a:spLocks noGrp="1"/>
          </p:cNvSpPr>
          <p:nvPr>
            <p:ph sz="quarter" idx="13"/>
          </p:nvPr>
        </p:nvSpPr>
        <p:spPr>
          <a:xfrm>
            <a:off x="8737600" y="2903538"/>
            <a:ext cx="2060575" cy="430212"/>
          </a:xfrm>
        </p:spPr>
        <p:txBody>
          <a:bodyPr/>
          <a:lstStyle/>
          <a:p>
            <a:pPr lvl="0"/>
            <a:r>
              <a:rPr lang="en-US"/>
              <a:t>Click to edit</a:t>
            </a:r>
          </a:p>
        </p:txBody>
      </p:sp>
    </p:spTree>
    <p:extLst>
      <p:ext uri="{BB962C8B-B14F-4D97-AF65-F5344CB8AC3E}">
        <p14:creationId xmlns:p14="http://schemas.microsoft.com/office/powerpoint/2010/main" val="6798462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graphicFrame>
        <p:nvGraphicFramePr>
          <p:cNvPr id="5" name="Table 10">
            <a:extLst>
              <a:ext uri="{FF2B5EF4-FFF2-40B4-BE49-F238E27FC236}">
                <a16:creationId xmlns:a16="http://schemas.microsoft.com/office/drawing/2014/main" id="{D4D8B952-62FA-4569-A060-2C2A00225B3D}"/>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1736702516"/>
              </p:ext>
            </p:extLst>
          </p:nvPr>
        </p:nvGraphicFramePr>
        <p:xfrm>
          <a:off x="803508" y="759407"/>
          <a:ext cx="10524912" cy="5325090"/>
        </p:xfrm>
        <a:graphic>
          <a:graphicData uri="http://schemas.openxmlformats.org/drawingml/2006/table">
            <a:tbl>
              <a:tblPr>
                <a:tableStyleId>{5C22544A-7EE6-4342-B048-85BDC9FD1C3A}</a:tableStyleId>
              </a:tblPr>
              <a:tblGrid>
                <a:gridCol w="1315614">
                  <a:extLst>
                    <a:ext uri="{9D8B030D-6E8A-4147-A177-3AD203B41FA5}">
                      <a16:colId xmlns:a16="http://schemas.microsoft.com/office/drawing/2014/main" val="1219683709"/>
                    </a:ext>
                  </a:extLst>
                </a:gridCol>
                <a:gridCol w="1315614">
                  <a:extLst>
                    <a:ext uri="{9D8B030D-6E8A-4147-A177-3AD203B41FA5}">
                      <a16:colId xmlns:a16="http://schemas.microsoft.com/office/drawing/2014/main" val="828219219"/>
                    </a:ext>
                  </a:extLst>
                </a:gridCol>
                <a:gridCol w="1315614">
                  <a:extLst>
                    <a:ext uri="{9D8B030D-6E8A-4147-A177-3AD203B41FA5}">
                      <a16:colId xmlns:a16="http://schemas.microsoft.com/office/drawing/2014/main" val="3818587355"/>
                    </a:ext>
                  </a:extLst>
                </a:gridCol>
                <a:gridCol w="1315614">
                  <a:extLst>
                    <a:ext uri="{9D8B030D-6E8A-4147-A177-3AD203B41FA5}">
                      <a16:colId xmlns:a16="http://schemas.microsoft.com/office/drawing/2014/main" val="246915879"/>
                    </a:ext>
                  </a:extLst>
                </a:gridCol>
                <a:gridCol w="1315614">
                  <a:extLst>
                    <a:ext uri="{9D8B030D-6E8A-4147-A177-3AD203B41FA5}">
                      <a16:colId xmlns:a16="http://schemas.microsoft.com/office/drawing/2014/main" val="3900926065"/>
                    </a:ext>
                  </a:extLst>
                </a:gridCol>
                <a:gridCol w="1315614">
                  <a:extLst>
                    <a:ext uri="{9D8B030D-6E8A-4147-A177-3AD203B41FA5}">
                      <a16:colId xmlns:a16="http://schemas.microsoft.com/office/drawing/2014/main" val="449464302"/>
                    </a:ext>
                  </a:extLst>
                </a:gridCol>
                <a:gridCol w="1315614">
                  <a:extLst>
                    <a:ext uri="{9D8B030D-6E8A-4147-A177-3AD203B41FA5}">
                      <a16:colId xmlns:a16="http://schemas.microsoft.com/office/drawing/2014/main" val="4000903704"/>
                    </a:ext>
                  </a:extLst>
                </a:gridCol>
                <a:gridCol w="1315614">
                  <a:extLst>
                    <a:ext uri="{9D8B030D-6E8A-4147-A177-3AD203B41FA5}">
                      <a16:colId xmlns:a16="http://schemas.microsoft.com/office/drawing/2014/main" val="4289280292"/>
                    </a:ext>
                  </a:extLst>
                </a:gridCol>
              </a:tblGrid>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23344472"/>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14845735"/>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51645142"/>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20275521"/>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32444300"/>
                  </a:ext>
                </a:extLst>
              </a:tr>
              <a:tr h="887515">
                <a:tc>
                  <a:txBody>
                    <a:bodyPr/>
                    <a:lstStyle/>
                    <a:p>
                      <a:endParaRPr lang="en-US"/>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75644187"/>
                  </a:ext>
                </a:extLst>
              </a:tr>
            </a:tbl>
          </a:graphicData>
        </a:graphic>
      </p:graphicFrame>
      <p:grpSp>
        <p:nvGrpSpPr>
          <p:cNvPr id="6" name="Group 5">
            <a:extLst>
              <a:ext uri="{FF2B5EF4-FFF2-40B4-BE49-F238E27FC236}">
                <a16:creationId xmlns:a16="http://schemas.microsoft.com/office/drawing/2014/main" id="{8B9FE094-75F3-4916-A08B-42B7CBBCECE6}"/>
              </a:ext>
              <a:ext uri="{C183D7F6-B498-43B3-948B-1728B52AA6E4}">
                <adec:decorative xmlns:adec="http://schemas.microsoft.com/office/drawing/2017/decorative" val="1"/>
              </a:ext>
            </a:extLst>
          </p:cNvPr>
          <p:cNvGrpSpPr/>
          <p:nvPr userDrawn="1"/>
        </p:nvGrpSpPr>
        <p:grpSpPr>
          <a:xfrm>
            <a:off x="979505" y="925093"/>
            <a:ext cx="10248013" cy="4973378"/>
            <a:chOff x="979505" y="925093"/>
            <a:chExt cx="10248013" cy="4973378"/>
          </a:xfrm>
        </p:grpSpPr>
        <p:pic>
          <p:nvPicPr>
            <p:cNvPr id="7" name="Picture 6">
              <a:extLst>
                <a:ext uri="{FF2B5EF4-FFF2-40B4-BE49-F238E27FC236}">
                  <a16:creationId xmlns:a16="http://schemas.microsoft.com/office/drawing/2014/main" id="{2B037A90-7741-4BD7-AADA-D7D9771AD15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26" y="5519911"/>
              <a:ext cx="937643" cy="282700"/>
            </a:xfrm>
            <a:prstGeom prst="rect">
              <a:avLst/>
            </a:prstGeom>
          </p:spPr>
        </p:pic>
        <p:pic>
          <p:nvPicPr>
            <p:cNvPr id="8" name="Picture 14">
              <a:extLst>
                <a:ext uri="{FF2B5EF4-FFF2-40B4-BE49-F238E27FC236}">
                  <a16:creationId xmlns:a16="http://schemas.microsoft.com/office/drawing/2014/main" id="{807A6F86-687A-4CB3-B014-523806A2785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7481" y="1822006"/>
              <a:ext cx="392332" cy="5207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1929684-3B70-41C9-8F41-B6C585F722A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1585" y="4502967"/>
              <a:ext cx="495351" cy="495351"/>
            </a:xfrm>
            <a:prstGeom prst="rect">
              <a:avLst/>
            </a:prstGeom>
          </p:spPr>
        </p:pic>
        <p:pic>
          <p:nvPicPr>
            <p:cNvPr id="10" name="Picture 9">
              <a:extLst>
                <a:ext uri="{FF2B5EF4-FFF2-40B4-BE49-F238E27FC236}">
                  <a16:creationId xmlns:a16="http://schemas.microsoft.com/office/drawing/2014/main" id="{5E7A3726-4845-4E4A-8E99-FCF4D7E8E4D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8535" y="977423"/>
              <a:ext cx="430225" cy="492416"/>
            </a:xfrm>
            <a:prstGeom prst="rect">
              <a:avLst/>
            </a:prstGeom>
          </p:spPr>
        </p:pic>
        <p:pic>
          <p:nvPicPr>
            <p:cNvPr id="11" name="Picture 10">
              <a:extLst>
                <a:ext uri="{FF2B5EF4-FFF2-40B4-BE49-F238E27FC236}">
                  <a16:creationId xmlns:a16="http://schemas.microsoft.com/office/drawing/2014/main" id="{332044DD-3234-4D22-B804-F44D80A412FD}"/>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0737" t="24711" r="8254" b="26801"/>
            <a:stretch/>
          </p:blipFill>
          <p:spPr>
            <a:xfrm>
              <a:off x="2401748" y="995119"/>
              <a:ext cx="763553" cy="457025"/>
            </a:xfrm>
            <a:prstGeom prst="rect">
              <a:avLst/>
            </a:prstGeom>
          </p:spPr>
        </p:pic>
        <p:pic>
          <p:nvPicPr>
            <p:cNvPr id="12" name="Picture 11">
              <a:extLst>
                <a:ext uri="{FF2B5EF4-FFF2-40B4-BE49-F238E27FC236}">
                  <a16:creationId xmlns:a16="http://schemas.microsoft.com/office/drawing/2014/main" id="{6194CD0C-4260-4A87-8094-8C70A202D77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657" y="2874151"/>
              <a:ext cx="967981" cy="194731"/>
            </a:xfrm>
            <a:prstGeom prst="rect">
              <a:avLst/>
            </a:prstGeom>
          </p:spPr>
        </p:pic>
        <p:pic>
          <p:nvPicPr>
            <p:cNvPr id="13" name="Picture 4">
              <a:extLst>
                <a:ext uri="{FF2B5EF4-FFF2-40B4-BE49-F238E27FC236}">
                  <a16:creationId xmlns:a16="http://schemas.microsoft.com/office/drawing/2014/main" id="{E9CC69E4-6237-4239-8C9B-21080254393A}"/>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0163"/>
            <a:stretch/>
          </p:blipFill>
          <p:spPr bwMode="auto">
            <a:xfrm>
              <a:off x="4911575" y="1990790"/>
              <a:ext cx="982883" cy="1832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AD659C39-3425-4D6E-A282-1C9ED9A35BF3}"/>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2539" y="1920450"/>
              <a:ext cx="884991" cy="3239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B943AB9-FD4E-4D99-94A3-DEF6092B033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5080" y="3809642"/>
              <a:ext cx="957135" cy="178027"/>
            </a:xfrm>
            <a:prstGeom prst="rect">
              <a:avLst/>
            </a:prstGeom>
          </p:spPr>
        </p:pic>
        <p:pic>
          <p:nvPicPr>
            <p:cNvPr id="16" name="Picture 15">
              <a:extLst>
                <a:ext uri="{FF2B5EF4-FFF2-40B4-BE49-F238E27FC236}">
                  <a16:creationId xmlns:a16="http://schemas.microsoft.com/office/drawing/2014/main" id="{A1A4863B-0FFF-46F8-998F-37740304B1A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505" y="4579175"/>
              <a:ext cx="968285" cy="342934"/>
            </a:xfrm>
            <a:prstGeom prst="rect">
              <a:avLst/>
            </a:prstGeom>
          </p:spPr>
        </p:pic>
        <p:pic>
          <p:nvPicPr>
            <p:cNvPr id="17" name="Picture 16">
              <a:extLst>
                <a:ext uri="{FF2B5EF4-FFF2-40B4-BE49-F238E27FC236}">
                  <a16:creationId xmlns:a16="http://schemas.microsoft.com/office/drawing/2014/main" id="{208D586B-50CE-4A1C-A622-E136C5016F8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68074" y="2002871"/>
              <a:ext cx="1030901" cy="159065"/>
            </a:xfrm>
            <a:prstGeom prst="rect">
              <a:avLst/>
            </a:prstGeom>
          </p:spPr>
        </p:pic>
        <p:pic>
          <p:nvPicPr>
            <p:cNvPr id="18" name="Picture 17">
              <a:extLst>
                <a:ext uri="{FF2B5EF4-FFF2-40B4-BE49-F238E27FC236}">
                  <a16:creationId xmlns:a16="http://schemas.microsoft.com/office/drawing/2014/main" id="{7E2D03C6-25F3-464D-BC87-5CB6A791CEA6}"/>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26436" y="4651748"/>
              <a:ext cx="1091791" cy="197789"/>
            </a:xfrm>
            <a:prstGeom prst="rect">
              <a:avLst/>
            </a:prstGeom>
          </p:spPr>
        </p:pic>
        <p:pic>
          <p:nvPicPr>
            <p:cNvPr id="19" name="Picture 18">
              <a:extLst>
                <a:ext uri="{FF2B5EF4-FFF2-40B4-BE49-F238E27FC236}">
                  <a16:creationId xmlns:a16="http://schemas.microsoft.com/office/drawing/2014/main" id="{AE270AC3-5874-46F4-B7B3-4FDCB630A352}"/>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72830" y="2700201"/>
              <a:ext cx="1085261" cy="542631"/>
            </a:xfrm>
            <a:prstGeom prst="rect">
              <a:avLst/>
            </a:prstGeom>
          </p:spPr>
        </p:pic>
        <p:pic>
          <p:nvPicPr>
            <p:cNvPr id="20" name="Picture 19">
              <a:extLst>
                <a:ext uri="{FF2B5EF4-FFF2-40B4-BE49-F238E27FC236}">
                  <a16:creationId xmlns:a16="http://schemas.microsoft.com/office/drawing/2014/main" id="{46172A44-7B5B-41E1-BBBF-9F3BBCF643CD}"/>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57560" y="4611134"/>
              <a:ext cx="1115800" cy="279017"/>
            </a:xfrm>
            <a:prstGeom prst="rect">
              <a:avLst/>
            </a:prstGeom>
          </p:spPr>
        </p:pic>
        <p:pic>
          <p:nvPicPr>
            <p:cNvPr id="21" name="My Shape">
              <a:extLst>
                <a:ext uri="{FF2B5EF4-FFF2-40B4-BE49-F238E27FC236}">
                  <a16:creationId xmlns:a16="http://schemas.microsoft.com/office/drawing/2014/main" id="{023054FF-8642-4790-B44C-4876DB833878}"/>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39110" y="925093"/>
              <a:ext cx="1127812" cy="597077"/>
            </a:xfrm>
            <a:prstGeom prst="rect">
              <a:avLst/>
            </a:prstGeom>
          </p:spPr>
        </p:pic>
        <p:pic>
          <p:nvPicPr>
            <p:cNvPr id="22" name="Picture 6">
              <a:extLst>
                <a:ext uri="{FF2B5EF4-FFF2-40B4-BE49-F238E27FC236}">
                  <a16:creationId xmlns:a16="http://schemas.microsoft.com/office/drawing/2014/main" id="{BF5973A3-EC6F-4EEB-886A-FE7FA4BB9E8C}"/>
                </a:ext>
                <a:ext uri="{C183D7F6-B498-43B3-948B-1728B52AA6E4}">
                  <adec:decorative xmlns:adec="http://schemas.microsoft.com/office/drawing/2017/decorative" val="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60494" y="3558141"/>
              <a:ext cx="646061" cy="6810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B5DB470-96D7-4D82-893B-F0DB433D0E36}"/>
                </a:ext>
                <a:ext uri="{C183D7F6-B498-43B3-948B-1728B52AA6E4}">
                  <adec:decorative xmlns:adec="http://schemas.microsoft.com/office/drawing/2017/decorative" val="1"/>
                </a:ext>
              </a:extLst>
            </p:cNvPr>
            <p:cNvPicPr>
              <a:picLocks noChangeAspect="1"/>
            </p:cNvPicPr>
            <p:nvPr/>
          </p:nvPicPr>
          <p:blipFill rotWithShape="1">
            <a:blip r:embed="rId18">
              <a:extLst>
                <a:ext uri="{28A0092B-C50C-407E-A947-70E740481C1C}">
                  <a14:useLocalDpi xmlns:a14="http://schemas.microsoft.com/office/drawing/2010/main" val="0"/>
                </a:ext>
              </a:extLst>
            </a:blip>
            <a:srcRect t="1" r="18788" b="-1855"/>
            <a:stretch/>
          </p:blipFill>
          <p:spPr>
            <a:xfrm>
              <a:off x="2205897" y="5530804"/>
              <a:ext cx="1155254" cy="260915"/>
            </a:xfrm>
            <a:prstGeom prst="rect">
              <a:avLst/>
            </a:prstGeom>
          </p:spPr>
        </p:pic>
        <p:pic>
          <p:nvPicPr>
            <p:cNvPr id="24" name="Picture 23">
              <a:extLst>
                <a:ext uri="{FF2B5EF4-FFF2-40B4-BE49-F238E27FC236}">
                  <a16:creationId xmlns:a16="http://schemas.microsoft.com/office/drawing/2014/main" id="{19C010E3-589D-434C-894B-D3C23872CC58}"/>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87968" y="4525577"/>
              <a:ext cx="991113" cy="450131"/>
            </a:xfrm>
            <a:prstGeom prst="rect">
              <a:avLst/>
            </a:prstGeom>
          </p:spPr>
        </p:pic>
        <p:pic>
          <p:nvPicPr>
            <p:cNvPr id="25" name="My Shape">
              <a:extLst>
                <a:ext uri="{FF2B5EF4-FFF2-40B4-BE49-F238E27FC236}">
                  <a16:creationId xmlns:a16="http://schemas.microsoft.com/office/drawing/2014/main" id="{8DD579A5-91A6-4CB5-8D8A-18CCE471894C}"/>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901550" y="4485160"/>
              <a:ext cx="1002932" cy="530964"/>
            </a:xfrm>
            <a:prstGeom prst="rect">
              <a:avLst/>
            </a:prstGeom>
          </p:spPr>
        </p:pic>
        <p:pic>
          <p:nvPicPr>
            <p:cNvPr id="26" name="Picture 25">
              <a:extLst>
                <a:ext uri="{FF2B5EF4-FFF2-40B4-BE49-F238E27FC236}">
                  <a16:creationId xmlns:a16="http://schemas.microsoft.com/office/drawing/2014/main" id="{41CF914E-66BD-4E0E-92A5-AE05E8E305E2}"/>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620260" y="5538174"/>
              <a:ext cx="969548" cy="246174"/>
            </a:xfrm>
            <a:prstGeom prst="rect">
              <a:avLst/>
            </a:prstGeom>
          </p:spPr>
        </p:pic>
        <p:pic>
          <p:nvPicPr>
            <p:cNvPr id="27" name="My Shape">
              <a:extLst>
                <a:ext uri="{FF2B5EF4-FFF2-40B4-BE49-F238E27FC236}">
                  <a16:creationId xmlns:a16="http://schemas.microsoft.com/office/drawing/2014/main" id="{729DFAB2-51A1-42F6-B195-7335D79B86FB}"/>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84966" y="4475312"/>
              <a:ext cx="1040136" cy="550661"/>
            </a:xfrm>
            <a:prstGeom prst="rect">
              <a:avLst/>
            </a:prstGeom>
          </p:spPr>
        </p:pic>
        <p:pic>
          <p:nvPicPr>
            <p:cNvPr id="28" name="Picture 27">
              <a:extLst>
                <a:ext uri="{FF2B5EF4-FFF2-40B4-BE49-F238E27FC236}">
                  <a16:creationId xmlns:a16="http://schemas.microsoft.com/office/drawing/2014/main" id="{5887CA45-932D-470B-B3C8-B6820FB5CE9E}"/>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109874" y="1091444"/>
              <a:ext cx="1211173" cy="264375"/>
            </a:xfrm>
            <a:prstGeom prst="rect">
              <a:avLst/>
            </a:prstGeom>
          </p:spPr>
        </p:pic>
        <p:pic>
          <p:nvPicPr>
            <p:cNvPr id="29" name="Picture 28">
              <a:extLst>
                <a:ext uri="{FF2B5EF4-FFF2-40B4-BE49-F238E27FC236}">
                  <a16:creationId xmlns:a16="http://schemas.microsoft.com/office/drawing/2014/main" id="{6044BD89-AEB3-403A-A9E5-F6888F53304F}"/>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134806" y="5545017"/>
              <a:ext cx="1161308" cy="232488"/>
            </a:xfrm>
            <a:prstGeom prst="rect">
              <a:avLst/>
            </a:prstGeom>
          </p:spPr>
        </p:pic>
        <p:pic>
          <p:nvPicPr>
            <p:cNvPr id="30" name="Picture 29">
              <a:extLst>
                <a:ext uri="{FF2B5EF4-FFF2-40B4-BE49-F238E27FC236}">
                  <a16:creationId xmlns:a16="http://schemas.microsoft.com/office/drawing/2014/main" id="{378A77A2-CEB6-4D05-A997-158C30BD5A64}"/>
                </a:ext>
                <a:ext uri="{C183D7F6-B498-43B3-948B-1728B52AA6E4}">
                  <adec:decorative xmlns:adec="http://schemas.microsoft.com/office/drawing/2017/decorative" val="1"/>
                </a:ext>
              </a:extLst>
            </p:cNvPr>
            <p:cNvPicPr>
              <a:picLocks noChangeAspect="1"/>
            </p:cNvPicPr>
            <p:nvPr/>
          </p:nvPicPr>
          <p:blipFill rotWithShape="1">
            <a:blip r:embed="rId25">
              <a:extLst>
                <a:ext uri="{28A0092B-C50C-407E-A947-70E740481C1C}">
                  <a14:useLocalDpi xmlns:a14="http://schemas.microsoft.com/office/drawing/2010/main" val="0"/>
                </a:ext>
              </a:extLst>
            </a:blip>
            <a:srcRect r="25891" b="-10771"/>
            <a:stretch/>
          </p:blipFill>
          <p:spPr>
            <a:xfrm>
              <a:off x="4823297" y="5572136"/>
              <a:ext cx="1159438" cy="178251"/>
            </a:xfrm>
            <a:prstGeom prst="rect">
              <a:avLst/>
            </a:prstGeom>
          </p:spPr>
        </p:pic>
        <p:pic>
          <p:nvPicPr>
            <p:cNvPr id="31" name="Picture 30">
              <a:extLst>
                <a:ext uri="{FF2B5EF4-FFF2-40B4-BE49-F238E27FC236}">
                  <a16:creationId xmlns:a16="http://schemas.microsoft.com/office/drawing/2014/main" id="{FF45BBC5-38CD-43DF-BFF3-B5488316D147}"/>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428055" y="5424051"/>
              <a:ext cx="1292700" cy="474420"/>
            </a:xfrm>
            <a:prstGeom prst="rect">
              <a:avLst/>
            </a:prstGeom>
          </p:spPr>
        </p:pic>
        <p:pic>
          <p:nvPicPr>
            <p:cNvPr id="32" name="Picture 31">
              <a:extLst>
                <a:ext uri="{FF2B5EF4-FFF2-40B4-BE49-F238E27FC236}">
                  <a16:creationId xmlns:a16="http://schemas.microsoft.com/office/drawing/2014/main" id="{A324FE83-2B04-42A7-8DA9-0E5AC42AEBF0}"/>
                </a:ext>
                <a:ext uri="{C183D7F6-B498-43B3-948B-1728B52AA6E4}">
                  <adec:decorative xmlns:adec="http://schemas.microsoft.com/office/drawing/2017/decorative" val="1"/>
                </a:ext>
              </a:extLst>
            </p:cNvPr>
            <p:cNvPicPr>
              <a:picLocks noChangeAspect="1"/>
            </p:cNvPicPr>
            <p:nvPr/>
          </p:nvPicPr>
          <p:blipFill>
            <a:blip r:embed="rId27">
              <a:extLst>
                <a:ext uri="{BEBA8EAE-BF5A-486C-A8C5-ECC9F3942E4B}">
                  <a14:imgProps xmlns:a14="http://schemas.microsoft.com/office/drawing/2010/main">
                    <a14:imgLayer r:embed="rId28">
                      <a14:imgEffect>
                        <a14:backgroundRemoval t="9836" b="89754" l="9807" r="89871">
                          <a14:foregroundMark x1="21383" y1="60246" x2="21383" y2="60246"/>
                          <a14:foregroundMark x1="9807" y1="53279" x2="9807" y2="53279"/>
                          <a14:foregroundMark x1="32797" y1="53279" x2="32797" y2="53279"/>
                          <a14:foregroundMark x1="41640" y1="51639" x2="41640" y2="51639"/>
                          <a14:foregroundMark x1="60129" y1="52459" x2="60129" y2="52459"/>
                          <a14:foregroundMark x1="69775" y1="52049" x2="69775" y2="52049"/>
                          <a14:foregroundMark x1="80547" y1="57377" x2="80547" y2="57377"/>
                          <a14:backgroundMark x1="23151" y1="55328" x2="23151" y2="55328"/>
                          <a14:backgroundMark x1="33762" y1="59836" x2="33762" y2="59836"/>
                          <a14:backgroundMark x1="61254" y1="60656" x2="61254" y2="60656"/>
                        </a14:backgroundRemoval>
                      </a14:imgEffect>
                    </a14:imgLayer>
                  </a14:imgProps>
                </a:ext>
              </a:extLst>
            </a:blip>
            <a:stretch>
              <a:fillRect/>
            </a:stretch>
          </p:blipFill>
          <p:spPr>
            <a:xfrm>
              <a:off x="8768229" y="5424282"/>
              <a:ext cx="1208205" cy="473958"/>
            </a:xfrm>
            <a:prstGeom prst="rect">
              <a:avLst/>
            </a:prstGeom>
          </p:spPr>
        </p:pic>
        <p:pic>
          <p:nvPicPr>
            <p:cNvPr id="33" name="Picture 32">
              <a:extLst>
                <a:ext uri="{FF2B5EF4-FFF2-40B4-BE49-F238E27FC236}">
                  <a16:creationId xmlns:a16="http://schemas.microsoft.com/office/drawing/2014/main" id="{03A7F869-84BE-4906-847B-42FCD01B6244}"/>
                </a:ext>
                <a:ext uri="{C183D7F6-B498-43B3-948B-1728B52AA6E4}">
                  <adec:decorative xmlns:adec="http://schemas.microsoft.com/office/drawing/2017/decorative" val="1"/>
                </a:ext>
              </a:extLst>
            </p:cNvPr>
            <p:cNvPicPr>
              <a:picLocks noChangeAspect="1"/>
            </p:cNvPicPr>
            <p:nvPr/>
          </p:nvPicPr>
          <p:blipFill rotWithShape="1">
            <a:blip r:embed="rId29">
              <a:extLst>
                <a:ext uri="{28A0092B-C50C-407E-A947-70E740481C1C}">
                  <a14:useLocalDpi xmlns:a14="http://schemas.microsoft.com/office/drawing/2010/main" val="0"/>
                </a:ext>
              </a:extLst>
            </a:blip>
            <a:srcRect l="3354" t="15222" r="-1885" b="18922"/>
            <a:stretch/>
          </p:blipFill>
          <p:spPr>
            <a:xfrm>
              <a:off x="6215678" y="1748353"/>
              <a:ext cx="999564" cy="668101"/>
            </a:xfrm>
            <a:prstGeom prst="rect">
              <a:avLst/>
            </a:prstGeom>
          </p:spPr>
        </p:pic>
        <p:pic>
          <p:nvPicPr>
            <p:cNvPr id="34" name="Picture 33">
              <a:extLst>
                <a:ext uri="{FF2B5EF4-FFF2-40B4-BE49-F238E27FC236}">
                  <a16:creationId xmlns:a16="http://schemas.microsoft.com/office/drawing/2014/main" id="{CDC8D298-B5F8-46D2-8548-E2B78F2E9FE1}"/>
                </a:ext>
                <a:ext uri="{C183D7F6-B498-43B3-948B-1728B52AA6E4}">
                  <adec:decorative xmlns:adec="http://schemas.microsoft.com/office/drawing/2017/decorative" val="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587356" y="1144327"/>
              <a:ext cx="974098" cy="158609"/>
            </a:xfrm>
            <a:prstGeom prst="rect">
              <a:avLst/>
            </a:prstGeom>
          </p:spPr>
        </p:pic>
        <p:pic>
          <p:nvPicPr>
            <p:cNvPr id="35" name="Picture 34">
              <a:extLst>
                <a:ext uri="{FF2B5EF4-FFF2-40B4-BE49-F238E27FC236}">
                  <a16:creationId xmlns:a16="http://schemas.microsoft.com/office/drawing/2014/main" id="{5EB81E16-3D34-406E-BC4D-2153437AB7EB}"/>
                </a:ext>
                <a:ext uri="{C183D7F6-B498-43B3-948B-1728B52AA6E4}">
                  <adec:decorative xmlns:adec="http://schemas.microsoft.com/office/drawing/2017/decorative" val="1"/>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666649" y="4423734"/>
              <a:ext cx="815512" cy="653816"/>
            </a:xfrm>
            <a:prstGeom prst="rect">
              <a:avLst/>
            </a:prstGeom>
          </p:spPr>
        </p:pic>
        <p:pic>
          <p:nvPicPr>
            <p:cNvPr id="36" name="Picture 35">
              <a:extLst>
                <a:ext uri="{FF2B5EF4-FFF2-40B4-BE49-F238E27FC236}">
                  <a16:creationId xmlns:a16="http://schemas.microsoft.com/office/drawing/2014/main" id="{907B97C9-0F34-465B-B10A-24D2FC967A38}"/>
                </a:ext>
                <a:ext uri="{C183D7F6-B498-43B3-948B-1728B52AA6E4}">
                  <adec:decorative xmlns:adec="http://schemas.microsoft.com/office/drawing/2017/decorative" val="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49112" y="1010157"/>
              <a:ext cx="1111845" cy="426948"/>
            </a:xfrm>
            <a:prstGeom prst="rect">
              <a:avLst/>
            </a:prstGeom>
          </p:spPr>
        </p:pic>
        <p:pic>
          <p:nvPicPr>
            <p:cNvPr id="37" name="Picture 36">
              <a:extLst>
                <a:ext uri="{FF2B5EF4-FFF2-40B4-BE49-F238E27FC236}">
                  <a16:creationId xmlns:a16="http://schemas.microsoft.com/office/drawing/2014/main" id="{7772B070-70FC-4BBD-ADA4-DD3BDEC877EA}"/>
                </a:ext>
                <a:ext uri="{C183D7F6-B498-43B3-948B-1728B52AA6E4}">
                  <adec:decorative xmlns:adec="http://schemas.microsoft.com/office/drawing/2017/decorative" val="1"/>
                </a:ext>
              </a:extLst>
            </p:cNvPr>
            <p:cNvPicPr>
              <a:picLocks noChangeAspect="1"/>
            </p:cNvPicPr>
            <p:nvPr/>
          </p:nvPicPr>
          <p:blipFill rotWithShape="1">
            <a:blip r:embed="rId33">
              <a:extLst>
                <a:ext uri="{28A0092B-C50C-407E-A947-70E740481C1C}">
                  <a14:useLocalDpi xmlns:a14="http://schemas.microsoft.com/office/drawing/2010/main" val="0"/>
                </a:ext>
              </a:extLst>
            </a:blip>
            <a:srcRect l="31320" t="22138" r="31599" b="19158"/>
            <a:stretch/>
          </p:blipFill>
          <p:spPr>
            <a:xfrm>
              <a:off x="9055900" y="1727634"/>
              <a:ext cx="632862" cy="709539"/>
            </a:xfrm>
            <a:prstGeom prst="rect">
              <a:avLst/>
            </a:prstGeom>
          </p:spPr>
        </p:pic>
        <p:pic>
          <p:nvPicPr>
            <p:cNvPr id="38" name="Picture 37">
              <a:extLst>
                <a:ext uri="{FF2B5EF4-FFF2-40B4-BE49-F238E27FC236}">
                  <a16:creationId xmlns:a16="http://schemas.microsoft.com/office/drawing/2014/main" id="{CB18E1AF-5706-47CA-94B7-ECE542B129F2}"/>
                </a:ext>
                <a:ext uri="{C183D7F6-B498-43B3-948B-1728B52AA6E4}">
                  <adec:decorative xmlns:adec="http://schemas.microsoft.com/office/drawing/2017/decorative" val="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805315" y="1112886"/>
              <a:ext cx="1134032" cy="221491"/>
            </a:xfrm>
            <a:prstGeom prst="rect">
              <a:avLst/>
            </a:prstGeom>
          </p:spPr>
        </p:pic>
        <p:pic>
          <p:nvPicPr>
            <p:cNvPr id="39" name="Picture 38">
              <a:extLst>
                <a:ext uri="{FF2B5EF4-FFF2-40B4-BE49-F238E27FC236}">
                  <a16:creationId xmlns:a16="http://schemas.microsoft.com/office/drawing/2014/main" id="{FC50A7B9-127A-4F76-AF57-73AB4546D231}"/>
                </a:ext>
                <a:ext uri="{C183D7F6-B498-43B3-948B-1728B52AA6E4}">
                  <adec:decorative xmlns:adec="http://schemas.microsoft.com/office/drawing/2017/decorative" val="1"/>
                </a:ext>
              </a:extLst>
            </p:cNvPr>
            <p:cNvPicPr>
              <a:picLocks noChangeAspect="1"/>
            </p:cNvPicPr>
            <p:nvPr/>
          </p:nvPicPr>
          <p:blipFill rotWithShape="1">
            <a:blip r:embed="rId35">
              <a:extLst>
                <a:ext uri="{28A0092B-C50C-407E-A947-70E740481C1C}">
                  <a14:useLocalDpi xmlns:a14="http://schemas.microsoft.com/office/drawing/2010/main" val="0"/>
                </a:ext>
              </a:extLst>
            </a:blip>
            <a:srcRect l="27727" t="25127" r="23682" b="25234"/>
            <a:stretch/>
          </p:blipFill>
          <p:spPr>
            <a:xfrm>
              <a:off x="10312683" y="937732"/>
              <a:ext cx="753155" cy="571798"/>
            </a:xfrm>
            <a:prstGeom prst="rect">
              <a:avLst/>
            </a:prstGeom>
          </p:spPr>
        </p:pic>
        <p:pic>
          <p:nvPicPr>
            <p:cNvPr id="40" name="Picture 39">
              <a:extLst>
                <a:ext uri="{FF2B5EF4-FFF2-40B4-BE49-F238E27FC236}">
                  <a16:creationId xmlns:a16="http://schemas.microsoft.com/office/drawing/2014/main" id="{92779F9D-586B-4794-B492-7DE5C4749F4C}"/>
                </a:ext>
                <a:ext uri="{C183D7F6-B498-43B3-948B-1728B52AA6E4}">
                  <adec:decorative xmlns:adec="http://schemas.microsoft.com/office/drawing/2017/decorative" val="1"/>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424089" y="1771358"/>
              <a:ext cx="530343" cy="622090"/>
            </a:xfrm>
            <a:prstGeom prst="rect">
              <a:avLst/>
            </a:prstGeom>
          </p:spPr>
        </p:pic>
        <p:pic>
          <p:nvPicPr>
            <p:cNvPr id="41" name="Picture 40">
              <a:extLst>
                <a:ext uri="{FF2B5EF4-FFF2-40B4-BE49-F238E27FC236}">
                  <a16:creationId xmlns:a16="http://schemas.microsoft.com/office/drawing/2014/main" id="{E5FE973C-9A0C-470C-A281-C0136A5B19A3}"/>
                </a:ext>
                <a:ext uri="{C183D7F6-B498-43B3-948B-1728B52AA6E4}">
                  <adec:decorative xmlns:adec="http://schemas.microsoft.com/office/drawing/2017/decorative" val="1"/>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025037" y="2638605"/>
              <a:ext cx="755958" cy="665822"/>
            </a:xfrm>
            <a:prstGeom prst="rect">
              <a:avLst/>
            </a:prstGeom>
          </p:spPr>
        </p:pic>
        <p:pic>
          <p:nvPicPr>
            <p:cNvPr id="42" name="Picture 41">
              <a:extLst>
                <a:ext uri="{FF2B5EF4-FFF2-40B4-BE49-F238E27FC236}">
                  <a16:creationId xmlns:a16="http://schemas.microsoft.com/office/drawing/2014/main" id="{1F377560-F637-43B9-8B76-A08B4C3E6A3C}"/>
                </a:ext>
                <a:ext uri="{C183D7F6-B498-43B3-948B-1728B52AA6E4}">
                  <adec:decorative xmlns:adec="http://schemas.microsoft.com/office/drawing/2017/decorative" val="1"/>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827911" y="3699488"/>
              <a:ext cx="1088841" cy="398335"/>
            </a:xfrm>
            <a:prstGeom prst="rect">
              <a:avLst/>
            </a:prstGeom>
          </p:spPr>
        </p:pic>
        <p:pic>
          <p:nvPicPr>
            <p:cNvPr id="43" name="Picture 42">
              <a:extLst>
                <a:ext uri="{FF2B5EF4-FFF2-40B4-BE49-F238E27FC236}">
                  <a16:creationId xmlns:a16="http://schemas.microsoft.com/office/drawing/2014/main" id="{5352C418-B4A5-4F9B-8FEC-199C174C2577}"/>
                </a:ext>
                <a:ext uri="{C183D7F6-B498-43B3-948B-1728B52AA6E4}">
                  <adec:decorative xmlns:adec="http://schemas.microsoft.com/office/drawing/2017/decorative" val="1"/>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253351" y="2573886"/>
              <a:ext cx="1060347" cy="795260"/>
            </a:xfrm>
            <a:prstGeom prst="rect">
              <a:avLst/>
            </a:prstGeom>
          </p:spPr>
        </p:pic>
        <p:pic>
          <p:nvPicPr>
            <p:cNvPr id="44" name="Picture 43">
              <a:extLst>
                <a:ext uri="{FF2B5EF4-FFF2-40B4-BE49-F238E27FC236}">
                  <a16:creationId xmlns:a16="http://schemas.microsoft.com/office/drawing/2014/main" id="{137EA03C-BADA-4E6F-90DB-38D0D2D3C57C}"/>
                </a:ext>
                <a:ext uri="{C183D7F6-B498-43B3-948B-1728B52AA6E4}">
                  <adec:decorative xmlns:adec="http://schemas.microsoft.com/office/drawing/2017/decorative" val="1"/>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0178700" y="5512773"/>
              <a:ext cx="1021120" cy="296976"/>
            </a:xfrm>
            <a:prstGeom prst="rect">
              <a:avLst/>
            </a:prstGeom>
          </p:spPr>
        </p:pic>
        <p:pic>
          <p:nvPicPr>
            <p:cNvPr id="45" name="Picture 44">
              <a:extLst>
                <a:ext uri="{FF2B5EF4-FFF2-40B4-BE49-F238E27FC236}">
                  <a16:creationId xmlns:a16="http://schemas.microsoft.com/office/drawing/2014/main" id="{70333071-8296-405A-831F-309270B57486}"/>
                </a:ext>
                <a:ext uri="{C183D7F6-B498-43B3-948B-1728B52AA6E4}">
                  <adec:decorative xmlns:adec="http://schemas.microsoft.com/office/drawing/2017/decorative" val="1"/>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517672" y="1871972"/>
              <a:ext cx="1113466" cy="420863"/>
            </a:xfrm>
            <a:prstGeom prst="rect">
              <a:avLst/>
            </a:prstGeom>
          </p:spPr>
        </p:pic>
        <p:pic>
          <p:nvPicPr>
            <p:cNvPr id="46" name="Picture 45">
              <a:extLst>
                <a:ext uri="{FF2B5EF4-FFF2-40B4-BE49-F238E27FC236}">
                  <a16:creationId xmlns:a16="http://schemas.microsoft.com/office/drawing/2014/main" id="{BE98655D-ACA0-415F-A24E-8EF0C3160F6C}"/>
                </a:ext>
                <a:ext uri="{C183D7F6-B498-43B3-948B-1728B52AA6E4}">
                  <adec:decorative xmlns:adec="http://schemas.microsoft.com/office/drawing/2017/decorative" val="1"/>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0151003" y="2635105"/>
              <a:ext cx="1076515" cy="672822"/>
            </a:xfrm>
            <a:prstGeom prst="rect">
              <a:avLst/>
            </a:prstGeom>
          </p:spPr>
        </p:pic>
        <p:pic>
          <p:nvPicPr>
            <p:cNvPr id="47" name="Picture 46">
              <a:extLst>
                <a:ext uri="{FF2B5EF4-FFF2-40B4-BE49-F238E27FC236}">
                  <a16:creationId xmlns:a16="http://schemas.microsoft.com/office/drawing/2014/main" id="{944EF293-1D07-425E-8457-FAE86EC9B93C}"/>
                </a:ext>
                <a:ext uri="{C183D7F6-B498-43B3-948B-1728B52AA6E4}">
                  <adec:decorative xmlns:adec="http://schemas.microsoft.com/office/drawing/2017/decorative" val="1"/>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10245691" y="3602943"/>
              <a:ext cx="887138" cy="591425"/>
            </a:xfrm>
            <a:prstGeom prst="rect">
              <a:avLst/>
            </a:prstGeom>
          </p:spPr>
        </p:pic>
        <p:pic>
          <p:nvPicPr>
            <p:cNvPr id="48" name="Picture 2">
              <a:extLst>
                <a:ext uri="{FF2B5EF4-FFF2-40B4-BE49-F238E27FC236}">
                  <a16:creationId xmlns:a16="http://schemas.microsoft.com/office/drawing/2014/main" id="{4E403EF8-8ADE-4E6A-8E69-657DB6400616}"/>
                </a:ext>
                <a:ext uri="{C183D7F6-B498-43B3-948B-1728B52AA6E4}">
                  <adec:decorative xmlns:adec="http://schemas.microsoft.com/office/drawing/2017/decorative" val="1"/>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828522" y="2827430"/>
              <a:ext cx="1087619" cy="28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91806C9D-E311-4A48-9ECD-838E507E8971}"/>
                </a:ext>
                <a:ext uri="{C183D7F6-B498-43B3-948B-1728B52AA6E4}">
                  <adec:decorative xmlns:adec="http://schemas.microsoft.com/office/drawing/2017/decorative" val="1"/>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520726" y="3749657"/>
              <a:ext cx="1168616" cy="297997"/>
            </a:xfrm>
            <a:prstGeom prst="rect">
              <a:avLst/>
            </a:prstGeom>
          </p:spPr>
        </p:pic>
        <p:pic>
          <p:nvPicPr>
            <p:cNvPr id="50" name="Picture 49">
              <a:extLst>
                <a:ext uri="{FF2B5EF4-FFF2-40B4-BE49-F238E27FC236}">
                  <a16:creationId xmlns:a16="http://schemas.microsoft.com/office/drawing/2014/main" id="{CBB9F8C5-F263-4017-9C23-F97C4B9ABD10}"/>
                </a:ext>
                <a:ext uri="{C183D7F6-B498-43B3-948B-1728B52AA6E4}">
                  <adec:decorative xmlns:adec="http://schemas.microsoft.com/office/drawing/2017/decorative" val="1"/>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830547" y="3657121"/>
              <a:ext cx="1144938" cy="483069"/>
            </a:xfrm>
            <a:prstGeom prst="rect">
              <a:avLst/>
            </a:prstGeom>
          </p:spPr>
        </p:pic>
        <p:pic>
          <p:nvPicPr>
            <p:cNvPr id="51" name="Picture 50">
              <a:extLst>
                <a:ext uri="{FF2B5EF4-FFF2-40B4-BE49-F238E27FC236}">
                  <a16:creationId xmlns:a16="http://schemas.microsoft.com/office/drawing/2014/main" id="{6A6B426D-6EE5-4A5B-9078-D6CF79CD3154}"/>
                </a:ext>
                <a:ext uri="{C183D7F6-B498-43B3-948B-1728B52AA6E4}">
                  <adec:decorative xmlns:adec="http://schemas.microsoft.com/office/drawing/2017/decorative" val="1"/>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259593" y="3625788"/>
              <a:ext cx="911735" cy="545734"/>
            </a:xfrm>
            <a:prstGeom prst="rect">
              <a:avLst/>
            </a:prstGeom>
          </p:spPr>
        </p:pic>
        <p:pic>
          <p:nvPicPr>
            <p:cNvPr id="52" name="Picture 51">
              <a:extLst>
                <a:ext uri="{FF2B5EF4-FFF2-40B4-BE49-F238E27FC236}">
                  <a16:creationId xmlns:a16="http://schemas.microsoft.com/office/drawing/2014/main" id="{340E2282-6123-4BD7-AA1B-63D743A6BAD8}"/>
                </a:ext>
                <a:ext uri="{C183D7F6-B498-43B3-948B-1728B52AA6E4}">
                  <adec:decorative xmlns:adec="http://schemas.microsoft.com/office/drawing/2017/decorative" val="1"/>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541607" y="3624752"/>
              <a:ext cx="1065597" cy="547807"/>
            </a:xfrm>
            <a:prstGeom prst="rect">
              <a:avLst/>
            </a:prstGeom>
          </p:spPr>
        </p:pic>
        <p:pic>
          <p:nvPicPr>
            <p:cNvPr id="53" name="Picture 52">
              <a:extLst>
                <a:ext uri="{FF2B5EF4-FFF2-40B4-BE49-F238E27FC236}">
                  <a16:creationId xmlns:a16="http://schemas.microsoft.com/office/drawing/2014/main" id="{8361D8B4-9AA6-4DF6-BD92-69B7B96359EF}"/>
                </a:ext>
                <a:ext uri="{C183D7F6-B498-43B3-948B-1728B52AA6E4}">
                  <adec:decorative xmlns:adec="http://schemas.microsoft.com/office/drawing/2017/decorative" val="1"/>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521679" y="2680121"/>
              <a:ext cx="1105452" cy="582790"/>
            </a:xfrm>
            <a:prstGeom prst="rect">
              <a:avLst/>
            </a:prstGeom>
          </p:spPr>
        </p:pic>
        <p:pic>
          <p:nvPicPr>
            <p:cNvPr id="54" name="Picture 2">
              <a:extLst>
                <a:ext uri="{FF2B5EF4-FFF2-40B4-BE49-F238E27FC236}">
                  <a16:creationId xmlns:a16="http://schemas.microsoft.com/office/drawing/2014/main" id="{4B6B8668-4506-466C-AF4A-1DEB0F69889C}"/>
                </a:ext>
                <a:ext uri="{C183D7F6-B498-43B3-948B-1728B52AA6E4}">
                  <adec:decorative xmlns:adec="http://schemas.microsoft.com/office/drawing/2017/decorative" val="1"/>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560386" y="2655433"/>
              <a:ext cx="1089297" cy="63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Rectangle 54">
            <a:extLst>
              <a:ext uri="{FF2B5EF4-FFF2-40B4-BE49-F238E27FC236}">
                <a16:creationId xmlns:a16="http://schemas.microsoft.com/office/drawing/2014/main" id="{B273554F-43F2-4517-BD7F-0B8D4A48B254}"/>
              </a:ext>
              <a:ext uri="{C183D7F6-B498-43B3-948B-1728B52AA6E4}">
                <adec:decorative xmlns:adec="http://schemas.microsoft.com/office/drawing/2017/decorative" val="1"/>
              </a:ext>
            </a:extLst>
          </p:cNvPr>
          <p:cNvSpPr/>
          <p:nvPr userDrawn="1"/>
        </p:nvSpPr>
        <p:spPr bwMode="auto">
          <a:xfrm>
            <a:off x="713185" y="658719"/>
            <a:ext cx="10765629" cy="5540561"/>
          </a:xfrm>
          <a:prstGeom prst="rect">
            <a:avLst/>
          </a:prstGeom>
          <a:solidFill>
            <a:schemeClr val="bg1">
              <a:alpha val="78000"/>
            </a:schemeClr>
          </a:solidFill>
          <a:ln>
            <a:noFill/>
            <a:headEnd type="none" w="med" len="med"/>
            <a:tailEnd type="none" w="med" len="med"/>
          </a:ln>
          <a:effectLst>
            <a:outerShdw blurRad="228600" algn="ctr" rotWithShape="0">
              <a:schemeClr val="accent1">
                <a:alpha val="84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889113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2FFF6-6109-4F98-953F-07395C99AAE2}"/>
              </a:ext>
            </a:extLst>
          </p:cNvPr>
          <p:cNvSpPr>
            <a:spLocks noGrp="1"/>
          </p:cNvSpPr>
          <p:nvPr>
            <p:ph type="title"/>
          </p:nvPr>
        </p:nvSpPr>
        <p:spPr/>
        <p:txBody>
          <a:bodyPr/>
          <a:lstStyle>
            <a:lvl1pPr algn="ctr">
              <a:defRPr/>
            </a:lvl1pPr>
          </a:lstStyle>
          <a:p>
            <a:r>
              <a:rPr lang="en-US"/>
              <a:t>Click to edit Master title style</a:t>
            </a:r>
          </a:p>
        </p:txBody>
      </p:sp>
      <p:sp>
        <p:nvSpPr>
          <p:cNvPr id="4" name="Title 1">
            <a:extLst>
              <a:ext uri="{FF2B5EF4-FFF2-40B4-BE49-F238E27FC236}">
                <a16:creationId xmlns:a16="http://schemas.microsoft.com/office/drawing/2014/main" id="{BB1DE68F-E274-444E-BE9A-461F1C2C2821}"/>
              </a:ext>
              <a:ext uri="{C183D7F6-B498-43B3-948B-1728B52AA6E4}">
                <adec:decorative xmlns:adec="http://schemas.microsoft.com/office/drawing/2017/decorative" val="1"/>
              </a:ext>
            </a:extLst>
          </p:cNvPr>
          <p:cNvSpPr txBox="1">
            <a:spLocks/>
          </p:cNvSpPr>
          <p:nvPr userDrawn="1"/>
        </p:nvSpPr>
        <p:spPr>
          <a:xfrm>
            <a:off x="-933232" y="-1677502"/>
            <a:ext cx="11336039" cy="443198"/>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endParaRPr lang="en-US"/>
          </a:p>
        </p:txBody>
      </p:sp>
      <p:sp>
        <p:nvSpPr>
          <p:cNvPr id="5" name="Rectangle 4">
            <a:extLst>
              <a:ext uri="{FF2B5EF4-FFF2-40B4-BE49-F238E27FC236}">
                <a16:creationId xmlns:a16="http://schemas.microsoft.com/office/drawing/2014/main" id="{73CAE9AD-7B4D-4DF9-B18B-5AB83999A511}"/>
              </a:ext>
            </a:extLst>
          </p:cNvPr>
          <p:cNvSpPr/>
          <p:nvPr userDrawn="1"/>
        </p:nvSpPr>
        <p:spPr bwMode="auto">
          <a:xfrm>
            <a:off x="2490530" y="365152"/>
            <a:ext cx="7515940" cy="702185"/>
          </a:xfrm>
          <a:prstGeom prst="rect">
            <a:avLst/>
          </a:prstGeom>
          <a:solidFill>
            <a:schemeClr val="bg1">
              <a:alpha val="7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0275190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F1CD-3952-44BB-8D66-5611C95F519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051A0D2D-1A2D-4453-A960-17FF0AE3BA40}"/>
              </a:ext>
            </a:extLst>
          </p:cNvPr>
          <p:cNvSpPr>
            <a:spLocks noGrp="1"/>
          </p:cNvSpPr>
          <p:nvPr>
            <p:ph sz="quarter" idx="10"/>
          </p:nvPr>
        </p:nvSpPr>
        <p:spPr>
          <a:xfrm>
            <a:off x="987425" y="2263775"/>
            <a:ext cx="2089150" cy="430887"/>
          </a:xfrm>
        </p:spPr>
        <p:txBody>
          <a:bodyPr/>
          <a:lstStyle>
            <a:lvl1pPr>
              <a:defRPr/>
            </a:lvl1pPr>
          </a:lstStyle>
          <a:p>
            <a:pPr lvl="0"/>
            <a:r>
              <a:rPr lang="en-US"/>
              <a:t>Click to edit </a:t>
            </a:r>
          </a:p>
        </p:txBody>
      </p:sp>
      <p:sp>
        <p:nvSpPr>
          <p:cNvPr id="6" name="Content Placeholder 5">
            <a:extLst>
              <a:ext uri="{FF2B5EF4-FFF2-40B4-BE49-F238E27FC236}">
                <a16:creationId xmlns:a16="http://schemas.microsoft.com/office/drawing/2014/main" id="{EEEDFC2F-5AF7-4C19-8F14-60DB08C689DB}"/>
              </a:ext>
            </a:extLst>
          </p:cNvPr>
          <p:cNvSpPr>
            <a:spLocks noGrp="1"/>
          </p:cNvSpPr>
          <p:nvPr>
            <p:ph sz="quarter" idx="11"/>
          </p:nvPr>
        </p:nvSpPr>
        <p:spPr>
          <a:xfrm>
            <a:off x="4484688" y="2263775"/>
            <a:ext cx="2089150" cy="430213"/>
          </a:xfrm>
        </p:spPr>
        <p:txBody>
          <a:bodyPr/>
          <a:lstStyle/>
          <a:p>
            <a:pPr lvl="0"/>
            <a:r>
              <a:rPr lang="en-US"/>
              <a:t>Click to edit</a:t>
            </a:r>
          </a:p>
        </p:txBody>
      </p:sp>
      <p:sp>
        <p:nvSpPr>
          <p:cNvPr id="8" name="Content Placeholder 7">
            <a:extLst>
              <a:ext uri="{FF2B5EF4-FFF2-40B4-BE49-F238E27FC236}">
                <a16:creationId xmlns:a16="http://schemas.microsoft.com/office/drawing/2014/main" id="{53B8263C-DFFE-4D8A-A9F9-D888C534C9D6}"/>
              </a:ext>
            </a:extLst>
          </p:cNvPr>
          <p:cNvSpPr>
            <a:spLocks noGrp="1"/>
          </p:cNvSpPr>
          <p:nvPr>
            <p:ph sz="quarter" idx="12"/>
          </p:nvPr>
        </p:nvSpPr>
        <p:spPr>
          <a:xfrm>
            <a:off x="8374063" y="2263775"/>
            <a:ext cx="2322512" cy="430213"/>
          </a:xfrm>
        </p:spPr>
        <p:txBody>
          <a:bodyPr/>
          <a:lstStyle>
            <a:lvl1pPr>
              <a:defRPr/>
            </a:lvl1pPr>
          </a:lstStyle>
          <a:p>
            <a:pPr lvl="0"/>
            <a:r>
              <a:rPr lang="en-US"/>
              <a:t>Click to edit </a:t>
            </a:r>
          </a:p>
        </p:txBody>
      </p:sp>
      <p:sp>
        <p:nvSpPr>
          <p:cNvPr id="10" name="Content Placeholder 9">
            <a:extLst>
              <a:ext uri="{FF2B5EF4-FFF2-40B4-BE49-F238E27FC236}">
                <a16:creationId xmlns:a16="http://schemas.microsoft.com/office/drawing/2014/main" id="{0AFE476F-934E-4BB9-B6A7-A2277D9A9B89}"/>
              </a:ext>
            </a:extLst>
          </p:cNvPr>
          <p:cNvSpPr>
            <a:spLocks noGrp="1"/>
          </p:cNvSpPr>
          <p:nvPr>
            <p:ph sz="quarter" idx="13"/>
          </p:nvPr>
        </p:nvSpPr>
        <p:spPr>
          <a:xfrm>
            <a:off x="784225" y="5311775"/>
            <a:ext cx="4368800" cy="430213"/>
          </a:xfrm>
        </p:spPr>
        <p:txBody>
          <a:bodyPr/>
          <a:lstStyle/>
          <a:p>
            <a:pPr lvl="0"/>
            <a:r>
              <a:rPr lang="en-US"/>
              <a:t>Click to edit Master text</a:t>
            </a:r>
          </a:p>
        </p:txBody>
      </p:sp>
      <p:sp>
        <p:nvSpPr>
          <p:cNvPr id="12" name="Content Placeholder 11">
            <a:extLst>
              <a:ext uri="{FF2B5EF4-FFF2-40B4-BE49-F238E27FC236}">
                <a16:creationId xmlns:a16="http://schemas.microsoft.com/office/drawing/2014/main" id="{BCE14704-5141-40D1-9AEB-B7FB9C4C856A}"/>
              </a:ext>
            </a:extLst>
          </p:cNvPr>
          <p:cNvSpPr>
            <a:spLocks noGrp="1"/>
          </p:cNvSpPr>
          <p:nvPr>
            <p:ph sz="quarter" idx="14"/>
          </p:nvPr>
        </p:nvSpPr>
        <p:spPr>
          <a:xfrm>
            <a:off x="987425" y="3165475"/>
            <a:ext cx="2089150" cy="430887"/>
          </a:xfrm>
        </p:spPr>
        <p:txBody>
          <a:bodyPr/>
          <a:lstStyle/>
          <a:p>
            <a:pPr lvl="0"/>
            <a:r>
              <a:rPr lang="en-US"/>
              <a:t>Click to edit</a:t>
            </a:r>
          </a:p>
        </p:txBody>
      </p:sp>
      <p:sp>
        <p:nvSpPr>
          <p:cNvPr id="14" name="Content Placeholder 13">
            <a:extLst>
              <a:ext uri="{FF2B5EF4-FFF2-40B4-BE49-F238E27FC236}">
                <a16:creationId xmlns:a16="http://schemas.microsoft.com/office/drawing/2014/main" id="{0A60E04F-393F-4F82-9C4E-5801CEBEF518}"/>
              </a:ext>
            </a:extLst>
          </p:cNvPr>
          <p:cNvSpPr>
            <a:spLocks noGrp="1"/>
          </p:cNvSpPr>
          <p:nvPr>
            <p:ph sz="quarter" idx="15"/>
          </p:nvPr>
        </p:nvSpPr>
        <p:spPr>
          <a:xfrm>
            <a:off x="4484688" y="3052763"/>
            <a:ext cx="2089150" cy="430887"/>
          </a:xfrm>
        </p:spPr>
        <p:txBody>
          <a:bodyPr/>
          <a:lstStyle/>
          <a:p>
            <a:pPr lvl="0"/>
            <a:r>
              <a:rPr lang="en-US"/>
              <a:t>Click to edit</a:t>
            </a:r>
          </a:p>
        </p:txBody>
      </p:sp>
      <p:sp>
        <p:nvSpPr>
          <p:cNvPr id="16" name="Content Placeholder 15">
            <a:extLst>
              <a:ext uri="{FF2B5EF4-FFF2-40B4-BE49-F238E27FC236}">
                <a16:creationId xmlns:a16="http://schemas.microsoft.com/office/drawing/2014/main" id="{46496FA5-5447-4B4B-86A3-576E82BC9E39}"/>
              </a:ext>
            </a:extLst>
          </p:cNvPr>
          <p:cNvSpPr>
            <a:spLocks noGrp="1"/>
          </p:cNvSpPr>
          <p:nvPr>
            <p:ph sz="quarter" idx="16"/>
          </p:nvPr>
        </p:nvSpPr>
        <p:spPr>
          <a:xfrm>
            <a:off x="8374063" y="3165475"/>
            <a:ext cx="2205037" cy="430887"/>
          </a:xfrm>
        </p:spPr>
        <p:txBody>
          <a:bodyPr/>
          <a:lstStyle/>
          <a:p>
            <a:pPr lvl="0"/>
            <a:r>
              <a:rPr lang="en-US"/>
              <a:t>Click to edit</a:t>
            </a:r>
          </a:p>
        </p:txBody>
      </p:sp>
    </p:spTree>
    <p:extLst>
      <p:ext uri="{BB962C8B-B14F-4D97-AF65-F5344CB8AC3E}">
        <p14:creationId xmlns:p14="http://schemas.microsoft.com/office/powerpoint/2010/main" val="400300630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A21A-597E-4F6E-A1BC-2F21FB9FF26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669DA72-085D-42D2-8692-2A7AFC5AF23F}"/>
              </a:ext>
            </a:extLst>
          </p:cNvPr>
          <p:cNvSpPr>
            <a:spLocks noGrp="1"/>
          </p:cNvSpPr>
          <p:nvPr>
            <p:ph sz="quarter" idx="10"/>
          </p:nvPr>
        </p:nvSpPr>
        <p:spPr>
          <a:xfrm>
            <a:off x="873125" y="1733550"/>
            <a:ext cx="1760538" cy="430887"/>
          </a:xfrm>
        </p:spPr>
        <p:txBody>
          <a:bodyPr/>
          <a:lstStyle/>
          <a:p>
            <a:pPr lvl="0"/>
            <a:r>
              <a:rPr lang="en-US"/>
              <a:t>Click to</a:t>
            </a:r>
          </a:p>
        </p:txBody>
      </p:sp>
      <p:sp>
        <p:nvSpPr>
          <p:cNvPr id="6" name="Content Placeholder 5">
            <a:extLst>
              <a:ext uri="{FF2B5EF4-FFF2-40B4-BE49-F238E27FC236}">
                <a16:creationId xmlns:a16="http://schemas.microsoft.com/office/drawing/2014/main" id="{5269FF9A-5D2A-4552-B253-A6D189698B40}"/>
              </a:ext>
            </a:extLst>
          </p:cNvPr>
          <p:cNvSpPr>
            <a:spLocks noGrp="1"/>
          </p:cNvSpPr>
          <p:nvPr>
            <p:ph sz="quarter" idx="11"/>
          </p:nvPr>
        </p:nvSpPr>
        <p:spPr>
          <a:xfrm>
            <a:off x="2894013" y="1733550"/>
            <a:ext cx="1419225" cy="430213"/>
          </a:xfrm>
        </p:spPr>
        <p:txBody>
          <a:bodyPr/>
          <a:lstStyle/>
          <a:p>
            <a:pPr lvl="0"/>
            <a:r>
              <a:rPr lang="en-US"/>
              <a:t>Click to</a:t>
            </a:r>
          </a:p>
        </p:txBody>
      </p:sp>
      <p:sp>
        <p:nvSpPr>
          <p:cNvPr id="8" name="Content Placeholder 7">
            <a:extLst>
              <a:ext uri="{FF2B5EF4-FFF2-40B4-BE49-F238E27FC236}">
                <a16:creationId xmlns:a16="http://schemas.microsoft.com/office/drawing/2014/main" id="{A23048FC-6DCE-4217-96FC-FB4950D926A5}"/>
              </a:ext>
            </a:extLst>
          </p:cNvPr>
          <p:cNvSpPr>
            <a:spLocks noGrp="1"/>
          </p:cNvSpPr>
          <p:nvPr>
            <p:ph sz="quarter" idx="12"/>
          </p:nvPr>
        </p:nvSpPr>
        <p:spPr>
          <a:xfrm>
            <a:off x="4681538" y="1733550"/>
            <a:ext cx="1609725" cy="430213"/>
          </a:xfrm>
        </p:spPr>
        <p:txBody>
          <a:bodyPr/>
          <a:lstStyle/>
          <a:p>
            <a:pPr lvl="0"/>
            <a:r>
              <a:rPr lang="en-US"/>
              <a:t>Click to</a:t>
            </a:r>
          </a:p>
        </p:txBody>
      </p:sp>
      <p:sp>
        <p:nvSpPr>
          <p:cNvPr id="10" name="Content Placeholder 9">
            <a:extLst>
              <a:ext uri="{FF2B5EF4-FFF2-40B4-BE49-F238E27FC236}">
                <a16:creationId xmlns:a16="http://schemas.microsoft.com/office/drawing/2014/main" id="{4B430E4A-8E44-4271-B28A-611BB21D0300}"/>
              </a:ext>
            </a:extLst>
          </p:cNvPr>
          <p:cNvSpPr>
            <a:spLocks noGrp="1"/>
          </p:cNvSpPr>
          <p:nvPr>
            <p:ph sz="quarter" idx="13"/>
          </p:nvPr>
        </p:nvSpPr>
        <p:spPr>
          <a:xfrm>
            <a:off x="6605588" y="1733550"/>
            <a:ext cx="1365250" cy="430213"/>
          </a:xfrm>
        </p:spPr>
        <p:txBody>
          <a:bodyPr/>
          <a:lstStyle/>
          <a:p>
            <a:pPr lvl="0"/>
            <a:r>
              <a:rPr lang="en-US"/>
              <a:t>Click to</a:t>
            </a:r>
          </a:p>
        </p:txBody>
      </p:sp>
      <p:sp>
        <p:nvSpPr>
          <p:cNvPr id="12" name="Content Placeholder 11">
            <a:extLst>
              <a:ext uri="{FF2B5EF4-FFF2-40B4-BE49-F238E27FC236}">
                <a16:creationId xmlns:a16="http://schemas.microsoft.com/office/drawing/2014/main" id="{9E9F8965-662C-4717-9A1E-25D88D1A40BC}"/>
              </a:ext>
            </a:extLst>
          </p:cNvPr>
          <p:cNvSpPr>
            <a:spLocks noGrp="1"/>
          </p:cNvSpPr>
          <p:nvPr>
            <p:ph sz="quarter" idx="14"/>
          </p:nvPr>
        </p:nvSpPr>
        <p:spPr>
          <a:xfrm>
            <a:off x="8312150" y="1733550"/>
            <a:ext cx="1514475" cy="430213"/>
          </a:xfrm>
        </p:spPr>
        <p:txBody>
          <a:bodyPr/>
          <a:lstStyle/>
          <a:p>
            <a:pPr lvl="0"/>
            <a:r>
              <a:rPr lang="en-US"/>
              <a:t>Click to</a:t>
            </a:r>
          </a:p>
        </p:txBody>
      </p:sp>
      <p:sp>
        <p:nvSpPr>
          <p:cNvPr id="14" name="Content Placeholder 13">
            <a:extLst>
              <a:ext uri="{FF2B5EF4-FFF2-40B4-BE49-F238E27FC236}">
                <a16:creationId xmlns:a16="http://schemas.microsoft.com/office/drawing/2014/main" id="{26579BBF-5404-4F13-BF91-146956B53B42}"/>
              </a:ext>
            </a:extLst>
          </p:cNvPr>
          <p:cNvSpPr>
            <a:spLocks noGrp="1"/>
          </p:cNvSpPr>
          <p:nvPr>
            <p:ph sz="quarter" idx="15"/>
          </p:nvPr>
        </p:nvSpPr>
        <p:spPr>
          <a:xfrm>
            <a:off x="10209213" y="1733550"/>
            <a:ext cx="1514475" cy="430213"/>
          </a:xfrm>
        </p:spPr>
        <p:txBody>
          <a:bodyPr/>
          <a:lstStyle/>
          <a:p>
            <a:pPr lvl="0"/>
            <a:r>
              <a:rPr lang="en-US"/>
              <a:t>Click to</a:t>
            </a:r>
          </a:p>
        </p:txBody>
      </p:sp>
      <p:sp>
        <p:nvSpPr>
          <p:cNvPr id="16" name="Content Placeholder 15">
            <a:extLst>
              <a:ext uri="{FF2B5EF4-FFF2-40B4-BE49-F238E27FC236}">
                <a16:creationId xmlns:a16="http://schemas.microsoft.com/office/drawing/2014/main" id="{8AF33FC6-61F2-4D1D-A157-ABC30EAF32F6}"/>
              </a:ext>
            </a:extLst>
          </p:cNvPr>
          <p:cNvSpPr>
            <a:spLocks noGrp="1"/>
          </p:cNvSpPr>
          <p:nvPr>
            <p:ph sz="quarter" idx="16"/>
          </p:nvPr>
        </p:nvSpPr>
        <p:spPr>
          <a:xfrm>
            <a:off x="873125" y="2538413"/>
            <a:ext cx="1760538" cy="430887"/>
          </a:xfrm>
        </p:spPr>
        <p:txBody>
          <a:bodyPr/>
          <a:lstStyle/>
          <a:p>
            <a:pPr lvl="0"/>
            <a:r>
              <a:rPr lang="en-US"/>
              <a:t>Click to</a:t>
            </a:r>
          </a:p>
        </p:txBody>
      </p:sp>
      <p:sp>
        <p:nvSpPr>
          <p:cNvPr id="18" name="Content Placeholder 17">
            <a:extLst>
              <a:ext uri="{FF2B5EF4-FFF2-40B4-BE49-F238E27FC236}">
                <a16:creationId xmlns:a16="http://schemas.microsoft.com/office/drawing/2014/main" id="{D126B12D-E2B6-489D-B1C7-94A407F78BD4}"/>
              </a:ext>
            </a:extLst>
          </p:cNvPr>
          <p:cNvSpPr>
            <a:spLocks noGrp="1"/>
          </p:cNvSpPr>
          <p:nvPr>
            <p:ph sz="quarter" idx="17"/>
          </p:nvPr>
        </p:nvSpPr>
        <p:spPr>
          <a:xfrm>
            <a:off x="2894013" y="2538413"/>
            <a:ext cx="1419225" cy="430212"/>
          </a:xfrm>
        </p:spPr>
        <p:txBody>
          <a:bodyPr/>
          <a:lstStyle/>
          <a:p>
            <a:pPr lvl="0"/>
            <a:r>
              <a:rPr lang="en-US"/>
              <a:t>Click to</a:t>
            </a:r>
          </a:p>
        </p:txBody>
      </p:sp>
      <p:sp>
        <p:nvSpPr>
          <p:cNvPr id="20" name="Content Placeholder 19">
            <a:extLst>
              <a:ext uri="{FF2B5EF4-FFF2-40B4-BE49-F238E27FC236}">
                <a16:creationId xmlns:a16="http://schemas.microsoft.com/office/drawing/2014/main" id="{CBC9DE09-B528-43B7-8E1B-D5D65F636168}"/>
              </a:ext>
            </a:extLst>
          </p:cNvPr>
          <p:cNvSpPr>
            <a:spLocks noGrp="1"/>
          </p:cNvSpPr>
          <p:nvPr>
            <p:ph sz="quarter" idx="18"/>
          </p:nvPr>
        </p:nvSpPr>
        <p:spPr>
          <a:xfrm>
            <a:off x="4681538" y="2538413"/>
            <a:ext cx="1609725" cy="430212"/>
          </a:xfrm>
        </p:spPr>
        <p:txBody>
          <a:bodyPr/>
          <a:lstStyle/>
          <a:p>
            <a:pPr lvl="0"/>
            <a:r>
              <a:rPr lang="en-US"/>
              <a:t>Click to</a:t>
            </a:r>
          </a:p>
        </p:txBody>
      </p:sp>
      <p:sp>
        <p:nvSpPr>
          <p:cNvPr id="22" name="Content Placeholder 21">
            <a:extLst>
              <a:ext uri="{FF2B5EF4-FFF2-40B4-BE49-F238E27FC236}">
                <a16:creationId xmlns:a16="http://schemas.microsoft.com/office/drawing/2014/main" id="{3265E8D1-C273-410B-AACB-77847872B502}"/>
              </a:ext>
            </a:extLst>
          </p:cNvPr>
          <p:cNvSpPr>
            <a:spLocks noGrp="1"/>
          </p:cNvSpPr>
          <p:nvPr>
            <p:ph sz="quarter" idx="19"/>
          </p:nvPr>
        </p:nvSpPr>
        <p:spPr>
          <a:xfrm>
            <a:off x="6605588" y="2538413"/>
            <a:ext cx="1365250" cy="430212"/>
          </a:xfrm>
        </p:spPr>
        <p:txBody>
          <a:bodyPr/>
          <a:lstStyle/>
          <a:p>
            <a:pPr lvl="0"/>
            <a:r>
              <a:rPr lang="en-US"/>
              <a:t>Click to</a:t>
            </a:r>
          </a:p>
        </p:txBody>
      </p:sp>
      <p:sp>
        <p:nvSpPr>
          <p:cNvPr id="24" name="Content Placeholder 23">
            <a:extLst>
              <a:ext uri="{FF2B5EF4-FFF2-40B4-BE49-F238E27FC236}">
                <a16:creationId xmlns:a16="http://schemas.microsoft.com/office/drawing/2014/main" id="{D6190188-8D17-4D7F-9A19-80DE378AC0B7}"/>
              </a:ext>
            </a:extLst>
          </p:cNvPr>
          <p:cNvSpPr>
            <a:spLocks noGrp="1"/>
          </p:cNvSpPr>
          <p:nvPr>
            <p:ph sz="quarter" idx="20"/>
          </p:nvPr>
        </p:nvSpPr>
        <p:spPr>
          <a:xfrm>
            <a:off x="8312150" y="2538413"/>
            <a:ext cx="1514475" cy="430887"/>
          </a:xfrm>
        </p:spPr>
        <p:txBody>
          <a:bodyPr/>
          <a:lstStyle/>
          <a:p>
            <a:pPr lvl="0"/>
            <a:r>
              <a:rPr lang="en-US"/>
              <a:t>Click to</a:t>
            </a:r>
          </a:p>
        </p:txBody>
      </p:sp>
      <p:sp>
        <p:nvSpPr>
          <p:cNvPr id="26" name="Content Placeholder 25">
            <a:extLst>
              <a:ext uri="{FF2B5EF4-FFF2-40B4-BE49-F238E27FC236}">
                <a16:creationId xmlns:a16="http://schemas.microsoft.com/office/drawing/2014/main" id="{0A5AB60D-FB0A-4957-9010-08D343615774}"/>
              </a:ext>
            </a:extLst>
          </p:cNvPr>
          <p:cNvSpPr>
            <a:spLocks noGrp="1"/>
          </p:cNvSpPr>
          <p:nvPr>
            <p:ph sz="quarter" idx="21"/>
          </p:nvPr>
        </p:nvSpPr>
        <p:spPr>
          <a:xfrm>
            <a:off x="10209213" y="2538413"/>
            <a:ext cx="1514475" cy="430887"/>
          </a:xfrm>
        </p:spPr>
        <p:txBody>
          <a:bodyPr/>
          <a:lstStyle/>
          <a:p>
            <a:pPr lvl="0"/>
            <a:r>
              <a:rPr lang="en-US"/>
              <a:t>Click to</a:t>
            </a:r>
          </a:p>
        </p:txBody>
      </p:sp>
      <p:sp>
        <p:nvSpPr>
          <p:cNvPr id="28" name="Content Placeholder 27">
            <a:extLst>
              <a:ext uri="{FF2B5EF4-FFF2-40B4-BE49-F238E27FC236}">
                <a16:creationId xmlns:a16="http://schemas.microsoft.com/office/drawing/2014/main" id="{FC9CC106-8209-4A71-971B-C833F8294A69}"/>
              </a:ext>
            </a:extLst>
          </p:cNvPr>
          <p:cNvSpPr>
            <a:spLocks noGrp="1"/>
          </p:cNvSpPr>
          <p:nvPr>
            <p:ph sz="quarter" idx="22"/>
          </p:nvPr>
        </p:nvSpPr>
        <p:spPr>
          <a:xfrm>
            <a:off x="873125" y="3262313"/>
            <a:ext cx="1651000" cy="430212"/>
          </a:xfrm>
        </p:spPr>
        <p:txBody>
          <a:bodyPr/>
          <a:lstStyle/>
          <a:p>
            <a:pPr lvl="0"/>
            <a:r>
              <a:rPr lang="en-US"/>
              <a:t>Click to</a:t>
            </a:r>
          </a:p>
        </p:txBody>
      </p:sp>
      <p:sp>
        <p:nvSpPr>
          <p:cNvPr id="30" name="Content Placeholder 29">
            <a:extLst>
              <a:ext uri="{FF2B5EF4-FFF2-40B4-BE49-F238E27FC236}">
                <a16:creationId xmlns:a16="http://schemas.microsoft.com/office/drawing/2014/main" id="{1B130D41-9565-4842-8175-8137355CF31B}"/>
              </a:ext>
            </a:extLst>
          </p:cNvPr>
          <p:cNvSpPr>
            <a:spLocks noGrp="1"/>
          </p:cNvSpPr>
          <p:nvPr>
            <p:ph sz="quarter" idx="23"/>
          </p:nvPr>
        </p:nvSpPr>
        <p:spPr>
          <a:xfrm>
            <a:off x="2894013" y="3262313"/>
            <a:ext cx="1419225" cy="430887"/>
          </a:xfrm>
        </p:spPr>
        <p:txBody>
          <a:bodyPr/>
          <a:lstStyle/>
          <a:p>
            <a:pPr lvl="0"/>
            <a:r>
              <a:rPr lang="en-US"/>
              <a:t>Click to</a:t>
            </a:r>
          </a:p>
        </p:txBody>
      </p:sp>
      <p:sp>
        <p:nvSpPr>
          <p:cNvPr id="32" name="Content Placeholder 31">
            <a:extLst>
              <a:ext uri="{FF2B5EF4-FFF2-40B4-BE49-F238E27FC236}">
                <a16:creationId xmlns:a16="http://schemas.microsoft.com/office/drawing/2014/main" id="{AA0FCD90-459B-450B-9546-DBEFC1AF22A1}"/>
              </a:ext>
            </a:extLst>
          </p:cNvPr>
          <p:cNvSpPr>
            <a:spLocks noGrp="1"/>
          </p:cNvSpPr>
          <p:nvPr>
            <p:ph sz="quarter" idx="24"/>
          </p:nvPr>
        </p:nvSpPr>
        <p:spPr>
          <a:xfrm>
            <a:off x="4681538" y="3262313"/>
            <a:ext cx="1609725" cy="430212"/>
          </a:xfrm>
        </p:spPr>
        <p:txBody>
          <a:bodyPr/>
          <a:lstStyle/>
          <a:p>
            <a:pPr lvl="0"/>
            <a:r>
              <a:rPr lang="en-US"/>
              <a:t>Click to</a:t>
            </a:r>
          </a:p>
        </p:txBody>
      </p:sp>
      <p:sp>
        <p:nvSpPr>
          <p:cNvPr id="34" name="Content Placeholder 33">
            <a:extLst>
              <a:ext uri="{FF2B5EF4-FFF2-40B4-BE49-F238E27FC236}">
                <a16:creationId xmlns:a16="http://schemas.microsoft.com/office/drawing/2014/main" id="{E668322E-4CFC-49F2-94C3-41E7B6E5A250}"/>
              </a:ext>
            </a:extLst>
          </p:cNvPr>
          <p:cNvSpPr>
            <a:spLocks noGrp="1"/>
          </p:cNvSpPr>
          <p:nvPr>
            <p:ph sz="quarter" idx="25"/>
          </p:nvPr>
        </p:nvSpPr>
        <p:spPr>
          <a:xfrm>
            <a:off x="6605588" y="3262313"/>
            <a:ext cx="1365250" cy="430212"/>
          </a:xfrm>
        </p:spPr>
        <p:txBody>
          <a:bodyPr/>
          <a:lstStyle/>
          <a:p>
            <a:pPr lvl="0"/>
            <a:r>
              <a:rPr lang="en-US"/>
              <a:t>Click to</a:t>
            </a:r>
          </a:p>
        </p:txBody>
      </p:sp>
      <p:sp>
        <p:nvSpPr>
          <p:cNvPr id="36" name="Content Placeholder 35">
            <a:extLst>
              <a:ext uri="{FF2B5EF4-FFF2-40B4-BE49-F238E27FC236}">
                <a16:creationId xmlns:a16="http://schemas.microsoft.com/office/drawing/2014/main" id="{1716376D-DBF6-4259-833D-EFBE81E09B5E}"/>
              </a:ext>
            </a:extLst>
          </p:cNvPr>
          <p:cNvSpPr>
            <a:spLocks noGrp="1"/>
          </p:cNvSpPr>
          <p:nvPr>
            <p:ph sz="quarter" idx="26"/>
          </p:nvPr>
        </p:nvSpPr>
        <p:spPr>
          <a:xfrm>
            <a:off x="8312150" y="3262313"/>
            <a:ext cx="1514475" cy="430212"/>
          </a:xfrm>
        </p:spPr>
        <p:txBody>
          <a:bodyPr/>
          <a:lstStyle/>
          <a:p>
            <a:pPr lvl="0"/>
            <a:r>
              <a:rPr lang="en-US"/>
              <a:t>Click to</a:t>
            </a:r>
          </a:p>
        </p:txBody>
      </p:sp>
      <p:sp>
        <p:nvSpPr>
          <p:cNvPr id="38" name="Content Placeholder 37">
            <a:extLst>
              <a:ext uri="{FF2B5EF4-FFF2-40B4-BE49-F238E27FC236}">
                <a16:creationId xmlns:a16="http://schemas.microsoft.com/office/drawing/2014/main" id="{5CCFE50A-6F25-4AFE-BDEB-24A86EEB58F7}"/>
              </a:ext>
            </a:extLst>
          </p:cNvPr>
          <p:cNvSpPr>
            <a:spLocks noGrp="1"/>
          </p:cNvSpPr>
          <p:nvPr>
            <p:ph sz="quarter" idx="27"/>
          </p:nvPr>
        </p:nvSpPr>
        <p:spPr>
          <a:xfrm>
            <a:off x="10209213" y="3262313"/>
            <a:ext cx="1514475" cy="430212"/>
          </a:xfrm>
        </p:spPr>
        <p:txBody>
          <a:bodyPr/>
          <a:lstStyle/>
          <a:p>
            <a:pPr lvl="0"/>
            <a:r>
              <a:rPr lang="en-US"/>
              <a:t>Click to</a:t>
            </a:r>
          </a:p>
        </p:txBody>
      </p:sp>
      <p:sp>
        <p:nvSpPr>
          <p:cNvPr id="40" name="Content Placeholder 39">
            <a:extLst>
              <a:ext uri="{FF2B5EF4-FFF2-40B4-BE49-F238E27FC236}">
                <a16:creationId xmlns:a16="http://schemas.microsoft.com/office/drawing/2014/main" id="{CAF12F47-7193-4179-B155-04402EC40BD4}"/>
              </a:ext>
            </a:extLst>
          </p:cNvPr>
          <p:cNvSpPr>
            <a:spLocks noGrp="1"/>
          </p:cNvSpPr>
          <p:nvPr>
            <p:ph sz="quarter" idx="28"/>
          </p:nvPr>
        </p:nvSpPr>
        <p:spPr>
          <a:xfrm>
            <a:off x="873125" y="4081463"/>
            <a:ext cx="1651000" cy="430212"/>
          </a:xfrm>
        </p:spPr>
        <p:txBody>
          <a:bodyPr/>
          <a:lstStyle/>
          <a:p>
            <a:pPr lvl="0"/>
            <a:r>
              <a:rPr lang="en-US"/>
              <a:t>Click to</a:t>
            </a:r>
          </a:p>
        </p:txBody>
      </p:sp>
      <p:sp>
        <p:nvSpPr>
          <p:cNvPr id="42" name="Content Placeholder 41">
            <a:extLst>
              <a:ext uri="{FF2B5EF4-FFF2-40B4-BE49-F238E27FC236}">
                <a16:creationId xmlns:a16="http://schemas.microsoft.com/office/drawing/2014/main" id="{A00FA038-DF9F-41E4-92C2-02CA0FD29827}"/>
              </a:ext>
            </a:extLst>
          </p:cNvPr>
          <p:cNvSpPr>
            <a:spLocks noGrp="1"/>
          </p:cNvSpPr>
          <p:nvPr>
            <p:ph sz="quarter" idx="29"/>
          </p:nvPr>
        </p:nvSpPr>
        <p:spPr>
          <a:xfrm>
            <a:off x="2894013" y="3984625"/>
            <a:ext cx="1419225" cy="430213"/>
          </a:xfrm>
        </p:spPr>
        <p:txBody>
          <a:bodyPr/>
          <a:lstStyle/>
          <a:p>
            <a:pPr lvl="0"/>
            <a:r>
              <a:rPr lang="en-US"/>
              <a:t>Click to</a:t>
            </a:r>
          </a:p>
        </p:txBody>
      </p:sp>
      <p:sp>
        <p:nvSpPr>
          <p:cNvPr id="44" name="Content Placeholder 43">
            <a:extLst>
              <a:ext uri="{FF2B5EF4-FFF2-40B4-BE49-F238E27FC236}">
                <a16:creationId xmlns:a16="http://schemas.microsoft.com/office/drawing/2014/main" id="{DB8A2F11-2DA5-441E-951E-7660ED61D9BD}"/>
              </a:ext>
            </a:extLst>
          </p:cNvPr>
          <p:cNvSpPr>
            <a:spLocks noGrp="1"/>
          </p:cNvSpPr>
          <p:nvPr>
            <p:ph sz="quarter" idx="30"/>
          </p:nvPr>
        </p:nvSpPr>
        <p:spPr>
          <a:xfrm>
            <a:off x="4681538" y="3984625"/>
            <a:ext cx="1746250" cy="430213"/>
          </a:xfrm>
        </p:spPr>
        <p:txBody>
          <a:bodyPr/>
          <a:lstStyle/>
          <a:p>
            <a:pPr lvl="0"/>
            <a:r>
              <a:rPr lang="en-US"/>
              <a:t>Click to</a:t>
            </a:r>
          </a:p>
        </p:txBody>
      </p:sp>
      <p:sp>
        <p:nvSpPr>
          <p:cNvPr id="46" name="Content Placeholder 45">
            <a:extLst>
              <a:ext uri="{FF2B5EF4-FFF2-40B4-BE49-F238E27FC236}">
                <a16:creationId xmlns:a16="http://schemas.microsoft.com/office/drawing/2014/main" id="{384EE7E1-A880-4219-A3D4-E1AB2CD7299C}"/>
              </a:ext>
            </a:extLst>
          </p:cNvPr>
          <p:cNvSpPr>
            <a:spLocks noGrp="1"/>
          </p:cNvSpPr>
          <p:nvPr>
            <p:ph sz="quarter" idx="31"/>
          </p:nvPr>
        </p:nvSpPr>
        <p:spPr>
          <a:xfrm>
            <a:off x="6796088" y="3984625"/>
            <a:ext cx="1174750" cy="430887"/>
          </a:xfrm>
        </p:spPr>
        <p:txBody>
          <a:bodyPr/>
          <a:lstStyle/>
          <a:p>
            <a:pPr lvl="0"/>
            <a:r>
              <a:rPr lang="en-US"/>
              <a:t>Click to </a:t>
            </a:r>
          </a:p>
        </p:txBody>
      </p:sp>
      <p:sp>
        <p:nvSpPr>
          <p:cNvPr id="48" name="Content Placeholder 47">
            <a:extLst>
              <a:ext uri="{FF2B5EF4-FFF2-40B4-BE49-F238E27FC236}">
                <a16:creationId xmlns:a16="http://schemas.microsoft.com/office/drawing/2014/main" id="{18F9B0F0-50F5-43A4-83F1-46F52CFC9AD3}"/>
              </a:ext>
            </a:extLst>
          </p:cNvPr>
          <p:cNvSpPr>
            <a:spLocks noGrp="1"/>
          </p:cNvSpPr>
          <p:nvPr>
            <p:ph sz="quarter" idx="32"/>
          </p:nvPr>
        </p:nvSpPr>
        <p:spPr>
          <a:xfrm>
            <a:off x="8312150" y="3984625"/>
            <a:ext cx="1514475" cy="430887"/>
          </a:xfrm>
        </p:spPr>
        <p:txBody>
          <a:bodyPr/>
          <a:lstStyle/>
          <a:p>
            <a:pPr lvl="0"/>
            <a:r>
              <a:rPr lang="en-US"/>
              <a:t>Click to</a:t>
            </a:r>
          </a:p>
        </p:txBody>
      </p:sp>
      <p:sp>
        <p:nvSpPr>
          <p:cNvPr id="50" name="Content Placeholder 49">
            <a:extLst>
              <a:ext uri="{FF2B5EF4-FFF2-40B4-BE49-F238E27FC236}">
                <a16:creationId xmlns:a16="http://schemas.microsoft.com/office/drawing/2014/main" id="{5E44E006-FDC1-4FFD-8894-410CA4693E87}"/>
              </a:ext>
            </a:extLst>
          </p:cNvPr>
          <p:cNvSpPr>
            <a:spLocks noGrp="1"/>
          </p:cNvSpPr>
          <p:nvPr>
            <p:ph sz="quarter" idx="33"/>
          </p:nvPr>
        </p:nvSpPr>
        <p:spPr>
          <a:xfrm>
            <a:off x="10209213" y="3984625"/>
            <a:ext cx="1419225" cy="430213"/>
          </a:xfrm>
        </p:spPr>
        <p:txBody>
          <a:bodyPr/>
          <a:lstStyle/>
          <a:p>
            <a:pPr lvl="0"/>
            <a:r>
              <a:rPr lang="en-US"/>
              <a:t>Click to</a:t>
            </a:r>
          </a:p>
        </p:txBody>
      </p:sp>
      <p:graphicFrame>
        <p:nvGraphicFramePr>
          <p:cNvPr id="55" name="Table 6">
            <a:extLst>
              <a:ext uri="{FF2B5EF4-FFF2-40B4-BE49-F238E27FC236}">
                <a16:creationId xmlns:a16="http://schemas.microsoft.com/office/drawing/2014/main" id="{2C266EB3-BC82-4FE5-B513-C2574CD5C7E3}"/>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1901544236"/>
              </p:ext>
            </p:extLst>
          </p:nvPr>
        </p:nvGraphicFramePr>
        <p:xfrm>
          <a:off x="710658" y="1842355"/>
          <a:ext cx="1750126" cy="3916752"/>
        </p:xfrm>
        <a:graphic>
          <a:graphicData uri="http://schemas.openxmlformats.org/drawingml/2006/table">
            <a:tbl>
              <a:tblPr>
                <a:effectLst>
                  <a:outerShdw blurRad="355600" algn="ctr" rotWithShape="0">
                    <a:schemeClr val="accent1"/>
                  </a:outerShdw>
                </a:effectLst>
                <a:tableStyleId>{5C22544A-7EE6-4342-B048-85BDC9FD1C3A}</a:tableStyleId>
              </a:tblPr>
              <a:tblGrid>
                <a:gridCol w="1750126">
                  <a:extLst>
                    <a:ext uri="{9D8B030D-6E8A-4147-A177-3AD203B41FA5}">
                      <a16:colId xmlns:a16="http://schemas.microsoft.com/office/drawing/2014/main" val="2178711560"/>
                    </a:ext>
                  </a:extLst>
                </a:gridCol>
              </a:tblGrid>
              <a:tr h="645285">
                <a:tc>
                  <a:txBody>
                    <a:bodyPr/>
                    <a:lstStyle/>
                    <a:p>
                      <a:pPr algn="ctr"/>
                      <a:endParaRPr lang="en-US" sz="1800" b="0" kern="1200" cap="none" spc="-50" baseline="0">
                        <a:ln w="3175">
                          <a:noFill/>
                        </a:ln>
                        <a:gradFill flip="none" rotWithShape="1">
                          <a:gsLst>
                            <a:gs pos="100000">
                              <a:schemeClr val="accent2"/>
                            </a:gs>
                            <a:gs pos="0">
                              <a:schemeClr val="accent1"/>
                            </a:gs>
                          </a:gsLst>
                          <a:lin ang="1800000" scaled="0"/>
                          <a:tileRect/>
                        </a:gradFill>
                        <a:effectLst/>
                        <a:latin typeface="+mj-lt"/>
                        <a:ea typeface="+mn-ea"/>
                        <a:cs typeface="Segoe U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617154017"/>
                  </a:ext>
                </a:extLst>
              </a:tr>
              <a:tr h="822960">
                <a:tc>
                  <a:txBody>
                    <a:bodyPr/>
                    <a:lstStyle/>
                    <a:p>
                      <a:endParaRPr lang="en-US"/>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39121601"/>
                  </a:ext>
                </a:extLst>
              </a:tr>
              <a:tr h="816169">
                <a:tc>
                  <a:txBody>
                    <a:bodyPr/>
                    <a:lstStyle/>
                    <a:p>
                      <a:pPr marL="0" marR="0" lvl="0" indent="0" algn="ctr" defTabSz="932462"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Segoe UI Semibold" panose="020B0702040204020203"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2194103245"/>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418680493"/>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710533881"/>
                  </a:ext>
                </a:extLst>
              </a:tr>
            </a:tbl>
          </a:graphicData>
        </a:graphic>
      </p:graphicFrame>
      <p:graphicFrame>
        <p:nvGraphicFramePr>
          <p:cNvPr id="56" name="Table 6">
            <a:extLst>
              <a:ext uri="{FF2B5EF4-FFF2-40B4-BE49-F238E27FC236}">
                <a16:creationId xmlns:a16="http://schemas.microsoft.com/office/drawing/2014/main" id="{A8A07FF8-5B4D-4F4A-BCA1-8474BDBD9595}"/>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684718711"/>
              </p:ext>
            </p:extLst>
          </p:nvPr>
        </p:nvGraphicFramePr>
        <p:xfrm>
          <a:off x="2561042" y="1842355"/>
          <a:ext cx="1750126" cy="3916752"/>
        </p:xfrm>
        <a:graphic>
          <a:graphicData uri="http://schemas.openxmlformats.org/drawingml/2006/table">
            <a:tbl>
              <a:tblPr>
                <a:effectLst>
                  <a:outerShdw blurRad="355600" algn="ctr" rotWithShape="0">
                    <a:schemeClr val="accent1"/>
                  </a:outerShdw>
                </a:effectLst>
                <a:tableStyleId>{5C22544A-7EE6-4342-B048-85BDC9FD1C3A}</a:tableStyleId>
              </a:tblPr>
              <a:tblGrid>
                <a:gridCol w="1750126">
                  <a:extLst>
                    <a:ext uri="{9D8B030D-6E8A-4147-A177-3AD203B41FA5}">
                      <a16:colId xmlns:a16="http://schemas.microsoft.com/office/drawing/2014/main" val="2178711560"/>
                    </a:ext>
                  </a:extLst>
                </a:gridCol>
              </a:tblGrid>
              <a:tr h="645285">
                <a:tc>
                  <a:txBody>
                    <a:bodyPr/>
                    <a:lstStyle/>
                    <a:p>
                      <a:pPr algn="ctr"/>
                      <a:endParaRPr lang="en-US" sz="1800" b="0" kern="1200" cap="none" spc="-50" baseline="0">
                        <a:ln w="3175">
                          <a:noFill/>
                        </a:ln>
                        <a:gradFill flip="none" rotWithShape="1">
                          <a:gsLst>
                            <a:gs pos="100000">
                              <a:schemeClr val="accent2"/>
                            </a:gs>
                            <a:gs pos="0">
                              <a:schemeClr val="accent1"/>
                            </a:gs>
                          </a:gsLst>
                          <a:lin ang="1800000" scaled="0"/>
                          <a:tileRect/>
                        </a:gradFill>
                        <a:effectLst/>
                        <a:latin typeface="+mj-lt"/>
                        <a:ea typeface="+mn-ea"/>
                        <a:cs typeface="Segoe U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solidFill>
                      <a:srgbClr val="000000"/>
                    </a:solidFill>
                  </a:tcPr>
                </a:tc>
                <a:extLst>
                  <a:ext uri="{0D108BD9-81ED-4DB2-BD59-A6C34878D82A}">
                    <a16:rowId xmlns:a16="http://schemas.microsoft.com/office/drawing/2014/main" val="1617154017"/>
                  </a:ext>
                </a:extLst>
              </a:tr>
              <a:tr h="822960">
                <a:tc>
                  <a:txBody>
                    <a:bodyPr/>
                    <a:lstStyle/>
                    <a:p>
                      <a:endParaRPr lang="en-US"/>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039121601"/>
                  </a:ext>
                </a:extLst>
              </a:tr>
              <a:tr h="816169">
                <a:tc>
                  <a:txBody>
                    <a:bodyPr/>
                    <a:lstStyle/>
                    <a:p>
                      <a:pPr marL="0" marR="0" lvl="0" indent="0" algn="ctr" defTabSz="932462"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Segoe UI Semibold" panose="020B0702040204020203"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2194103245"/>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418680493"/>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0000"/>
                    </a:solidFill>
                  </a:tcPr>
                </a:tc>
                <a:extLst>
                  <a:ext uri="{0D108BD9-81ED-4DB2-BD59-A6C34878D82A}">
                    <a16:rowId xmlns:a16="http://schemas.microsoft.com/office/drawing/2014/main" val="710533881"/>
                  </a:ext>
                </a:extLst>
              </a:tr>
            </a:tbl>
          </a:graphicData>
        </a:graphic>
      </p:graphicFrame>
      <p:graphicFrame>
        <p:nvGraphicFramePr>
          <p:cNvPr id="57" name="Table 6">
            <a:extLst>
              <a:ext uri="{FF2B5EF4-FFF2-40B4-BE49-F238E27FC236}">
                <a16:creationId xmlns:a16="http://schemas.microsoft.com/office/drawing/2014/main" id="{2192F3BE-D24D-4AD0-B990-30030591F88B}"/>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231530334"/>
              </p:ext>
            </p:extLst>
          </p:nvPr>
        </p:nvGraphicFramePr>
        <p:xfrm>
          <a:off x="4418114" y="1857375"/>
          <a:ext cx="1750126" cy="3901732"/>
        </p:xfrm>
        <a:graphic>
          <a:graphicData uri="http://schemas.openxmlformats.org/drawingml/2006/table">
            <a:tbl>
              <a:tblPr>
                <a:effectLst>
                  <a:outerShdw blurRad="355600" algn="ctr" rotWithShape="0">
                    <a:schemeClr val="accent1"/>
                  </a:outerShdw>
                </a:effectLst>
                <a:tableStyleId>{5C22544A-7EE6-4342-B048-85BDC9FD1C3A}</a:tableStyleId>
              </a:tblPr>
              <a:tblGrid>
                <a:gridCol w="1750126">
                  <a:extLst>
                    <a:ext uri="{9D8B030D-6E8A-4147-A177-3AD203B41FA5}">
                      <a16:colId xmlns:a16="http://schemas.microsoft.com/office/drawing/2014/main" val="2178711560"/>
                    </a:ext>
                  </a:extLst>
                </a:gridCol>
              </a:tblGrid>
              <a:tr h="630265">
                <a:tc>
                  <a:txBody>
                    <a:bodyPr/>
                    <a:lstStyle/>
                    <a:p>
                      <a:pPr algn="ctr"/>
                      <a:endParaRPr lang="en-US" sz="1800" b="0" kern="1200" cap="none" spc="-50" baseline="0">
                        <a:ln w="3175">
                          <a:noFill/>
                        </a:ln>
                        <a:gradFill flip="none" rotWithShape="1">
                          <a:gsLst>
                            <a:gs pos="100000">
                              <a:schemeClr val="accent2"/>
                            </a:gs>
                            <a:gs pos="0">
                              <a:schemeClr val="accent1"/>
                            </a:gs>
                          </a:gsLst>
                          <a:lin ang="1800000" scaled="0"/>
                          <a:tileRect/>
                        </a:gradFill>
                        <a:effectLst/>
                        <a:latin typeface="+mj-lt"/>
                        <a:ea typeface="+mn-ea"/>
                        <a:cs typeface="Segoe U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solidFill>
                      <a:srgbClr val="000000"/>
                    </a:solidFill>
                  </a:tcPr>
                </a:tc>
                <a:extLst>
                  <a:ext uri="{0D108BD9-81ED-4DB2-BD59-A6C34878D82A}">
                    <a16:rowId xmlns:a16="http://schemas.microsoft.com/office/drawing/2014/main" val="1617154017"/>
                  </a:ext>
                </a:extLst>
              </a:tr>
              <a:tr h="822960">
                <a:tc>
                  <a:txBody>
                    <a:bodyPr/>
                    <a:lstStyle/>
                    <a:p>
                      <a:endParaRPr lang="en-US"/>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039121601"/>
                  </a:ext>
                </a:extLst>
              </a:tr>
              <a:tr h="816169">
                <a:tc>
                  <a:txBody>
                    <a:bodyPr/>
                    <a:lstStyle/>
                    <a:p>
                      <a:pPr marL="0" marR="0" lvl="0" indent="0" algn="ctr" defTabSz="932462"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Segoe UI Semibold" panose="020B0702040204020203"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2194103245"/>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418680493"/>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0000"/>
                    </a:solidFill>
                  </a:tcPr>
                </a:tc>
                <a:extLst>
                  <a:ext uri="{0D108BD9-81ED-4DB2-BD59-A6C34878D82A}">
                    <a16:rowId xmlns:a16="http://schemas.microsoft.com/office/drawing/2014/main" val="710533881"/>
                  </a:ext>
                </a:extLst>
              </a:tr>
            </a:tbl>
          </a:graphicData>
        </a:graphic>
      </p:graphicFrame>
      <p:graphicFrame>
        <p:nvGraphicFramePr>
          <p:cNvPr id="58" name="Table 6">
            <a:extLst>
              <a:ext uri="{FF2B5EF4-FFF2-40B4-BE49-F238E27FC236}">
                <a16:creationId xmlns:a16="http://schemas.microsoft.com/office/drawing/2014/main" id="{F060FF64-89B3-4304-B966-E068BE020679}"/>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2583692545"/>
              </p:ext>
            </p:extLst>
          </p:nvPr>
        </p:nvGraphicFramePr>
        <p:xfrm>
          <a:off x="6271842" y="1842355"/>
          <a:ext cx="1750126" cy="3916752"/>
        </p:xfrm>
        <a:graphic>
          <a:graphicData uri="http://schemas.openxmlformats.org/drawingml/2006/table">
            <a:tbl>
              <a:tblPr>
                <a:effectLst>
                  <a:outerShdw blurRad="355600" algn="ctr" rotWithShape="0">
                    <a:schemeClr val="accent1"/>
                  </a:outerShdw>
                </a:effectLst>
                <a:tableStyleId>{5C22544A-7EE6-4342-B048-85BDC9FD1C3A}</a:tableStyleId>
              </a:tblPr>
              <a:tblGrid>
                <a:gridCol w="1750126">
                  <a:extLst>
                    <a:ext uri="{9D8B030D-6E8A-4147-A177-3AD203B41FA5}">
                      <a16:colId xmlns:a16="http://schemas.microsoft.com/office/drawing/2014/main" val="2178711560"/>
                    </a:ext>
                  </a:extLst>
                </a:gridCol>
              </a:tblGrid>
              <a:tr h="645285">
                <a:tc>
                  <a:txBody>
                    <a:bodyPr/>
                    <a:lstStyle/>
                    <a:p>
                      <a:pPr algn="ctr"/>
                      <a:endParaRPr lang="en-US" sz="1800" b="0" kern="1200" cap="none" spc="-50" baseline="0">
                        <a:ln w="3175">
                          <a:noFill/>
                        </a:ln>
                        <a:gradFill flip="none" rotWithShape="1">
                          <a:gsLst>
                            <a:gs pos="100000">
                              <a:schemeClr val="accent2"/>
                            </a:gs>
                            <a:gs pos="0">
                              <a:schemeClr val="accent1"/>
                            </a:gs>
                          </a:gsLst>
                          <a:lin ang="1800000" scaled="0"/>
                          <a:tileRect/>
                        </a:gradFill>
                        <a:effectLst/>
                        <a:latin typeface="+mj-lt"/>
                        <a:ea typeface="+mn-ea"/>
                        <a:cs typeface="Segoe U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solidFill>
                      <a:srgbClr val="000000"/>
                    </a:solidFill>
                  </a:tcPr>
                </a:tc>
                <a:extLst>
                  <a:ext uri="{0D108BD9-81ED-4DB2-BD59-A6C34878D82A}">
                    <a16:rowId xmlns:a16="http://schemas.microsoft.com/office/drawing/2014/main" val="1617154017"/>
                  </a:ext>
                </a:extLst>
              </a:tr>
              <a:tr h="822960">
                <a:tc>
                  <a:txBody>
                    <a:bodyPr/>
                    <a:lstStyle/>
                    <a:p>
                      <a:endParaRPr lang="en-US"/>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039121601"/>
                  </a:ext>
                </a:extLst>
              </a:tr>
              <a:tr h="816169">
                <a:tc>
                  <a:txBody>
                    <a:bodyPr/>
                    <a:lstStyle/>
                    <a:p>
                      <a:pPr marL="0" marR="0" lvl="0" indent="0" algn="ctr" defTabSz="932462"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Segoe UI Semibold" panose="020B0702040204020203"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2194103245"/>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418680493"/>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0000"/>
                    </a:solidFill>
                  </a:tcPr>
                </a:tc>
                <a:extLst>
                  <a:ext uri="{0D108BD9-81ED-4DB2-BD59-A6C34878D82A}">
                    <a16:rowId xmlns:a16="http://schemas.microsoft.com/office/drawing/2014/main" val="710533881"/>
                  </a:ext>
                </a:extLst>
              </a:tr>
            </a:tbl>
          </a:graphicData>
        </a:graphic>
      </p:graphicFrame>
      <p:graphicFrame>
        <p:nvGraphicFramePr>
          <p:cNvPr id="59" name="Table 6">
            <a:extLst>
              <a:ext uri="{FF2B5EF4-FFF2-40B4-BE49-F238E27FC236}">
                <a16:creationId xmlns:a16="http://schemas.microsoft.com/office/drawing/2014/main" id="{875C4E0C-8F8E-491C-B95E-627141C672EB}"/>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777620261"/>
              </p:ext>
            </p:extLst>
          </p:nvPr>
        </p:nvGraphicFramePr>
        <p:xfrm>
          <a:off x="8125570" y="1842355"/>
          <a:ext cx="1750126" cy="3916752"/>
        </p:xfrm>
        <a:graphic>
          <a:graphicData uri="http://schemas.openxmlformats.org/drawingml/2006/table">
            <a:tbl>
              <a:tblPr>
                <a:effectLst>
                  <a:outerShdw blurRad="355600" algn="ctr" rotWithShape="0">
                    <a:schemeClr val="accent1"/>
                  </a:outerShdw>
                </a:effectLst>
                <a:tableStyleId>{5C22544A-7EE6-4342-B048-85BDC9FD1C3A}</a:tableStyleId>
              </a:tblPr>
              <a:tblGrid>
                <a:gridCol w="1750126">
                  <a:extLst>
                    <a:ext uri="{9D8B030D-6E8A-4147-A177-3AD203B41FA5}">
                      <a16:colId xmlns:a16="http://schemas.microsoft.com/office/drawing/2014/main" val="2178711560"/>
                    </a:ext>
                  </a:extLst>
                </a:gridCol>
              </a:tblGrid>
              <a:tr h="645285">
                <a:tc>
                  <a:txBody>
                    <a:bodyPr/>
                    <a:lstStyle/>
                    <a:p>
                      <a:pPr algn="ctr"/>
                      <a:endParaRPr lang="en-US" sz="1800" b="0" kern="1200" cap="none" spc="-50" baseline="0">
                        <a:ln w="3175">
                          <a:noFill/>
                        </a:ln>
                        <a:gradFill flip="none" rotWithShape="1">
                          <a:gsLst>
                            <a:gs pos="100000">
                              <a:schemeClr val="accent2"/>
                            </a:gs>
                            <a:gs pos="0">
                              <a:schemeClr val="accent1"/>
                            </a:gs>
                          </a:gsLst>
                          <a:lin ang="1800000" scaled="0"/>
                          <a:tileRect/>
                        </a:gradFill>
                        <a:effectLst/>
                        <a:latin typeface="+mj-lt"/>
                        <a:ea typeface="+mn-ea"/>
                        <a:cs typeface="Segoe U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solidFill>
                      <a:srgbClr val="000000"/>
                    </a:solidFill>
                  </a:tcPr>
                </a:tc>
                <a:extLst>
                  <a:ext uri="{0D108BD9-81ED-4DB2-BD59-A6C34878D82A}">
                    <a16:rowId xmlns:a16="http://schemas.microsoft.com/office/drawing/2014/main" val="1617154017"/>
                  </a:ext>
                </a:extLst>
              </a:tr>
              <a:tr h="822960">
                <a:tc>
                  <a:txBody>
                    <a:bodyPr/>
                    <a:lstStyle/>
                    <a:p>
                      <a:endParaRPr lang="en-US"/>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039121601"/>
                  </a:ext>
                </a:extLst>
              </a:tr>
              <a:tr h="816169">
                <a:tc>
                  <a:txBody>
                    <a:bodyPr/>
                    <a:lstStyle/>
                    <a:p>
                      <a:pPr marL="0" marR="0" lvl="0" indent="0" algn="ctr" defTabSz="932462"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Segoe UI Semibold" panose="020B0702040204020203"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2194103245"/>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418680493"/>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0000"/>
                    </a:solidFill>
                  </a:tcPr>
                </a:tc>
                <a:extLst>
                  <a:ext uri="{0D108BD9-81ED-4DB2-BD59-A6C34878D82A}">
                    <a16:rowId xmlns:a16="http://schemas.microsoft.com/office/drawing/2014/main" val="710533881"/>
                  </a:ext>
                </a:extLst>
              </a:tr>
            </a:tbl>
          </a:graphicData>
        </a:graphic>
      </p:graphicFrame>
      <p:graphicFrame>
        <p:nvGraphicFramePr>
          <p:cNvPr id="60" name="Table 6">
            <a:extLst>
              <a:ext uri="{FF2B5EF4-FFF2-40B4-BE49-F238E27FC236}">
                <a16:creationId xmlns:a16="http://schemas.microsoft.com/office/drawing/2014/main" id="{E0F3B236-A6C2-4D1E-8A35-10F46F48C7D0}"/>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836997405"/>
              </p:ext>
            </p:extLst>
          </p:nvPr>
        </p:nvGraphicFramePr>
        <p:xfrm>
          <a:off x="9979300" y="1842355"/>
          <a:ext cx="1750126" cy="3916752"/>
        </p:xfrm>
        <a:graphic>
          <a:graphicData uri="http://schemas.openxmlformats.org/drawingml/2006/table">
            <a:tbl>
              <a:tblPr>
                <a:effectLst>
                  <a:outerShdw blurRad="355600" algn="ctr" rotWithShape="0">
                    <a:schemeClr val="accent1"/>
                  </a:outerShdw>
                </a:effectLst>
                <a:tableStyleId>{5C22544A-7EE6-4342-B048-85BDC9FD1C3A}</a:tableStyleId>
              </a:tblPr>
              <a:tblGrid>
                <a:gridCol w="1750126">
                  <a:extLst>
                    <a:ext uri="{9D8B030D-6E8A-4147-A177-3AD203B41FA5}">
                      <a16:colId xmlns:a16="http://schemas.microsoft.com/office/drawing/2014/main" val="2178711560"/>
                    </a:ext>
                  </a:extLst>
                </a:gridCol>
              </a:tblGrid>
              <a:tr h="645285">
                <a:tc>
                  <a:txBody>
                    <a:bodyPr/>
                    <a:lstStyle/>
                    <a:p>
                      <a:pPr algn="ctr"/>
                      <a:endParaRPr lang="en-US" sz="1800" b="0" kern="1200" cap="none" spc="-50" baseline="0">
                        <a:ln w="3175">
                          <a:noFill/>
                        </a:ln>
                        <a:gradFill flip="none" rotWithShape="1">
                          <a:gsLst>
                            <a:gs pos="100000">
                              <a:schemeClr val="accent2"/>
                            </a:gs>
                            <a:gs pos="0">
                              <a:schemeClr val="accent1"/>
                            </a:gs>
                          </a:gsLst>
                          <a:lin ang="1800000" scaled="0"/>
                          <a:tileRect/>
                        </a:gradFill>
                        <a:effectLst/>
                        <a:latin typeface="+mj-lt"/>
                        <a:ea typeface="+mn-ea"/>
                        <a:cs typeface="Segoe UI"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solidFill>
                      <a:srgbClr val="000000"/>
                    </a:solidFill>
                  </a:tcPr>
                </a:tc>
                <a:extLst>
                  <a:ext uri="{0D108BD9-81ED-4DB2-BD59-A6C34878D82A}">
                    <a16:rowId xmlns:a16="http://schemas.microsoft.com/office/drawing/2014/main" val="1617154017"/>
                  </a:ext>
                </a:extLst>
              </a:tr>
              <a:tr h="822960">
                <a:tc>
                  <a:txBody>
                    <a:bodyPr/>
                    <a:lstStyle/>
                    <a:p>
                      <a:endParaRPr lang="en-US"/>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039121601"/>
                  </a:ext>
                </a:extLst>
              </a:tr>
              <a:tr h="816169">
                <a:tc>
                  <a:txBody>
                    <a:bodyPr/>
                    <a:lstStyle/>
                    <a:p>
                      <a:pPr marL="0" marR="0" lvl="0" indent="0" algn="ctr" defTabSz="932462"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Segoe UI Semibold" panose="020B0702040204020203" pitchFamily="34"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2194103245"/>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solidFill>
                      <a:srgbClr val="000000"/>
                    </a:solidFill>
                  </a:tcPr>
                </a:tc>
                <a:extLst>
                  <a:ext uri="{0D108BD9-81ED-4DB2-BD59-A6C34878D82A}">
                    <a16:rowId xmlns:a16="http://schemas.microsoft.com/office/drawing/2014/main" val="1418680493"/>
                  </a:ext>
                </a:extLst>
              </a:tr>
              <a:tr h="816169">
                <a:tc>
                  <a:txBody>
                    <a:bodyPr/>
                    <a:lstStyle/>
                    <a:p>
                      <a:pPr marL="0" marR="0" lvl="0" indent="0" algn="ctr" defTabSz="9324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0000"/>
                    </a:solidFill>
                  </a:tcPr>
                </a:tc>
                <a:extLst>
                  <a:ext uri="{0D108BD9-81ED-4DB2-BD59-A6C34878D82A}">
                    <a16:rowId xmlns:a16="http://schemas.microsoft.com/office/drawing/2014/main" val="710533881"/>
                  </a:ext>
                </a:extLst>
              </a:tr>
            </a:tbl>
          </a:graphicData>
        </a:graphic>
      </p:graphicFrame>
    </p:spTree>
    <p:extLst>
      <p:ext uri="{BB962C8B-B14F-4D97-AF65-F5344CB8AC3E}">
        <p14:creationId xmlns:p14="http://schemas.microsoft.com/office/powerpoint/2010/main" val="8066778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2E09-097C-4210-B86E-8E709B7E7B7E}"/>
              </a:ext>
            </a:extLst>
          </p:cNvPr>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A1A072E0-6A04-41F0-B2E0-22157BB7B74A}"/>
              </a:ext>
            </a:extLst>
          </p:cNvPr>
          <p:cNvSpPr>
            <a:spLocks noGrp="1"/>
          </p:cNvSpPr>
          <p:nvPr>
            <p:ph type="body" sz="quarter" idx="10"/>
          </p:nvPr>
        </p:nvSpPr>
        <p:spPr>
          <a:xfrm>
            <a:off x="585217" y="1011198"/>
            <a:ext cx="11056094" cy="369332"/>
          </a:xfrm>
        </p:spPr>
        <p:txBody>
          <a:bodyPr/>
          <a:lstStyle>
            <a:lvl1pPr algn="ctr">
              <a:defRPr sz="2400">
                <a:solidFill>
                  <a:schemeClr val="accent1">
                    <a:lumMod val="60000"/>
                    <a:lumOff val="40000"/>
                  </a:schemeClr>
                </a:solidFill>
                <a:latin typeface="+mn-lt"/>
              </a:defRPr>
            </a:lvl1pPr>
            <a:lvl2pPr algn="ctr">
              <a:defRPr/>
            </a:lvl2pPr>
            <a:lvl3pPr algn="ctr">
              <a:defRPr/>
            </a:lvl3pPr>
            <a:lvl4pPr algn="ctr">
              <a:defRPr/>
            </a:lvl4pPr>
            <a:lvl5pPr algn="ctr">
              <a:defRPr/>
            </a:lvl5pPr>
          </a:lstStyle>
          <a:p>
            <a:pPr lvl="0"/>
            <a:r>
              <a:rPr lang="en-US"/>
              <a:t>Click to edit Master text styles</a:t>
            </a:r>
          </a:p>
        </p:txBody>
      </p:sp>
      <p:sp>
        <p:nvSpPr>
          <p:cNvPr id="4" name="Rectangle 3">
            <a:extLst>
              <a:ext uri="{FF2B5EF4-FFF2-40B4-BE49-F238E27FC236}">
                <a16:creationId xmlns:a16="http://schemas.microsoft.com/office/drawing/2014/main" id="{F7A81638-0598-4A0C-AE0D-A50A549B2A25}"/>
              </a:ext>
              <a:ext uri="{C183D7F6-B498-43B3-948B-1728B52AA6E4}">
                <adec:decorative xmlns:adec="http://schemas.microsoft.com/office/drawing/2017/decorative" val="1"/>
              </a:ext>
            </a:extLst>
          </p:cNvPr>
          <p:cNvSpPr/>
          <p:nvPr userDrawn="1"/>
        </p:nvSpPr>
        <p:spPr bwMode="auto">
          <a:xfrm>
            <a:off x="757645" y="2421077"/>
            <a:ext cx="2956555" cy="23374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9AA6D4C3-9643-47A0-92E2-7CB49ED4290F}"/>
              </a:ext>
              <a:ext uri="{C183D7F6-B498-43B3-948B-1728B52AA6E4}">
                <adec:decorative xmlns:adec="http://schemas.microsoft.com/office/drawing/2017/decorative" val="1"/>
              </a:ext>
            </a:extLst>
          </p:cNvPr>
          <p:cNvSpPr/>
          <p:nvPr userDrawn="1"/>
        </p:nvSpPr>
        <p:spPr bwMode="auto">
          <a:xfrm>
            <a:off x="8477800" y="2421077"/>
            <a:ext cx="2956555" cy="23374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6BE0149B-DBE5-4D70-97AB-3F74C9891127}"/>
              </a:ext>
              <a:ext uri="{C183D7F6-B498-43B3-948B-1728B52AA6E4}">
                <adec:decorative xmlns:adec="http://schemas.microsoft.com/office/drawing/2017/decorative" val="1"/>
              </a:ext>
            </a:extLst>
          </p:cNvPr>
          <p:cNvSpPr/>
          <p:nvPr userDrawn="1"/>
        </p:nvSpPr>
        <p:spPr bwMode="auto">
          <a:xfrm>
            <a:off x="4617723" y="2421077"/>
            <a:ext cx="2956555" cy="23374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2" name="Text Placeholder 11">
            <a:extLst>
              <a:ext uri="{FF2B5EF4-FFF2-40B4-BE49-F238E27FC236}">
                <a16:creationId xmlns:a16="http://schemas.microsoft.com/office/drawing/2014/main" id="{7EFF3250-3E83-459C-9E22-AD74820D23CF}"/>
              </a:ext>
            </a:extLst>
          </p:cNvPr>
          <p:cNvSpPr>
            <a:spLocks noGrp="1"/>
          </p:cNvSpPr>
          <p:nvPr>
            <p:ph type="body" sz="quarter" idx="11"/>
          </p:nvPr>
        </p:nvSpPr>
        <p:spPr>
          <a:xfrm>
            <a:off x="3021013" y="2514600"/>
            <a:ext cx="4751387" cy="303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FE4DFA46-DE90-4E54-B6B1-ECA9F90927E4}"/>
              </a:ext>
            </a:extLst>
          </p:cNvPr>
          <p:cNvSpPr>
            <a:spLocks noGrp="1"/>
          </p:cNvSpPr>
          <p:nvPr>
            <p:ph type="body" sz="quarter" idx="12"/>
          </p:nvPr>
        </p:nvSpPr>
        <p:spPr>
          <a:xfrm>
            <a:off x="757238" y="1928813"/>
            <a:ext cx="2443162" cy="157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147802"/>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3F67D-5D29-237B-A198-7DA18A38B44B}"/>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3" name="Footer Placeholder 2">
            <a:extLst>
              <a:ext uri="{FF2B5EF4-FFF2-40B4-BE49-F238E27FC236}">
                <a16:creationId xmlns:a16="http://schemas.microsoft.com/office/drawing/2014/main" id="{1FD04AA7-78BE-D06E-FABB-E5BBA75817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6C4476-F5AD-EE00-4088-DEDF91D5B595}"/>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2873468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2E09-097C-4210-B86E-8E709B7E7B7E}"/>
              </a:ext>
            </a:extLst>
          </p:cNvPr>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A1A072E0-6A04-41F0-B2E0-22157BB7B74A}"/>
              </a:ext>
            </a:extLst>
          </p:cNvPr>
          <p:cNvSpPr>
            <a:spLocks noGrp="1"/>
          </p:cNvSpPr>
          <p:nvPr>
            <p:ph type="body" sz="quarter" idx="10"/>
          </p:nvPr>
        </p:nvSpPr>
        <p:spPr>
          <a:xfrm>
            <a:off x="585217" y="1011198"/>
            <a:ext cx="11056094" cy="369332"/>
          </a:xfrm>
        </p:spPr>
        <p:txBody>
          <a:bodyPr/>
          <a:lstStyle>
            <a:lvl1pPr algn="ctr">
              <a:defRPr sz="2400">
                <a:solidFill>
                  <a:schemeClr val="accent1">
                    <a:lumMod val="60000"/>
                    <a:lumOff val="40000"/>
                  </a:schemeClr>
                </a:solidFill>
                <a:latin typeface="+mn-lt"/>
              </a:defRPr>
            </a:lvl1pPr>
            <a:lvl2pPr algn="ctr">
              <a:defRPr/>
            </a:lvl2pPr>
            <a:lvl3pPr algn="ctr">
              <a:defRPr/>
            </a:lvl3pPr>
            <a:lvl4pPr algn="ctr">
              <a:defRPr/>
            </a:lvl4pPr>
            <a:lvl5pPr algn="ctr">
              <a:defRPr/>
            </a:lvl5pPr>
          </a:lstStyle>
          <a:p>
            <a:pPr lvl="0"/>
            <a:r>
              <a:rPr lang="en-US"/>
              <a:t>Click to edit Master text styles</a:t>
            </a:r>
          </a:p>
        </p:txBody>
      </p:sp>
      <p:sp>
        <p:nvSpPr>
          <p:cNvPr id="4" name="Rectangle 3">
            <a:extLst>
              <a:ext uri="{FF2B5EF4-FFF2-40B4-BE49-F238E27FC236}">
                <a16:creationId xmlns:a16="http://schemas.microsoft.com/office/drawing/2014/main" id="{F7A81638-0598-4A0C-AE0D-A50A549B2A25}"/>
              </a:ext>
              <a:ext uri="{C183D7F6-B498-43B3-948B-1728B52AA6E4}">
                <adec:decorative xmlns:adec="http://schemas.microsoft.com/office/drawing/2017/decorative" val="1"/>
              </a:ext>
            </a:extLst>
          </p:cNvPr>
          <p:cNvSpPr/>
          <p:nvPr userDrawn="1"/>
        </p:nvSpPr>
        <p:spPr bwMode="auto">
          <a:xfrm>
            <a:off x="757645" y="2421077"/>
            <a:ext cx="2956555" cy="23374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9AA6D4C3-9643-47A0-92E2-7CB49ED4290F}"/>
              </a:ext>
              <a:ext uri="{C183D7F6-B498-43B3-948B-1728B52AA6E4}">
                <adec:decorative xmlns:adec="http://schemas.microsoft.com/office/drawing/2017/decorative" val="1"/>
              </a:ext>
            </a:extLst>
          </p:cNvPr>
          <p:cNvSpPr/>
          <p:nvPr userDrawn="1"/>
        </p:nvSpPr>
        <p:spPr bwMode="auto">
          <a:xfrm>
            <a:off x="8477800" y="2421077"/>
            <a:ext cx="2956555" cy="23374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6BE0149B-DBE5-4D70-97AB-3F74C9891127}"/>
              </a:ext>
              <a:ext uri="{C183D7F6-B498-43B3-948B-1728B52AA6E4}">
                <adec:decorative xmlns:adec="http://schemas.microsoft.com/office/drawing/2017/decorative" val="1"/>
              </a:ext>
            </a:extLst>
          </p:cNvPr>
          <p:cNvSpPr/>
          <p:nvPr userDrawn="1"/>
        </p:nvSpPr>
        <p:spPr bwMode="auto">
          <a:xfrm>
            <a:off x="4617723" y="2421077"/>
            <a:ext cx="2956555" cy="233749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a:extLst>
              <a:ext uri="{FF2B5EF4-FFF2-40B4-BE49-F238E27FC236}">
                <a16:creationId xmlns:a16="http://schemas.microsoft.com/office/drawing/2014/main" id="{EFFB7DAB-8859-4F49-BC6C-236DEECE9E14}"/>
              </a:ext>
              <a:ext uri="{C183D7F6-B498-43B3-948B-1728B52AA6E4}">
                <adec:decorative xmlns:adec="http://schemas.microsoft.com/office/drawing/2017/decorative" val="1"/>
              </a:ext>
            </a:extLst>
          </p:cNvPr>
          <p:cNvGrpSpPr/>
          <p:nvPr userDrawn="1"/>
        </p:nvGrpSpPr>
        <p:grpSpPr>
          <a:xfrm>
            <a:off x="588263" y="3575769"/>
            <a:ext cx="11018520" cy="1430931"/>
            <a:chOff x="588263" y="3575769"/>
            <a:chExt cx="11018520" cy="1430931"/>
          </a:xfrm>
        </p:grpSpPr>
        <p:cxnSp>
          <p:nvCxnSpPr>
            <p:cNvPr id="8" name="Straight Connector 7">
              <a:extLst>
                <a:ext uri="{FF2B5EF4-FFF2-40B4-BE49-F238E27FC236}">
                  <a16:creationId xmlns:a16="http://schemas.microsoft.com/office/drawing/2014/main" id="{4CFC8CDD-E074-407F-9A1B-76486D7C5CB0}"/>
                </a:ext>
                <a:ext uri="{C183D7F6-B498-43B3-948B-1728B52AA6E4}">
                  <adec:decorative xmlns:adec="http://schemas.microsoft.com/office/drawing/2017/decorative" val="1"/>
                </a:ext>
              </a:extLst>
            </p:cNvPr>
            <p:cNvCxnSpPr>
              <a:cxnSpLocks/>
            </p:cNvCxnSpPr>
            <p:nvPr userDrawn="1"/>
          </p:nvCxnSpPr>
          <p:spPr>
            <a:xfrm>
              <a:off x="8662558" y="3575769"/>
              <a:ext cx="2587039" cy="0"/>
            </a:xfrm>
            <a:prstGeom prst="line">
              <a:avLst/>
            </a:prstGeom>
            <a:ln w="254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8E0B8D-B5D9-43F9-AD46-75246D30F4A3}"/>
                </a:ext>
                <a:ext uri="{C183D7F6-B498-43B3-948B-1728B52AA6E4}">
                  <adec:decorative xmlns:adec="http://schemas.microsoft.com/office/drawing/2017/decorative" val="1"/>
                </a:ext>
              </a:extLst>
            </p:cNvPr>
            <p:cNvCxnSpPr>
              <a:cxnSpLocks/>
            </p:cNvCxnSpPr>
            <p:nvPr userDrawn="1"/>
          </p:nvCxnSpPr>
          <p:spPr>
            <a:xfrm>
              <a:off x="1352431" y="3579782"/>
              <a:ext cx="1766983" cy="0"/>
            </a:xfrm>
            <a:prstGeom prst="line">
              <a:avLst/>
            </a:prstGeom>
            <a:ln w="254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86712D-00F9-46EC-A21F-B4932190BE12}"/>
                </a:ext>
                <a:ext uri="{C183D7F6-B498-43B3-948B-1728B52AA6E4}">
                  <adec:decorative xmlns:adec="http://schemas.microsoft.com/office/drawing/2017/decorative" val="1"/>
                </a:ext>
              </a:extLst>
            </p:cNvPr>
            <p:cNvCxnSpPr>
              <a:cxnSpLocks/>
            </p:cNvCxnSpPr>
            <p:nvPr userDrawn="1"/>
          </p:nvCxnSpPr>
          <p:spPr>
            <a:xfrm>
              <a:off x="5292826" y="3582615"/>
              <a:ext cx="1606348" cy="0"/>
            </a:xfrm>
            <a:prstGeom prst="line">
              <a:avLst/>
            </a:prstGeom>
            <a:ln w="25400">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FA8198-A58B-4E96-8C1B-7F9A0A52D31C}"/>
                </a:ext>
                <a:ext uri="{C183D7F6-B498-43B3-948B-1728B52AA6E4}">
                  <adec:decorative xmlns:adec="http://schemas.microsoft.com/office/drawing/2017/decorative" val="1"/>
                </a:ext>
              </a:extLst>
            </p:cNvPr>
            <p:cNvCxnSpPr/>
            <p:nvPr userDrawn="1"/>
          </p:nvCxnSpPr>
          <p:spPr>
            <a:xfrm>
              <a:off x="588263" y="5006700"/>
              <a:ext cx="11018520" cy="0"/>
            </a:xfrm>
            <a:prstGeom prst="straightConnector1">
              <a:avLst/>
            </a:prstGeom>
            <a:ln w="25400">
              <a:gradFill>
                <a:gsLst>
                  <a:gs pos="0">
                    <a:schemeClr val="accent1"/>
                  </a:gs>
                  <a:gs pos="100000">
                    <a:schemeClr val="accent2"/>
                  </a:gs>
                </a:gsLst>
                <a:lin ang="5400000" scaled="1"/>
              </a:gra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2">
            <a:extLst>
              <a:ext uri="{FF2B5EF4-FFF2-40B4-BE49-F238E27FC236}">
                <a16:creationId xmlns:a16="http://schemas.microsoft.com/office/drawing/2014/main" id="{DF09A507-A033-4551-83F4-73353250A4E7}"/>
              </a:ext>
            </a:extLst>
          </p:cNvPr>
          <p:cNvSpPr>
            <a:spLocks noGrp="1"/>
          </p:cNvSpPr>
          <p:nvPr>
            <p:ph type="body" sz="quarter" idx="11"/>
          </p:nvPr>
        </p:nvSpPr>
        <p:spPr>
          <a:xfrm>
            <a:off x="419100" y="635000"/>
            <a:ext cx="2578100" cy="1216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3C345AC8-760B-40A2-9459-EC2A749513EB}"/>
              </a:ext>
            </a:extLst>
          </p:cNvPr>
          <p:cNvSpPr>
            <a:spLocks noGrp="1"/>
          </p:cNvSpPr>
          <p:nvPr>
            <p:ph type="body" sz="quarter" idx="12"/>
          </p:nvPr>
        </p:nvSpPr>
        <p:spPr>
          <a:xfrm>
            <a:off x="3530600" y="635000"/>
            <a:ext cx="2578100" cy="1216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8339C5B0-CB6E-49A2-8021-489EF59EBD56}"/>
              </a:ext>
            </a:extLst>
          </p:cNvPr>
          <p:cNvSpPr>
            <a:spLocks noGrp="1"/>
          </p:cNvSpPr>
          <p:nvPr>
            <p:ph type="body" sz="quarter" idx="13"/>
          </p:nvPr>
        </p:nvSpPr>
        <p:spPr>
          <a:xfrm>
            <a:off x="6477000" y="635000"/>
            <a:ext cx="2997200" cy="139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a:extLst>
              <a:ext uri="{FF2B5EF4-FFF2-40B4-BE49-F238E27FC236}">
                <a16:creationId xmlns:a16="http://schemas.microsoft.com/office/drawing/2014/main" id="{F599A956-5E88-45B7-B564-8FEF4C6B5427}"/>
              </a:ext>
            </a:extLst>
          </p:cNvPr>
          <p:cNvSpPr>
            <a:spLocks noGrp="1"/>
          </p:cNvSpPr>
          <p:nvPr>
            <p:ph type="body" sz="quarter" idx="14"/>
          </p:nvPr>
        </p:nvSpPr>
        <p:spPr>
          <a:xfrm>
            <a:off x="9842500" y="520700"/>
            <a:ext cx="2133600" cy="184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99A819D9-792E-4534-9A20-2EEA43A51BF1}"/>
              </a:ext>
            </a:extLst>
          </p:cNvPr>
          <p:cNvSpPr>
            <a:spLocks noGrp="1"/>
          </p:cNvSpPr>
          <p:nvPr>
            <p:ph type="body" sz="quarter" idx="15"/>
          </p:nvPr>
        </p:nvSpPr>
        <p:spPr>
          <a:xfrm>
            <a:off x="588963" y="3429000"/>
            <a:ext cx="2179637" cy="139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21371B4F-F8E7-4546-951E-083837602C73}"/>
              </a:ext>
            </a:extLst>
          </p:cNvPr>
          <p:cNvSpPr>
            <a:spLocks noGrp="1"/>
          </p:cNvSpPr>
          <p:nvPr>
            <p:ph type="body" sz="quarter" idx="16"/>
          </p:nvPr>
        </p:nvSpPr>
        <p:spPr>
          <a:xfrm>
            <a:off x="3340100" y="3275013"/>
            <a:ext cx="2451100" cy="155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C6E95E85-F0D5-4A5B-B09F-4AE4AE6BF066}"/>
              </a:ext>
            </a:extLst>
          </p:cNvPr>
          <p:cNvSpPr>
            <a:spLocks noGrp="1"/>
          </p:cNvSpPr>
          <p:nvPr>
            <p:ph type="body" sz="quarter" idx="17"/>
          </p:nvPr>
        </p:nvSpPr>
        <p:spPr>
          <a:xfrm>
            <a:off x="6362700" y="2946400"/>
            <a:ext cx="2159000"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FA559421-78C7-48A6-89B8-C7C4035679FB}"/>
              </a:ext>
            </a:extLst>
          </p:cNvPr>
          <p:cNvSpPr>
            <a:spLocks noGrp="1"/>
          </p:cNvSpPr>
          <p:nvPr>
            <p:ph type="body" sz="quarter" idx="18"/>
          </p:nvPr>
        </p:nvSpPr>
        <p:spPr>
          <a:xfrm>
            <a:off x="9359900" y="2946400"/>
            <a:ext cx="2387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408770"/>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2E09-097C-4210-B86E-8E709B7E7B7E}"/>
              </a:ext>
            </a:extLst>
          </p:cNvPr>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A1A072E0-6A04-41F0-B2E0-22157BB7B74A}"/>
              </a:ext>
            </a:extLst>
          </p:cNvPr>
          <p:cNvSpPr>
            <a:spLocks noGrp="1"/>
          </p:cNvSpPr>
          <p:nvPr>
            <p:ph type="body" sz="quarter" idx="10"/>
          </p:nvPr>
        </p:nvSpPr>
        <p:spPr>
          <a:xfrm>
            <a:off x="585217" y="1011198"/>
            <a:ext cx="11056094" cy="369332"/>
          </a:xfrm>
        </p:spPr>
        <p:txBody>
          <a:bodyPr/>
          <a:lstStyle>
            <a:lvl1pPr algn="ctr">
              <a:defRPr sz="2400">
                <a:solidFill>
                  <a:schemeClr val="accent1">
                    <a:lumMod val="60000"/>
                    <a:lumOff val="40000"/>
                  </a:schemeClr>
                </a:solidFill>
                <a:latin typeface="+mn-lt"/>
              </a:defRPr>
            </a:lvl1pPr>
            <a:lvl2pPr algn="ctr">
              <a:defRPr/>
            </a:lvl2pPr>
            <a:lvl3pPr algn="ctr">
              <a:defRPr/>
            </a:lvl3pPr>
            <a:lvl4pPr algn="ctr">
              <a:defRPr/>
            </a:lvl4pPr>
            <a:lvl5pPr algn="ctr">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C3BA8500-3426-46FE-B019-E51A064B16B0}"/>
              </a:ext>
            </a:extLst>
          </p:cNvPr>
          <p:cNvSpPr>
            <a:spLocks noGrp="1"/>
          </p:cNvSpPr>
          <p:nvPr>
            <p:ph sz="quarter" idx="11"/>
          </p:nvPr>
        </p:nvSpPr>
        <p:spPr>
          <a:xfrm>
            <a:off x="1614488" y="22288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F72BB06A-7601-4D2A-B59B-76A2F7C3168D}"/>
              </a:ext>
            </a:extLst>
          </p:cNvPr>
          <p:cNvSpPr>
            <a:spLocks noGrp="1"/>
          </p:cNvSpPr>
          <p:nvPr>
            <p:ph sz="quarter" idx="12"/>
          </p:nvPr>
        </p:nvSpPr>
        <p:spPr>
          <a:xfrm>
            <a:off x="1766888" y="23812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6DBBBD7B-3AB9-45E5-B278-9485B5970523}"/>
              </a:ext>
            </a:extLst>
          </p:cNvPr>
          <p:cNvSpPr>
            <a:spLocks noGrp="1"/>
          </p:cNvSpPr>
          <p:nvPr>
            <p:ph sz="quarter" idx="13"/>
          </p:nvPr>
        </p:nvSpPr>
        <p:spPr>
          <a:xfrm>
            <a:off x="1919288" y="25336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13F1476A-373F-477D-9FB9-0C7E40A7734A}"/>
              </a:ext>
            </a:extLst>
          </p:cNvPr>
          <p:cNvSpPr>
            <a:spLocks noGrp="1"/>
          </p:cNvSpPr>
          <p:nvPr>
            <p:ph sz="quarter" idx="14"/>
          </p:nvPr>
        </p:nvSpPr>
        <p:spPr>
          <a:xfrm>
            <a:off x="2071688" y="26860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06FDA31A-2B5F-4166-9F41-C969E7D4EE6A}"/>
              </a:ext>
            </a:extLst>
          </p:cNvPr>
          <p:cNvSpPr>
            <a:spLocks noGrp="1"/>
          </p:cNvSpPr>
          <p:nvPr>
            <p:ph sz="quarter" idx="15"/>
          </p:nvPr>
        </p:nvSpPr>
        <p:spPr>
          <a:xfrm>
            <a:off x="2224088" y="28384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2D86CAA6-0277-49DD-8483-9C8503E4E2E1}"/>
              </a:ext>
            </a:extLst>
          </p:cNvPr>
          <p:cNvSpPr>
            <a:spLocks noGrp="1"/>
          </p:cNvSpPr>
          <p:nvPr>
            <p:ph sz="quarter" idx="16"/>
          </p:nvPr>
        </p:nvSpPr>
        <p:spPr>
          <a:xfrm>
            <a:off x="2376488" y="29908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09EB0CF2-E83F-43F6-A3AE-5F974F7E2DA5}"/>
              </a:ext>
            </a:extLst>
          </p:cNvPr>
          <p:cNvSpPr>
            <a:spLocks noGrp="1"/>
          </p:cNvSpPr>
          <p:nvPr>
            <p:ph sz="quarter" idx="17"/>
          </p:nvPr>
        </p:nvSpPr>
        <p:spPr>
          <a:xfrm>
            <a:off x="2528888" y="31432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1E90E392-571A-423B-9461-6631B14CB9D0}"/>
              </a:ext>
            </a:extLst>
          </p:cNvPr>
          <p:cNvSpPr>
            <a:spLocks noGrp="1"/>
          </p:cNvSpPr>
          <p:nvPr>
            <p:ph sz="quarter" idx="18"/>
          </p:nvPr>
        </p:nvSpPr>
        <p:spPr>
          <a:xfrm>
            <a:off x="2681288" y="32956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F860ACCD-69CD-446D-9151-8935CC414EE4}"/>
              </a:ext>
            </a:extLst>
          </p:cNvPr>
          <p:cNvSpPr>
            <a:spLocks noGrp="1"/>
          </p:cNvSpPr>
          <p:nvPr>
            <p:ph sz="quarter" idx="19"/>
          </p:nvPr>
        </p:nvSpPr>
        <p:spPr>
          <a:xfrm>
            <a:off x="2833688" y="34480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57EABFF-950A-44CE-9D87-79C78D3E22BB}"/>
              </a:ext>
            </a:extLst>
          </p:cNvPr>
          <p:cNvSpPr>
            <a:spLocks noGrp="1"/>
          </p:cNvSpPr>
          <p:nvPr>
            <p:ph sz="quarter" idx="20"/>
          </p:nvPr>
        </p:nvSpPr>
        <p:spPr>
          <a:xfrm>
            <a:off x="2986088" y="36004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F0A663D9-A026-4C68-BD71-0C79D05FD85D}"/>
              </a:ext>
            </a:extLst>
          </p:cNvPr>
          <p:cNvSpPr>
            <a:spLocks noGrp="1"/>
          </p:cNvSpPr>
          <p:nvPr>
            <p:ph sz="quarter" idx="21"/>
          </p:nvPr>
        </p:nvSpPr>
        <p:spPr>
          <a:xfrm>
            <a:off x="3138488" y="3752850"/>
            <a:ext cx="1443037" cy="369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0ACC39E-789D-45A9-817C-E8444B6F63C9}"/>
              </a:ext>
            </a:extLst>
          </p:cNvPr>
          <p:cNvSpPr>
            <a:spLocks noGrp="1"/>
          </p:cNvSpPr>
          <p:nvPr>
            <p:ph sz="quarter" idx="22"/>
          </p:nvPr>
        </p:nvSpPr>
        <p:spPr>
          <a:xfrm>
            <a:off x="5689600" y="1901825"/>
            <a:ext cx="1668463" cy="63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a:extLst>
              <a:ext uri="{FF2B5EF4-FFF2-40B4-BE49-F238E27FC236}">
                <a16:creationId xmlns:a16="http://schemas.microsoft.com/office/drawing/2014/main" id="{EFD92775-9D0F-40A2-952A-50FF9A070897}"/>
              </a:ext>
            </a:extLst>
          </p:cNvPr>
          <p:cNvSpPr>
            <a:spLocks noGrp="1"/>
          </p:cNvSpPr>
          <p:nvPr>
            <p:ph sz="quarter" idx="23"/>
          </p:nvPr>
        </p:nvSpPr>
        <p:spPr>
          <a:xfrm>
            <a:off x="5842000" y="2054225"/>
            <a:ext cx="1668463" cy="63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6">
            <a:extLst>
              <a:ext uri="{FF2B5EF4-FFF2-40B4-BE49-F238E27FC236}">
                <a16:creationId xmlns:a16="http://schemas.microsoft.com/office/drawing/2014/main" id="{6C7E394B-F88B-42BB-9500-0E25B431F4C4}"/>
              </a:ext>
            </a:extLst>
          </p:cNvPr>
          <p:cNvSpPr>
            <a:spLocks noGrp="1"/>
          </p:cNvSpPr>
          <p:nvPr>
            <p:ph sz="quarter" idx="24"/>
          </p:nvPr>
        </p:nvSpPr>
        <p:spPr>
          <a:xfrm>
            <a:off x="5994400" y="2206625"/>
            <a:ext cx="1668463" cy="63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6">
            <a:extLst>
              <a:ext uri="{FF2B5EF4-FFF2-40B4-BE49-F238E27FC236}">
                <a16:creationId xmlns:a16="http://schemas.microsoft.com/office/drawing/2014/main" id="{3AE24CEE-CC29-4C9E-9BDA-1B9F75D5429E}"/>
              </a:ext>
            </a:extLst>
          </p:cNvPr>
          <p:cNvSpPr>
            <a:spLocks noGrp="1"/>
          </p:cNvSpPr>
          <p:nvPr>
            <p:ph sz="quarter" idx="25"/>
          </p:nvPr>
        </p:nvSpPr>
        <p:spPr>
          <a:xfrm>
            <a:off x="6146800" y="2359025"/>
            <a:ext cx="1668463" cy="63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6">
            <a:extLst>
              <a:ext uri="{FF2B5EF4-FFF2-40B4-BE49-F238E27FC236}">
                <a16:creationId xmlns:a16="http://schemas.microsoft.com/office/drawing/2014/main" id="{2EFFC08F-DB27-4EF4-A2CC-CCF00604D4B1}"/>
              </a:ext>
            </a:extLst>
          </p:cNvPr>
          <p:cNvSpPr>
            <a:spLocks noGrp="1"/>
          </p:cNvSpPr>
          <p:nvPr>
            <p:ph sz="quarter" idx="26"/>
          </p:nvPr>
        </p:nvSpPr>
        <p:spPr>
          <a:xfrm>
            <a:off x="6299200" y="2511425"/>
            <a:ext cx="1668463" cy="63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a:extLst>
              <a:ext uri="{FF2B5EF4-FFF2-40B4-BE49-F238E27FC236}">
                <a16:creationId xmlns:a16="http://schemas.microsoft.com/office/drawing/2014/main" id="{00639AC1-B27E-42BE-9792-6AEC9F888167}"/>
              </a:ext>
            </a:extLst>
          </p:cNvPr>
          <p:cNvGrpSpPr/>
          <p:nvPr userDrawn="1"/>
        </p:nvGrpSpPr>
        <p:grpSpPr>
          <a:xfrm>
            <a:off x="2983230" y="2141220"/>
            <a:ext cx="6207150" cy="3619502"/>
            <a:chOff x="2952750" y="2171701"/>
            <a:chExt cx="6207150" cy="3558539"/>
          </a:xfrm>
        </p:grpSpPr>
        <p:sp>
          <p:nvSpPr>
            <p:cNvPr id="23" name="Rectangle 22">
              <a:extLst>
                <a:ext uri="{FF2B5EF4-FFF2-40B4-BE49-F238E27FC236}">
                  <a16:creationId xmlns:a16="http://schemas.microsoft.com/office/drawing/2014/main" id="{D79F5600-CB96-4B07-9F11-A53DBDE119CB}"/>
                </a:ext>
                <a:ext uri="{C183D7F6-B498-43B3-948B-1728B52AA6E4}">
                  <adec:decorative xmlns:adec="http://schemas.microsoft.com/office/drawing/2017/decorative" val="1"/>
                </a:ext>
              </a:extLst>
            </p:cNvPr>
            <p:cNvSpPr/>
            <p:nvPr/>
          </p:nvSpPr>
          <p:spPr bwMode="auto">
            <a:xfrm>
              <a:off x="2952750" y="2171701"/>
              <a:ext cx="6207150" cy="3558539"/>
            </a:xfrm>
            <a:prstGeom prst="rect">
              <a:avLst/>
            </a:prstGeom>
            <a:solidFill>
              <a:schemeClr val="accent1">
                <a:alpha val="27000"/>
              </a:schemeClr>
            </a:solidFill>
            <a:ln w="12700">
              <a:solidFill>
                <a:schemeClr val="accent1">
                  <a:lumMod val="60000"/>
                  <a:lumOff val="40000"/>
                </a:schemeClr>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4" name="Group 23">
              <a:extLst>
                <a:ext uri="{FF2B5EF4-FFF2-40B4-BE49-F238E27FC236}">
                  <a16:creationId xmlns:a16="http://schemas.microsoft.com/office/drawing/2014/main" id="{6BE49639-C5F8-41AC-B3DD-B785B4A5020F}"/>
                </a:ext>
              </a:extLst>
            </p:cNvPr>
            <p:cNvGrpSpPr/>
            <p:nvPr/>
          </p:nvGrpSpPr>
          <p:grpSpPr>
            <a:xfrm>
              <a:off x="3113101" y="2270468"/>
              <a:ext cx="5888736" cy="946580"/>
              <a:chOff x="3113101" y="2331428"/>
              <a:chExt cx="5888736" cy="946580"/>
            </a:xfrm>
          </p:grpSpPr>
          <p:sp>
            <p:nvSpPr>
              <p:cNvPr id="37" name="Rectangle 36">
                <a:extLst>
                  <a:ext uri="{FF2B5EF4-FFF2-40B4-BE49-F238E27FC236}">
                    <a16:creationId xmlns:a16="http://schemas.microsoft.com/office/drawing/2014/main" id="{2B9F3287-A19E-4CF0-9A78-15CDB25DDB99}"/>
                  </a:ext>
                  <a:ext uri="{C183D7F6-B498-43B3-948B-1728B52AA6E4}">
                    <adec:decorative xmlns:adec="http://schemas.microsoft.com/office/drawing/2017/decorative" val="1"/>
                  </a:ext>
                </a:extLst>
              </p:cNvPr>
              <p:cNvSpPr/>
              <p:nvPr/>
            </p:nvSpPr>
            <p:spPr bwMode="auto">
              <a:xfrm>
                <a:off x="3113101" y="2331428"/>
                <a:ext cx="5886447" cy="4893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grpSp>
            <p:nvGrpSpPr>
              <p:cNvPr id="38" name="Group 37">
                <a:extLst>
                  <a:ext uri="{FF2B5EF4-FFF2-40B4-BE49-F238E27FC236}">
                    <a16:creationId xmlns:a16="http://schemas.microsoft.com/office/drawing/2014/main" id="{56FFDAB8-641A-4829-92F9-9EDB57F50438}"/>
                  </a:ext>
                </a:extLst>
              </p:cNvPr>
              <p:cNvGrpSpPr/>
              <p:nvPr/>
            </p:nvGrpSpPr>
            <p:grpSpPr>
              <a:xfrm>
                <a:off x="3113102" y="2816343"/>
                <a:ext cx="5888735" cy="461665"/>
                <a:chOff x="3113102" y="2779190"/>
                <a:chExt cx="4397266" cy="461665"/>
              </a:xfrm>
            </p:grpSpPr>
            <p:sp>
              <p:nvSpPr>
                <p:cNvPr id="39" name="Rectangle 38">
                  <a:extLst>
                    <a:ext uri="{FF2B5EF4-FFF2-40B4-BE49-F238E27FC236}">
                      <a16:creationId xmlns:a16="http://schemas.microsoft.com/office/drawing/2014/main" id="{FC8AAF5D-CD98-4CA0-BB0B-06DA21A11E3F}"/>
                    </a:ext>
                    <a:ext uri="{C183D7F6-B498-43B3-948B-1728B52AA6E4}">
                      <adec:decorative xmlns:adec="http://schemas.microsoft.com/office/drawing/2017/decorative" val="1"/>
                    </a:ext>
                  </a:extLst>
                </p:cNvPr>
                <p:cNvSpPr/>
                <p:nvPr/>
              </p:nvSpPr>
              <p:spPr bwMode="auto">
                <a:xfrm>
                  <a:off x="3113102" y="2779190"/>
                  <a:ext cx="1453315" cy="461665"/>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sp>
              <p:nvSpPr>
                <p:cNvPr id="40" name="Rectangle 39">
                  <a:extLst>
                    <a:ext uri="{FF2B5EF4-FFF2-40B4-BE49-F238E27FC236}">
                      <a16:creationId xmlns:a16="http://schemas.microsoft.com/office/drawing/2014/main" id="{93B88BBE-07AB-460D-8A8B-7AF1404BA48A}"/>
                    </a:ext>
                    <a:ext uri="{C183D7F6-B498-43B3-948B-1728B52AA6E4}">
                      <adec:decorative xmlns:adec="http://schemas.microsoft.com/office/drawing/2017/decorative" val="1"/>
                    </a:ext>
                  </a:extLst>
                </p:cNvPr>
                <p:cNvSpPr/>
                <p:nvPr/>
              </p:nvSpPr>
              <p:spPr bwMode="auto">
                <a:xfrm>
                  <a:off x="4585077" y="2779190"/>
                  <a:ext cx="1453315" cy="461665"/>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sp>
              <p:nvSpPr>
                <p:cNvPr id="41" name="Rectangle 40">
                  <a:extLst>
                    <a:ext uri="{FF2B5EF4-FFF2-40B4-BE49-F238E27FC236}">
                      <a16:creationId xmlns:a16="http://schemas.microsoft.com/office/drawing/2014/main" id="{F127363C-9F7E-442E-8ED3-A31F1BF96B8A}"/>
                    </a:ext>
                    <a:ext uri="{C183D7F6-B498-43B3-948B-1728B52AA6E4}">
                      <adec:decorative xmlns:adec="http://schemas.microsoft.com/office/drawing/2017/decorative" val="1"/>
                    </a:ext>
                  </a:extLst>
                </p:cNvPr>
                <p:cNvSpPr/>
                <p:nvPr/>
              </p:nvSpPr>
              <p:spPr bwMode="auto">
                <a:xfrm>
                  <a:off x="6057053" y="2779190"/>
                  <a:ext cx="1453315" cy="461665"/>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grpSp>
        </p:grpSp>
        <p:grpSp>
          <p:nvGrpSpPr>
            <p:cNvPr id="25" name="Group 24">
              <a:extLst>
                <a:ext uri="{FF2B5EF4-FFF2-40B4-BE49-F238E27FC236}">
                  <a16:creationId xmlns:a16="http://schemas.microsoft.com/office/drawing/2014/main" id="{C32E65E7-27BB-4E67-9852-3403DBB40D50}"/>
                </a:ext>
              </a:extLst>
            </p:cNvPr>
            <p:cNvGrpSpPr/>
            <p:nvPr/>
          </p:nvGrpSpPr>
          <p:grpSpPr>
            <a:xfrm>
              <a:off x="3113101" y="3427437"/>
              <a:ext cx="5886447" cy="954202"/>
              <a:chOff x="3113101" y="3595078"/>
              <a:chExt cx="5886447" cy="954202"/>
            </a:xfrm>
          </p:grpSpPr>
          <p:sp>
            <p:nvSpPr>
              <p:cNvPr id="31" name="Rectangle 30">
                <a:extLst>
                  <a:ext uri="{FF2B5EF4-FFF2-40B4-BE49-F238E27FC236}">
                    <a16:creationId xmlns:a16="http://schemas.microsoft.com/office/drawing/2014/main" id="{D64A36C6-DD4C-47D5-B867-C132A7328610}"/>
                  </a:ext>
                  <a:ext uri="{C183D7F6-B498-43B3-948B-1728B52AA6E4}">
                    <adec:decorative xmlns:adec="http://schemas.microsoft.com/office/drawing/2017/decorative" val="1"/>
                  </a:ext>
                </a:extLst>
              </p:cNvPr>
              <p:cNvSpPr/>
              <p:nvPr/>
            </p:nvSpPr>
            <p:spPr bwMode="auto">
              <a:xfrm>
                <a:off x="3113101" y="3595078"/>
                <a:ext cx="5886447" cy="4893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grpSp>
            <p:nvGrpSpPr>
              <p:cNvPr id="32" name="Group 31">
                <a:extLst>
                  <a:ext uri="{FF2B5EF4-FFF2-40B4-BE49-F238E27FC236}">
                    <a16:creationId xmlns:a16="http://schemas.microsoft.com/office/drawing/2014/main" id="{63FB01C8-AF57-4038-AD91-28122CEE1215}"/>
                  </a:ext>
                </a:extLst>
              </p:cNvPr>
              <p:cNvGrpSpPr/>
              <p:nvPr/>
            </p:nvGrpSpPr>
            <p:grpSpPr>
              <a:xfrm>
                <a:off x="3113102" y="4087615"/>
                <a:ext cx="5886446" cy="461665"/>
                <a:chOff x="2560634" y="3274962"/>
                <a:chExt cx="7154865" cy="517043"/>
              </a:xfrm>
            </p:grpSpPr>
            <p:sp>
              <p:nvSpPr>
                <p:cNvPr id="33" name="Rectangle 32">
                  <a:extLst>
                    <a:ext uri="{FF2B5EF4-FFF2-40B4-BE49-F238E27FC236}">
                      <a16:creationId xmlns:a16="http://schemas.microsoft.com/office/drawing/2014/main" id="{E29C40AB-EBB3-4F2D-B835-BF12536A23AC}"/>
                    </a:ext>
                    <a:ext uri="{C183D7F6-B498-43B3-948B-1728B52AA6E4}">
                      <adec:decorative xmlns:adec="http://schemas.microsoft.com/office/drawing/2017/decorative" val="1"/>
                    </a:ext>
                  </a:extLst>
                </p:cNvPr>
                <p:cNvSpPr/>
                <p:nvPr/>
              </p:nvSpPr>
              <p:spPr bwMode="auto">
                <a:xfrm>
                  <a:off x="2560634" y="3274962"/>
                  <a:ext cx="1766477" cy="517043"/>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sp>
              <p:nvSpPr>
                <p:cNvPr id="34" name="Rectangle 33">
                  <a:extLst>
                    <a:ext uri="{FF2B5EF4-FFF2-40B4-BE49-F238E27FC236}">
                      <a16:creationId xmlns:a16="http://schemas.microsoft.com/office/drawing/2014/main" id="{48E3F306-4FA5-4813-8744-EB79E5B4AD1A}"/>
                    </a:ext>
                    <a:ext uri="{C183D7F6-B498-43B3-948B-1728B52AA6E4}">
                      <adec:decorative xmlns:adec="http://schemas.microsoft.com/office/drawing/2017/decorative" val="1"/>
                    </a:ext>
                  </a:extLst>
                </p:cNvPr>
                <p:cNvSpPr/>
                <p:nvPr/>
              </p:nvSpPr>
              <p:spPr bwMode="auto">
                <a:xfrm>
                  <a:off x="4356763" y="3274962"/>
                  <a:ext cx="1766477" cy="517043"/>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sp>
              <p:nvSpPr>
                <p:cNvPr id="35" name="Rectangle 34">
                  <a:extLst>
                    <a:ext uri="{FF2B5EF4-FFF2-40B4-BE49-F238E27FC236}">
                      <a16:creationId xmlns:a16="http://schemas.microsoft.com/office/drawing/2014/main" id="{07B030C1-9BE0-42B7-8E87-D876AE57499B}"/>
                    </a:ext>
                    <a:ext uri="{C183D7F6-B498-43B3-948B-1728B52AA6E4}">
                      <adec:decorative xmlns:adec="http://schemas.microsoft.com/office/drawing/2017/decorative" val="1"/>
                    </a:ext>
                  </a:extLst>
                </p:cNvPr>
                <p:cNvSpPr/>
                <p:nvPr/>
              </p:nvSpPr>
              <p:spPr bwMode="auto">
                <a:xfrm>
                  <a:off x="6152892" y="3274962"/>
                  <a:ext cx="1766477" cy="517043"/>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sp>
              <p:nvSpPr>
                <p:cNvPr id="36" name="Rectangle 35">
                  <a:extLst>
                    <a:ext uri="{FF2B5EF4-FFF2-40B4-BE49-F238E27FC236}">
                      <a16:creationId xmlns:a16="http://schemas.microsoft.com/office/drawing/2014/main" id="{97FDFFF1-996A-4EC9-879B-41BE932A83E1}"/>
                    </a:ext>
                    <a:ext uri="{C183D7F6-B498-43B3-948B-1728B52AA6E4}">
                      <adec:decorative xmlns:adec="http://schemas.microsoft.com/office/drawing/2017/decorative" val="1"/>
                    </a:ext>
                  </a:extLst>
                </p:cNvPr>
                <p:cNvSpPr/>
                <p:nvPr/>
              </p:nvSpPr>
              <p:spPr bwMode="auto">
                <a:xfrm>
                  <a:off x="7949022" y="3274962"/>
                  <a:ext cx="1766477" cy="517043"/>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grpSp>
        </p:grpSp>
        <p:grpSp>
          <p:nvGrpSpPr>
            <p:cNvPr id="26" name="Group 25">
              <a:extLst>
                <a:ext uri="{FF2B5EF4-FFF2-40B4-BE49-F238E27FC236}">
                  <a16:creationId xmlns:a16="http://schemas.microsoft.com/office/drawing/2014/main" id="{A8F299D1-2807-4A25-9FCB-222C1F0C554E}"/>
                </a:ext>
              </a:extLst>
            </p:cNvPr>
            <p:cNvGrpSpPr/>
            <p:nvPr/>
          </p:nvGrpSpPr>
          <p:grpSpPr>
            <a:xfrm>
              <a:off x="3113101" y="4592028"/>
              <a:ext cx="5888736" cy="901809"/>
              <a:chOff x="3113101" y="4858728"/>
              <a:chExt cx="5888736" cy="901809"/>
            </a:xfrm>
          </p:grpSpPr>
          <p:sp>
            <p:nvSpPr>
              <p:cNvPr id="27" name="Rectangle 26">
                <a:extLst>
                  <a:ext uri="{FF2B5EF4-FFF2-40B4-BE49-F238E27FC236}">
                    <a16:creationId xmlns:a16="http://schemas.microsoft.com/office/drawing/2014/main" id="{76DEC99F-8B55-4458-B49B-627E14E4F502}"/>
                  </a:ext>
                  <a:ext uri="{C183D7F6-B498-43B3-948B-1728B52AA6E4}">
                    <adec:decorative xmlns:adec="http://schemas.microsoft.com/office/drawing/2017/decorative" val="1"/>
                  </a:ext>
                </a:extLst>
              </p:cNvPr>
              <p:cNvSpPr/>
              <p:nvPr/>
            </p:nvSpPr>
            <p:spPr bwMode="auto">
              <a:xfrm>
                <a:off x="3113101" y="4858728"/>
                <a:ext cx="5886447" cy="4893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grpSp>
            <p:nvGrpSpPr>
              <p:cNvPr id="28" name="Group 27">
                <a:extLst>
                  <a:ext uri="{FF2B5EF4-FFF2-40B4-BE49-F238E27FC236}">
                    <a16:creationId xmlns:a16="http://schemas.microsoft.com/office/drawing/2014/main" id="{FDAF04BB-1D4E-4326-86BF-3B832B127D25}"/>
                  </a:ext>
                </a:extLst>
              </p:cNvPr>
              <p:cNvGrpSpPr/>
              <p:nvPr/>
            </p:nvGrpSpPr>
            <p:grpSpPr>
              <a:xfrm>
                <a:off x="3113101" y="5298872"/>
                <a:ext cx="5888736" cy="461665"/>
                <a:chOff x="2560634" y="3274962"/>
                <a:chExt cx="3548144" cy="517043"/>
              </a:xfrm>
            </p:grpSpPr>
            <p:sp>
              <p:nvSpPr>
                <p:cNvPr id="29" name="Rectangle 28">
                  <a:extLst>
                    <a:ext uri="{FF2B5EF4-FFF2-40B4-BE49-F238E27FC236}">
                      <a16:creationId xmlns:a16="http://schemas.microsoft.com/office/drawing/2014/main" id="{693A9E77-B99A-4D5F-9D0E-25559D635412}"/>
                    </a:ext>
                    <a:ext uri="{C183D7F6-B498-43B3-948B-1728B52AA6E4}">
                      <adec:decorative xmlns:adec="http://schemas.microsoft.com/office/drawing/2017/decorative" val="1"/>
                    </a:ext>
                  </a:extLst>
                </p:cNvPr>
                <p:cNvSpPr/>
                <p:nvPr/>
              </p:nvSpPr>
              <p:spPr bwMode="auto">
                <a:xfrm>
                  <a:off x="2560634" y="3274962"/>
                  <a:ext cx="1766477" cy="517043"/>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sp>
              <p:nvSpPr>
                <p:cNvPr id="30" name="Rectangle 29">
                  <a:extLst>
                    <a:ext uri="{FF2B5EF4-FFF2-40B4-BE49-F238E27FC236}">
                      <a16:creationId xmlns:a16="http://schemas.microsoft.com/office/drawing/2014/main" id="{6B1202B0-C514-45EC-9A31-3E942320E00F}"/>
                    </a:ext>
                    <a:ext uri="{C183D7F6-B498-43B3-948B-1728B52AA6E4}">
                      <adec:decorative xmlns:adec="http://schemas.microsoft.com/office/drawing/2017/decorative" val="1"/>
                    </a:ext>
                  </a:extLst>
                </p:cNvPr>
                <p:cNvSpPr/>
                <p:nvPr/>
              </p:nvSpPr>
              <p:spPr bwMode="auto">
                <a:xfrm>
                  <a:off x="4342301" y="3274962"/>
                  <a:ext cx="1766477" cy="517043"/>
                </a:xfrm>
                <a:prstGeom prst="rect">
                  <a:avLst/>
                </a:prstGeom>
                <a:solidFill>
                  <a:schemeClr val="accent1"/>
                </a:solid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0">
                          <a:schemeClr val="tx1"/>
                        </a:gs>
                        <a:gs pos="100000">
                          <a:schemeClr val="tx1"/>
                        </a:gs>
                      </a:gsLst>
                      <a:lin ang="5400000" scaled="1"/>
                    </a:gradFill>
                    <a:effectLst/>
                    <a:uLnTx/>
                    <a:uFillTx/>
                    <a:latin typeface="Segoe UI Semibold"/>
                    <a:ea typeface="+mn-ea"/>
                    <a:cs typeface="+mn-cs"/>
                  </a:endParaRPr>
                </a:p>
              </p:txBody>
            </p:sp>
          </p:grpSp>
        </p:grpSp>
      </p:grpSp>
    </p:spTree>
    <p:extLst>
      <p:ext uri="{BB962C8B-B14F-4D97-AF65-F5344CB8AC3E}">
        <p14:creationId xmlns:p14="http://schemas.microsoft.com/office/powerpoint/2010/main" val="4067026997"/>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2E09-097C-4210-B86E-8E709B7E7B7E}"/>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C5687DE3-FD1C-4AFA-9CA2-1D02B7D8949D}"/>
              </a:ext>
            </a:extLst>
          </p:cNvPr>
          <p:cNvSpPr>
            <a:spLocks noGrp="1"/>
          </p:cNvSpPr>
          <p:nvPr>
            <p:ph sz="quarter" idx="10"/>
          </p:nvPr>
        </p:nvSpPr>
        <p:spPr>
          <a:xfrm>
            <a:off x="914400" y="2589213"/>
            <a:ext cx="1562100" cy="430887"/>
          </a:xfrm>
        </p:spPr>
        <p:txBody>
          <a:bodyPr/>
          <a:lstStyle/>
          <a:p>
            <a:pPr lvl="0"/>
            <a:r>
              <a:rPr lang="en-US"/>
              <a:t>Click to</a:t>
            </a:r>
          </a:p>
        </p:txBody>
      </p:sp>
      <p:sp>
        <p:nvSpPr>
          <p:cNvPr id="7" name="Content Placeholder 6">
            <a:extLst>
              <a:ext uri="{FF2B5EF4-FFF2-40B4-BE49-F238E27FC236}">
                <a16:creationId xmlns:a16="http://schemas.microsoft.com/office/drawing/2014/main" id="{B8BC79D5-5ED8-4975-93AA-482B7F3C5A7E}"/>
              </a:ext>
            </a:extLst>
          </p:cNvPr>
          <p:cNvSpPr>
            <a:spLocks noGrp="1"/>
          </p:cNvSpPr>
          <p:nvPr>
            <p:ph sz="quarter" idx="11"/>
          </p:nvPr>
        </p:nvSpPr>
        <p:spPr>
          <a:xfrm>
            <a:off x="3376613" y="2589213"/>
            <a:ext cx="1673225" cy="430887"/>
          </a:xfrm>
        </p:spPr>
        <p:txBody>
          <a:bodyPr/>
          <a:lstStyle/>
          <a:p>
            <a:pPr lvl="0"/>
            <a:r>
              <a:rPr lang="en-US"/>
              <a:t>Click to</a:t>
            </a:r>
          </a:p>
        </p:txBody>
      </p:sp>
      <p:sp>
        <p:nvSpPr>
          <p:cNvPr id="9" name="Content Placeholder 8">
            <a:extLst>
              <a:ext uri="{FF2B5EF4-FFF2-40B4-BE49-F238E27FC236}">
                <a16:creationId xmlns:a16="http://schemas.microsoft.com/office/drawing/2014/main" id="{5D1D03AE-40CA-4E82-A59C-F9BEBCF0DA9D}"/>
              </a:ext>
            </a:extLst>
          </p:cNvPr>
          <p:cNvSpPr>
            <a:spLocks noGrp="1"/>
          </p:cNvSpPr>
          <p:nvPr>
            <p:ph sz="quarter" idx="12"/>
          </p:nvPr>
        </p:nvSpPr>
        <p:spPr>
          <a:xfrm>
            <a:off x="5740400" y="2589213"/>
            <a:ext cx="1898650" cy="430212"/>
          </a:xfrm>
        </p:spPr>
        <p:txBody>
          <a:bodyPr/>
          <a:lstStyle/>
          <a:p>
            <a:pPr lvl="0"/>
            <a:r>
              <a:rPr lang="en-US"/>
              <a:t>Click to edit</a:t>
            </a:r>
          </a:p>
        </p:txBody>
      </p:sp>
      <p:sp>
        <p:nvSpPr>
          <p:cNvPr id="11" name="Content Placeholder 10">
            <a:extLst>
              <a:ext uri="{FF2B5EF4-FFF2-40B4-BE49-F238E27FC236}">
                <a16:creationId xmlns:a16="http://schemas.microsoft.com/office/drawing/2014/main" id="{57B4C240-4AA8-47D7-8EC9-9E99A87706AE}"/>
              </a:ext>
            </a:extLst>
          </p:cNvPr>
          <p:cNvSpPr>
            <a:spLocks noGrp="1"/>
          </p:cNvSpPr>
          <p:nvPr>
            <p:ph sz="quarter" idx="13"/>
          </p:nvPr>
        </p:nvSpPr>
        <p:spPr>
          <a:xfrm>
            <a:off x="8496300" y="2589213"/>
            <a:ext cx="1492250" cy="430212"/>
          </a:xfrm>
        </p:spPr>
        <p:txBody>
          <a:bodyPr/>
          <a:lstStyle/>
          <a:p>
            <a:pPr lvl="0"/>
            <a:r>
              <a:rPr lang="en-US"/>
              <a:t>Click to</a:t>
            </a:r>
          </a:p>
        </p:txBody>
      </p:sp>
      <p:sp>
        <p:nvSpPr>
          <p:cNvPr id="13" name="Content Placeholder 12">
            <a:extLst>
              <a:ext uri="{FF2B5EF4-FFF2-40B4-BE49-F238E27FC236}">
                <a16:creationId xmlns:a16="http://schemas.microsoft.com/office/drawing/2014/main" id="{72A91DC6-DE8A-41A5-A52F-15C4144004CA}"/>
              </a:ext>
            </a:extLst>
          </p:cNvPr>
          <p:cNvSpPr>
            <a:spLocks noGrp="1"/>
          </p:cNvSpPr>
          <p:nvPr>
            <p:ph sz="quarter" idx="14"/>
          </p:nvPr>
        </p:nvSpPr>
        <p:spPr>
          <a:xfrm>
            <a:off x="914400" y="3746500"/>
            <a:ext cx="1562100" cy="430213"/>
          </a:xfrm>
        </p:spPr>
        <p:txBody>
          <a:bodyPr/>
          <a:lstStyle/>
          <a:p>
            <a:pPr lvl="0"/>
            <a:r>
              <a:rPr lang="en-US"/>
              <a:t>Click to</a:t>
            </a:r>
          </a:p>
        </p:txBody>
      </p:sp>
      <p:sp>
        <p:nvSpPr>
          <p:cNvPr id="14" name="Rectangle 13">
            <a:extLst>
              <a:ext uri="{FF2B5EF4-FFF2-40B4-BE49-F238E27FC236}">
                <a16:creationId xmlns:a16="http://schemas.microsoft.com/office/drawing/2014/main" id="{17ACF3E5-6A51-4547-B35E-73AC43EA037E}"/>
              </a:ext>
              <a:ext uri="{C183D7F6-B498-43B3-948B-1728B52AA6E4}">
                <adec:decorative xmlns:adec="http://schemas.microsoft.com/office/drawing/2017/decorative" val="1"/>
              </a:ext>
            </a:extLst>
          </p:cNvPr>
          <p:cNvSpPr/>
          <p:nvPr userDrawn="1"/>
        </p:nvSpPr>
        <p:spPr>
          <a:xfrm>
            <a:off x="588263" y="2752010"/>
            <a:ext cx="2689582" cy="1495314"/>
          </a:xfrm>
          <a:prstGeom prst="rect">
            <a:avLst/>
          </a:prstGeom>
          <a:solidFill>
            <a:schemeClr val="bg1"/>
          </a:solidFill>
          <a:ln w="3175">
            <a:solidFill>
              <a:schemeClr val="accent2">
                <a:alpha val="67000"/>
              </a:schemeClr>
            </a:solidFill>
            <a:headEnd type="none" w="med" len="med"/>
            <a:tailEnd type="none" w="med" len="med"/>
          </a:ln>
          <a:effectLst>
            <a:outerShdw blurRad="3048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4">
                  <a:lumMod val="60000"/>
                  <a:lumOff val="40000"/>
                </a:srgbClr>
              </a:solidFill>
              <a:effectLst/>
              <a:uLnTx/>
              <a:uFillTx/>
              <a:latin typeface="Segoe UI"/>
              <a:ea typeface="+mn-ea"/>
              <a:cs typeface="Segoe UI" pitchFamily="34" charset="0"/>
            </a:endParaRPr>
          </a:p>
        </p:txBody>
      </p:sp>
      <p:sp>
        <p:nvSpPr>
          <p:cNvPr id="15" name="Rectangle 14">
            <a:extLst>
              <a:ext uri="{FF2B5EF4-FFF2-40B4-BE49-F238E27FC236}">
                <a16:creationId xmlns:a16="http://schemas.microsoft.com/office/drawing/2014/main" id="{E00CFB6E-B601-4AB1-B5EF-BE49A9727F47}"/>
              </a:ext>
              <a:ext uri="{C183D7F6-B498-43B3-948B-1728B52AA6E4}">
                <adec:decorative xmlns:adec="http://schemas.microsoft.com/office/drawing/2017/decorative" val="1"/>
              </a:ext>
            </a:extLst>
          </p:cNvPr>
          <p:cNvSpPr/>
          <p:nvPr userDrawn="1"/>
        </p:nvSpPr>
        <p:spPr>
          <a:xfrm>
            <a:off x="3521628" y="2752010"/>
            <a:ext cx="2560320" cy="1495314"/>
          </a:xfrm>
          <a:prstGeom prst="rect">
            <a:avLst/>
          </a:prstGeom>
          <a:solidFill>
            <a:schemeClr val="bg1"/>
          </a:solidFill>
          <a:ln w="3175">
            <a:solidFill>
              <a:schemeClr val="accent2">
                <a:alpha val="67000"/>
              </a:schemeClr>
            </a:solidFill>
            <a:headEnd type="none" w="med" len="med"/>
            <a:tailEnd type="none" w="med" len="med"/>
          </a:ln>
          <a:effectLst>
            <a:outerShdw blurRad="3048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4">
                  <a:lumMod val="60000"/>
                  <a:lumOff val="40000"/>
                </a:srgbClr>
              </a:solidFill>
              <a:effectLst/>
              <a:uLnTx/>
              <a:uFillTx/>
              <a:latin typeface="Segoe UI"/>
              <a:ea typeface="+mn-ea"/>
              <a:cs typeface="Segoe UI" pitchFamily="34" charset="0"/>
            </a:endParaRPr>
          </a:p>
        </p:txBody>
      </p:sp>
      <p:sp>
        <p:nvSpPr>
          <p:cNvPr id="16" name="Rectangle 15">
            <a:extLst>
              <a:ext uri="{FF2B5EF4-FFF2-40B4-BE49-F238E27FC236}">
                <a16:creationId xmlns:a16="http://schemas.microsoft.com/office/drawing/2014/main" id="{9813AC1F-9495-4930-9675-814797CBAD6A}"/>
              </a:ext>
              <a:ext uri="{C183D7F6-B498-43B3-948B-1728B52AA6E4}">
                <adec:decorative xmlns:adec="http://schemas.microsoft.com/office/drawing/2017/decorative" val="1"/>
              </a:ext>
            </a:extLst>
          </p:cNvPr>
          <p:cNvSpPr/>
          <p:nvPr userDrawn="1"/>
        </p:nvSpPr>
        <p:spPr>
          <a:xfrm>
            <a:off x="6298306" y="2752010"/>
            <a:ext cx="2560320" cy="1495315"/>
          </a:xfrm>
          <a:prstGeom prst="rect">
            <a:avLst/>
          </a:prstGeom>
          <a:solidFill>
            <a:schemeClr val="bg1"/>
          </a:solidFill>
          <a:ln w="3175">
            <a:solidFill>
              <a:schemeClr val="accent2">
                <a:alpha val="67000"/>
              </a:schemeClr>
            </a:solidFill>
            <a:headEnd type="none" w="med" len="med"/>
            <a:tailEnd type="none" w="med" len="med"/>
          </a:ln>
          <a:effectLst>
            <a:outerShdw blurRad="3048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4">
                  <a:lumMod val="60000"/>
                  <a:lumOff val="40000"/>
                </a:srgbClr>
              </a:solidFill>
              <a:effectLst/>
              <a:uLnTx/>
              <a:uFillTx/>
              <a:latin typeface="Segoe UI"/>
              <a:ea typeface="+mn-ea"/>
              <a:cs typeface="Segoe UI" pitchFamily="34" charset="0"/>
            </a:endParaRPr>
          </a:p>
        </p:txBody>
      </p:sp>
      <p:sp>
        <p:nvSpPr>
          <p:cNvPr id="17" name="Rectangle 16">
            <a:extLst>
              <a:ext uri="{FF2B5EF4-FFF2-40B4-BE49-F238E27FC236}">
                <a16:creationId xmlns:a16="http://schemas.microsoft.com/office/drawing/2014/main" id="{6466198A-CA27-4953-9EB5-EEED0E0E1C01}"/>
              </a:ext>
              <a:ext uri="{C183D7F6-B498-43B3-948B-1728B52AA6E4}">
                <adec:decorative xmlns:adec="http://schemas.microsoft.com/office/drawing/2017/decorative" val="1"/>
              </a:ext>
            </a:extLst>
          </p:cNvPr>
          <p:cNvSpPr/>
          <p:nvPr userDrawn="1"/>
        </p:nvSpPr>
        <p:spPr>
          <a:xfrm>
            <a:off x="9108522" y="2752010"/>
            <a:ext cx="2560320" cy="1495314"/>
          </a:xfrm>
          <a:prstGeom prst="rect">
            <a:avLst/>
          </a:prstGeom>
          <a:solidFill>
            <a:schemeClr val="bg1"/>
          </a:solidFill>
          <a:ln w="3175">
            <a:solidFill>
              <a:schemeClr val="accent2">
                <a:alpha val="67000"/>
              </a:schemeClr>
            </a:solidFill>
            <a:headEnd type="none" w="med" len="med"/>
            <a:tailEnd type="none" w="med" len="med"/>
          </a:ln>
          <a:effectLst>
            <a:outerShdw blurRad="3048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4">
                  <a:lumMod val="60000"/>
                  <a:lumOff val="40000"/>
                </a:srgbClr>
              </a:solidFill>
              <a:effectLst/>
              <a:uLnTx/>
              <a:uFillTx/>
              <a:latin typeface="Segoe UI"/>
              <a:ea typeface="+mn-ea"/>
              <a:cs typeface="Segoe UI" pitchFamily="34" charset="0"/>
            </a:endParaRPr>
          </a:p>
        </p:txBody>
      </p:sp>
    </p:spTree>
    <p:extLst>
      <p:ext uri="{BB962C8B-B14F-4D97-AF65-F5344CB8AC3E}">
        <p14:creationId xmlns:p14="http://schemas.microsoft.com/office/powerpoint/2010/main" val="3357174132"/>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2E09-097C-4210-B86E-8E709B7E7B7E}"/>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34ADB290-3A37-4F12-85F1-7708940B0DEA}"/>
              </a:ext>
            </a:extLst>
          </p:cNvPr>
          <p:cNvSpPr>
            <a:spLocks noGrp="1"/>
          </p:cNvSpPr>
          <p:nvPr>
            <p:ph sz="quarter" idx="10"/>
          </p:nvPr>
        </p:nvSpPr>
        <p:spPr>
          <a:xfrm>
            <a:off x="8418513" y="2511425"/>
            <a:ext cx="2481262" cy="430887"/>
          </a:xfrm>
        </p:spPr>
        <p:txBody>
          <a:bodyPr/>
          <a:lstStyle/>
          <a:p>
            <a:pPr lvl="0"/>
            <a:r>
              <a:rPr lang="en-US"/>
              <a:t>Click to edit</a:t>
            </a:r>
          </a:p>
        </p:txBody>
      </p:sp>
      <p:sp>
        <p:nvSpPr>
          <p:cNvPr id="5" name="Text Placeholder 4">
            <a:extLst>
              <a:ext uri="{FF2B5EF4-FFF2-40B4-BE49-F238E27FC236}">
                <a16:creationId xmlns:a16="http://schemas.microsoft.com/office/drawing/2014/main" id="{14A4D357-3A9B-4D3D-8916-9E0934D44DC4}"/>
              </a:ext>
            </a:extLst>
          </p:cNvPr>
          <p:cNvSpPr>
            <a:spLocks noGrp="1"/>
          </p:cNvSpPr>
          <p:nvPr>
            <p:ph type="body" sz="quarter" idx="11"/>
          </p:nvPr>
        </p:nvSpPr>
        <p:spPr>
          <a:xfrm>
            <a:off x="2363788" y="2752725"/>
            <a:ext cx="3605212" cy="234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35453"/>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2E09-097C-4210-B86E-8E709B7E7B7E}"/>
              </a:ext>
            </a:extLst>
          </p:cNvPr>
          <p:cNvSpPr>
            <a:spLocks noGrp="1"/>
          </p:cNvSpPr>
          <p:nvPr>
            <p:ph type="title"/>
          </p:nvPr>
        </p:nvSpPr>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50C4D300-B66C-47E5-8F73-6B4EF90A8C0E}"/>
              </a:ext>
            </a:extLst>
          </p:cNvPr>
          <p:cNvSpPr>
            <a:spLocks noGrp="1"/>
          </p:cNvSpPr>
          <p:nvPr>
            <p:ph sz="quarter" idx="10"/>
          </p:nvPr>
        </p:nvSpPr>
        <p:spPr>
          <a:xfrm>
            <a:off x="3962400" y="2133600"/>
            <a:ext cx="2598738" cy="430887"/>
          </a:xfrm>
        </p:spPr>
        <p:txBody>
          <a:bodyPr/>
          <a:lstStyle/>
          <a:p>
            <a:pPr lvl="0"/>
            <a:r>
              <a:rPr lang="en-US"/>
              <a:t>Click to edit</a:t>
            </a:r>
          </a:p>
        </p:txBody>
      </p:sp>
      <p:sp>
        <p:nvSpPr>
          <p:cNvPr id="5" name="Text Placeholder 4">
            <a:extLst>
              <a:ext uri="{FF2B5EF4-FFF2-40B4-BE49-F238E27FC236}">
                <a16:creationId xmlns:a16="http://schemas.microsoft.com/office/drawing/2014/main" id="{9EF6FB2B-FD3A-4295-82D0-4194345D0582}"/>
              </a:ext>
            </a:extLst>
          </p:cNvPr>
          <p:cNvSpPr>
            <a:spLocks noGrp="1"/>
          </p:cNvSpPr>
          <p:nvPr>
            <p:ph type="body" sz="quarter" idx="11"/>
          </p:nvPr>
        </p:nvSpPr>
        <p:spPr>
          <a:xfrm>
            <a:off x="2435225" y="2835275"/>
            <a:ext cx="412591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337960"/>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2E09-097C-4210-B86E-8E709B7E7B7E}"/>
              </a:ext>
            </a:extLst>
          </p:cNvPr>
          <p:cNvSpPr>
            <a:spLocks noGrp="1"/>
          </p:cNvSpPr>
          <p:nvPr>
            <p:ph type="title"/>
          </p:nvPr>
        </p:nvSpPr>
        <p:spPr/>
        <p:txBody>
          <a:bodyPr/>
          <a:lstStyle>
            <a:lvl1pPr algn="ctr">
              <a:defRPr/>
            </a:lvl1pPr>
          </a:lstStyle>
          <a:p>
            <a:r>
              <a:rPr lang="en-US"/>
              <a:t>Click to edit Master title style</a:t>
            </a:r>
          </a:p>
        </p:txBody>
      </p:sp>
      <p:sp>
        <p:nvSpPr>
          <p:cNvPr id="18" name="Content Placeholder 17">
            <a:extLst>
              <a:ext uri="{FF2B5EF4-FFF2-40B4-BE49-F238E27FC236}">
                <a16:creationId xmlns:a16="http://schemas.microsoft.com/office/drawing/2014/main" id="{981C7FC7-8447-4E12-B310-5E4E29DB876A}"/>
              </a:ext>
            </a:extLst>
          </p:cNvPr>
          <p:cNvSpPr>
            <a:spLocks noGrp="1"/>
          </p:cNvSpPr>
          <p:nvPr>
            <p:ph sz="quarter" idx="10"/>
          </p:nvPr>
        </p:nvSpPr>
        <p:spPr>
          <a:xfrm>
            <a:off x="3378200" y="1562100"/>
            <a:ext cx="3663950" cy="430887"/>
          </a:xfrm>
        </p:spPr>
        <p:txBody>
          <a:bodyPr/>
          <a:lstStyle/>
          <a:p>
            <a:pPr lvl="0"/>
            <a:r>
              <a:rPr lang="en-US"/>
              <a:t>Click to edit Master</a:t>
            </a:r>
          </a:p>
        </p:txBody>
      </p:sp>
      <p:sp>
        <p:nvSpPr>
          <p:cNvPr id="5" name="Content Placeholder 4">
            <a:extLst>
              <a:ext uri="{FF2B5EF4-FFF2-40B4-BE49-F238E27FC236}">
                <a16:creationId xmlns:a16="http://schemas.microsoft.com/office/drawing/2014/main" id="{CC6CD18A-6110-4CB9-BFDC-6C42F1B6E1B8}"/>
              </a:ext>
            </a:extLst>
          </p:cNvPr>
          <p:cNvSpPr>
            <a:spLocks noGrp="1"/>
          </p:cNvSpPr>
          <p:nvPr>
            <p:ph sz="quarter" idx="11"/>
          </p:nvPr>
        </p:nvSpPr>
        <p:spPr>
          <a:xfrm>
            <a:off x="4129088" y="3111500"/>
            <a:ext cx="1874837" cy="175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0547928"/>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dn SUBHE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8D41D3-6B6C-482A-B8A2-645C3B89D99D}"/>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894BC926-0EBA-4B2C-8A58-3EBBBD751485}"/>
              </a:ext>
            </a:extLst>
          </p:cNvPr>
          <p:cNvSpPr>
            <a:spLocks noGrp="1"/>
          </p:cNvSpPr>
          <p:nvPr>
            <p:ph sz="quarter" idx="10"/>
          </p:nvPr>
        </p:nvSpPr>
        <p:spPr>
          <a:xfrm>
            <a:off x="1371600" y="3429000"/>
            <a:ext cx="2628900" cy="430887"/>
          </a:xfrm>
        </p:spPr>
        <p:txBody>
          <a:bodyPr/>
          <a:lstStyle/>
          <a:p>
            <a:pPr lvl="0"/>
            <a:r>
              <a:rPr lang="en-US"/>
              <a:t>Click to edit</a:t>
            </a:r>
          </a:p>
        </p:txBody>
      </p:sp>
    </p:spTree>
    <p:extLst>
      <p:ext uri="{BB962C8B-B14F-4D97-AF65-F5344CB8AC3E}">
        <p14:creationId xmlns:p14="http://schemas.microsoft.com/office/powerpoint/2010/main" val="3776831091"/>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F3A2-EA66-4F17-8217-2FE499DC0F90}"/>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4E58AD53-BB19-4B59-BF90-E95CB013FE72}"/>
              </a:ext>
            </a:extLst>
          </p:cNvPr>
          <p:cNvSpPr>
            <a:spLocks noGrp="1"/>
          </p:cNvSpPr>
          <p:nvPr>
            <p:ph sz="quarter" idx="10"/>
          </p:nvPr>
        </p:nvSpPr>
        <p:spPr>
          <a:xfrm>
            <a:off x="895350" y="2895600"/>
            <a:ext cx="2686050" cy="430887"/>
          </a:xfrm>
        </p:spPr>
        <p:txBody>
          <a:bodyPr/>
          <a:lstStyle/>
          <a:p>
            <a:pPr lvl="0"/>
            <a:r>
              <a:rPr lang="en-US"/>
              <a:t>Click to edit</a:t>
            </a:r>
          </a:p>
        </p:txBody>
      </p:sp>
      <p:sp>
        <p:nvSpPr>
          <p:cNvPr id="7" name="Content Placeholder 6">
            <a:extLst>
              <a:ext uri="{FF2B5EF4-FFF2-40B4-BE49-F238E27FC236}">
                <a16:creationId xmlns:a16="http://schemas.microsoft.com/office/drawing/2014/main" id="{C7A7D2C9-22EB-4C66-9C17-13BFF1612CB8}"/>
              </a:ext>
            </a:extLst>
          </p:cNvPr>
          <p:cNvSpPr>
            <a:spLocks noGrp="1"/>
          </p:cNvSpPr>
          <p:nvPr>
            <p:ph sz="quarter" idx="11"/>
          </p:nvPr>
        </p:nvSpPr>
        <p:spPr>
          <a:xfrm>
            <a:off x="4267200" y="2895600"/>
            <a:ext cx="2438400" cy="430213"/>
          </a:xfrm>
        </p:spPr>
        <p:txBody>
          <a:bodyPr/>
          <a:lstStyle/>
          <a:p>
            <a:pPr lvl="0"/>
            <a:r>
              <a:rPr lang="en-US"/>
              <a:t>Click to edit</a:t>
            </a:r>
          </a:p>
        </p:txBody>
      </p:sp>
      <p:sp>
        <p:nvSpPr>
          <p:cNvPr id="9" name="Content Placeholder 8">
            <a:extLst>
              <a:ext uri="{FF2B5EF4-FFF2-40B4-BE49-F238E27FC236}">
                <a16:creationId xmlns:a16="http://schemas.microsoft.com/office/drawing/2014/main" id="{8BC52622-0723-43B4-AE6B-8DEAD47A7F88}"/>
              </a:ext>
            </a:extLst>
          </p:cNvPr>
          <p:cNvSpPr>
            <a:spLocks noGrp="1"/>
          </p:cNvSpPr>
          <p:nvPr>
            <p:ph sz="quarter" idx="12"/>
          </p:nvPr>
        </p:nvSpPr>
        <p:spPr>
          <a:xfrm>
            <a:off x="7181850" y="2895600"/>
            <a:ext cx="1847850" cy="430213"/>
          </a:xfrm>
        </p:spPr>
        <p:txBody>
          <a:bodyPr/>
          <a:lstStyle/>
          <a:p>
            <a:pPr lvl="0"/>
            <a:r>
              <a:rPr lang="en-US"/>
              <a:t>Click to</a:t>
            </a:r>
          </a:p>
        </p:txBody>
      </p:sp>
      <p:sp>
        <p:nvSpPr>
          <p:cNvPr id="11" name="Content Placeholder 10">
            <a:extLst>
              <a:ext uri="{FF2B5EF4-FFF2-40B4-BE49-F238E27FC236}">
                <a16:creationId xmlns:a16="http://schemas.microsoft.com/office/drawing/2014/main" id="{FB81E641-C183-47A0-BB7C-B1CF3F51A3DE}"/>
              </a:ext>
            </a:extLst>
          </p:cNvPr>
          <p:cNvSpPr>
            <a:spLocks noGrp="1"/>
          </p:cNvSpPr>
          <p:nvPr>
            <p:ph sz="quarter" idx="13"/>
          </p:nvPr>
        </p:nvSpPr>
        <p:spPr>
          <a:xfrm>
            <a:off x="9810750" y="2895600"/>
            <a:ext cx="2152650" cy="430213"/>
          </a:xfrm>
        </p:spPr>
        <p:txBody>
          <a:bodyPr/>
          <a:lstStyle/>
          <a:p>
            <a:pPr lvl="0"/>
            <a:r>
              <a:rPr lang="en-US"/>
              <a:t>Click to edit</a:t>
            </a:r>
          </a:p>
        </p:txBody>
      </p:sp>
      <p:sp>
        <p:nvSpPr>
          <p:cNvPr id="13" name="Content Placeholder 12">
            <a:extLst>
              <a:ext uri="{FF2B5EF4-FFF2-40B4-BE49-F238E27FC236}">
                <a16:creationId xmlns:a16="http://schemas.microsoft.com/office/drawing/2014/main" id="{F50DE4AF-B5C3-4F0F-9E8D-62F64C100613}"/>
              </a:ext>
            </a:extLst>
          </p:cNvPr>
          <p:cNvSpPr>
            <a:spLocks noGrp="1"/>
          </p:cNvSpPr>
          <p:nvPr>
            <p:ph sz="quarter" idx="14"/>
          </p:nvPr>
        </p:nvSpPr>
        <p:spPr>
          <a:xfrm>
            <a:off x="1001713" y="3990975"/>
            <a:ext cx="2579687" cy="430887"/>
          </a:xfrm>
        </p:spPr>
        <p:txBody>
          <a:bodyPr/>
          <a:lstStyle/>
          <a:p>
            <a:pPr lvl="0"/>
            <a:r>
              <a:rPr lang="en-US"/>
              <a:t>Click to edit</a:t>
            </a:r>
          </a:p>
        </p:txBody>
      </p:sp>
      <p:sp>
        <p:nvSpPr>
          <p:cNvPr id="14" name="Rectangle 13">
            <a:extLst>
              <a:ext uri="{FF2B5EF4-FFF2-40B4-BE49-F238E27FC236}">
                <a16:creationId xmlns:a16="http://schemas.microsoft.com/office/drawing/2014/main" id="{C76C41F0-EA6D-48CD-BCC1-B05A65A8B616}"/>
              </a:ext>
              <a:ext uri="{C183D7F6-B498-43B3-948B-1728B52AA6E4}">
                <adec:decorative xmlns:adec="http://schemas.microsoft.com/office/drawing/2017/decorative" val="1"/>
              </a:ext>
            </a:extLst>
          </p:cNvPr>
          <p:cNvSpPr/>
          <p:nvPr userDrawn="1"/>
        </p:nvSpPr>
        <p:spPr bwMode="auto">
          <a:xfrm>
            <a:off x="233746" y="5972471"/>
            <a:ext cx="11729937" cy="649262"/>
          </a:xfrm>
          <a:prstGeom prst="rect">
            <a:avLst/>
          </a:prstGeom>
          <a:solidFill>
            <a:schemeClr val="bg1">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Rectangle 14">
            <a:extLst>
              <a:ext uri="{FF2B5EF4-FFF2-40B4-BE49-F238E27FC236}">
                <a16:creationId xmlns:a16="http://schemas.microsoft.com/office/drawing/2014/main" id="{90140F8C-4654-4408-A9B6-0D12ED77CD55}"/>
              </a:ext>
              <a:ext uri="{C183D7F6-B498-43B3-948B-1728B52AA6E4}">
                <adec:decorative xmlns:adec="http://schemas.microsoft.com/office/drawing/2017/decorative" val="1"/>
              </a:ext>
            </a:extLst>
          </p:cNvPr>
          <p:cNvSpPr/>
          <p:nvPr userDrawn="1"/>
        </p:nvSpPr>
        <p:spPr>
          <a:xfrm>
            <a:off x="588263" y="2752010"/>
            <a:ext cx="2689582" cy="1495314"/>
          </a:xfrm>
          <a:prstGeom prst="rect">
            <a:avLst/>
          </a:prstGeom>
          <a:solidFill>
            <a:schemeClr val="bg1"/>
          </a:solidFill>
          <a:ln w="3175">
            <a:solidFill>
              <a:schemeClr val="accent2">
                <a:alpha val="67000"/>
              </a:schemeClr>
            </a:solidFill>
            <a:headEnd type="none" w="med" len="med"/>
            <a:tailEnd type="none" w="med" len="med"/>
          </a:ln>
          <a:effectLst>
            <a:outerShdw blurRad="3048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4">
                  <a:lumMod val="60000"/>
                  <a:lumOff val="40000"/>
                </a:srgbClr>
              </a:solidFill>
              <a:effectLst/>
              <a:uLnTx/>
              <a:uFillTx/>
              <a:latin typeface="Segoe UI"/>
              <a:ea typeface="+mn-ea"/>
              <a:cs typeface="Segoe UI" pitchFamily="34" charset="0"/>
            </a:endParaRPr>
          </a:p>
        </p:txBody>
      </p:sp>
      <p:sp>
        <p:nvSpPr>
          <p:cNvPr id="16" name="Rectangle 15">
            <a:extLst>
              <a:ext uri="{FF2B5EF4-FFF2-40B4-BE49-F238E27FC236}">
                <a16:creationId xmlns:a16="http://schemas.microsoft.com/office/drawing/2014/main" id="{0FA1017C-628F-4742-BE9C-A40B147A1946}"/>
              </a:ext>
              <a:ext uri="{C183D7F6-B498-43B3-948B-1728B52AA6E4}">
                <adec:decorative xmlns:adec="http://schemas.microsoft.com/office/drawing/2017/decorative" val="1"/>
              </a:ext>
            </a:extLst>
          </p:cNvPr>
          <p:cNvSpPr/>
          <p:nvPr userDrawn="1"/>
        </p:nvSpPr>
        <p:spPr>
          <a:xfrm>
            <a:off x="3521628" y="2752010"/>
            <a:ext cx="2560320" cy="1495314"/>
          </a:xfrm>
          <a:prstGeom prst="rect">
            <a:avLst/>
          </a:prstGeom>
          <a:solidFill>
            <a:schemeClr val="bg1"/>
          </a:solidFill>
          <a:ln w="3175">
            <a:solidFill>
              <a:schemeClr val="accent2">
                <a:alpha val="67000"/>
              </a:schemeClr>
            </a:solidFill>
            <a:headEnd type="none" w="med" len="med"/>
            <a:tailEnd type="none" w="med" len="med"/>
          </a:ln>
          <a:effectLst>
            <a:outerShdw blurRad="3048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4">
                  <a:lumMod val="60000"/>
                  <a:lumOff val="40000"/>
                </a:srgbClr>
              </a:solidFill>
              <a:effectLst/>
              <a:uLnTx/>
              <a:uFillTx/>
              <a:latin typeface="Segoe UI"/>
              <a:ea typeface="+mn-ea"/>
              <a:cs typeface="Segoe UI" pitchFamily="34" charset="0"/>
            </a:endParaRPr>
          </a:p>
        </p:txBody>
      </p:sp>
      <p:sp>
        <p:nvSpPr>
          <p:cNvPr id="17" name="Rectangle 16">
            <a:extLst>
              <a:ext uri="{FF2B5EF4-FFF2-40B4-BE49-F238E27FC236}">
                <a16:creationId xmlns:a16="http://schemas.microsoft.com/office/drawing/2014/main" id="{B3B6EEB9-F087-4423-8636-7A963B9C785A}"/>
              </a:ext>
              <a:ext uri="{C183D7F6-B498-43B3-948B-1728B52AA6E4}">
                <adec:decorative xmlns:adec="http://schemas.microsoft.com/office/drawing/2017/decorative" val="1"/>
              </a:ext>
            </a:extLst>
          </p:cNvPr>
          <p:cNvSpPr/>
          <p:nvPr userDrawn="1"/>
        </p:nvSpPr>
        <p:spPr>
          <a:xfrm>
            <a:off x="6298306" y="2752010"/>
            <a:ext cx="2560320" cy="1495315"/>
          </a:xfrm>
          <a:prstGeom prst="rect">
            <a:avLst/>
          </a:prstGeom>
          <a:solidFill>
            <a:schemeClr val="bg1"/>
          </a:solidFill>
          <a:ln w="3175">
            <a:solidFill>
              <a:schemeClr val="accent2">
                <a:alpha val="67000"/>
              </a:schemeClr>
            </a:solidFill>
            <a:headEnd type="none" w="med" len="med"/>
            <a:tailEnd type="none" w="med" len="med"/>
          </a:ln>
          <a:effectLst>
            <a:outerShdw blurRad="3048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4">
                  <a:lumMod val="60000"/>
                  <a:lumOff val="40000"/>
                </a:srgbClr>
              </a:solidFill>
              <a:effectLst/>
              <a:uLnTx/>
              <a:uFillTx/>
              <a:latin typeface="Segoe UI"/>
              <a:ea typeface="+mn-ea"/>
              <a:cs typeface="Segoe UI" pitchFamily="34" charset="0"/>
            </a:endParaRPr>
          </a:p>
        </p:txBody>
      </p:sp>
      <p:sp>
        <p:nvSpPr>
          <p:cNvPr id="18" name="Rectangle 17">
            <a:extLst>
              <a:ext uri="{FF2B5EF4-FFF2-40B4-BE49-F238E27FC236}">
                <a16:creationId xmlns:a16="http://schemas.microsoft.com/office/drawing/2014/main" id="{2DE28D51-C83E-4BFA-A360-2DB8168A1EDB}"/>
              </a:ext>
              <a:ext uri="{C183D7F6-B498-43B3-948B-1728B52AA6E4}">
                <adec:decorative xmlns:adec="http://schemas.microsoft.com/office/drawing/2017/decorative" val="1"/>
              </a:ext>
            </a:extLst>
          </p:cNvPr>
          <p:cNvSpPr/>
          <p:nvPr userDrawn="1"/>
        </p:nvSpPr>
        <p:spPr>
          <a:xfrm>
            <a:off x="9108522" y="2752010"/>
            <a:ext cx="2560320" cy="1495314"/>
          </a:xfrm>
          <a:prstGeom prst="rect">
            <a:avLst/>
          </a:prstGeom>
          <a:solidFill>
            <a:schemeClr val="bg1"/>
          </a:solidFill>
          <a:ln w="3175">
            <a:solidFill>
              <a:schemeClr val="accent2">
                <a:alpha val="67000"/>
              </a:schemeClr>
            </a:solidFill>
            <a:headEnd type="none" w="med" len="med"/>
            <a:tailEnd type="none" w="med" len="med"/>
          </a:ln>
          <a:effectLst>
            <a:outerShdw blurRad="3048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78D4">
                  <a:lumMod val="60000"/>
                  <a:lumOff val="40000"/>
                </a:srgbClr>
              </a:solidFill>
              <a:effectLst/>
              <a:uLnTx/>
              <a:uFillTx/>
              <a:latin typeface="Segoe UI"/>
              <a:ea typeface="+mn-ea"/>
              <a:cs typeface="Segoe UI" pitchFamily="34" charset="0"/>
            </a:endParaRPr>
          </a:p>
        </p:txBody>
      </p:sp>
    </p:spTree>
    <p:extLst>
      <p:ext uri="{BB962C8B-B14F-4D97-AF65-F5344CB8AC3E}">
        <p14:creationId xmlns:p14="http://schemas.microsoft.com/office/powerpoint/2010/main" val="3191250709"/>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DAAA5-8D22-4214-BB05-9157E52DC9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72190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Main Centere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492443"/>
          </a:xfrm>
        </p:spPr>
        <p:txBody>
          <a:bodyPr/>
          <a:lstStyle>
            <a:lvl1pPr algn="ctr">
              <a:defRPr sz="3200">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4283527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E920-DA74-F069-32E1-7C387C018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ACB3EC-261C-A5AA-7692-73B1F4602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704D7-A4C4-7F5B-08E9-6A98C298D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BC186-6B3A-ECD6-BAD2-B796C584D2EB}"/>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6" name="Footer Placeholder 5">
            <a:extLst>
              <a:ext uri="{FF2B5EF4-FFF2-40B4-BE49-F238E27FC236}">
                <a16:creationId xmlns:a16="http://schemas.microsoft.com/office/drawing/2014/main" id="{80AE2185-7702-52D3-2A85-C4F96D00C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E5B4B-011D-9363-053E-A22EA37AF020}"/>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2785031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6924186" cy="466627"/>
          </a:xfrm>
        </p:spPr>
        <p:txBody>
          <a:bodyPr/>
          <a:lstStyle>
            <a:lvl1pPr algn="l">
              <a:defRPr sz="3200">
                <a:gradFill>
                  <a:gsLst>
                    <a:gs pos="1250">
                      <a:schemeClr val="tx1"/>
                    </a:gs>
                    <a:gs pos="100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9E991D1E-EC9D-4FEC-B3BC-3B5D8E709C09}"/>
              </a:ext>
            </a:extLst>
          </p:cNvPr>
          <p:cNvSpPr>
            <a:spLocks noGrp="1"/>
          </p:cNvSpPr>
          <p:nvPr>
            <p:ph type="body" sz="quarter" idx="10"/>
          </p:nvPr>
        </p:nvSpPr>
        <p:spPr>
          <a:xfrm>
            <a:off x="587375" y="1748540"/>
            <a:ext cx="6925050" cy="1375761"/>
          </a:xfrm>
        </p:spPr>
        <p:txBody>
          <a:bodyPr/>
          <a:lstStyle>
            <a:lvl1pPr>
              <a:spcBef>
                <a:spcPts val="1800"/>
              </a:spcBef>
              <a:defRPr sz="2000">
                <a:solidFill>
                  <a:schemeClr val="tx1"/>
                </a:solidFill>
              </a:defRPr>
            </a:lvl1pPr>
            <a:lvl2pPr>
              <a:spcBef>
                <a:spcPts val="0"/>
              </a:spcBef>
              <a:spcAft>
                <a:spcPts val="600"/>
              </a:spcAft>
              <a:defRPr sz="1600">
                <a:solidFill>
                  <a:schemeClr val="accent1">
                    <a:lumMod val="60000"/>
                    <a:lumOff val="40000"/>
                  </a:schemeClr>
                </a:solidFill>
              </a:defRPr>
            </a:lvl2pPr>
            <a:lvl3pPr>
              <a:defRPr sz="1200">
                <a:solidFill>
                  <a:schemeClr val="accent1">
                    <a:lumMod val="60000"/>
                    <a:lumOff val="40000"/>
                  </a:schemeClr>
                </a:solidFill>
              </a:defRPr>
            </a:lvl3pPr>
            <a:lvl4pPr>
              <a:defRPr sz="1100">
                <a:solidFill>
                  <a:schemeClr val="accent1">
                    <a:lumMod val="60000"/>
                    <a:lumOff val="40000"/>
                  </a:schemeClr>
                </a:solidFill>
              </a:defRPr>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396F5086-03AE-4750-83B1-F899CE09353A}"/>
              </a:ext>
            </a:extLst>
          </p:cNvPr>
          <p:cNvSpPr>
            <a:spLocks noGrp="1"/>
          </p:cNvSpPr>
          <p:nvPr>
            <p:ph type="pic" sz="quarter" idx="11"/>
          </p:nvPr>
        </p:nvSpPr>
        <p:spPr>
          <a:xfrm>
            <a:off x="7683500" y="0"/>
            <a:ext cx="4508500" cy="6858000"/>
          </a:xfrm>
        </p:spPr>
        <p:txBody>
          <a:bodyPr/>
          <a:lstStyle/>
          <a:p>
            <a:endParaRPr lang="en-US"/>
          </a:p>
        </p:txBody>
      </p:sp>
      <p:sp>
        <p:nvSpPr>
          <p:cNvPr id="8" name="Text Placeholder 3">
            <a:extLst>
              <a:ext uri="{FF2B5EF4-FFF2-40B4-BE49-F238E27FC236}">
                <a16:creationId xmlns:a16="http://schemas.microsoft.com/office/drawing/2014/main" id="{09DDB7DA-9B34-4A40-B40B-1C0A6FEF27A5}"/>
              </a:ext>
            </a:extLst>
          </p:cNvPr>
          <p:cNvSpPr>
            <a:spLocks noGrp="1"/>
          </p:cNvSpPr>
          <p:nvPr>
            <p:ph type="body" sz="quarter" idx="12"/>
          </p:nvPr>
        </p:nvSpPr>
        <p:spPr>
          <a:xfrm>
            <a:off x="587375" y="923827"/>
            <a:ext cx="6925050" cy="369332"/>
          </a:xfrm>
        </p:spPr>
        <p:txBody>
          <a:bodyPr/>
          <a:lstStyle>
            <a:lvl1pPr>
              <a:spcBef>
                <a:spcPts val="1800"/>
              </a:spcBef>
              <a:defRPr sz="2400">
                <a:solidFill>
                  <a:schemeClr val="accent1">
                    <a:lumMod val="60000"/>
                    <a:lumOff val="40000"/>
                  </a:schemeClr>
                </a:solidFill>
                <a:latin typeface="+mj-lt"/>
              </a:defRPr>
            </a:lvl1pPr>
            <a:lvl2pPr>
              <a:spcBef>
                <a:spcPts val="0"/>
              </a:spcBef>
              <a:spcAft>
                <a:spcPts val="600"/>
              </a:spcAft>
              <a:defRPr sz="1600">
                <a:solidFill>
                  <a:schemeClr val="accent2"/>
                </a:solidFill>
              </a:defRPr>
            </a:lvl2pPr>
            <a:lvl3pPr>
              <a:defRPr sz="1200"/>
            </a:lvl3pPr>
            <a:lvl4pPr>
              <a:defRPr sz="1100"/>
            </a:lvl4pPr>
            <a:lvl5pPr>
              <a:defRPr sz="1100"/>
            </a:lvl5pPr>
          </a:lstStyle>
          <a:p>
            <a:pPr lvl="0"/>
            <a:r>
              <a:rPr lang="en-US"/>
              <a:t>Click to edit Master text styles</a:t>
            </a:r>
          </a:p>
        </p:txBody>
      </p:sp>
    </p:spTree>
    <p:extLst>
      <p:ext uri="{BB962C8B-B14F-4D97-AF65-F5344CB8AC3E}">
        <p14:creationId xmlns:p14="http://schemas.microsoft.com/office/powerpoint/2010/main" val="22706014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338554"/>
          </a:xfrm>
        </p:spPr>
        <p:txBody>
          <a:bodyPr/>
          <a:lstStyle>
            <a:lvl1pPr marL="341313" indent="0">
              <a:spcAft>
                <a:spcPts val="1200"/>
              </a:spcAft>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6" name="TextBox 5">
            <a:extLst>
              <a:ext uri="{FF2B5EF4-FFF2-40B4-BE49-F238E27FC236}">
                <a16:creationId xmlns:a16="http://schemas.microsoft.com/office/drawing/2014/main" id="{2A8B3ECF-E4A4-4BBE-8FC7-9B89BFA966A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Content Placeholder 6">
            <a:extLst>
              <a:ext uri="{FF2B5EF4-FFF2-40B4-BE49-F238E27FC236}">
                <a16:creationId xmlns:a16="http://schemas.microsoft.com/office/drawing/2014/main" id="{F663F7F3-A7D5-4230-9DCD-34EB89834214}"/>
              </a:ext>
            </a:extLst>
          </p:cNvPr>
          <p:cNvSpPr>
            <a:spLocks noGrp="1"/>
          </p:cNvSpPr>
          <p:nvPr>
            <p:ph sz="quarter" idx="12"/>
          </p:nvPr>
        </p:nvSpPr>
        <p:spPr>
          <a:xfrm>
            <a:off x="2244725" y="4557713"/>
            <a:ext cx="1690688" cy="735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44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991D1E-EC9D-4FEC-B3BC-3B5D8E709C09}"/>
              </a:ext>
            </a:extLst>
          </p:cNvPr>
          <p:cNvSpPr>
            <a:spLocks noGrp="1"/>
          </p:cNvSpPr>
          <p:nvPr>
            <p:ph type="body" sz="quarter" idx="10"/>
          </p:nvPr>
        </p:nvSpPr>
        <p:spPr>
          <a:xfrm>
            <a:off x="587374" y="1748540"/>
            <a:ext cx="11219815" cy="1695849"/>
          </a:xfrm>
        </p:spPr>
        <p:txBody>
          <a:bodyPr/>
          <a:lstStyle>
            <a:lvl1pPr>
              <a:spcBef>
                <a:spcPts val="1800"/>
              </a:spcBef>
              <a:defRPr sz="2800">
                <a:solidFill>
                  <a:schemeClr val="tx1"/>
                </a:solidFill>
              </a:defRPr>
            </a:lvl1pPr>
            <a:lvl2pPr>
              <a:spcBef>
                <a:spcPts val="0"/>
              </a:spcBef>
              <a:spcAft>
                <a:spcPts val="600"/>
              </a:spcAft>
              <a:defRPr sz="2000">
                <a:solidFill>
                  <a:schemeClr val="accent1">
                    <a:lumMod val="60000"/>
                    <a:lumOff val="40000"/>
                  </a:schemeClr>
                </a:solidFill>
              </a:defRPr>
            </a:lvl2pPr>
            <a:lvl3pPr>
              <a:defRPr sz="1600">
                <a:solidFill>
                  <a:schemeClr val="accent1">
                    <a:lumMod val="60000"/>
                    <a:lumOff val="40000"/>
                  </a:schemeClr>
                </a:solidFill>
              </a:defRPr>
            </a:lvl3pPr>
            <a:lvl4pPr>
              <a:defRPr sz="1400">
                <a:solidFill>
                  <a:schemeClr val="accent1">
                    <a:lumMod val="60000"/>
                    <a:lumOff val="40000"/>
                  </a:schemeClr>
                </a:solidFill>
              </a:defRPr>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6AA1FE62-367F-48FB-A8DB-632E2DEB41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41458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430887"/>
          </a:xfrm>
        </p:spPr>
        <p:txBody>
          <a:bodyPr/>
          <a:lstStyle>
            <a:lvl1pPr algn="ctr">
              <a:defRPr sz="2800">
                <a:gradFill>
                  <a:gsLst>
                    <a:gs pos="1250">
                      <a:schemeClr val="tx1"/>
                    </a:gs>
                    <a:gs pos="100000">
                      <a:schemeClr val="tx1"/>
                    </a:gs>
                  </a:gsLst>
                  <a:lin ang="5400000" scaled="0"/>
                </a:gradFill>
              </a:defRPr>
            </a:lvl1pPr>
          </a:lstStyle>
          <a:p>
            <a:r>
              <a:rPr lang="en-US"/>
              <a:t>Click to edit Master title style</a:t>
            </a:r>
          </a:p>
        </p:txBody>
      </p:sp>
      <p:sp>
        <p:nvSpPr>
          <p:cNvPr id="3" name="Text Placeholder 6">
            <a:extLst>
              <a:ext uri="{FF2B5EF4-FFF2-40B4-BE49-F238E27FC236}">
                <a16:creationId xmlns:a16="http://schemas.microsoft.com/office/drawing/2014/main" id="{E6DB9915-D43B-476C-B8A1-449F7E279229}"/>
              </a:ext>
            </a:extLst>
          </p:cNvPr>
          <p:cNvSpPr>
            <a:spLocks noGrp="1"/>
          </p:cNvSpPr>
          <p:nvPr>
            <p:ph type="body" sz="quarter" idx="11"/>
          </p:nvPr>
        </p:nvSpPr>
        <p:spPr>
          <a:xfrm>
            <a:off x="584200" y="967695"/>
            <a:ext cx="11025188" cy="369332"/>
          </a:xfrm>
        </p:spPr>
        <p:txBody>
          <a:bodyPr/>
          <a:lstStyle>
            <a:lvl1pPr marL="0" indent="0" algn="ctr">
              <a:buNone/>
              <a:defRPr sz="2400">
                <a:solidFill>
                  <a:schemeClr val="accent2"/>
                </a:solidFill>
                <a:latin typeface="+mj-lt"/>
              </a:defRPr>
            </a:lvl1pPr>
          </a:lstStyle>
          <a:p>
            <a:pPr lvl="0"/>
            <a:r>
              <a:rPr lang="en-US"/>
              <a:t>Edit Master text styles</a:t>
            </a:r>
          </a:p>
        </p:txBody>
      </p:sp>
    </p:spTree>
    <p:extLst>
      <p:ext uri="{BB962C8B-B14F-4D97-AF65-F5344CB8AC3E}">
        <p14:creationId xmlns:p14="http://schemas.microsoft.com/office/powerpoint/2010/main" val="38937682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430887"/>
          </a:xfrm>
        </p:spPr>
        <p:txBody>
          <a:bodyPr/>
          <a:lstStyle>
            <a:lvl1pPr algn="ctr">
              <a:defRPr sz="2800">
                <a:gradFill>
                  <a:gsLst>
                    <a:gs pos="1250">
                      <a:schemeClr val="tx1"/>
                    </a:gs>
                    <a:gs pos="100000">
                      <a:schemeClr val="tx1"/>
                    </a:gs>
                  </a:gsLst>
                  <a:lin ang="5400000" scaled="0"/>
                </a:gradFill>
              </a:defRPr>
            </a:lvl1pPr>
          </a:lstStyle>
          <a:p>
            <a:r>
              <a:rPr lang="en-US"/>
              <a:t>Click to edit Master title style</a:t>
            </a:r>
          </a:p>
        </p:txBody>
      </p:sp>
      <p:sp>
        <p:nvSpPr>
          <p:cNvPr id="3" name="Text Placeholder 6">
            <a:extLst>
              <a:ext uri="{FF2B5EF4-FFF2-40B4-BE49-F238E27FC236}">
                <a16:creationId xmlns:a16="http://schemas.microsoft.com/office/drawing/2014/main" id="{E6DB9915-D43B-476C-B8A1-449F7E279229}"/>
              </a:ext>
            </a:extLst>
          </p:cNvPr>
          <p:cNvSpPr>
            <a:spLocks noGrp="1"/>
          </p:cNvSpPr>
          <p:nvPr>
            <p:ph type="body" sz="quarter" idx="11"/>
          </p:nvPr>
        </p:nvSpPr>
        <p:spPr>
          <a:xfrm>
            <a:off x="584200" y="6216134"/>
            <a:ext cx="11025188" cy="369332"/>
          </a:xfrm>
        </p:spPr>
        <p:txBody>
          <a:bodyPr/>
          <a:lstStyle>
            <a:lvl1pPr marL="0" indent="0" algn="ctr">
              <a:buNone/>
              <a:defRPr sz="2400">
                <a:solidFill>
                  <a:schemeClr val="accent2"/>
                </a:solidFill>
                <a:latin typeface="+mj-lt"/>
              </a:defRPr>
            </a:lvl1pPr>
          </a:lstStyle>
          <a:p>
            <a:pPr lvl="0"/>
            <a:r>
              <a:rPr lang="en-US"/>
              <a:t>Edit Master text styles</a:t>
            </a:r>
          </a:p>
        </p:txBody>
      </p:sp>
      <p:sp>
        <p:nvSpPr>
          <p:cNvPr id="12" name="Text Placeholder 11">
            <a:extLst>
              <a:ext uri="{FF2B5EF4-FFF2-40B4-BE49-F238E27FC236}">
                <a16:creationId xmlns:a16="http://schemas.microsoft.com/office/drawing/2014/main" id="{990CEAA6-8F0F-4C04-8302-35B77B5EC065}"/>
              </a:ext>
            </a:extLst>
          </p:cNvPr>
          <p:cNvSpPr>
            <a:spLocks noGrp="1"/>
          </p:cNvSpPr>
          <p:nvPr>
            <p:ph type="body" sz="quarter" idx="12"/>
          </p:nvPr>
        </p:nvSpPr>
        <p:spPr>
          <a:xfrm>
            <a:off x="584200" y="1679575"/>
            <a:ext cx="2651760" cy="1908215"/>
          </a:xfrm>
        </p:spPr>
        <p:txBody>
          <a:bodyPr/>
          <a:lstStyle>
            <a:lvl1pPr>
              <a:defRPr sz="2400">
                <a:solidFill>
                  <a:schemeClr val="accent2"/>
                </a:solidFill>
              </a:defRPr>
            </a:lvl1pPr>
            <a:lvl2pPr>
              <a:spcBef>
                <a:spcPts val="600"/>
              </a:spcBef>
              <a:defRPr sz="1600"/>
            </a:lvl2pPr>
            <a:lvl3pPr>
              <a:spcBef>
                <a:spcPts val="600"/>
              </a:spcBef>
              <a:defRPr sz="1400"/>
            </a:lvl3pPr>
            <a:lvl5pPr marL="285750" indent="-166688">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CFB6410D-867A-4626-A44F-DD2F3BD59D60}"/>
              </a:ext>
            </a:extLst>
          </p:cNvPr>
          <p:cNvSpPr>
            <a:spLocks noGrp="1"/>
          </p:cNvSpPr>
          <p:nvPr>
            <p:ph type="body" sz="quarter" idx="13"/>
          </p:nvPr>
        </p:nvSpPr>
        <p:spPr>
          <a:xfrm>
            <a:off x="3430935" y="1679575"/>
            <a:ext cx="2651760" cy="1908215"/>
          </a:xfrm>
        </p:spPr>
        <p:txBody>
          <a:bodyPr/>
          <a:lstStyle>
            <a:lvl1pPr>
              <a:defRPr sz="2400">
                <a:solidFill>
                  <a:schemeClr val="accent2"/>
                </a:solidFill>
              </a:defRPr>
            </a:lvl1pPr>
            <a:lvl2pPr>
              <a:spcBef>
                <a:spcPts val="600"/>
              </a:spcBef>
              <a:defRPr sz="1600"/>
            </a:lvl2pPr>
            <a:lvl3pPr>
              <a:spcBef>
                <a:spcPts val="600"/>
              </a:spcBef>
              <a:defRPr sz="1400"/>
            </a:lvl3pPr>
            <a:lvl5pPr marL="285750" indent="-166688">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a:extLst>
              <a:ext uri="{FF2B5EF4-FFF2-40B4-BE49-F238E27FC236}">
                <a16:creationId xmlns:a16="http://schemas.microsoft.com/office/drawing/2014/main" id="{8813D5C7-268F-4DD1-99C1-E4F4C9BBB888}"/>
              </a:ext>
            </a:extLst>
          </p:cNvPr>
          <p:cNvSpPr>
            <a:spLocks noGrp="1"/>
          </p:cNvSpPr>
          <p:nvPr>
            <p:ph type="body" sz="quarter" idx="14"/>
          </p:nvPr>
        </p:nvSpPr>
        <p:spPr>
          <a:xfrm>
            <a:off x="6277670" y="1679575"/>
            <a:ext cx="2651760" cy="1908215"/>
          </a:xfrm>
        </p:spPr>
        <p:txBody>
          <a:bodyPr/>
          <a:lstStyle>
            <a:lvl1pPr>
              <a:defRPr sz="2400">
                <a:solidFill>
                  <a:schemeClr val="accent2"/>
                </a:solidFill>
              </a:defRPr>
            </a:lvl1pPr>
            <a:lvl2pPr>
              <a:spcBef>
                <a:spcPts val="600"/>
              </a:spcBef>
              <a:defRPr sz="1600"/>
            </a:lvl2pPr>
            <a:lvl3pPr>
              <a:spcBef>
                <a:spcPts val="600"/>
              </a:spcBef>
              <a:defRPr sz="1400"/>
            </a:lvl3pPr>
            <a:lvl5pPr marL="285750" indent="-166688">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a:extLst>
              <a:ext uri="{FF2B5EF4-FFF2-40B4-BE49-F238E27FC236}">
                <a16:creationId xmlns:a16="http://schemas.microsoft.com/office/drawing/2014/main" id="{DD51FC2F-7126-4491-8BFA-C69EBDDBA9F2}"/>
              </a:ext>
            </a:extLst>
          </p:cNvPr>
          <p:cNvSpPr>
            <a:spLocks noGrp="1"/>
          </p:cNvSpPr>
          <p:nvPr>
            <p:ph type="body" sz="quarter" idx="15"/>
          </p:nvPr>
        </p:nvSpPr>
        <p:spPr>
          <a:xfrm>
            <a:off x="9124406" y="1679575"/>
            <a:ext cx="2651760" cy="1908215"/>
          </a:xfrm>
        </p:spPr>
        <p:txBody>
          <a:bodyPr/>
          <a:lstStyle>
            <a:lvl1pPr>
              <a:defRPr sz="2400">
                <a:solidFill>
                  <a:schemeClr val="accent2"/>
                </a:solidFill>
              </a:defRPr>
            </a:lvl1pPr>
            <a:lvl2pPr>
              <a:spcBef>
                <a:spcPts val="600"/>
              </a:spcBef>
              <a:defRPr sz="1600"/>
            </a:lvl2pPr>
            <a:lvl3pPr>
              <a:spcBef>
                <a:spcPts val="600"/>
              </a:spcBef>
              <a:defRPr sz="1400"/>
            </a:lvl3pPr>
            <a:lvl5pPr marL="285750" indent="-166688">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22663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53846">
                      <a:schemeClr val="tx1"/>
                    </a:gs>
                    <a:gs pos="36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0901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lgn="ctr">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2565747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64EFBFB-9FB1-41FB-8008-486C183129D4}"/>
              </a:ext>
            </a:extLst>
          </p:cNvPr>
          <p:cNvSpPr>
            <a:spLocks noGrp="1"/>
          </p:cNvSpPr>
          <p:nvPr>
            <p:ph type="pic" sz="quarter" idx="10"/>
          </p:nvPr>
        </p:nvSpPr>
        <p:spPr>
          <a:xfrm>
            <a:off x="0" y="0"/>
            <a:ext cx="12192000" cy="6858000"/>
          </a:xfrm>
        </p:spPr>
        <p:txBody>
          <a:bodyPr/>
          <a:lstStyle/>
          <a:p>
            <a:endParaRPr lang="en-US"/>
          </a:p>
        </p:txBody>
      </p:sp>
      <p:sp>
        <p:nvSpPr>
          <p:cNvPr id="5" name="Text Placeholder 4">
            <a:extLst>
              <a:ext uri="{FF2B5EF4-FFF2-40B4-BE49-F238E27FC236}">
                <a16:creationId xmlns:a16="http://schemas.microsoft.com/office/drawing/2014/main" id="{AF1E64E6-0DD9-424E-9C0A-8BEC914FE8A1}"/>
              </a:ext>
            </a:extLst>
          </p:cNvPr>
          <p:cNvSpPr>
            <a:spLocks noGrp="1"/>
          </p:cNvSpPr>
          <p:nvPr>
            <p:ph type="body" sz="quarter" idx="11"/>
          </p:nvPr>
        </p:nvSpPr>
        <p:spPr>
          <a:xfrm>
            <a:off x="566057" y="1235983"/>
            <a:ext cx="3574143" cy="1831912"/>
          </a:xfrm>
        </p:spPr>
        <p:txBody>
          <a:bodyPr/>
          <a:lstStyle>
            <a:lvl1pPr>
              <a:defRPr>
                <a:solidFill>
                  <a:schemeClr val="tx1"/>
                </a:solidFill>
              </a:defRPr>
            </a:lvl1pPr>
            <a:lvl2pPr>
              <a:defRPr sz="2000">
                <a:solidFill>
                  <a:schemeClr val="tx1"/>
                </a:solidFill>
              </a:defRPr>
            </a:lvl2pPr>
            <a:lvl3pPr>
              <a:defRPr>
                <a:solidFill>
                  <a:schemeClr val="tx1"/>
                </a:solidFill>
              </a:defRPr>
            </a:lvl3pPr>
            <a:lvl4pPr>
              <a:spcAft>
                <a:spcPts val="0"/>
              </a:spcAft>
              <a:defRPr>
                <a:solidFill>
                  <a:schemeClr val="tx1"/>
                </a:solidFill>
              </a:defRPr>
            </a:lvl4pPr>
            <a:lvl5pPr>
              <a:defRPr>
                <a:solidFill>
                  <a:schemeClr val="tx1"/>
                </a:solidFill>
              </a:defRPr>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740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731770"/>
            <a:ext cx="3477325" cy="1107996"/>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34943514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206307"/>
            <a:ext cx="4177347" cy="1107996"/>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372E9528-0A41-4157-9220-1A280716491F}"/>
              </a:ext>
            </a:extLst>
          </p:cNvPr>
          <p:cNvSpPr>
            <a:spLocks noGrp="1"/>
          </p:cNvSpPr>
          <p:nvPr>
            <p:ph type="body" sz="quarter" idx="10"/>
          </p:nvPr>
        </p:nvSpPr>
        <p:spPr>
          <a:xfrm>
            <a:off x="588962" y="3429000"/>
            <a:ext cx="4177347" cy="276999"/>
          </a:xfrm>
        </p:spPr>
        <p:txBody>
          <a:bodyPr/>
          <a:lstStyle>
            <a:lvl1pPr>
              <a:spcBef>
                <a:spcPts val="0"/>
              </a:spcBef>
              <a:spcAft>
                <a:spcPts val="1200"/>
              </a:spcAft>
              <a:defRPr sz="1800">
                <a:solidFill>
                  <a:schemeClr val="accent1">
                    <a:lumMod val="60000"/>
                    <a:lumOff val="40000"/>
                  </a:schemeClr>
                </a:solidFill>
              </a:defRPr>
            </a:lvl1pPr>
            <a:lvl2pPr>
              <a:spcBef>
                <a:spcPts val="0"/>
              </a:spcBef>
              <a:spcAft>
                <a:spcPts val="1200"/>
              </a:spcAft>
              <a:defRPr sz="1800">
                <a:solidFill>
                  <a:schemeClr val="accent1">
                    <a:lumMod val="60000"/>
                    <a:lumOff val="40000"/>
                  </a:schemeClr>
                </a:solidFill>
              </a:defRPr>
            </a:lvl2pPr>
            <a:lvl3pPr>
              <a:spcBef>
                <a:spcPts val="0"/>
              </a:spcBef>
              <a:spcAft>
                <a:spcPts val="1200"/>
              </a:spcAft>
              <a:defRPr sz="1600">
                <a:solidFill>
                  <a:schemeClr val="accent1">
                    <a:lumMod val="60000"/>
                    <a:lumOff val="40000"/>
                  </a:schemeClr>
                </a:solidFill>
              </a:defRPr>
            </a:lvl3pPr>
            <a:lvl4pPr>
              <a:spcBef>
                <a:spcPts val="0"/>
              </a:spcBef>
              <a:spcAft>
                <a:spcPts val="1200"/>
              </a:spcAft>
              <a:defRPr sz="1200">
                <a:solidFill>
                  <a:schemeClr val="accent1">
                    <a:lumMod val="60000"/>
                    <a:lumOff val="40000"/>
                  </a:schemeClr>
                </a:solidFill>
              </a:defRPr>
            </a:lvl4pPr>
            <a:lvl5pPr>
              <a:spcBef>
                <a:spcPts val="0"/>
              </a:spcBef>
              <a:spcAft>
                <a:spcPts val="1200"/>
              </a:spcAft>
              <a:defRPr sz="1200">
                <a:solidFill>
                  <a:schemeClr val="accent1">
                    <a:lumMod val="60000"/>
                    <a:lumOff val="40000"/>
                  </a:schemeClr>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09627AB7-6BF5-4901-9D72-93A1F272D80D}"/>
              </a:ext>
            </a:extLst>
          </p:cNvPr>
          <p:cNvSpPr>
            <a:spLocks noGrp="1"/>
          </p:cNvSpPr>
          <p:nvPr>
            <p:ph type="body" sz="quarter" idx="11"/>
          </p:nvPr>
        </p:nvSpPr>
        <p:spPr>
          <a:xfrm>
            <a:off x="1152525" y="4611688"/>
            <a:ext cx="2763838" cy="97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294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64" presetClass="path" presetSubtype="0" decel="100000" fill="hold" grpId="1" nodeType="withEffect">
                                  <p:stCondLst>
                                    <p:cond delay="0"/>
                                  </p:stCondLst>
                                  <p:childTnLst>
                                    <p:animMotion origin="layout" path="M 1.45833E-6 0.04583 L 1.45833E-6 3.33333E-6 " pathEditMode="relative" rAng="0" ptsTypes="AA">
                                      <p:cBhvr>
                                        <p:cTn id="9" dur="700" fill="hold"/>
                                        <p:tgtEl>
                                          <p:spTgt spid="4">
                                            <p:txEl>
                                              <p:pRg st="0" end="0"/>
                                            </p:txEl>
                                          </p:spTgt>
                                        </p:tgtEl>
                                        <p:attrNameLst>
                                          <p:attrName>ppt_x</p:attrName>
                                          <p:attrName>ppt_y</p:attrName>
                                        </p:attrNameLst>
                                      </p:cBhvr>
                                      <p:rCtr x="0" y="-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build="p">
        <p:tmplLst>
          <p:tmpl lvl="1">
            <p:tnLst>
              <p:par>
                <p:cTn presetID="64" presetClass="path" presetSubtype="0" decel="100000" fill="hold" nodeType="withEffect">
                  <p:stCondLst>
                    <p:cond delay="0"/>
                  </p:stCondLst>
                  <p:childTnLst>
                    <p:animMotion origin="layout" path="M 1.45833E-6 0.04583 L 1.45833E-6 3.33333E-6 " pathEditMode="relative" rAng="0" ptsTypes="AA">
                      <p:cBhvr>
                        <p:cTn dur="700" fill="hold"/>
                        <p:tgtEl>
                          <p:spTgt spid="4"/>
                        </p:tgtEl>
                        <p:attrNameLst>
                          <p:attrName>ppt_x</p:attrName>
                          <p:attrName>ppt_y</p:attrName>
                        </p:attrNameLst>
                      </p:cBhvr>
                      <p:rCtr x="0" y="-2454"/>
                    </p:animMotion>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128A-92A1-9739-8619-FF53388AE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ECB5FE-8AD8-72DC-C210-B1F9FD77A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280186-597D-B663-4A50-279A98915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A5F9D-A8BB-EEBA-96AD-48D24232E475}"/>
              </a:ext>
            </a:extLst>
          </p:cNvPr>
          <p:cNvSpPr>
            <a:spLocks noGrp="1"/>
          </p:cNvSpPr>
          <p:nvPr>
            <p:ph type="dt" sz="half" idx="10"/>
          </p:nvPr>
        </p:nvSpPr>
        <p:spPr/>
        <p:txBody>
          <a:bodyPr/>
          <a:lstStyle/>
          <a:p>
            <a:fld id="{BA4EF688-C52C-4D28-87CE-7E51C84A2AE5}" type="datetimeFigureOut">
              <a:rPr lang="en-US" smtClean="0"/>
              <a:t>10/20/2022</a:t>
            </a:fld>
            <a:endParaRPr lang="en-US"/>
          </a:p>
        </p:txBody>
      </p:sp>
      <p:sp>
        <p:nvSpPr>
          <p:cNvPr id="6" name="Footer Placeholder 5">
            <a:extLst>
              <a:ext uri="{FF2B5EF4-FFF2-40B4-BE49-F238E27FC236}">
                <a16:creationId xmlns:a16="http://schemas.microsoft.com/office/drawing/2014/main" id="{E320CD5D-FAD4-EFF7-204F-97BE49803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03719-807A-28A3-86E8-5A795BA09424}"/>
              </a:ext>
            </a:extLst>
          </p:cNvPr>
          <p:cNvSpPr>
            <a:spLocks noGrp="1"/>
          </p:cNvSpPr>
          <p:nvPr>
            <p:ph type="sldNum" sz="quarter" idx="12"/>
          </p:nvPr>
        </p:nvSpPr>
        <p:spPr/>
        <p:txBody>
          <a:bodyPr/>
          <a:lstStyle/>
          <a:p>
            <a:fld id="{5242C33F-B061-4060-A2F8-7C6AB67A673B}" type="slidenum">
              <a:rPr lang="en-US" smtClean="0"/>
              <a:t>‹#›</a:t>
            </a:fld>
            <a:endParaRPr lang="en-US"/>
          </a:p>
        </p:txBody>
      </p:sp>
    </p:spTree>
    <p:extLst>
      <p:ext uri="{BB962C8B-B14F-4D97-AF65-F5344CB8AC3E}">
        <p14:creationId xmlns:p14="http://schemas.microsoft.com/office/powerpoint/2010/main" val="4742701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206307"/>
            <a:ext cx="4177347" cy="1107996"/>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372E9528-0A41-4157-9220-1A280716491F}"/>
              </a:ext>
            </a:extLst>
          </p:cNvPr>
          <p:cNvSpPr>
            <a:spLocks noGrp="1"/>
          </p:cNvSpPr>
          <p:nvPr>
            <p:ph type="body" sz="quarter" idx="10"/>
          </p:nvPr>
        </p:nvSpPr>
        <p:spPr>
          <a:xfrm>
            <a:off x="588962" y="3429000"/>
            <a:ext cx="4177347" cy="276999"/>
          </a:xfrm>
        </p:spPr>
        <p:txBody>
          <a:bodyPr/>
          <a:lstStyle>
            <a:lvl1pPr>
              <a:spcBef>
                <a:spcPts val="0"/>
              </a:spcBef>
              <a:spcAft>
                <a:spcPts val="1200"/>
              </a:spcAft>
              <a:defRPr sz="1800">
                <a:solidFill>
                  <a:schemeClr val="accent1">
                    <a:lumMod val="60000"/>
                    <a:lumOff val="40000"/>
                  </a:schemeClr>
                </a:solidFill>
              </a:defRPr>
            </a:lvl1pPr>
            <a:lvl2pPr>
              <a:spcBef>
                <a:spcPts val="0"/>
              </a:spcBef>
              <a:spcAft>
                <a:spcPts val="1200"/>
              </a:spcAft>
              <a:defRPr sz="1800">
                <a:solidFill>
                  <a:schemeClr val="accent1">
                    <a:lumMod val="60000"/>
                    <a:lumOff val="40000"/>
                  </a:schemeClr>
                </a:solidFill>
              </a:defRPr>
            </a:lvl2pPr>
            <a:lvl3pPr>
              <a:spcBef>
                <a:spcPts val="0"/>
              </a:spcBef>
              <a:spcAft>
                <a:spcPts val="1200"/>
              </a:spcAft>
              <a:defRPr sz="1600">
                <a:solidFill>
                  <a:schemeClr val="accent1">
                    <a:lumMod val="60000"/>
                    <a:lumOff val="40000"/>
                  </a:schemeClr>
                </a:solidFill>
              </a:defRPr>
            </a:lvl3pPr>
            <a:lvl4pPr>
              <a:spcBef>
                <a:spcPts val="0"/>
              </a:spcBef>
              <a:spcAft>
                <a:spcPts val="1200"/>
              </a:spcAft>
              <a:defRPr sz="1200">
                <a:solidFill>
                  <a:schemeClr val="accent1">
                    <a:lumMod val="60000"/>
                    <a:lumOff val="40000"/>
                  </a:schemeClr>
                </a:solidFill>
              </a:defRPr>
            </a:lvl4pPr>
            <a:lvl5pPr>
              <a:spcBef>
                <a:spcPts val="0"/>
              </a:spcBef>
              <a:spcAft>
                <a:spcPts val="1200"/>
              </a:spcAft>
              <a:defRPr sz="1200">
                <a:solidFill>
                  <a:schemeClr val="accent1">
                    <a:lumMod val="60000"/>
                    <a:lumOff val="40000"/>
                  </a:schemeClr>
                </a:solidFill>
              </a:defRPr>
            </a:lvl5pPr>
          </a:lstStyle>
          <a:p>
            <a:pPr lvl="0"/>
            <a:r>
              <a:rPr lang="en-US"/>
              <a:t>Click to edit Master text styles</a:t>
            </a:r>
          </a:p>
        </p:txBody>
      </p:sp>
      <p:grpSp>
        <p:nvGrpSpPr>
          <p:cNvPr id="5" name="Group 4">
            <a:extLst>
              <a:ext uri="{FF2B5EF4-FFF2-40B4-BE49-F238E27FC236}">
                <a16:creationId xmlns:a16="http://schemas.microsoft.com/office/drawing/2014/main" id="{DB2F867E-5C9C-4F0F-8451-73E6553ADBD1}"/>
              </a:ext>
            </a:extLst>
          </p:cNvPr>
          <p:cNvGrpSpPr/>
          <p:nvPr userDrawn="1"/>
        </p:nvGrpSpPr>
        <p:grpSpPr>
          <a:xfrm>
            <a:off x="5088577" y="780703"/>
            <a:ext cx="6956010" cy="5296594"/>
            <a:chOff x="3681202" y="82368"/>
            <a:chExt cx="8642455" cy="6728530"/>
          </a:xfrm>
        </p:grpSpPr>
        <p:pic>
          <p:nvPicPr>
            <p:cNvPr id="6" name="Picture 5">
              <a:extLst>
                <a:ext uri="{FF2B5EF4-FFF2-40B4-BE49-F238E27FC236}">
                  <a16:creationId xmlns:a16="http://schemas.microsoft.com/office/drawing/2014/main" id="{95774E18-BB95-48B9-BFB0-EDB78E1645EC}"/>
                </a:ext>
              </a:extLst>
            </p:cNvPr>
            <p:cNvPicPr>
              <a:picLocks noChangeAspect="1"/>
            </p:cNvPicPr>
            <p:nvPr userDrawn="1"/>
          </p:nvPicPr>
          <p:blipFill>
            <a:blip r:embed="rId2"/>
            <a:stretch>
              <a:fillRect/>
            </a:stretch>
          </p:blipFill>
          <p:spPr>
            <a:xfrm>
              <a:off x="4490300" y="5629923"/>
              <a:ext cx="1165434" cy="554430"/>
            </a:xfrm>
            <a:prstGeom prst="rect">
              <a:avLst/>
            </a:prstGeom>
          </p:spPr>
        </p:pic>
        <p:pic>
          <p:nvPicPr>
            <p:cNvPr id="7" name="Picture 6">
              <a:extLst>
                <a:ext uri="{FF2B5EF4-FFF2-40B4-BE49-F238E27FC236}">
                  <a16:creationId xmlns:a16="http://schemas.microsoft.com/office/drawing/2014/main" id="{F247B37F-4CB7-4DE7-9E80-1F8763410729}"/>
                </a:ext>
              </a:extLst>
            </p:cNvPr>
            <p:cNvPicPr>
              <a:picLocks noChangeAspect="1"/>
            </p:cNvPicPr>
            <p:nvPr userDrawn="1"/>
          </p:nvPicPr>
          <p:blipFill rotWithShape="1">
            <a:blip r:embed="rId3"/>
            <a:srcRect r="1211"/>
            <a:stretch/>
          </p:blipFill>
          <p:spPr>
            <a:xfrm>
              <a:off x="4487805" y="806451"/>
              <a:ext cx="7240369" cy="5232861"/>
            </a:xfrm>
            <a:prstGeom prst="rect">
              <a:avLst/>
            </a:prstGeom>
          </p:spPr>
        </p:pic>
        <p:sp>
          <p:nvSpPr>
            <p:cNvPr id="8" name="Rectangle 7">
              <a:extLst>
                <a:ext uri="{FF2B5EF4-FFF2-40B4-BE49-F238E27FC236}">
                  <a16:creationId xmlns:a16="http://schemas.microsoft.com/office/drawing/2014/main" id="{5D5E203C-5B5E-46A1-9041-CEF0709B8CC2}"/>
                </a:ext>
              </a:extLst>
            </p:cNvPr>
            <p:cNvSpPr/>
            <p:nvPr userDrawn="1"/>
          </p:nvSpPr>
          <p:spPr bwMode="auto">
            <a:xfrm>
              <a:off x="5625630" y="5976273"/>
              <a:ext cx="6102544" cy="208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descr="A screenshot of a computer screen&#10;&#10;Description automatically generated">
              <a:extLst>
                <a:ext uri="{FF2B5EF4-FFF2-40B4-BE49-F238E27FC236}">
                  <a16:creationId xmlns:a16="http://schemas.microsoft.com/office/drawing/2014/main" id="{579642E9-5057-4294-94C4-6A65DCFB56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3" r="28506"/>
            <a:stretch/>
          </p:blipFill>
          <p:spPr>
            <a:xfrm>
              <a:off x="3681202" y="82368"/>
              <a:ext cx="6938672" cy="6728530"/>
            </a:xfrm>
            <a:prstGeom prst="rect">
              <a:avLst/>
            </a:prstGeom>
          </p:spPr>
        </p:pic>
        <p:pic>
          <p:nvPicPr>
            <p:cNvPr id="10" name="Picture 9" descr="A screenshot of a computer screen&#10;&#10;Description automatically generated">
              <a:extLst>
                <a:ext uri="{FF2B5EF4-FFF2-40B4-BE49-F238E27FC236}">
                  <a16:creationId xmlns:a16="http://schemas.microsoft.com/office/drawing/2014/main" id="{E26A0163-42DE-466D-A0BC-D8F22863AFD0}"/>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79459" r="1"/>
            <a:stretch/>
          </p:blipFill>
          <p:spPr>
            <a:xfrm>
              <a:off x="10379243" y="82368"/>
              <a:ext cx="1944414" cy="6728530"/>
            </a:xfrm>
            <a:prstGeom prst="rect">
              <a:avLst/>
            </a:prstGeom>
          </p:spPr>
        </p:pic>
      </p:grpSp>
    </p:spTree>
    <p:extLst>
      <p:ext uri="{BB962C8B-B14F-4D97-AF65-F5344CB8AC3E}">
        <p14:creationId xmlns:p14="http://schemas.microsoft.com/office/powerpoint/2010/main" val="3098439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64" presetClass="path" presetSubtype="0" decel="100000" fill="hold" grpId="1" nodeType="withEffect">
                                  <p:stCondLst>
                                    <p:cond delay="0"/>
                                  </p:stCondLst>
                                  <p:childTnLst>
                                    <p:animMotion origin="layout" path="M 1.45833E-6 0.04583 L 1.45833E-6 3.33333E-6 " pathEditMode="relative" rAng="0" ptsTypes="AA">
                                      <p:cBhvr>
                                        <p:cTn id="9" dur="700" fill="hold"/>
                                        <p:tgtEl>
                                          <p:spTgt spid="4">
                                            <p:txEl>
                                              <p:pRg st="0" end="0"/>
                                            </p:txEl>
                                          </p:spTgt>
                                        </p:tgtEl>
                                        <p:attrNameLst>
                                          <p:attrName>ppt_x</p:attrName>
                                          <p:attrName>ppt_y</p:attrName>
                                        </p:attrNameLst>
                                      </p:cBhvr>
                                      <p:rCtr x="0" y="-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build="p">
        <p:tmplLst>
          <p:tmpl lvl="1">
            <p:tnLst>
              <p:par>
                <p:cTn presetID="64" presetClass="path" presetSubtype="0" decel="100000" fill="hold" nodeType="withEffect">
                  <p:stCondLst>
                    <p:cond delay="0"/>
                  </p:stCondLst>
                  <p:childTnLst>
                    <p:animMotion origin="layout" path="M 1.45833E-6 0.04583 L 1.45833E-6 3.33333E-6 " pathEditMode="relative" rAng="0" ptsTypes="AA">
                      <p:cBhvr>
                        <p:cTn dur="700" fill="hold"/>
                        <p:tgtEl>
                          <p:spTgt spid="4"/>
                        </p:tgtEl>
                        <p:attrNameLst>
                          <p:attrName>ppt_x</p:attrName>
                          <p:attrName>ppt_y</p:attrName>
                        </p:attrNameLst>
                      </p:cBhvr>
                      <p:rCtr x="0" y="-2454"/>
                    </p:animMotion>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206307"/>
            <a:ext cx="4177347" cy="1107996"/>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372E9528-0A41-4157-9220-1A280716491F}"/>
              </a:ext>
            </a:extLst>
          </p:cNvPr>
          <p:cNvSpPr>
            <a:spLocks noGrp="1"/>
          </p:cNvSpPr>
          <p:nvPr>
            <p:ph type="body" sz="quarter" idx="10"/>
          </p:nvPr>
        </p:nvSpPr>
        <p:spPr>
          <a:xfrm>
            <a:off x="588962" y="3429000"/>
            <a:ext cx="4177347" cy="276999"/>
          </a:xfrm>
        </p:spPr>
        <p:txBody>
          <a:bodyPr/>
          <a:lstStyle>
            <a:lvl1pPr>
              <a:spcBef>
                <a:spcPts val="0"/>
              </a:spcBef>
              <a:spcAft>
                <a:spcPts val="1200"/>
              </a:spcAft>
              <a:defRPr sz="1800">
                <a:solidFill>
                  <a:schemeClr val="accent1">
                    <a:lumMod val="60000"/>
                    <a:lumOff val="40000"/>
                  </a:schemeClr>
                </a:solidFill>
              </a:defRPr>
            </a:lvl1pPr>
            <a:lvl2pPr>
              <a:spcBef>
                <a:spcPts val="0"/>
              </a:spcBef>
              <a:spcAft>
                <a:spcPts val="1200"/>
              </a:spcAft>
              <a:defRPr sz="1800">
                <a:solidFill>
                  <a:schemeClr val="accent1">
                    <a:lumMod val="60000"/>
                    <a:lumOff val="40000"/>
                  </a:schemeClr>
                </a:solidFill>
              </a:defRPr>
            </a:lvl2pPr>
            <a:lvl3pPr>
              <a:spcBef>
                <a:spcPts val="0"/>
              </a:spcBef>
              <a:spcAft>
                <a:spcPts val="1200"/>
              </a:spcAft>
              <a:defRPr sz="1600">
                <a:solidFill>
                  <a:schemeClr val="accent1">
                    <a:lumMod val="60000"/>
                    <a:lumOff val="40000"/>
                  </a:schemeClr>
                </a:solidFill>
              </a:defRPr>
            </a:lvl3pPr>
            <a:lvl4pPr>
              <a:spcBef>
                <a:spcPts val="0"/>
              </a:spcBef>
              <a:spcAft>
                <a:spcPts val="1200"/>
              </a:spcAft>
              <a:defRPr sz="1200">
                <a:solidFill>
                  <a:schemeClr val="accent1">
                    <a:lumMod val="60000"/>
                    <a:lumOff val="40000"/>
                  </a:schemeClr>
                </a:solidFill>
              </a:defRPr>
            </a:lvl4pPr>
            <a:lvl5pPr>
              <a:spcBef>
                <a:spcPts val="0"/>
              </a:spcBef>
              <a:spcAft>
                <a:spcPts val="1200"/>
              </a:spcAft>
              <a:defRPr sz="1200">
                <a:solidFill>
                  <a:schemeClr val="accent1">
                    <a:lumMod val="60000"/>
                    <a:lumOff val="40000"/>
                  </a:schemeClr>
                </a:solidFill>
              </a:defRPr>
            </a:lvl5pPr>
          </a:lstStyle>
          <a:p>
            <a:pPr lvl="0"/>
            <a:r>
              <a:rPr lang="en-US"/>
              <a:t>Click to edit Master text styles</a:t>
            </a:r>
          </a:p>
        </p:txBody>
      </p:sp>
    </p:spTree>
    <p:extLst>
      <p:ext uri="{BB962C8B-B14F-4D97-AF65-F5344CB8AC3E}">
        <p14:creationId xmlns:p14="http://schemas.microsoft.com/office/powerpoint/2010/main" val="2894823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64" presetClass="path" presetSubtype="0" decel="100000" fill="hold" grpId="1" nodeType="withEffect">
                                  <p:stCondLst>
                                    <p:cond delay="0"/>
                                  </p:stCondLst>
                                  <p:childTnLst>
                                    <p:animMotion origin="layout" path="M 1.45833E-6 0.04583 L 1.45833E-6 3.33333E-6 " pathEditMode="relative" rAng="0" ptsTypes="AA">
                                      <p:cBhvr>
                                        <p:cTn id="9" dur="700" fill="hold"/>
                                        <p:tgtEl>
                                          <p:spTgt spid="4">
                                            <p:txEl>
                                              <p:pRg st="0" end="0"/>
                                            </p:txEl>
                                          </p:spTgt>
                                        </p:tgtEl>
                                        <p:attrNameLst>
                                          <p:attrName>ppt_x</p:attrName>
                                          <p:attrName>ppt_y</p:attrName>
                                        </p:attrNameLst>
                                      </p:cBhvr>
                                      <p:rCtr x="0" y="-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4" grpId="1" build="p">
        <p:tmplLst>
          <p:tmpl lvl="1">
            <p:tnLst>
              <p:par>
                <p:cTn presetID="64" presetClass="path" presetSubtype="0" decel="100000" fill="hold" nodeType="withEffect">
                  <p:stCondLst>
                    <p:cond delay="0"/>
                  </p:stCondLst>
                  <p:childTnLst>
                    <p:animMotion origin="layout" path="M 1.45833E-6 0.04583 L 1.45833E-6 3.33333E-6 " pathEditMode="relative" rAng="0" ptsTypes="AA">
                      <p:cBhvr>
                        <p:cTn dur="700" fill="hold"/>
                        <p:tgtEl>
                          <p:spTgt spid="4"/>
                        </p:tgtEl>
                        <p:attrNameLst>
                          <p:attrName>ppt_x</p:attrName>
                          <p:attrName>ppt_y</p:attrName>
                        </p:attrNameLst>
                      </p:cBhvr>
                      <p:rCtr x="0" y="-2454"/>
                    </p:animMotion>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206307"/>
            <a:ext cx="3477325" cy="1107996"/>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769011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206307"/>
            <a:ext cx="3477325" cy="1107996"/>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grpSp>
        <p:nvGrpSpPr>
          <p:cNvPr id="5" name="Group 4">
            <a:extLst>
              <a:ext uri="{FF2B5EF4-FFF2-40B4-BE49-F238E27FC236}">
                <a16:creationId xmlns:a16="http://schemas.microsoft.com/office/drawing/2014/main" id="{DB2F867E-5C9C-4F0F-8451-73E6553ADBD1}"/>
              </a:ext>
            </a:extLst>
          </p:cNvPr>
          <p:cNvGrpSpPr/>
          <p:nvPr userDrawn="1"/>
        </p:nvGrpSpPr>
        <p:grpSpPr>
          <a:xfrm>
            <a:off x="5088577" y="780703"/>
            <a:ext cx="6956010" cy="5296594"/>
            <a:chOff x="3681202" y="82368"/>
            <a:chExt cx="8642455" cy="6728530"/>
          </a:xfrm>
        </p:grpSpPr>
        <p:pic>
          <p:nvPicPr>
            <p:cNvPr id="6" name="Picture 5">
              <a:extLst>
                <a:ext uri="{FF2B5EF4-FFF2-40B4-BE49-F238E27FC236}">
                  <a16:creationId xmlns:a16="http://schemas.microsoft.com/office/drawing/2014/main" id="{95774E18-BB95-48B9-BFB0-EDB78E1645EC}"/>
                </a:ext>
              </a:extLst>
            </p:cNvPr>
            <p:cNvPicPr>
              <a:picLocks noChangeAspect="1"/>
            </p:cNvPicPr>
            <p:nvPr userDrawn="1"/>
          </p:nvPicPr>
          <p:blipFill>
            <a:blip r:embed="rId2"/>
            <a:stretch>
              <a:fillRect/>
            </a:stretch>
          </p:blipFill>
          <p:spPr>
            <a:xfrm>
              <a:off x="4490300" y="5629923"/>
              <a:ext cx="1165434" cy="554430"/>
            </a:xfrm>
            <a:prstGeom prst="rect">
              <a:avLst/>
            </a:prstGeom>
          </p:spPr>
        </p:pic>
        <p:pic>
          <p:nvPicPr>
            <p:cNvPr id="7" name="Picture 6">
              <a:extLst>
                <a:ext uri="{FF2B5EF4-FFF2-40B4-BE49-F238E27FC236}">
                  <a16:creationId xmlns:a16="http://schemas.microsoft.com/office/drawing/2014/main" id="{F247B37F-4CB7-4DE7-9E80-1F8763410729}"/>
                </a:ext>
              </a:extLst>
            </p:cNvPr>
            <p:cNvPicPr>
              <a:picLocks noChangeAspect="1"/>
            </p:cNvPicPr>
            <p:nvPr userDrawn="1"/>
          </p:nvPicPr>
          <p:blipFill rotWithShape="1">
            <a:blip r:embed="rId3"/>
            <a:srcRect r="1211"/>
            <a:stretch/>
          </p:blipFill>
          <p:spPr>
            <a:xfrm>
              <a:off x="4487805" y="806451"/>
              <a:ext cx="7240369" cy="5232861"/>
            </a:xfrm>
            <a:prstGeom prst="rect">
              <a:avLst/>
            </a:prstGeom>
          </p:spPr>
        </p:pic>
        <p:sp>
          <p:nvSpPr>
            <p:cNvPr id="8" name="Rectangle 7">
              <a:extLst>
                <a:ext uri="{FF2B5EF4-FFF2-40B4-BE49-F238E27FC236}">
                  <a16:creationId xmlns:a16="http://schemas.microsoft.com/office/drawing/2014/main" id="{5D5E203C-5B5E-46A1-9041-CEF0709B8CC2}"/>
                </a:ext>
              </a:extLst>
            </p:cNvPr>
            <p:cNvSpPr/>
            <p:nvPr userDrawn="1"/>
          </p:nvSpPr>
          <p:spPr bwMode="auto">
            <a:xfrm>
              <a:off x="5625630" y="5976273"/>
              <a:ext cx="6102544" cy="208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descr="A screenshot of a computer screen&#10;&#10;Description automatically generated">
              <a:extLst>
                <a:ext uri="{FF2B5EF4-FFF2-40B4-BE49-F238E27FC236}">
                  <a16:creationId xmlns:a16="http://schemas.microsoft.com/office/drawing/2014/main" id="{579642E9-5057-4294-94C4-6A65DCFB56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3" r="28506"/>
            <a:stretch/>
          </p:blipFill>
          <p:spPr>
            <a:xfrm>
              <a:off x="3681202" y="82368"/>
              <a:ext cx="6938672" cy="6728530"/>
            </a:xfrm>
            <a:prstGeom prst="rect">
              <a:avLst/>
            </a:prstGeom>
          </p:spPr>
        </p:pic>
        <p:pic>
          <p:nvPicPr>
            <p:cNvPr id="10" name="Picture 9" descr="A screenshot of a computer screen&#10;&#10;Description automatically generated">
              <a:extLst>
                <a:ext uri="{FF2B5EF4-FFF2-40B4-BE49-F238E27FC236}">
                  <a16:creationId xmlns:a16="http://schemas.microsoft.com/office/drawing/2014/main" id="{E26A0163-42DE-466D-A0BC-D8F22863AFD0}"/>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79459" r="1"/>
            <a:stretch/>
          </p:blipFill>
          <p:spPr>
            <a:xfrm>
              <a:off x="10379243" y="82368"/>
              <a:ext cx="1944414" cy="6728530"/>
            </a:xfrm>
            <a:prstGeom prst="rect">
              <a:avLst/>
            </a:prstGeom>
          </p:spPr>
        </p:pic>
      </p:grpSp>
      <p:sp>
        <p:nvSpPr>
          <p:cNvPr id="11" name="Rectangle 10">
            <a:extLst>
              <a:ext uri="{FF2B5EF4-FFF2-40B4-BE49-F238E27FC236}">
                <a16:creationId xmlns:a16="http://schemas.microsoft.com/office/drawing/2014/main" id="{4EB7D29E-5862-4D1E-9CFA-5F79CEA91653}"/>
              </a:ext>
              <a:ext uri="{C183D7F6-B498-43B3-948B-1728B52AA6E4}">
                <adec:decorative xmlns:adec="http://schemas.microsoft.com/office/drawing/2017/decorative" val="1"/>
              </a:ext>
            </a:extLst>
          </p:cNvPr>
          <p:cNvSpPr/>
          <p:nvPr userDrawn="1"/>
        </p:nvSpPr>
        <p:spPr bwMode="auto">
          <a:xfrm>
            <a:off x="4495800" y="2722279"/>
            <a:ext cx="1049228" cy="20941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B1A8E720-80E1-4EED-856B-3B9AFC097118}"/>
              </a:ext>
              <a:ext uri="{C183D7F6-B498-43B3-948B-1728B52AA6E4}">
                <adec:decorative xmlns:adec="http://schemas.microsoft.com/office/drawing/2017/decorative" val="1"/>
              </a:ext>
            </a:extLst>
          </p:cNvPr>
          <p:cNvSpPr/>
          <p:nvPr userDrawn="1"/>
        </p:nvSpPr>
        <p:spPr bwMode="auto">
          <a:xfrm>
            <a:off x="4495800" y="2722279"/>
            <a:ext cx="1049228" cy="20941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ectangle 12">
            <a:extLst>
              <a:ext uri="{FF2B5EF4-FFF2-40B4-BE49-F238E27FC236}">
                <a16:creationId xmlns:a16="http://schemas.microsoft.com/office/drawing/2014/main" id="{03ED2DAF-F9AF-4B33-80A1-4C848F1377FE}"/>
              </a:ext>
              <a:ext uri="{C183D7F6-B498-43B3-948B-1728B52AA6E4}">
                <adec:decorative xmlns:adec="http://schemas.microsoft.com/office/drawing/2017/decorative" val="1"/>
              </a:ext>
            </a:extLst>
          </p:cNvPr>
          <p:cNvSpPr/>
          <p:nvPr userDrawn="1"/>
        </p:nvSpPr>
        <p:spPr bwMode="auto">
          <a:xfrm>
            <a:off x="4495800" y="2722279"/>
            <a:ext cx="1049228" cy="20941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3">
            <a:extLst>
              <a:ext uri="{FF2B5EF4-FFF2-40B4-BE49-F238E27FC236}">
                <a16:creationId xmlns:a16="http://schemas.microsoft.com/office/drawing/2014/main" id="{3B87B28F-C268-4C72-85F5-105E816F8D49}"/>
              </a:ext>
              <a:ext uri="{C183D7F6-B498-43B3-948B-1728B52AA6E4}">
                <adec:decorative xmlns:adec="http://schemas.microsoft.com/office/drawing/2017/decorative" val="1"/>
              </a:ext>
            </a:extLst>
          </p:cNvPr>
          <p:cNvSpPr/>
          <p:nvPr userDrawn="1"/>
        </p:nvSpPr>
        <p:spPr bwMode="auto">
          <a:xfrm>
            <a:off x="4495800" y="2722278"/>
            <a:ext cx="1049228" cy="2094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2">
            <a:extLst>
              <a:ext uri="{FF2B5EF4-FFF2-40B4-BE49-F238E27FC236}">
                <a16:creationId xmlns:a16="http://schemas.microsoft.com/office/drawing/2014/main" id="{10D9786C-E2EE-49FF-B515-9FACA0E9E3D5}"/>
              </a:ext>
              <a:ext uri="{C183D7F6-B498-43B3-948B-1728B52AA6E4}">
                <adec:decorative xmlns:adec="http://schemas.microsoft.com/office/drawing/2017/decorative" val="1"/>
              </a:ext>
            </a:extLst>
          </p:cNvPr>
          <p:cNvSpPr/>
          <p:nvPr userDrawn="1"/>
        </p:nvSpPr>
        <p:spPr bwMode="auto">
          <a:xfrm>
            <a:off x="4495800" y="2722278"/>
            <a:ext cx="1049228" cy="2094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25010441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206307"/>
            <a:ext cx="3477325" cy="1107996"/>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372E9528-0A41-4157-9220-1A280716491F}"/>
              </a:ext>
            </a:extLst>
          </p:cNvPr>
          <p:cNvSpPr>
            <a:spLocks noGrp="1"/>
          </p:cNvSpPr>
          <p:nvPr>
            <p:ph type="body" sz="quarter" idx="10"/>
          </p:nvPr>
        </p:nvSpPr>
        <p:spPr>
          <a:xfrm>
            <a:off x="588963" y="3429000"/>
            <a:ext cx="3560762" cy="307777"/>
          </a:xfrm>
        </p:spPr>
        <p:txBody>
          <a:bodyPr/>
          <a:lstStyle>
            <a:lvl1pPr>
              <a:spcBef>
                <a:spcPts val="0"/>
              </a:spcBef>
              <a:spcAft>
                <a:spcPts val="1200"/>
              </a:spcAft>
              <a:defRPr sz="2000">
                <a:solidFill>
                  <a:schemeClr val="accent1">
                    <a:lumMod val="60000"/>
                    <a:lumOff val="40000"/>
                  </a:schemeClr>
                </a:solidFill>
              </a:defRPr>
            </a:lvl1pPr>
            <a:lvl2pPr>
              <a:spcBef>
                <a:spcPts val="0"/>
              </a:spcBef>
              <a:spcAft>
                <a:spcPts val="1200"/>
              </a:spcAft>
              <a:defRPr>
                <a:solidFill>
                  <a:schemeClr val="accent1">
                    <a:lumMod val="60000"/>
                    <a:lumOff val="40000"/>
                  </a:schemeClr>
                </a:solidFill>
              </a:defRPr>
            </a:lvl2pPr>
            <a:lvl3pPr>
              <a:spcBef>
                <a:spcPts val="0"/>
              </a:spcBef>
              <a:spcAft>
                <a:spcPts val="1200"/>
              </a:spcAft>
              <a:defRPr>
                <a:solidFill>
                  <a:schemeClr val="accent1">
                    <a:lumMod val="60000"/>
                    <a:lumOff val="40000"/>
                  </a:schemeClr>
                </a:solidFill>
              </a:defRPr>
            </a:lvl3pPr>
            <a:lvl4pPr>
              <a:spcBef>
                <a:spcPts val="0"/>
              </a:spcBef>
              <a:spcAft>
                <a:spcPts val="1200"/>
              </a:spcAft>
              <a:defRPr>
                <a:solidFill>
                  <a:schemeClr val="accent1">
                    <a:lumMod val="60000"/>
                    <a:lumOff val="40000"/>
                  </a:schemeClr>
                </a:solidFill>
              </a:defRPr>
            </a:lvl4pPr>
            <a:lvl5pPr>
              <a:spcBef>
                <a:spcPts val="0"/>
              </a:spcBef>
              <a:spcAft>
                <a:spcPts val="1200"/>
              </a:spcAft>
              <a:defRPr>
                <a:solidFill>
                  <a:schemeClr val="accent1">
                    <a:lumMod val="60000"/>
                    <a:lumOff val="40000"/>
                  </a:schemeClr>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F90E875D-5277-4363-858F-DBEEFB982A7C}"/>
              </a:ext>
            </a:extLst>
          </p:cNvPr>
          <p:cNvSpPr>
            <a:spLocks noGrp="1"/>
          </p:cNvSpPr>
          <p:nvPr>
            <p:ph type="body" sz="quarter" idx="11"/>
          </p:nvPr>
        </p:nvSpPr>
        <p:spPr>
          <a:xfrm>
            <a:off x="5267325" y="1579563"/>
            <a:ext cx="3478213" cy="164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073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64" presetClass="path" presetSubtype="0" decel="100000" fill="hold" grpId="1" nodeType="withEffect">
                                  <p:stCondLst>
                                    <p:cond delay="0"/>
                                  </p:stCondLst>
                                  <p:childTnLst>
                                    <p:animMotion origin="layout" path="M -0.00247 0.05278 L 3.75E-6 3.33333E-6 " pathEditMode="relative" rAng="0" ptsTypes="AA">
                                      <p:cBhvr>
                                        <p:cTn id="9" dur="700" fill="hold"/>
                                        <p:tgtEl>
                                          <p:spTgt spid="4">
                                            <p:txEl>
                                              <p:pRg st="0" end="0"/>
                                            </p:txEl>
                                          </p:spTgt>
                                        </p:tgtEl>
                                        <p:attrNameLst>
                                          <p:attrName>ppt_x</p:attrName>
                                          <p:attrName>ppt_y</p:attrName>
                                        </p:attrNameLst>
                                      </p:cBhvr>
                                      <p:rCtr x="-39"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Lst>
      </p:bldP>
      <p:bldP spid="4" grpId="1" build="p">
        <p:tmplLst>
          <p:tmpl lvl="1">
            <p:tnLst>
              <p:par>
                <p:cTn presetID="64" presetClass="path" presetSubtype="0" decel="100000" fill="hold" nodeType="withEffect">
                  <p:stCondLst>
                    <p:cond delay="0"/>
                  </p:stCondLst>
                  <p:childTnLst>
                    <p:animMotion origin="layout" path="M -0.00247 0.05278 L 3.75E-6 3.33333E-6 " pathEditMode="relative" rAng="0" ptsTypes="AA">
                      <p:cBhvr>
                        <p:cTn dur="700" fill="hold"/>
                        <p:tgtEl>
                          <p:spTgt spid="4"/>
                        </p:tgtEl>
                        <p:attrNameLst>
                          <p:attrName>ppt_x</p:attrName>
                          <p:attrName>ppt_y</p:attrName>
                        </p:attrNameLst>
                      </p:cBhvr>
                      <p:rCtr x="-39" y="-2917"/>
                    </p:animMotion>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931788" y="2206307"/>
            <a:ext cx="5080336" cy="1107996"/>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372E9528-0A41-4157-9220-1A280716491F}"/>
              </a:ext>
            </a:extLst>
          </p:cNvPr>
          <p:cNvSpPr>
            <a:spLocks noGrp="1"/>
          </p:cNvSpPr>
          <p:nvPr>
            <p:ph type="body" sz="quarter" idx="10"/>
          </p:nvPr>
        </p:nvSpPr>
        <p:spPr>
          <a:xfrm>
            <a:off x="5932487" y="3429000"/>
            <a:ext cx="5202237" cy="307777"/>
          </a:xfrm>
        </p:spPr>
        <p:txBody>
          <a:bodyPr/>
          <a:lstStyle>
            <a:lvl1pPr>
              <a:spcBef>
                <a:spcPts val="0"/>
              </a:spcBef>
              <a:spcAft>
                <a:spcPts val="1200"/>
              </a:spcAft>
              <a:defRPr sz="2000">
                <a:solidFill>
                  <a:schemeClr val="accent1">
                    <a:lumMod val="60000"/>
                    <a:lumOff val="40000"/>
                  </a:schemeClr>
                </a:solidFill>
              </a:defRPr>
            </a:lvl1pPr>
            <a:lvl2pPr>
              <a:spcBef>
                <a:spcPts val="0"/>
              </a:spcBef>
              <a:spcAft>
                <a:spcPts val="1200"/>
              </a:spcAft>
              <a:defRPr>
                <a:solidFill>
                  <a:schemeClr val="accent1">
                    <a:lumMod val="60000"/>
                    <a:lumOff val="40000"/>
                  </a:schemeClr>
                </a:solidFill>
              </a:defRPr>
            </a:lvl2pPr>
            <a:lvl3pPr>
              <a:spcBef>
                <a:spcPts val="0"/>
              </a:spcBef>
              <a:spcAft>
                <a:spcPts val="1200"/>
              </a:spcAft>
              <a:defRPr>
                <a:solidFill>
                  <a:schemeClr val="accent1">
                    <a:lumMod val="60000"/>
                    <a:lumOff val="40000"/>
                  </a:schemeClr>
                </a:solidFill>
              </a:defRPr>
            </a:lvl3pPr>
            <a:lvl4pPr>
              <a:spcBef>
                <a:spcPts val="0"/>
              </a:spcBef>
              <a:spcAft>
                <a:spcPts val="1200"/>
              </a:spcAft>
              <a:defRPr>
                <a:solidFill>
                  <a:schemeClr val="accent1">
                    <a:lumMod val="60000"/>
                    <a:lumOff val="40000"/>
                  </a:schemeClr>
                </a:solidFill>
              </a:defRPr>
            </a:lvl4pPr>
            <a:lvl5pPr>
              <a:spcBef>
                <a:spcPts val="0"/>
              </a:spcBef>
              <a:spcAft>
                <a:spcPts val="1200"/>
              </a:spcAft>
              <a:defRPr>
                <a:solidFill>
                  <a:schemeClr val="accent1">
                    <a:lumMod val="60000"/>
                    <a:lumOff val="40000"/>
                  </a:schemeClr>
                </a:solidFill>
              </a:defRPr>
            </a:lvl5pPr>
          </a:lstStyle>
          <a:p>
            <a:pPr lvl="0"/>
            <a:r>
              <a:rPr lang="en-US"/>
              <a:t>Click to edit Master text styles</a:t>
            </a:r>
          </a:p>
        </p:txBody>
      </p:sp>
    </p:spTree>
    <p:extLst>
      <p:ext uri="{BB962C8B-B14F-4D97-AF65-F5344CB8AC3E}">
        <p14:creationId xmlns:p14="http://schemas.microsoft.com/office/powerpoint/2010/main" val="1046691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64" presetClass="path" presetSubtype="0" decel="100000" fill="hold" grpId="1" nodeType="withEffect">
                                  <p:stCondLst>
                                    <p:cond delay="0"/>
                                  </p:stCondLst>
                                  <p:childTnLst>
                                    <p:animMotion origin="layout" path="M -2.70833E-6 0.05625 L -2.70833E-6 1.85185E-6 " pathEditMode="relative" rAng="0" ptsTypes="AA">
                                      <p:cBhvr>
                                        <p:cTn id="9" dur="700" fill="hold"/>
                                        <p:tgtEl>
                                          <p:spTgt spid="4">
                                            <p:txEl>
                                              <p:pRg st="0" end="0"/>
                                            </p:txEl>
                                          </p:spTgt>
                                        </p:tgtEl>
                                        <p:attrNameLst>
                                          <p:attrName>ppt_x</p:attrName>
                                          <p:attrName>ppt_y</p:attrName>
                                        </p:attrNameLst>
                                      </p:cBhvr>
                                      <p:rCtr x="0" y="-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Lst>
      </p:bldP>
      <p:bldP spid="4" grpId="1" build="p">
        <p:tmplLst>
          <p:tmpl lvl="1">
            <p:tnLst>
              <p:par>
                <p:cTn presetID="64" presetClass="path" presetSubtype="0" decel="100000" fill="hold" nodeType="withEffect">
                  <p:stCondLst>
                    <p:cond delay="0"/>
                  </p:stCondLst>
                  <p:childTnLst>
                    <p:animMotion origin="layout" path="M -2.70833E-6 0.05625 L -2.70833E-6 1.85185E-6 " pathEditMode="relative" rAng="0" ptsTypes="AA">
                      <p:cBhvr>
                        <p:cTn dur="700" fill="hold"/>
                        <p:tgtEl>
                          <p:spTgt spid="4"/>
                        </p:tgtEl>
                        <p:attrNameLst>
                          <p:attrName>ppt_x</p:attrName>
                          <p:attrName>ppt_y</p:attrName>
                        </p:attrNameLst>
                      </p:cBhvr>
                      <p:rCtr x="0" y="-2778"/>
                    </p:animMotion>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1015664" y="630726"/>
            <a:ext cx="6032250" cy="508757"/>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B480C944-F3BA-4B5D-948D-A557B19D1E29}"/>
              </a:ext>
            </a:extLst>
          </p:cNvPr>
          <p:cNvSpPr>
            <a:spLocks noGrp="1"/>
          </p:cNvSpPr>
          <p:nvPr>
            <p:ph type="body" sz="quarter" idx="10"/>
          </p:nvPr>
        </p:nvSpPr>
        <p:spPr>
          <a:xfrm>
            <a:off x="1957388" y="2097088"/>
            <a:ext cx="4860925"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866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64" presetClass="path" presetSubtype="0" decel="100000" fill="hold" grpId="1" nodeType="withEffect">
                                  <p:stCondLst>
                                    <p:cond delay="0"/>
                                  </p:stCondLst>
                                  <p:childTnLst>
                                    <p:animMotion origin="layout" path="M -2.70833E-6 0.05625 L -2.70833E-6 1.85185E-6 " pathEditMode="relative" rAng="0" ptsTypes="AA">
                                      <p:cBhvr>
                                        <p:cTn id="9" dur="700" fill="hold"/>
                                        <p:tgtEl>
                                          <p:spTgt spid="4"/>
                                        </p:tgtEl>
                                        <p:attrNameLst>
                                          <p:attrName>ppt_x</p:attrName>
                                          <p:attrName>ppt_y</p:attrName>
                                        </p:attrNameLst>
                                      </p:cBhvr>
                                      <p:rCtr x="0" y="-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Lst>
      </p:bldP>
      <p:bldP spid="4" grpId="1">
        <p:tmplLst>
          <p:tmpl>
            <p:tnLst>
              <p:par>
                <p:cTn presetID="64" presetClass="path" presetSubtype="0" decel="100000" fill="hold" nodeType="withEffect">
                  <p:stCondLst>
                    <p:cond delay="0"/>
                  </p:stCondLst>
                  <p:childTnLst>
                    <p:animMotion origin="layout" path="M -2.70833E-6 0.05625 L -2.70833E-6 1.85185E-6 " pathEditMode="relative" rAng="0" ptsTypes="AA">
                      <p:cBhvr>
                        <p:cTn dur="700" fill="hold"/>
                        <p:tgtEl>
                          <p:spTgt spid="4"/>
                        </p:tgtEl>
                        <p:attrNameLst>
                          <p:attrName>ppt_x</p:attrName>
                          <p:attrName>ppt_y</p:attrName>
                        </p:attrNameLst>
                      </p:cBhvr>
                      <p:rCtr x="0" y="-2778"/>
                    </p:animMotion>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1797938" y="796607"/>
            <a:ext cx="6222112" cy="594043"/>
          </a:xfrm>
        </p:spPr>
        <p:txBody>
          <a:bodyPr anchor="b"/>
          <a:lstStyle>
            <a:lvl1pPr algn="l">
              <a:defRPr>
                <a:gradFill>
                  <a:gsLst>
                    <a:gs pos="1250">
                      <a:schemeClr val="tx1"/>
                    </a:gs>
                    <a:gs pos="100000">
                      <a:schemeClr val="tx1"/>
                    </a:gs>
                  </a:gsLst>
                  <a:lin ang="5400000" scaled="0"/>
                </a:gradFill>
              </a:defRPr>
            </a:lvl1pPr>
          </a:lstStyle>
          <a:p>
            <a:r>
              <a:rPr lang="en-US"/>
              <a:t>Click to edit Master title style</a:t>
            </a:r>
          </a:p>
        </p:txBody>
      </p:sp>
      <p:sp>
        <p:nvSpPr>
          <p:cNvPr id="4" name="Text Placeholder 3">
            <a:extLst>
              <a:ext uri="{FF2B5EF4-FFF2-40B4-BE49-F238E27FC236}">
                <a16:creationId xmlns:a16="http://schemas.microsoft.com/office/drawing/2014/main" id="{5011A7A0-E4BE-47D2-A0D7-FE03716F3169}"/>
              </a:ext>
            </a:extLst>
          </p:cNvPr>
          <p:cNvSpPr>
            <a:spLocks noGrp="1"/>
          </p:cNvSpPr>
          <p:nvPr>
            <p:ph type="body" sz="quarter" idx="10"/>
          </p:nvPr>
        </p:nvSpPr>
        <p:spPr>
          <a:xfrm>
            <a:off x="3151188" y="2773362"/>
            <a:ext cx="6551612" cy="190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308C1D69-79E6-490F-ABBE-48C397209D26}"/>
              </a:ext>
            </a:extLst>
          </p:cNvPr>
          <p:cNvSpPr>
            <a:spLocks noGrp="1"/>
          </p:cNvSpPr>
          <p:nvPr>
            <p:ph type="body" sz="quarter" idx="11"/>
          </p:nvPr>
        </p:nvSpPr>
        <p:spPr>
          <a:xfrm>
            <a:off x="8347075" y="1069975"/>
            <a:ext cx="2314575" cy="142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6136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64" presetClass="path" presetSubtype="0" decel="100000" fill="hold" grpId="1" nodeType="withEffect">
                                  <p:stCondLst>
                                    <p:cond delay="0"/>
                                  </p:stCondLst>
                                  <p:childTnLst>
                                    <p:animMotion origin="layout" path="M -2.70833E-6 0.05625 L -2.70833E-6 1.85185E-6 " pathEditMode="relative" rAng="0" ptsTypes="AA">
                                      <p:cBhvr>
                                        <p:cTn id="9" dur="700" fill="hold"/>
                                        <p:tgtEl>
                                          <p:spTgt spid="4"/>
                                        </p:tgtEl>
                                        <p:attrNameLst>
                                          <p:attrName>ppt_x</p:attrName>
                                          <p:attrName>ppt_y</p:attrName>
                                        </p:attrNameLst>
                                      </p:cBhvr>
                                      <p:rCtr x="0" y="-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00"/>
                        <p:tgtEl>
                          <p:spTgt spid="4"/>
                        </p:tgtEl>
                      </p:cBhvr>
                    </p:animEffect>
                  </p:childTnLst>
                </p:cTn>
              </p:par>
            </p:tnLst>
          </p:tmpl>
        </p:tmplLst>
      </p:bldP>
      <p:bldP spid="4" grpId="1">
        <p:tmplLst>
          <p:tmpl>
            <p:tnLst>
              <p:par>
                <p:cTn presetID="64" presetClass="path" presetSubtype="0" decel="100000" fill="hold" nodeType="withEffect">
                  <p:stCondLst>
                    <p:cond delay="0"/>
                  </p:stCondLst>
                  <p:childTnLst>
                    <p:animMotion origin="layout" path="M -2.70833E-6 0.05625 L -2.70833E-6 1.85185E-6 " pathEditMode="relative" rAng="0" ptsTypes="AA">
                      <p:cBhvr>
                        <p:cTn dur="700" fill="hold"/>
                        <p:tgtEl>
                          <p:spTgt spid="4"/>
                        </p:tgtEl>
                        <p:attrNameLst>
                          <p:attrName>ppt_x</p:attrName>
                          <p:attrName>ppt_y</p:attrName>
                        </p:attrNameLst>
                      </p:cBhvr>
                      <p:rCtr x="0" y="-2778"/>
                    </p:animMotion>
                  </p:childTnLst>
                </p:cTn>
              </p:par>
            </p:tnLst>
          </p:tmpl>
        </p:tmplLst>
      </p:bldP>
    </p:bldLst>
  </p:timing>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D94E-9C3F-48A3-A2B8-E8A78A8062E8}"/>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F6E02C07-C697-4DFD-A730-9176442491D9}"/>
              </a:ext>
            </a:extLst>
          </p:cNvPr>
          <p:cNvSpPr>
            <a:spLocks noGrp="1"/>
          </p:cNvSpPr>
          <p:nvPr>
            <p:ph sz="quarter" idx="10"/>
          </p:nvPr>
        </p:nvSpPr>
        <p:spPr>
          <a:xfrm>
            <a:off x="1768475" y="2174875"/>
            <a:ext cx="2457450"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A09C622-C207-4E4A-91BD-75F3B6B93FA6}"/>
              </a:ext>
            </a:extLst>
          </p:cNvPr>
          <p:cNvSpPr>
            <a:spLocks noGrp="1"/>
          </p:cNvSpPr>
          <p:nvPr>
            <p:ph sz="quarter" idx="11"/>
          </p:nvPr>
        </p:nvSpPr>
        <p:spPr>
          <a:xfrm>
            <a:off x="1920875" y="2327275"/>
            <a:ext cx="2457450"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2BF7A5FA-47C6-47A2-9F9C-8969D0BE444E}"/>
              </a:ext>
            </a:extLst>
          </p:cNvPr>
          <p:cNvSpPr>
            <a:spLocks noGrp="1"/>
          </p:cNvSpPr>
          <p:nvPr>
            <p:ph sz="quarter" idx="12"/>
          </p:nvPr>
        </p:nvSpPr>
        <p:spPr>
          <a:xfrm>
            <a:off x="2073275" y="2479675"/>
            <a:ext cx="2457450"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1E5F607D-C357-475C-94DF-4C0A9A85CA15}"/>
              </a:ext>
            </a:extLst>
          </p:cNvPr>
          <p:cNvSpPr>
            <a:spLocks noGrp="1"/>
          </p:cNvSpPr>
          <p:nvPr>
            <p:ph sz="quarter" idx="13"/>
          </p:nvPr>
        </p:nvSpPr>
        <p:spPr>
          <a:xfrm>
            <a:off x="2225675" y="2632075"/>
            <a:ext cx="2457450"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9C9E3AF-ED79-465A-9332-C461F93DE281}"/>
              </a:ext>
            </a:extLst>
          </p:cNvPr>
          <p:cNvSpPr>
            <a:spLocks noGrp="1"/>
          </p:cNvSpPr>
          <p:nvPr>
            <p:ph sz="quarter" idx="14"/>
          </p:nvPr>
        </p:nvSpPr>
        <p:spPr>
          <a:xfrm>
            <a:off x="2378075" y="2784475"/>
            <a:ext cx="2457450"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0A3407B-513D-4844-B6F8-A054ED218715}"/>
              </a:ext>
            </a:extLst>
          </p:cNvPr>
          <p:cNvSpPr>
            <a:spLocks noGrp="1"/>
          </p:cNvSpPr>
          <p:nvPr>
            <p:ph sz="quarter" idx="15"/>
          </p:nvPr>
        </p:nvSpPr>
        <p:spPr>
          <a:xfrm>
            <a:off x="2530475" y="2936875"/>
            <a:ext cx="2457450"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03A09635-5C4D-4DEB-A920-B995E3FA7D7A}"/>
              </a:ext>
            </a:extLst>
          </p:cNvPr>
          <p:cNvSpPr>
            <a:spLocks noGrp="1"/>
          </p:cNvSpPr>
          <p:nvPr>
            <p:ph sz="quarter" idx="16"/>
          </p:nvPr>
        </p:nvSpPr>
        <p:spPr>
          <a:xfrm>
            <a:off x="2682875" y="3089275"/>
            <a:ext cx="2457450"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254B47AF-4363-4F13-9474-36C06CF397E7}"/>
              </a:ext>
            </a:extLst>
          </p:cNvPr>
          <p:cNvSpPr>
            <a:spLocks noGrp="1"/>
          </p:cNvSpPr>
          <p:nvPr>
            <p:ph sz="quarter" idx="17"/>
          </p:nvPr>
        </p:nvSpPr>
        <p:spPr>
          <a:xfrm>
            <a:off x="2835275" y="3241675"/>
            <a:ext cx="2457450" cy="142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1501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B207AD-DEAE-154A-A901-6FD356CDE8A4}"/>
              </a:ext>
            </a:extLst>
          </p:cNvPr>
          <p:cNvSpPr/>
          <p:nvPr userDrawn="1"/>
        </p:nvSpPr>
        <p:spPr>
          <a:xfrm>
            <a:off x="2961411" y="3291776"/>
            <a:ext cx="9230589" cy="1414956"/>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CC7BF76F-4846-4D42-BB24-41761B401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6270" y="6299345"/>
            <a:ext cx="1554480" cy="333103"/>
          </a:xfrm>
          <a:prstGeom prst="rect">
            <a:avLst/>
          </a:prstGeom>
        </p:spPr>
      </p:pic>
      <p:sp>
        <p:nvSpPr>
          <p:cNvPr id="25" name="TextBox 24">
            <a:extLst>
              <a:ext uri="{FF2B5EF4-FFF2-40B4-BE49-F238E27FC236}">
                <a16:creationId xmlns:a16="http://schemas.microsoft.com/office/drawing/2014/main" id="{F5F6FC98-BF54-8E4B-ADCE-416C088B5FD5}"/>
              </a:ext>
            </a:extLst>
          </p:cNvPr>
          <p:cNvSpPr txBox="1"/>
          <p:nvPr userDrawn="1"/>
        </p:nvSpPr>
        <p:spPr>
          <a:xfrm>
            <a:off x="326875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Situation:</a:t>
            </a:r>
            <a:endParaRPr lang="en-US" sz="1400">
              <a:solidFill>
                <a:schemeClr val="bg1">
                  <a:lumMod val="50000"/>
                </a:schemeClr>
              </a:solidFill>
            </a:endParaRPr>
          </a:p>
        </p:txBody>
      </p:sp>
      <p:sp>
        <p:nvSpPr>
          <p:cNvPr id="27" name="Text Placeholder 24">
            <a:extLst>
              <a:ext uri="{FF2B5EF4-FFF2-40B4-BE49-F238E27FC236}">
                <a16:creationId xmlns:a16="http://schemas.microsoft.com/office/drawing/2014/main" id="{CEABE899-10A3-484A-9A5F-6B1D4CB09EA4}"/>
              </a:ext>
            </a:extLst>
          </p:cNvPr>
          <p:cNvSpPr>
            <a:spLocks noGrp="1"/>
          </p:cNvSpPr>
          <p:nvPr>
            <p:ph type="body" sz="quarter" idx="10"/>
          </p:nvPr>
        </p:nvSpPr>
        <p:spPr>
          <a:xfrm>
            <a:off x="3268758" y="3460224"/>
            <a:ext cx="8643841" cy="830262"/>
          </a:xfrm>
          <a:prstGeom prst="rect">
            <a:avLst/>
          </a:prstGeom>
        </p:spPr>
        <p:txBody>
          <a:bodyPr lIns="0" tIns="0" rIns="0" bIns="0" anchor="b" anchorCtr="0"/>
          <a:lstStyle>
            <a:lvl1pPr marL="0" indent="0">
              <a:lnSpc>
                <a:spcPct val="100000"/>
              </a:lnSpc>
              <a:buNone/>
              <a:defRPr sz="1800" b="0" i="0">
                <a:latin typeface="Segoe UI" panose="020B0502040204020203" pitchFamily="34" charset="0"/>
                <a:cs typeface="Segoe UI" panose="020B0502040204020203" pitchFamily="34" charset="0"/>
              </a:defRPr>
            </a:lvl1pPr>
          </a:lstStyle>
          <a:p>
            <a:pPr lvl="0"/>
            <a:endParaRPr lang="en-US"/>
          </a:p>
        </p:txBody>
      </p:sp>
      <p:sp>
        <p:nvSpPr>
          <p:cNvPr id="28" name="Text Placeholder 28">
            <a:extLst>
              <a:ext uri="{FF2B5EF4-FFF2-40B4-BE49-F238E27FC236}">
                <a16:creationId xmlns:a16="http://schemas.microsoft.com/office/drawing/2014/main" id="{E03D0DEC-BC71-A445-A3E5-9B83B80381D9}"/>
              </a:ext>
            </a:extLst>
          </p:cNvPr>
          <p:cNvSpPr>
            <a:spLocks noGrp="1"/>
          </p:cNvSpPr>
          <p:nvPr>
            <p:ph type="body" sz="quarter" idx="12"/>
          </p:nvPr>
        </p:nvSpPr>
        <p:spPr>
          <a:xfrm>
            <a:off x="3268758" y="5162439"/>
            <a:ext cx="25603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37" name="Text Placeholder 24">
            <a:extLst>
              <a:ext uri="{FF2B5EF4-FFF2-40B4-BE49-F238E27FC236}">
                <a16:creationId xmlns:a16="http://schemas.microsoft.com/office/drawing/2014/main" id="{F5AC1971-A820-D44B-949E-127EE4381960}"/>
              </a:ext>
            </a:extLst>
          </p:cNvPr>
          <p:cNvSpPr>
            <a:spLocks noGrp="1"/>
          </p:cNvSpPr>
          <p:nvPr>
            <p:ph type="body" sz="quarter" idx="11"/>
          </p:nvPr>
        </p:nvSpPr>
        <p:spPr>
          <a:xfrm>
            <a:off x="3268757" y="4423180"/>
            <a:ext cx="8643841" cy="158979"/>
          </a:xfrm>
          <a:prstGeom prst="rect">
            <a:avLst/>
          </a:prstGeom>
        </p:spPr>
        <p:txBody>
          <a:bodyPr lIns="0" tIns="0" rIns="0" bIns="0"/>
          <a:lstStyle>
            <a:lvl1pPr marL="0" indent="0">
              <a:buNone/>
              <a:defRPr sz="1000" b="0" i="0">
                <a:solidFill>
                  <a:schemeClr val="bg1">
                    <a:lumMod val="50000"/>
                  </a:schemeClr>
                </a:solidFill>
                <a:latin typeface="Segoe UI Semilight" panose="020B0402040204020203" pitchFamily="34" charset="0"/>
                <a:cs typeface="Segoe UI Semilight" panose="020B0402040204020203" pitchFamily="34" charset="0"/>
              </a:defRPr>
            </a:lvl1pPr>
          </a:lstStyle>
          <a:p>
            <a:pPr lvl="0"/>
            <a:endParaRPr lang="en-US"/>
          </a:p>
        </p:txBody>
      </p:sp>
      <p:sp>
        <p:nvSpPr>
          <p:cNvPr id="42" name="TextBox 41">
            <a:extLst>
              <a:ext uri="{FF2B5EF4-FFF2-40B4-BE49-F238E27FC236}">
                <a16:creationId xmlns:a16="http://schemas.microsoft.com/office/drawing/2014/main" id="{B59E8476-D4FE-3D4F-9EC9-5DA909E29651}"/>
              </a:ext>
            </a:extLst>
          </p:cNvPr>
          <p:cNvSpPr txBox="1"/>
          <p:nvPr userDrawn="1"/>
        </p:nvSpPr>
        <p:spPr>
          <a:xfrm>
            <a:off x="6135863"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Solution:</a:t>
            </a:r>
            <a:endParaRPr lang="en-US" sz="1400">
              <a:solidFill>
                <a:schemeClr val="bg1">
                  <a:lumMod val="50000"/>
                </a:schemeClr>
              </a:solidFill>
            </a:endParaRPr>
          </a:p>
        </p:txBody>
      </p:sp>
      <p:sp>
        <p:nvSpPr>
          <p:cNvPr id="43" name="Text Placeholder 28">
            <a:extLst>
              <a:ext uri="{FF2B5EF4-FFF2-40B4-BE49-F238E27FC236}">
                <a16:creationId xmlns:a16="http://schemas.microsoft.com/office/drawing/2014/main" id="{847B54F4-C98A-7F4F-8633-A67212D37E3D}"/>
              </a:ext>
            </a:extLst>
          </p:cNvPr>
          <p:cNvSpPr>
            <a:spLocks noGrp="1"/>
          </p:cNvSpPr>
          <p:nvPr>
            <p:ph type="body" sz="quarter" idx="21"/>
          </p:nvPr>
        </p:nvSpPr>
        <p:spPr>
          <a:xfrm>
            <a:off x="6135863" y="5162439"/>
            <a:ext cx="228600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44" name="TextBox 43">
            <a:extLst>
              <a:ext uri="{FF2B5EF4-FFF2-40B4-BE49-F238E27FC236}">
                <a16:creationId xmlns:a16="http://schemas.microsoft.com/office/drawing/2014/main" id="{B1EBCCF4-5394-C04F-AA62-05007544FC0C}"/>
              </a:ext>
            </a:extLst>
          </p:cNvPr>
          <p:cNvSpPr txBox="1"/>
          <p:nvPr userDrawn="1"/>
        </p:nvSpPr>
        <p:spPr>
          <a:xfrm>
            <a:off x="8728648" y="4875180"/>
            <a:ext cx="1905338" cy="215444"/>
          </a:xfrm>
          <a:prstGeom prst="rect">
            <a:avLst/>
          </a:prstGeom>
          <a:noFill/>
          <a:ln>
            <a:noFill/>
          </a:ln>
        </p:spPr>
        <p:txBody>
          <a:bodyPr wrap="square" lIns="0" tIns="0" rIns="0" bIns="0" rtlCol="0" anchor="ctr" anchorCtr="0">
            <a:spAutoFit/>
          </a:bodyPr>
          <a:lstStyle/>
          <a:p>
            <a:r>
              <a:rPr lang="en-US" sz="1400">
                <a:solidFill>
                  <a:schemeClr val="bg1">
                    <a:lumMod val="50000"/>
                  </a:schemeClr>
                </a:solidFill>
                <a:latin typeface="Segoe UI Light" panose="020B0502040204020203" pitchFamily="34" charset="0"/>
                <a:cs typeface="Segoe UI Light" panose="020B0502040204020203" pitchFamily="34" charset="0"/>
              </a:rPr>
              <a:t>Impact:</a:t>
            </a:r>
            <a:endParaRPr lang="en-US" sz="1400">
              <a:solidFill>
                <a:schemeClr val="bg1">
                  <a:lumMod val="50000"/>
                </a:schemeClr>
              </a:solidFill>
            </a:endParaRPr>
          </a:p>
        </p:txBody>
      </p:sp>
      <p:sp>
        <p:nvSpPr>
          <p:cNvPr id="45" name="Text Placeholder 28">
            <a:extLst>
              <a:ext uri="{FF2B5EF4-FFF2-40B4-BE49-F238E27FC236}">
                <a16:creationId xmlns:a16="http://schemas.microsoft.com/office/drawing/2014/main" id="{817B977B-57E9-154C-AA12-E0B3A70688DF}"/>
              </a:ext>
            </a:extLst>
          </p:cNvPr>
          <p:cNvSpPr>
            <a:spLocks noGrp="1"/>
          </p:cNvSpPr>
          <p:nvPr>
            <p:ph type="body" sz="quarter" idx="22"/>
          </p:nvPr>
        </p:nvSpPr>
        <p:spPr>
          <a:xfrm>
            <a:off x="8728648" y="5162439"/>
            <a:ext cx="3017520" cy="1470009"/>
          </a:xfrm>
          <a:prstGeom prst="rect">
            <a:avLst/>
          </a:prstGeom>
        </p:spPr>
        <p:txBody>
          <a:bodyPr lIns="0" tIns="0" rIns="0" bIns="0"/>
          <a:lstStyle>
            <a:lvl1pPr marL="0" indent="0">
              <a:lnSpc>
                <a:spcPct val="100000"/>
              </a:lnSpc>
              <a:buNone/>
              <a:defRPr sz="1300" b="0" i="0">
                <a:latin typeface="Segoe UI Semilight" panose="020B0402040204020203" pitchFamily="34" charset="0"/>
                <a:cs typeface="Segoe UI Semilight" panose="020B0402040204020203" pitchFamily="34" charset="0"/>
              </a:defRPr>
            </a:lvl1pPr>
          </a:lstStyle>
          <a:p>
            <a:pPr lvl="0"/>
            <a:endParaRPr lang="en-US"/>
          </a:p>
        </p:txBody>
      </p:sp>
      <p:sp>
        <p:nvSpPr>
          <p:cNvPr id="5" name="Picture Placeholder 4">
            <a:extLst>
              <a:ext uri="{FF2B5EF4-FFF2-40B4-BE49-F238E27FC236}">
                <a16:creationId xmlns:a16="http://schemas.microsoft.com/office/drawing/2014/main" id="{3D70BBFF-3B0B-644F-878A-E178AF5B45E4}"/>
              </a:ext>
            </a:extLst>
          </p:cNvPr>
          <p:cNvSpPr>
            <a:spLocks noGrp="1" noChangeAspect="1"/>
          </p:cNvSpPr>
          <p:nvPr>
            <p:ph type="pic" sz="quarter" idx="23" hasCustomPrompt="1"/>
          </p:nvPr>
        </p:nvSpPr>
        <p:spPr>
          <a:xfrm>
            <a:off x="401737" y="436245"/>
            <a:ext cx="2103120" cy="2103120"/>
          </a:xfrm>
          <a:prstGeom prst="rect">
            <a:avLst/>
          </a:prstGeom>
        </p:spPr>
        <p:txBody>
          <a:bodyPr/>
          <a:lstStyle>
            <a:lvl1pPr marL="0" indent="0">
              <a:buNone/>
              <a:defRPr/>
            </a:lvl1pPr>
          </a:lstStyle>
          <a:p>
            <a:r>
              <a:rPr lang="en-US"/>
              <a:t>Logo</a:t>
            </a:r>
          </a:p>
        </p:txBody>
      </p:sp>
      <p:sp>
        <p:nvSpPr>
          <p:cNvPr id="24" name="Picture Placeholder 6">
            <a:extLst>
              <a:ext uri="{FF2B5EF4-FFF2-40B4-BE49-F238E27FC236}">
                <a16:creationId xmlns:a16="http://schemas.microsoft.com/office/drawing/2014/main" id="{3C57D4FA-1216-4944-BBF6-C83155F9ED20}"/>
              </a:ext>
            </a:extLst>
          </p:cNvPr>
          <p:cNvSpPr>
            <a:spLocks noGrp="1" noChangeAspect="1"/>
          </p:cNvSpPr>
          <p:nvPr>
            <p:ph type="pic" sz="quarter" idx="24" hasCustomPrompt="1"/>
          </p:nvPr>
        </p:nvSpPr>
        <p:spPr>
          <a:xfrm>
            <a:off x="2960688" y="0"/>
            <a:ext cx="9235440" cy="3292475"/>
          </a:xfrm>
          <a:prstGeom prst="rect">
            <a:avLst/>
          </a:prstGeom>
        </p:spPr>
        <p:txBody>
          <a:bodyPr/>
          <a:lstStyle>
            <a:lvl1pPr marL="0" indent="0">
              <a:buNone/>
              <a:defRPr/>
            </a:lvl1pPr>
          </a:lstStyle>
          <a:p>
            <a:r>
              <a:rPr lang="en-US"/>
              <a:t>Horizontal banner image</a:t>
            </a:r>
          </a:p>
        </p:txBody>
      </p:sp>
      <p:sp>
        <p:nvSpPr>
          <p:cNvPr id="17" name="Text Placeholder 44">
            <a:extLst>
              <a:ext uri="{FF2B5EF4-FFF2-40B4-BE49-F238E27FC236}">
                <a16:creationId xmlns:a16="http://schemas.microsoft.com/office/drawing/2014/main" id="{7EE6957E-64E7-4044-BFE8-2BF3980E5126}"/>
              </a:ext>
            </a:extLst>
          </p:cNvPr>
          <p:cNvSpPr>
            <a:spLocks noGrp="1"/>
          </p:cNvSpPr>
          <p:nvPr>
            <p:ph type="body" sz="quarter" idx="18"/>
          </p:nvPr>
        </p:nvSpPr>
        <p:spPr>
          <a:xfrm>
            <a:off x="310297" y="3596575"/>
            <a:ext cx="2286000" cy="2397826"/>
          </a:xfrm>
          <a:prstGeom prst="rect">
            <a:avLst/>
          </a:prstGeom>
        </p:spPr>
        <p:txBody>
          <a:bodyPr lIns="0" tIns="0" rIns="0" bIns="0" anchor="b" anchorCtr="0"/>
          <a:lstStyle>
            <a:lvl1pPr marL="0" indent="0">
              <a:lnSpc>
                <a:spcPct val="100000"/>
              </a:lnSpc>
              <a:buNone/>
              <a:defRPr sz="1000" b="1" i="0">
                <a:solidFill>
                  <a:schemeClr val="bg1">
                    <a:lumMod val="50000"/>
                  </a:schemeClr>
                </a:solidFill>
                <a:latin typeface="Segoe UI Semibold" panose="020B0502040204020203" pitchFamily="34" charset="0"/>
                <a:cs typeface="Segoe UI Semibold" panose="020B0502040204020203" pitchFamily="34" charset="0"/>
              </a:defRPr>
            </a:lvl1pPr>
          </a:lstStyle>
          <a:p>
            <a:pPr lvl="0"/>
            <a:endParaRPr lang="en-US"/>
          </a:p>
        </p:txBody>
      </p:sp>
    </p:spTree>
    <p:extLst>
      <p:ext uri="{BB962C8B-B14F-4D97-AF65-F5344CB8AC3E}">
        <p14:creationId xmlns:p14="http://schemas.microsoft.com/office/powerpoint/2010/main" val="220186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9.emf"/><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slideLayout" Target="../slideLayouts/slideLayout99.xml"/><Relationship Id="rId55" Type="http://schemas.openxmlformats.org/officeDocument/2006/relationships/image" Target="../media/image9.emf"/><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54"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3" Type="http://schemas.openxmlformats.org/officeDocument/2006/relationships/slideLayout" Target="../slideLayouts/slideLayout102.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slideLayout" Target="../slideLayouts/slideLayout101.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slideLayout" Target="../slideLayouts/slideLayout100.xml"/><Relationship Id="rId3"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DE299-3F9F-32D8-E7F1-7302963FF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5C9DE2-ABF7-311E-E874-38069411F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D1073-6285-BDD3-3785-E069250559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EF688-C52C-4D28-87CE-7E51C84A2AE5}" type="datetimeFigureOut">
              <a:rPr lang="en-US" smtClean="0"/>
              <a:t>10/20/2022</a:t>
            </a:fld>
            <a:endParaRPr lang="en-US"/>
          </a:p>
        </p:txBody>
      </p:sp>
      <p:sp>
        <p:nvSpPr>
          <p:cNvPr id="5" name="Footer Placeholder 4">
            <a:extLst>
              <a:ext uri="{FF2B5EF4-FFF2-40B4-BE49-F238E27FC236}">
                <a16:creationId xmlns:a16="http://schemas.microsoft.com/office/drawing/2014/main" id="{9A110F0B-D558-688D-B704-306E225BD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3DC2F0-2A08-2C2A-C8CE-B735AB8A80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2C33F-B061-4060-A2F8-7C6AB67A673B}" type="slidenum">
              <a:rPr lang="en-US" smtClean="0"/>
              <a:t>‹#›</a:t>
            </a:fld>
            <a:endParaRPr lang="en-US"/>
          </a:p>
        </p:txBody>
      </p:sp>
    </p:spTree>
    <p:extLst>
      <p:ext uri="{BB962C8B-B14F-4D97-AF65-F5344CB8AC3E}">
        <p14:creationId xmlns:p14="http://schemas.microsoft.com/office/powerpoint/2010/main" val="3858876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424" y="435824"/>
            <a:ext cx="11336039" cy="443198"/>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437319" y="1866615"/>
            <a:ext cx="11336039"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688817" y="3012080"/>
            <a:ext cx="6858623" cy="833218"/>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rot="5400000">
            <a:off x="9039878" y="3221594"/>
            <a:ext cx="6858000" cy="414812"/>
          </a:xfrm>
          <a:prstGeom prst="rect">
            <a:avLst/>
          </a:prstGeom>
        </p:spPr>
      </p:pic>
    </p:spTree>
    <p:extLst>
      <p:ext uri="{BB962C8B-B14F-4D97-AF65-F5344CB8AC3E}">
        <p14:creationId xmlns:p14="http://schemas.microsoft.com/office/powerpoint/2010/main" val="152974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txStyles>
    <p:titleStyle>
      <a:lvl1pPr algn="l" defTabSz="914367" rtl="0" eaLnBrk="1" latinLnBrk="0" hangingPunct="1">
        <a:lnSpc>
          <a:spcPct val="90000"/>
        </a:lnSpc>
        <a:spcBef>
          <a:spcPct val="0"/>
        </a:spcBef>
        <a:buNone/>
        <a:defRPr lang="en-US" sz="3200" b="0" kern="1200" cap="none" spc="0"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7416">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guide id="31" pos="3840">
          <p15:clr>
            <a:srgbClr val="F26B43"/>
          </p15:clr>
        </p15:guide>
        <p15:guide id="32" orient="horz" pos="40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23" cstate="print">
            <a:extLst>
              <a:ext uri="{28A0092B-C50C-407E-A947-70E740481C1C}">
                <a14:useLocalDpi xmlns:a14="http://schemas.microsoft.com/office/drawing/2010/main"/>
              </a:ext>
            </a:extLst>
          </a:blip>
          <a:srcRect l="762"/>
          <a:stretch/>
        </p:blipFill>
        <p:spPr>
          <a:xfrm rot="5400000">
            <a:off x="9464500" y="2843773"/>
            <a:ext cx="6858000" cy="1170455"/>
          </a:xfrm>
          <a:prstGeom prst="rect">
            <a:avLst/>
          </a:prstGeom>
        </p:spPr>
      </p:pic>
      <p:sp>
        <p:nvSpPr>
          <p:cNvPr id="49" name="Footer Placeholder 3">
            <a:extLst>
              <a:ext uri="{FF2B5EF4-FFF2-40B4-BE49-F238E27FC236}">
                <a16:creationId xmlns:a16="http://schemas.microsoft.com/office/drawing/2014/main" id="{6A7399CD-8850-4D85-91D5-451FBA80134F}"/>
              </a:ext>
            </a:extLst>
          </p:cNvPr>
          <p:cNvSpPr>
            <a:spLocks noGrp="1"/>
          </p:cNvSpPr>
          <p:nvPr>
            <p:ph type="ftr" sz="quarter" idx="3"/>
          </p:nvPr>
        </p:nvSpPr>
        <p:spPr>
          <a:xfrm>
            <a:off x="498475" y="6565391"/>
            <a:ext cx="2451100" cy="246221"/>
          </a:xfrm>
          <a:prstGeom prst="rect">
            <a:avLst/>
          </a:prstGeom>
        </p:spPr>
        <p:txBody>
          <a:bodyPr>
            <a:spAutoFit/>
          </a:bodyPr>
          <a:lstStyle>
            <a:lvl1pPr>
              <a:defRPr sz="1000">
                <a:solidFill>
                  <a:schemeClr val="bg1">
                    <a:lumMod val="50000"/>
                  </a:schemeClr>
                </a:solidFill>
              </a:defRPr>
            </a:lvl1pPr>
          </a:lstStyle>
          <a:p>
            <a:r>
              <a:rPr lang="en-IN"/>
              <a:t>Microsoft Confidential—Internal Only</a:t>
            </a:r>
          </a:p>
        </p:txBody>
      </p:sp>
      <p:sp>
        <p:nvSpPr>
          <p:cNvPr id="34" name="Slide Number Placeholder 33">
            <a:extLst>
              <a:ext uri="{FF2B5EF4-FFF2-40B4-BE49-F238E27FC236}">
                <a16:creationId xmlns:a16="http://schemas.microsoft.com/office/drawing/2014/main" id="{5412D678-0797-4C8A-B228-D11DF1C9DA43}"/>
              </a:ext>
            </a:extLst>
          </p:cNvPr>
          <p:cNvSpPr>
            <a:spLocks noGrp="1"/>
          </p:cNvSpPr>
          <p:nvPr>
            <p:ph type="sldNum" sz="quarter" idx="4"/>
          </p:nvPr>
        </p:nvSpPr>
        <p:spPr>
          <a:xfrm>
            <a:off x="11671935" y="6565391"/>
            <a:ext cx="380999" cy="246221"/>
          </a:xfrm>
          <a:prstGeom prst="rect">
            <a:avLst/>
          </a:prstGeom>
        </p:spPr>
        <p:txBody>
          <a:bodyPr wrap="square">
            <a:spAutoFit/>
          </a:bodyPr>
          <a:lstStyle>
            <a:lvl1pPr>
              <a:defRPr lang="en-IN" sz="1000" smtClean="0">
                <a:solidFill>
                  <a:schemeClr val="bg1">
                    <a:lumMod val="50000"/>
                  </a:schemeClr>
                </a:solidFill>
              </a:defRPr>
            </a:lvl1pPr>
          </a:lstStyle>
          <a:p>
            <a:fld id="{EAA0DCFB-5E65-472C-A423-BA3AA87976EA}" type="slidenum">
              <a:rPr lang="en-IN" smtClean="0"/>
              <a:pPr/>
              <a:t>‹#›</a:t>
            </a:fld>
            <a:endParaRPr lang="en-IN"/>
          </a:p>
        </p:txBody>
      </p:sp>
    </p:spTree>
    <p:extLst>
      <p:ext uri="{BB962C8B-B14F-4D97-AF65-F5344CB8AC3E}">
        <p14:creationId xmlns:p14="http://schemas.microsoft.com/office/powerpoint/2010/main" val="7628591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transition>
    <p:fade/>
  </p:transition>
  <p:hf hd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235141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55"/>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488912806"/>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 id="2147483751" r:id="rId49"/>
    <p:sldLayoutId id="2147483752" r:id="rId50"/>
    <p:sldLayoutId id="2147483753" r:id="rId51"/>
    <p:sldLayoutId id="2147483754" r:id="rId52"/>
    <p:sldLayoutId id="2147483755" r:id="rId53"/>
  </p:sldLayoutIdLst>
  <p:transition>
    <p:fade/>
  </p:transition>
  <p:hf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sz="1400" kern="1200" cap="all" spc="100" baseline="0">
          <a:solidFill>
            <a:schemeClr val="accent2"/>
          </a:solidFill>
          <a:latin typeface="+mj-lt"/>
          <a:ea typeface="+mn-ea"/>
          <a:cs typeface="+mn-cs"/>
        </a:defRPr>
      </a:lvl4pPr>
      <a:lvl5pPr marL="0" marR="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0" indent="0" algn="l" defTabSz="932742" rtl="0" eaLnBrk="1" latinLnBrk="0" hangingPunct="1">
        <a:spcBef>
          <a:spcPts val="0"/>
        </a:spcBef>
        <a:spcAft>
          <a:spcPts val="600"/>
        </a:spcAft>
        <a:buFont typeface="Arial" pitchFamily="34" charset="0"/>
        <a:buNone/>
        <a:defRPr sz="1400" b="1" kern="1200">
          <a:solidFill>
            <a:schemeClr val="tx1"/>
          </a:solidFill>
          <a:latin typeface="+mn-lt"/>
          <a:ea typeface="+mn-ea"/>
          <a:cs typeface="+mn-cs"/>
        </a:defRPr>
      </a:lvl6pPr>
      <a:lvl7pPr marL="0" indent="0" algn="l" defTabSz="932742" rtl="0" eaLnBrk="1" latinLnBrk="0" hangingPunct="1">
        <a:spcBef>
          <a:spcPts val="0"/>
        </a:spcBef>
        <a:spcAft>
          <a:spcPts val="600"/>
        </a:spcAft>
        <a:buFont typeface="Arial" pitchFamily="34" charset="0"/>
        <a:buNone/>
        <a:defRPr sz="1400" kern="1200">
          <a:solidFill>
            <a:schemeClr val="accent2"/>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svg"/><Relationship Id="rId9"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5200DC17-2F38-BF2B-4613-700DFEB8F947}"/>
              </a:ext>
            </a:extLst>
          </p:cNvPr>
          <p:cNvSpPr/>
          <p:nvPr/>
        </p:nvSpPr>
        <p:spPr bwMode="auto">
          <a:xfrm>
            <a:off x="4259458" y="3451930"/>
            <a:ext cx="4774662" cy="2074242"/>
          </a:xfrm>
          <a:prstGeom prst="triangle">
            <a:avLst>
              <a:gd name="adj" fmla="val 48255"/>
            </a:avLst>
          </a:prstGeom>
          <a:solidFill>
            <a:schemeClr val="tx2">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9" name="TextBox 168">
            <a:extLst>
              <a:ext uri="{FF2B5EF4-FFF2-40B4-BE49-F238E27FC236}">
                <a16:creationId xmlns:a16="http://schemas.microsoft.com/office/drawing/2014/main" id="{C625A4D0-D8A0-4224-B95A-C122861FB74D}"/>
              </a:ext>
            </a:extLst>
          </p:cNvPr>
          <p:cNvSpPr txBox="1"/>
          <p:nvPr/>
        </p:nvSpPr>
        <p:spPr>
          <a:xfrm>
            <a:off x="0" y="-61234"/>
            <a:ext cx="12191999" cy="1003352"/>
          </a:xfrm>
          <a:prstGeom prst="rect">
            <a:avLst/>
          </a:prstGeom>
          <a:noFill/>
        </p:spPr>
        <p:txBody>
          <a:bodyPr wrap="square" lIns="182880" tIns="146304" rIns="182880" bIns="146304" rtlCol="0" anchor="t">
            <a:noAutofit/>
          </a:bodyPr>
          <a:lstStyle/>
          <a:p>
            <a:pPr algn="ctr">
              <a:spcBef>
                <a:spcPts val="1200"/>
              </a:spcBef>
              <a:spcAft>
                <a:spcPts val="1200"/>
              </a:spcAft>
              <a:defRPr/>
            </a:pPr>
            <a:r>
              <a:rPr lang="en-US" sz="2800" b="1" i="0" dirty="0">
                <a:effectLst/>
                <a:latin typeface="Segoe UI"/>
                <a:cs typeface="Segoe UI"/>
              </a:rPr>
              <a:t>Predict length of stay</a:t>
            </a:r>
            <a:br>
              <a:rPr lang="en-US" sz="3200" b="0" i="0" u="none" strike="noStrike" kern="1200" cap="none" spc="0" normalizeH="0" baseline="0" noProof="0" dirty="0">
                <a:ln w="3175">
                  <a:noFill/>
                </a:ln>
                <a:effectLst/>
                <a:uLnTx/>
                <a:uFillTx/>
                <a:latin typeface="Segoe UI Semibold"/>
                <a:cs typeface="Segoe UI" pitchFamily="34" charset="0"/>
              </a:rPr>
            </a:br>
            <a:endParaRPr lang="en-US" sz="1800" b="0" i="0" u="none" strike="noStrike" kern="1200" cap="none" spc="-50" normalizeH="0" baseline="0" noProof="0" dirty="0">
              <a:ln w="3175">
                <a:noFill/>
              </a:ln>
              <a:effectLst/>
              <a:uLnTx/>
              <a:uFillTx/>
              <a:latin typeface="Segoe UI "/>
              <a:cs typeface="Segoe UI"/>
            </a:endParaRPr>
          </a:p>
        </p:txBody>
      </p:sp>
      <p:grpSp>
        <p:nvGrpSpPr>
          <p:cNvPr id="69" name="Group 68">
            <a:extLst>
              <a:ext uri="{FF2B5EF4-FFF2-40B4-BE49-F238E27FC236}">
                <a16:creationId xmlns:a16="http://schemas.microsoft.com/office/drawing/2014/main" id="{7651C145-74C1-413B-87E2-40CCF8AA77CC}"/>
              </a:ext>
            </a:extLst>
          </p:cNvPr>
          <p:cNvGrpSpPr/>
          <p:nvPr/>
        </p:nvGrpSpPr>
        <p:grpSpPr>
          <a:xfrm>
            <a:off x="4857434" y="1097280"/>
            <a:ext cx="3469811" cy="3611364"/>
            <a:chOff x="5089490" y="1097280"/>
            <a:chExt cx="3469811" cy="3611364"/>
          </a:xfrm>
        </p:grpSpPr>
        <p:sp>
          <p:nvSpPr>
            <p:cNvPr id="33818" name="Rectangle 33817">
              <a:extLst>
                <a:ext uri="{FF2B5EF4-FFF2-40B4-BE49-F238E27FC236}">
                  <a16:creationId xmlns:a16="http://schemas.microsoft.com/office/drawing/2014/main" id="{D7BD2C26-1B5D-4818-BEC1-21155F54DF18}"/>
                </a:ext>
              </a:extLst>
            </p:cNvPr>
            <p:cNvSpPr/>
            <p:nvPr/>
          </p:nvSpPr>
          <p:spPr bwMode="auto">
            <a:xfrm>
              <a:off x="5422324" y="1435264"/>
              <a:ext cx="2784686" cy="3273380"/>
            </a:xfrm>
            <a:prstGeom prst="rect">
              <a:avLst/>
            </a:prstGeom>
            <a:noFill/>
            <a:ln>
              <a:solidFill>
                <a:schemeClr val="tx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ea typeface="Segoe UI" pitchFamily="34" charset="0"/>
                <a:cs typeface="Segoe UI" pitchFamily="34" charset="0"/>
              </a:endParaRPr>
            </a:p>
          </p:txBody>
        </p:sp>
        <p:sp>
          <p:nvSpPr>
            <p:cNvPr id="26" name="Rectangle 25">
              <a:extLst>
                <a:ext uri="{FF2B5EF4-FFF2-40B4-BE49-F238E27FC236}">
                  <a16:creationId xmlns:a16="http://schemas.microsoft.com/office/drawing/2014/main" id="{AF28CE28-0813-47E2-B812-36EB6CF86AB5}"/>
                </a:ext>
              </a:extLst>
            </p:cNvPr>
            <p:cNvSpPr/>
            <p:nvPr/>
          </p:nvSpPr>
          <p:spPr bwMode="auto">
            <a:xfrm>
              <a:off x="5089490" y="1097280"/>
              <a:ext cx="3469811" cy="338554"/>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lang="en-US" sz="1600" b="1" dirty="0"/>
                <a:t>Machine Learning Prediction</a:t>
              </a:r>
              <a:endParaRPr kumimoji="0" lang="en-US" sz="1600" b="1" i="0" u="none" strike="noStrike" kern="1200" cap="none" spc="0" normalizeH="0" baseline="0" noProof="0" dirty="0">
                <a:ln>
                  <a:noFill/>
                </a:ln>
                <a:effectLst/>
                <a:uLnTx/>
                <a:uFillTx/>
              </a:endParaRPr>
            </a:p>
          </p:txBody>
        </p:sp>
      </p:grpSp>
      <p:pic>
        <p:nvPicPr>
          <p:cNvPr id="33792" name="Graphic 33791" descr="User">
            <a:extLst>
              <a:ext uri="{FF2B5EF4-FFF2-40B4-BE49-F238E27FC236}">
                <a16:creationId xmlns:a16="http://schemas.microsoft.com/office/drawing/2014/main" id="{6A3736D2-E028-4760-BC82-2A0D17AC64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4764" y="2191592"/>
            <a:ext cx="914400" cy="856509"/>
          </a:xfrm>
          <a:prstGeom prst="rect">
            <a:avLst/>
          </a:prstGeom>
        </p:spPr>
      </p:pic>
      <p:sp>
        <p:nvSpPr>
          <p:cNvPr id="48" name="TextBox 47">
            <a:extLst>
              <a:ext uri="{FF2B5EF4-FFF2-40B4-BE49-F238E27FC236}">
                <a16:creationId xmlns:a16="http://schemas.microsoft.com/office/drawing/2014/main" id="{FD1A57D6-0FDF-46B7-921A-ED2CBEAB9692}"/>
              </a:ext>
            </a:extLst>
          </p:cNvPr>
          <p:cNvSpPr txBox="1"/>
          <p:nvPr/>
        </p:nvSpPr>
        <p:spPr>
          <a:xfrm>
            <a:off x="10853954" y="2857519"/>
            <a:ext cx="1419743" cy="1099532"/>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effectLst/>
                <a:uLnTx/>
                <a:uFillTx/>
                <a:ea typeface="+mn-ea"/>
                <a:cs typeface="+mn-cs"/>
              </a:rPr>
              <a:t>Care line manager /</a:t>
            </a:r>
          </a:p>
          <a:p>
            <a:pPr lvl="0" algn="ctr">
              <a:lnSpc>
                <a:spcPct val="90000"/>
              </a:lnSpc>
              <a:spcAft>
                <a:spcPts val="600"/>
              </a:spcAft>
              <a:defRPr/>
            </a:pPr>
            <a:r>
              <a:rPr lang="en-US" sz="1050" dirty="0"/>
              <a:t> Hospital resource coordinator </a:t>
            </a:r>
            <a:endParaRPr kumimoji="0" lang="en-US" sz="1050" b="0" i="0" u="none" strike="noStrike" kern="1200" cap="none" spc="0" normalizeH="0" baseline="0" noProof="0" dirty="0">
              <a:ln>
                <a:noFill/>
              </a:ln>
              <a:effectLst/>
              <a:uLnTx/>
              <a:uFillTx/>
              <a:ea typeface="+mn-ea"/>
              <a:cs typeface="+mn-cs"/>
            </a:endParaRPr>
          </a:p>
        </p:txBody>
      </p:sp>
      <p:grpSp>
        <p:nvGrpSpPr>
          <p:cNvPr id="53" name="Group 52">
            <a:extLst>
              <a:ext uri="{FF2B5EF4-FFF2-40B4-BE49-F238E27FC236}">
                <a16:creationId xmlns:a16="http://schemas.microsoft.com/office/drawing/2014/main" id="{5B6D6356-9B33-495A-A760-E41E7219E7D0}"/>
              </a:ext>
            </a:extLst>
          </p:cNvPr>
          <p:cNvGrpSpPr/>
          <p:nvPr/>
        </p:nvGrpSpPr>
        <p:grpSpPr>
          <a:xfrm>
            <a:off x="5658104" y="2608525"/>
            <a:ext cx="1865756" cy="827286"/>
            <a:chOff x="7461992" y="3881357"/>
            <a:chExt cx="1865756" cy="827286"/>
          </a:xfrm>
        </p:grpSpPr>
        <p:sp>
          <p:nvSpPr>
            <p:cNvPr id="89" name="TextBox 88">
              <a:extLst>
                <a:ext uri="{FF2B5EF4-FFF2-40B4-BE49-F238E27FC236}">
                  <a16:creationId xmlns:a16="http://schemas.microsoft.com/office/drawing/2014/main" id="{AFFB9869-8EEB-45F1-BA9F-601437483E6D}"/>
                </a:ext>
              </a:extLst>
            </p:cNvPr>
            <p:cNvSpPr txBox="1"/>
            <p:nvPr/>
          </p:nvSpPr>
          <p:spPr>
            <a:xfrm>
              <a:off x="7461992" y="4274678"/>
              <a:ext cx="1865756" cy="4339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dirty="0">
                  <a:ln>
                    <a:noFill/>
                  </a:ln>
                  <a:effectLst/>
                  <a:uLnTx/>
                  <a:uFillTx/>
                  <a:ea typeface="+mn-ea"/>
                  <a:cs typeface="+mn-cs"/>
                </a:rPr>
                <a:t>Azure Machine Learning</a:t>
              </a:r>
            </a:p>
          </p:txBody>
        </p:sp>
        <p:pic>
          <p:nvPicPr>
            <p:cNvPr id="75" name="Azure Machine Learning" descr="Azure Machine Learning">
              <a:extLst>
                <a:ext uri="{FF2B5EF4-FFF2-40B4-BE49-F238E27FC236}">
                  <a16:creationId xmlns:a16="http://schemas.microsoft.com/office/drawing/2014/main" id="{F2CA6ECD-FB76-41E8-8EA0-787CC645A1A3}"/>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123852" y="3881357"/>
              <a:ext cx="441105" cy="441105"/>
            </a:xfrm>
            <a:prstGeom prst="rect">
              <a:avLst/>
            </a:prstGeom>
          </p:spPr>
        </p:pic>
      </p:grpSp>
      <p:sp>
        <p:nvSpPr>
          <p:cNvPr id="139" name="Rectangle 138">
            <a:extLst>
              <a:ext uri="{FF2B5EF4-FFF2-40B4-BE49-F238E27FC236}">
                <a16:creationId xmlns:a16="http://schemas.microsoft.com/office/drawing/2014/main" id="{F10AD54A-5F91-4B14-A0F2-15657FFB9F85}"/>
              </a:ext>
            </a:extLst>
          </p:cNvPr>
          <p:cNvSpPr/>
          <p:nvPr/>
        </p:nvSpPr>
        <p:spPr bwMode="auto">
          <a:xfrm>
            <a:off x="643987" y="1097280"/>
            <a:ext cx="1382779" cy="338554"/>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Health Data</a:t>
            </a:r>
          </a:p>
        </p:txBody>
      </p:sp>
      <p:grpSp>
        <p:nvGrpSpPr>
          <p:cNvPr id="27" name="Group 26">
            <a:extLst>
              <a:ext uri="{FF2B5EF4-FFF2-40B4-BE49-F238E27FC236}">
                <a16:creationId xmlns:a16="http://schemas.microsoft.com/office/drawing/2014/main" id="{84D71535-057F-7073-0A20-744208467214}"/>
              </a:ext>
            </a:extLst>
          </p:cNvPr>
          <p:cNvGrpSpPr/>
          <p:nvPr/>
        </p:nvGrpSpPr>
        <p:grpSpPr>
          <a:xfrm>
            <a:off x="440376" y="1434339"/>
            <a:ext cx="1792224" cy="3274304"/>
            <a:chOff x="232982" y="1434339"/>
            <a:chExt cx="1609722" cy="3274304"/>
          </a:xfrm>
        </p:grpSpPr>
        <p:sp>
          <p:nvSpPr>
            <p:cNvPr id="33798" name="Rectangle 33797">
              <a:extLst>
                <a:ext uri="{FF2B5EF4-FFF2-40B4-BE49-F238E27FC236}">
                  <a16:creationId xmlns:a16="http://schemas.microsoft.com/office/drawing/2014/main" id="{729A50A9-9FCB-44B3-94B5-04E7DC04B670}"/>
                </a:ext>
              </a:extLst>
            </p:cNvPr>
            <p:cNvSpPr/>
            <p:nvPr/>
          </p:nvSpPr>
          <p:spPr bwMode="auto">
            <a:xfrm>
              <a:off x="232982" y="1434339"/>
              <a:ext cx="1609722" cy="3274304"/>
            </a:xfrm>
            <a:prstGeom prst="rect">
              <a:avLst/>
            </a:prstGeom>
            <a:noFill/>
            <a:ln>
              <a:solidFill>
                <a:schemeClr val="tx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ea typeface="Segoe UI" pitchFamily="34" charset="0"/>
                <a:cs typeface="Segoe UI" pitchFamily="34" charset="0"/>
              </a:endParaRPr>
            </a:p>
          </p:txBody>
        </p:sp>
        <p:sp>
          <p:nvSpPr>
            <p:cNvPr id="7" name="TextBox 6">
              <a:extLst>
                <a:ext uri="{FF2B5EF4-FFF2-40B4-BE49-F238E27FC236}">
                  <a16:creationId xmlns:a16="http://schemas.microsoft.com/office/drawing/2014/main" id="{9EE221F5-AF77-400C-9523-28CC577EFE48}"/>
                </a:ext>
              </a:extLst>
            </p:cNvPr>
            <p:cNvSpPr txBox="1"/>
            <p:nvPr/>
          </p:nvSpPr>
          <p:spPr>
            <a:xfrm>
              <a:off x="307078" y="2040389"/>
              <a:ext cx="1447395" cy="1336812"/>
            </a:xfrm>
            <a:prstGeom prst="rect">
              <a:avLst/>
            </a:prstGeom>
            <a:noFill/>
            <a:ln>
              <a:noFill/>
            </a:ln>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000" b="1" dirty="0"/>
                <a:t>EHR, EMR</a:t>
              </a:r>
            </a:p>
            <a:p>
              <a:pPr marL="0" marR="0" lvl="0" indent="0" algn="ctr" defTabSz="914400" rtl="0" eaLnBrk="1" fontAlgn="auto" latinLnBrk="0" hangingPunct="1">
                <a:lnSpc>
                  <a:spcPct val="90000"/>
                </a:lnSpc>
                <a:spcBef>
                  <a:spcPts val="0"/>
                </a:spcBef>
                <a:spcAft>
                  <a:spcPts val="600"/>
                </a:spcAft>
                <a:buClrTx/>
                <a:buSzTx/>
                <a:buFontTx/>
                <a:buNone/>
                <a:tabLst/>
                <a:defRPr/>
              </a:pPr>
              <a:r>
                <a:rPr lang="en-US" sz="1000" dirty="0"/>
                <a:t>(for predicting length of stay)</a:t>
              </a:r>
              <a:br>
                <a:rPr lang="en-US" sz="1000" dirty="0"/>
              </a:br>
              <a:endParaRPr lang="en-US" sz="1000" dirty="0"/>
            </a:p>
            <a:p>
              <a:pPr marL="0" marR="0" lvl="0" indent="0" algn="ctr" defTabSz="914400" rtl="0" eaLnBrk="1" fontAlgn="auto" latinLnBrk="0" hangingPunct="1">
                <a:lnSpc>
                  <a:spcPct val="90000"/>
                </a:lnSpc>
                <a:spcBef>
                  <a:spcPts val="0"/>
                </a:spcBef>
                <a:spcAft>
                  <a:spcPts val="600"/>
                </a:spcAft>
                <a:buClrTx/>
                <a:buSzTx/>
                <a:buFontTx/>
                <a:buNone/>
                <a:tabLst/>
                <a:defRPr/>
              </a:pPr>
              <a:r>
                <a:rPr lang="en-US" sz="1000" b="1" dirty="0"/>
                <a:t>Hospital resource utilization data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dirty="0">
                  <a:ln>
                    <a:noFill/>
                  </a:ln>
                  <a:effectLst/>
                  <a:uLnTx/>
                  <a:uFillTx/>
                  <a:ea typeface="+mn-ea"/>
                  <a:cs typeface="+mn-cs"/>
                </a:rPr>
                <a:t>(for bed occupancy, number of bed, doctor, nurse availability, </a:t>
              </a:r>
              <a:r>
                <a:rPr kumimoji="0" lang="en-US" sz="1000" b="0" i="0" u="none" strike="noStrike" kern="1200" cap="none" spc="0" normalizeH="0" baseline="0" noProof="0" dirty="0" err="1">
                  <a:ln>
                    <a:noFill/>
                  </a:ln>
                  <a:effectLst/>
                  <a:uLnTx/>
                  <a:uFillTx/>
                  <a:ea typeface="+mn-ea"/>
                  <a:cs typeface="+mn-cs"/>
                </a:rPr>
                <a:t>etc</a:t>
              </a:r>
              <a:r>
                <a:rPr kumimoji="0" lang="en-US" sz="1000" b="0" i="0" u="none" strike="noStrike" kern="1200" cap="none" spc="0" normalizeH="0" baseline="0" noProof="0" dirty="0">
                  <a:ln>
                    <a:noFill/>
                  </a:ln>
                  <a:effectLst/>
                  <a:uLnTx/>
                  <a:uFillTx/>
                  <a:ea typeface="+mn-ea"/>
                  <a:cs typeface="+mn-cs"/>
                </a:rPr>
                <a:t> )</a:t>
              </a:r>
            </a:p>
          </p:txBody>
        </p:sp>
      </p:grpSp>
      <p:cxnSp>
        <p:nvCxnSpPr>
          <p:cNvPr id="218" name="Connector: Elbow 217">
            <a:extLst>
              <a:ext uri="{FF2B5EF4-FFF2-40B4-BE49-F238E27FC236}">
                <a16:creationId xmlns:a16="http://schemas.microsoft.com/office/drawing/2014/main" id="{B053D8BE-EBFD-4EED-8667-CEAAB1A341ED}"/>
              </a:ext>
            </a:extLst>
          </p:cNvPr>
          <p:cNvCxnSpPr>
            <a:cxnSpLocks/>
            <a:endCxn id="32" idx="1"/>
          </p:cNvCxnSpPr>
          <p:nvPr/>
        </p:nvCxnSpPr>
        <p:spPr>
          <a:xfrm flipV="1">
            <a:off x="2238638" y="2298246"/>
            <a:ext cx="1165176" cy="669334"/>
          </a:xfrm>
          <a:prstGeom prst="bentConnector3">
            <a:avLst>
              <a:gd name="adj1" fmla="val 26538"/>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2889C6B1-852C-4935-9176-39BDB56C4A27}"/>
              </a:ext>
            </a:extLst>
          </p:cNvPr>
          <p:cNvCxnSpPr>
            <a:cxnSpLocks/>
          </p:cNvCxnSpPr>
          <p:nvPr/>
        </p:nvCxnSpPr>
        <p:spPr>
          <a:xfrm rot="10800000" flipV="1">
            <a:off x="4075976" y="2871755"/>
            <a:ext cx="2195138" cy="793656"/>
          </a:xfrm>
          <a:prstGeom prst="bentConnector3">
            <a:avLst>
              <a:gd name="adj1" fmla="val 6114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FCC8801-5BEF-4FE8-94EA-42B0AEA937DB}"/>
              </a:ext>
            </a:extLst>
          </p:cNvPr>
          <p:cNvCxnSpPr>
            <a:cxnSpLocks/>
          </p:cNvCxnSpPr>
          <p:nvPr/>
        </p:nvCxnSpPr>
        <p:spPr>
          <a:xfrm>
            <a:off x="10429591" y="2871756"/>
            <a:ext cx="795147" cy="1"/>
          </a:xfrm>
          <a:prstGeom prst="straightConnector1">
            <a:avLst/>
          </a:prstGeom>
          <a:ln w="190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F897B0B-8031-4B88-A5B3-B751E9DEC735}"/>
              </a:ext>
            </a:extLst>
          </p:cNvPr>
          <p:cNvCxnSpPr>
            <a:cxnSpLocks/>
          </p:cNvCxnSpPr>
          <p:nvPr/>
        </p:nvCxnSpPr>
        <p:spPr>
          <a:xfrm>
            <a:off x="6858318" y="2871756"/>
            <a:ext cx="1865756" cy="6389"/>
          </a:xfrm>
          <a:prstGeom prst="straightConnector1">
            <a:avLst/>
          </a:prstGeom>
          <a:ln w="190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2100142-2BA7-F697-2942-A53884AEF32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767630" y="2608525"/>
            <a:ext cx="539242" cy="539241"/>
          </a:xfrm>
          <a:prstGeom prst="rect">
            <a:avLst/>
          </a:prstGeom>
        </p:spPr>
      </p:pic>
      <p:sp>
        <p:nvSpPr>
          <p:cNvPr id="5" name="TextBox 4">
            <a:extLst>
              <a:ext uri="{FF2B5EF4-FFF2-40B4-BE49-F238E27FC236}">
                <a16:creationId xmlns:a16="http://schemas.microsoft.com/office/drawing/2014/main" id="{E011BB35-7280-1050-2E35-1CAB27E14108}"/>
              </a:ext>
            </a:extLst>
          </p:cNvPr>
          <p:cNvSpPr txBox="1"/>
          <p:nvPr/>
        </p:nvSpPr>
        <p:spPr>
          <a:xfrm>
            <a:off x="8586469" y="3042275"/>
            <a:ext cx="908591" cy="710964"/>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dirty="0">
                <a:ln>
                  <a:noFill/>
                </a:ln>
                <a:effectLst/>
                <a:uLnTx/>
                <a:uFillTx/>
                <a:ea typeface="+mn-ea"/>
                <a:cs typeface="+mn-cs"/>
              </a:rPr>
              <a:t>Azure Synapse Analytics</a:t>
            </a:r>
          </a:p>
        </p:txBody>
      </p:sp>
      <p:cxnSp>
        <p:nvCxnSpPr>
          <p:cNvPr id="11" name="Straight Arrow Connector 10">
            <a:extLst>
              <a:ext uri="{FF2B5EF4-FFF2-40B4-BE49-F238E27FC236}">
                <a16:creationId xmlns:a16="http://schemas.microsoft.com/office/drawing/2014/main" id="{3090201F-3AC3-E049-E233-E3E1AB2F9841}"/>
              </a:ext>
            </a:extLst>
          </p:cNvPr>
          <p:cNvCxnSpPr>
            <a:cxnSpLocks/>
            <a:stCxn id="2" idx="3"/>
          </p:cNvCxnSpPr>
          <p:nvPr/>
        </p:nvCxnSpPr>
        <p:spPr>
          <a:xfrm>
            <a:off x="9306872" y="2878146"/>
            <a:ext cx="583477" cy="0"/>
          </a:xfrm>
          <a:prstGeom prst="straightConnector1">
            <a:avLst/>
          </a:prstGeom>
          <a:ln w="190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70A0099-479D-3E06-DB1E-670010742CD2}"/>
              </a:ext>
            </a:extLst>
          </p:cNvPr>
          <p:cNvSpPr/>
          <p:nvPr/>
        </p:nvSpPr>
        <p:spPr bwMode="auto">
          <a:xfrm>
            <a:off x="2969837" y="1998280"/>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1</a:t>
            </a:r>
          </a:p>
        </p:txBody>
      </p:sp>
      <p:sp>
        <p:nvSpPr>
          <p:cNvPr id="14" name="Oval 13">
            <a:extLst>
              <a:ext uri="{FF2B5EF4-FFF2-40B4-BE49-F238E27FC236}">
                <a16:creationId xmlns:a16="http://schemas.microsoft.com/office/drawing/2014/main" id="{91733B11-3AF1-867E-4311-9E87966406A7}"/>
              </a:ext>
            </a:extLst>
          </p:cNvPr>
          <p:cNvSpPr/>
          <p:nvPr/>
        </p:nvSpPr>
        <p:spPr bwMode="auto">
          <a:xfrm>
            <a:off x="5658103" y="2537979"/>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3</a:t>
            </a:r>
          </a:p>
        </p:txBody>
      </p:sp>
      <p:sp>
        <p:nvSpPr>
          <p:cNvPr id="15" name="Oval 14">
            <a:extLst>
              <a:ext uri="{FF2B5EF4-FFF2-40B4-BE49-F238E27FC236}">
                <a16:creationId xmlns:a16="http://schemas.microsoft.com/office/drawing/2014/main" id="{69514C73-491A-F49C-2DBA-93BCFD1EE892}"/>
              </a:ext>
            </a:extLst>
          </p:cNvPr>
          <p:cNvSpPr/>
          <p:nvPr/>
        </p:nvSpPr>
        <p:spPr bwMode="auto">
          <a:xfrm>
            <a:off x="7301066" y="2537979"/>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4</a:t>
            </a:r>
          </a:p>
        </p:txBody>
      </p:sp>
      <p:grpSp>
        <p:nvGrpSpPr>
          <p:cNvPr id="29" name="Group 28">
            <a:extLst>
              <a:ext uri="{FF2B5EF4-FFF2-40B4-BE49-F238E27FC236}">
                <a16:creationId xmlns:a16="http://schemas.microsoft.com/office/drawing/2014/main" id="{DB0AC2C9-9347-40C7-95FE-38E726EFD654}"/>
              </a:ext>
            </a:extLst>
          </p:cNvPr>
          <p:cNvGrpSpPr/>
          <p:nvPr/>
        </p:nvGrpSpPr>
        <p:grpSpPr>
          <a:xfrm>
            <a:off x="8441829" y="1099266"/>
            <a:ext cx="2510250" cy="3609377"/>
            <a:chOff x="8479459" y="1099266"/>
            <a:chExt cx="2222923" cy="3609377"/>
          </a:xfrm>
        </p:grpSpPr>
        <p:sp>
          <p:nvSpPr>
            <p:cNvPr id="49" name="Rectangle 48">
              <a:extLst>
                <a:ext uri="{FF2B5EF4-FFF2-40B4-BE49-F238E27FC236}">
                  <a16:creationId xmlns:a16="http://schemas.microsoft.com/office/drawing/2014/main" id="{CB42EC3D-90D7-4D51-AC3D-BB76B22A0927}"/>
                </a:ext>
              </a:extLst>
            </p:cNvPr>
            <p:cNvSpPr/>
            <p:nvPr/>
          </p:nvSpPr>
          <p:spPr bwMode="auto">
            <a:xfrm>
              <a:off x="8604593" y="1099266"/>
              <a:ext cx="2014534" cy="338554"/>
            </a:xfrm>
            <a:prstGeom prst="rect">
              <a:avLst/>
            </a:prstGeom>
            <a:noFill/>
          </p:spPr>
          <p:txBody>
            <a:bodyPr wrap="square" lIns="91440" tIns="45720" rIns="91440" bIns="45720"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Analysis &amp; Insight</a:t>
              </a:r>
            </a:p>
          </p:txBody>
        </p:sp>
        <p:sp>
          <p:nvSpPr>
            <p:cNvPr id="9" name="Rectangle 8">
              <a:extLst>
                <a:ext uri="{FF2B5EF4-FFF2-40B4-BE49-F238E27FC236}">
                  <a16:creationId xmlns:a16="http://schemas.microsoft.com/office/drawing/2014/main" id="{1BD2EA85-F71D-44E7-A1F4-136BFFEA731A}"/>
                </a:ext>
              </a:extLst>
            </p:cNvPr>
            <p:cNvSpPr/>
            <p:nvPr/>
          </p:nvSpPr>
          <p:spPr bwMode="auto">
            <a:xfrm>
              <a:off x="8479459" y="1435263"/>
              <a:ext cx="2222923" cy="3273380"/>
            </a:xfrm>
            <a:prstGeom prst="rect">
              <a:avLst/>
            </a:prstGeom>
            <a:noFill/>
            <a:ln>
              <a:solidFill>
                <a:schemeClr val="tx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ea typeface="Segoe UI" pitchFamily="34" charset="0"/>
                <a:cs typeface="Segoe UI" pitchFamily="34" charset="0"/>
              </a:endParaRPr>
            </a:p>
          </p:txBody>
        </p:sp>
        <p:sp>
          <p:nvSpPr>
            <p:cNvPr id="18" name="Oval 17">
              <a:extLst>
                <a:ext uri="{FF2B5EF4-FFF2-40B4-BE49-F238E27FC236}">
                  <a16:creationId xmlns:a16="http://schemas.microsoft.com/office/drawing/2014/main" id="{6D18DFBD-00F6-437D-9D14-8384FD4871AD}"/>
                </a:ext>
              </a:extLst>
            </p:cNvPr>
            <p:cNvSpPr/>
            <p:nvPr/>
          </p:nvSpPr>
          <p:spPr bwMode="auto">
            <a:xfrm>
              <a:off x="9363852" y="2537607"/>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5</a:t>
              </a:r>
            </a:p>
          </p:txBody>
        </p:sp>
        <p:sp>
          <p:nvSpPr>
            <p:cNvPr id="20" name="Oval 19">
              <a:extLst>
                <a:ext uri="{FF2B5EF4-FFF2-40B4-BE49-F238E27FC236}">
                  <a16:creationId xmlns:a16="http://schemas.microsoft.com/office/drawing/2014/main" id="{B3520E90-059E-9860-7794-48270510817D}"/>
                </a:ext>
              </a:extLst>
            </p:cNvPr>
            <p:cNvSpPr/>
            <p:nvPr/>
          </p:nvSpPr>
          <p:spPr bwMode="auto">
            <a:xfrm>
              <a:off x="10358808" y="2544221"/>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6</a:t>
              </a:r>
            </a:p>
          </p:txBody>
        </p:sp>
        <p:pic>
          <p:nvPicPr>
            <p:cNvPr id="36" name="Picture 35" descr="Icon&#10;&#10;Description automatically generated">
              <a:extLst>
                <a:ext uri="{FF2B5EF4-FFF2-40B4-BE49-F238E27FC236}">
                  <a16:creationId xmlns:a16="http://schemas.microsoft.com/office/drawing/2014/main" id="{4CDC79E2-BE23-18F0-23FD-C4821B79F3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6212" y="2315018"/>
              <a:ext cx="1028314" cy="1028314"/>
            </a:xfrm>
            <a:prstGeom prst="rect">
              <a:avLst/>
            </a:prstGeom>
          </p:spPr>
        </p:pic>
        <p:sp>
          <p:nvSpPr>
            <p:cNvPr id="39" name="TextBox 38">
              <a:extLst>
                <a:ext uri="{FF2B5EF4-FFF2-40B4-BE49-F238E27FC236}">
                  <a16:creationId xmlns:a16="http://schemas.microsoft.com/office/drawing/2014/main" id="{1417D2D9-D9F9-9A62-40D5-46A71ADEC625}"/>
                </a:ext>
              </a:extLst>
            </p:cNvPr>
            <p:cNvSpPr txBox="1"/>
            <p:nvPr/>
          </p:nvSpPr>
          <p:spPr>
            <a:xfrm>
              <a:off x="9541759" y="3047541"/>
              <a:ext cx="908591" cy="4339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dirty="0">
                  <a:ln>
                    <a:noFill/>
                  </a:ln>
                  <a:effectLst/>
                  <a:uLnTx/>
                  <a:uFillTx/>
                  <a:ea typeface="+mn-ea"/>
                  <a:cs typeface="+mn-cs"/>
                </a:rPr>
                <a:t>Power BI</a:t>
              </a:r>
            </a:p>
          </p:txBody>
        </p:sp>
      </p:grpSp>
      <p:grpSp>
        <p:nvGrpSpPr>
          <p:cNvPr id="28" name="Group 27">
            <a:extLst>
              <a:ext uri="{FF2B5EF4-FFF2-40B4-BE49-F238E27FC236}">
                <a16:creationId xmlns:a16="http://schemas.microsoft.com/office/drawing/2014/main" id="{D3A1A9FE-A47C-3211-ABA6-A648BB9B1C84}"/>
              </a:ext>
            </a:extLst>
          </p:cNvPr>
          <p:cNvGrpSpPr/>
          <p:nvPr/>
        </p:nvGrpSpPr>
        <p:grpSpPr>
          <a:xfrm>
            <a:off x="2823410" y="1090002"/>
            <a:ext cx="1788390" cy="3618642"/>
            <a:chOff x="2323779" y="1090002"/>
            <a:chExt cx="1788390" cy="3618642"/>
          </a:xfrm>
        </p:grpSpPr>
        <p:pic>
          <p:nvPicPr>
            <p:cNvPr id="34" name="Picture 33">
              <a:extLst>
                <a:ext uri="{FF2B5EF4-FFF2-40B4-BE49-F238E27FC236}">
                  <a16:creationId xmlns:a16="http://schemas.microsoft.com/office/drawing/2014/main" id="{50EF8436-51A0-F770-8CF3-EFB63F30143B}"/>
                </a:ext>
              </a:extLst>
            </p:cNvPr>
            <p:cNvPicPr>
              <a:picLocks noChangeAspect="1"/>
            </p:cNvPicPr>
            <p:nvPr/>
          </p:nvPicPr>
          <p:blipFill>
            <a:blip r:embed="rId8"/>
            <a:stretch>
              <a:fillRect/>
            </a:stretch>
          </p:blipFill>
          <p:spPr>
            <a:xfrm>
              <a:off x="2897133" y="3378923"/>
              <a:ext cx="572976" cy="572976"/>
            </a:xfrm>
            <a:prstGeom prst="rect">
              <a:avLst/>
            </a:prstGeom>
          </p:spPr>
        </p:pic>
        <p:pic>
          <p:nvPicPr>
            <p:cNvPr id="32" name="Picture 31">
              <a:extLst>
                <a:ext uri="{FF2B5EF4-FFF2-40B4-BE49-F238E27FC236}">
                  <a16:creationId xmlns:a16="http://schemas.microsoft.com/office/drawing/2014/main" id="{B505862D-DCA8-9BD9-3241-C53DF45A106C}"/>
                </a:ext>
              </a:extLst>
            </p:cNvPr>
            <p:cNvPicPr>
              <a:picLocks noChangeAspect="1"/>
            </p:cNvPicPr>
            <p:nvPr/>
          </p:nvPicPr>
          <p:blipFill>
            <a:blip r:embed="rId9"/>
            <a:stretch>
              <a:fillRect/>
            </a:stretch>
          </p:blipFill>
          <p:spPr>
            <a:xfrm>
              <a:off x="2904183" y="2014046"/>
              <a:ext cx="574320" cy="568399"/>
            </a:xfrm>
            <a:prstGeom prst="rect">
              <a:avLst/>
            </a:prstGeom>
          </p:spPr>
        </p:pic>
        <p:sp>
          <p:nvSpPr>
            <p:cNvPr id="236" name="Rectangle 235">
              <a:extLst>
                <a:ext uri="{FF2B5EF4-FFF2-40B4-BE49-F238E27FC236}">
                  <a16:creationId xmlns:a16="http://schemas.microsoft.com/office/drawing/2014/main" id="{A4C7BE7F-6409-4A30-A206-D306639B913C}"/>
                </a:ext>
              </a:extLst>
            </p:cNvPr>
            <p:cNvSpPr/>
            <p:nvPr/>
          </p:nvSpPr>
          <p:spPr bwMode="auto">
            <a:xfrm>
              <a:off x="2323779" y="1435263"/>
              <a:ext cx="1788390" cy="3273381"/>
            </a:xfrm>
            <a:prstGeom prst="rect">
              <a:avLst/>
            </a:prstGeom>
            <a:noFill/>
            <a:ln>
              <a:solidFill>
                <a:schemeClr val="tx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ea typeface="Segoe UI" pitchFamily="34" charset="0"/>
                <a:cs typeface="Segoe UI" pitchFamily="34" charset="0"/>
              </a:endParaRPr>
            </a:p>
          </p:txBody>
        </p:sp>
        <p:sp>
          <p:nvSpPr>
            <p:cNvPr id="238" name="Rectangle 237">
              <a:extLst>
                <a:ext uri="{FF2B5EF4-FFF2-40B4-BE49-F238E27FC236}">
                  <a16:creationId xmlns:a16="http://schemas.microsoft.com/office/drawing/2014/main" id="{82C92E9B-82FF-4F1E-AF9A-F257F748ABBD}"/>
                </a:ext>
              </a:extLst>
            </p:cNvPr>
            <p:cNvSpPr/>
            <p:nvPr/>
          </p:nvSpPr>
          <p:spPr bwMode="auto">
            <a:xfrm>
              <a:off x="2599072" y="1090002"/>
              <a:ext cx="1238884" cy="220136"/>
            </a:xfrm>
            <a:prstGeom prst="rect">
              <a:avLst/>
            </a:prstGeom>
            <a:noFill/>
          </p:spPr>
          <p:txBody>
            <a:bodyPr wrap="square" lIns="91440" tIns="45720" rIns="91440" bIns="45720" rtlCol="0">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Data Layer</a:t>
              </a:r>
            </a:p>
          </p:txBody>
        </p:sp>
        <p:sp>
          <p:nvSpPr>
            <p:cNvPr id="184" name="TextBox 183">
              <a:extLst>
                <a:ext uri="{FF2B5EF4-FFF2-40B4-BE49-F238E27FC236}">
                  <a16:creationId xmlns:a16="http://schemas.microsoft.com/office/drawing/2014/main" id="{E69FB518-7662-4247-9381-12E62E806571}"/>
                </a:ext>
              </a:extLst>
            </p:cNvPr>
            <p:cNvSpPr txBox="1"/>
            <p:nvPr/>
          </p:nvSpPr>
          <p:spPr>
            <a:xfrm>
              <a:off x="2630201" y="3925975"/>
              <a:ext cx="1136371" cy="406162"/>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mn-ea"/>
                  <a:cs typeface="+mn-cs"/>
                </a:rPr>
                <a:t>Azure Data Lake Storage Gen2</a:t>
              </a:r>
            </a:p>
          </p:txBody>
        </p:sp>
        <p:sp>
          <p:nvSpPr>
            <p:cNvPr id="256" name="Freeform 14">
              <a:extLst>
                <a:ext uri="{FF2B5EF4-FFF2-40B4-BE49-F238E27FC236}">
                  <a16:creationId xmlns:a16="http://schemas.microsoft.com/office/drawing/2014/main" id="{923C0AC0-A4FF-4216-A3D9-71EAF28CBA9D}"/>
                </a:ext>
              </a:extLst>
            </p:cNvPr>
            <p:cNvSpPr>
              <a:spLocks/>
            </p:cNvSpPr>
            <p:nvPr/>
          </p:nvSpPr>
          <p:spPr bwMode="auto">
            <a:xfrm>
              <a:off x="2972880" y="2190621"/>
              <a:ext cx="196850" cy="72518"/>
            </a:xfrm>
            <a:custGeom>
              <a:avLst/>
              <a:gdLst>
                <a:gd name="T0" fmla="*/ 83 w 83"/>
                <a:gd name="T1" fmla="*/ 15 h 30"/>
                <a:gd name="T2" fmla="*/ 41 w 83"/>
                <a:gd name="T3" fmla="*/ 30 h 30"/>
                <a:gd name="T4" fmla="*/ 0 w 83"/>
                <a:gd name="T5" fmla="*/ 15 h 30"/>
                <a:gd name="T6" fmla="*/ 42 w 83"/>
                <a:gd name="T7" fmla="*/ 0 h 30"/>
                <a:gd name="T8" fmla="*/ 83 w 83"/>
                <a:gd name="T9" fmla="*/ 15 h 30"/>
              </a:gdLst>
              <a:ahLst/>
              <a:cxnLst>
                <a:cxn ang="0">
                  <a:pos x="T0" y="T1"/>
                </a:cxn>
                <a:cxn ang="0">
                  <a:pos x="T2" y="T3"/>
                </a:cxn>
                <a:cxn ang="0">
                  <a:pos x="T4" y="T5"/>
                </a:cxn>
                <a:cxn ang="0">
                  <a:pos x="T6" y="T7"/>
                </a:cxn>
                <a:cxn ang="0">
                  <a:pos x="T8" y="T9"/>
                </a:cxn>
              </a:cxnLst>
              <a:rect l="0" t="0" r="r" b="b"/>
              <a:pathLst>
                <a:path w="83" h="30">
                  <a:moveTo>
                    <a:pt x="83" y="15"/>
                  </a:moveTo>
                  <a:cubicBezTo>
                    <a:pt x="83" y="23"/>
                    <a:pt x="65" y="30"/>
                    <a:pt x="41" y="30"/>
                  </a:cubicBezTo>
                  <a:cubicBezTo>
                    <a:pt x="18" y="30"/>
                    <a:pt x="0" y="23"/>
                    <a:pt x="0" y="15"/>
                  </a:cubicBezTo>
                  <a:cubicBezTo>
                    <a:pt x="0" y="7"/>
                    <a:pt x="19" y="0"/>
                    <a:pt x="42" y="0"/>
                  </a:cubicBezTo>
                  <a:cubicBezTo>
                    <a:pt x="65" y="0"/>
                    <a:pt x="83" y="6"/>
                    <a:pt x="83" y="15"/>
                  </a:cubicBezTo>
                  <a:close/>
                </a:path>
              </a:pathLst>
            </a:custGeom>
            <a:solidFill>
              <a:srgbClr val="FFFFFF"/>
            </a:solid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effectLst/>
                <a:uLnTx/>
                <a:uFillTx/>
                <a:ea typeface="+mn-ea"/>
                <a:cs typeface="+mn-cs"/>
              </a:endParaRPr>
            </a:p>
          </p:txBody>
        </p:sp>
        <p:cxnSp>
          <p:nvCxnSpPr>
            <p:cNvPr id="260" name="Straight Arrow Connector 259">
              <a:extLst>
                <a:ext uri="{FF2B5EF4-FFF2-40B4-BE49-F238E27FC236}">
                  <a16:creationId xmlns:a16="http://schemas.microsoft.com/office/drawing/2014/main" id="{EC277C84-2D39-4791-9C59-026601E8BEB7}"/>
                </a:ext>
              </a:extLst>
            </p:cNvPr>
            <p:cNvCxnSpPr>
              <a:cxnSpLocks/>
            </p:cNvCxnSpPr>
            <p:nvPr/>
          </p:nvCxnSpPr>
          <p:spPr>
            <a:xfrm flipH="1">
              <a:off x="3198305" y="2810804"/>
              <a:ext cx="1" cy="615791"/>
            </a:xfrm>
            <a:prstGeom prst="straightConnector1">
              <a:avLst/>
            </a:prstGeom>
            <a:ln w="1905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610C35F7-6E8A-4FE8-BACC-8132F67E6B09}"/>
                </a:ext>
              </a:extLst>
            </p:cNvPr>
            <p:cNvSpPr txBox="1"/>
            <p:nvPr/>
          </p:nvSpPr>
          <p:spPr>
            <a:xfrm>
              <a:off x="2568966" y="2565837"/>
              <a:ext cx="1258679" cy="246221"/>
            </a:xfrm>
            <a:prstGeom prst="rect">
              <a:avLst/>
            </a:prstGeom>
            <a:noFill/>
            <a:ln w="1905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mn-ea"/>
                  <a:cs typeface="Segoe UI Semibold" panose="020B0702040204020203" pitchFamily="34" charset="0"/>
                </a:rPr>
                <a:t>Azure Data Factory</a:t>
              </a:r>
              <a:endParaRPr kumimoji="0" lang="en-CA" sz="1000" b="0" i="0" u="none" strike="noStrike" kern="1200" cap="none" spc="0" normalizeH="0" baseline="0" noProof="0" dirty="0">
                <a:ln>
                  <a:noFill/>
                </a:ln>
                <a:effectLst/>
                <a:uLnTx/>
                <a:uFillTx/>
                <a:ea typeface="+mn-ea"/>
                <a:cs typeface="Segoe UI Semibold" panose="020B0702040204020203" pitchFamily="34" charset="0"/>
              </a:endParaRPr>
            </a:p>
          </p:txBody>
        </p:sp>
        <p:sp>
          <p:nvSpPr>
            <p:cNvPr id="41" name="Oval 40">
              <a:extLst>
                <a:ext uri="{FF2B5EF4-FFF2-40B4-BE49-F238E27FC236}">
                  <a16:creationId xmlns:a16="http://schemas.microsoft.com/office/drawing/2014/main" id="{64F45789-5C8A-16E7-E787-8405E9B9F823}"/>
                </a:ext>
              </a:extLst>
            </p:cNvPr>
            <p:cNvSpPr/>
            <p:nvPr/>
          </p:nvSpPr>
          <p:spPr bwMode="auto">
            <a:xfrm>
              <a:off x="3322179" y="2974537"/>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2</a:t>
              </a:r>
            </a:p>
          </p:txBody>
        </p:sp>
      </p:grpSp>
      <p:sp>
        <p:nvSpPr>
          <p:cNvPr id="210" name="TextBox 209">
            <a:extLst>
              <a:ext uri="{FF2B5EF4-FFF2-40B4-BE49-F238E27FC236}">
                <a16:creationId xmlns:a16="http://schemas.microsoft.com/office/drawing/2014/main" id="{F469D159-2314-4702-804E-D6F25F305DA9}"/>
              </a:ext>
            </a:extLst>
          </p:cNvPr>
          <p:cNvSpPr txBox="1"/>
          <p:nvPr/>
        </p:nvSpPr>
        <p:spPr>
          <a:xfrm>
            <a:off x="4470755" y="5193084"/>
            <a:ext cx="4119385" cy="338554"/>
          </a:xfrm>
          <a:prstGeom prst="rect">
            <a:avLst/>
          </a:prstGeom>
          <a:noFill/>
          <a:ln>
            <a:noFill/>
            <a:prstDash val="lgDash"/>
          </a:ln>
        </p:spPr>
        <p:txBody>
          <a:bodyPr wrap="square" lIns="45720" tIns="45720" rIns="4572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effectLst/>
                <a:uLnTx/>
                <a:uFillTx/>
                <a:ea typeface="+mn-ea"/>
                <a:cs typeface="+mn-cs"/>
              </a:rPr>
              <a:t>Azure Machine Learning life cycle</a:t>
            </a:r>
          </a:p>
        </p:txBody>
      </p:sp>
      <p:sp>
        <p:nvSpPr>
          <p:cNvPr id="200" name="TextBox 199">
            <a:extLst>
              <a:ext uri="{FF2B5EF4-FFF2-40B4-BE49-F238E27FC236}">
                <a16:creationId xmlns:a16="http://schemas.microsoft.com/office/drawing/2014/main" id="{8FF1F1A2-7AB0-44BF-92B5-E7DEBB70573F}"/>
              </a:ext>
            </a:extLst>
          </p:cNvPr>
          <p:cNvSpPr txBox="1"/>
          <p:nvPr/>
        </p:nvSpPr>
        <p:spPr>
          <a:xfrm>
            <a:off x="4364313" y="6164181"/>
            <a:ext cx="814413" cy="230832"/>
          </a:xfrm>
          <a:prstGeom prst="rect">
            <a:avLst/>
          </a:prstGeom>
          <a:noFill/>
          <a:ln>
            <a:noFill/>
          </a:ln>
        </p:spPr>
        <p:txBody>
          <a:bodyPr wrap="square" lIns="91440" tIns="45720" rIns="91440" bIns="45720"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000" b="0" i="0" u="none" strike="noStrike" kern="1200" cap="none" spc="0" normalizeH="0" baseline="0" noProof="0" dirty="0">
                <a:ln>
                  <a:noFill/>
                </a:ln>
                <a:effectLst/>
                <a:uLnTx/>
                <a:uFillTx/>
                <a:ea typeface="+mn-ea"/>
                <a:cs typeface="+mn-cs"/>
              </a:rPr>
              <a:t>Train</a:t>
            </a:r>
          </a:p>
        </p:txBody>
      </p:sp>
      <p:pic>
        <p:nvPicPr>
          <p:cNvPr id="201" name="Graphic 200" descr="Icon of connected dots ">
            <a:extLst>
              <a:ext uri="{FF2B5EF4-FFF2-40B4-BE49-F238E27FC236}">
                <a16:creationId xmlns:a16="http://schemas.microsoft.com/office/drawing/2014/main" id="{5D4AA356-5FC3-432C-8B40-8C204B5A34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10201" y="5658392"/>
            <a:ext cx="500357" cy="441105"/>
          </a:xfrm>
          <a:prstGeom prst="rect">
            <a:avLst/>
          </a:prstGeom>
        </p:spPr>
      </p:pic>
      <p:sp>
        <p:nvSpPr>
          <p:cNvPr id="221" name="Freeform: Shape 220">
            <a:extLst>
              <a:ext uri="{FF2B5EF4-FFF2-40B4-BE49-F238E27FC236}">
                <a16:creationId xmlns:a16="http://schemas.microsoft.com/office/drawing/2014/main" id="{A54825EA-16E7-44FC-88F6-B82E2243F905}"/>
              </a:ext>
            </a:extLst>
          </p:cNvPr>
          <p:cNvSpPr/>
          <p:nvPr/>
        </p:nvSpPr>
        <p:spPr>
          <a:xfrm>
            <a:off x="5730931" y="5657657"/>
            <a:ext cx="450375" cy="450375"/>
          </a:xfrm>
          <a:custGeom>
            <a:avLst/>
            <a:gdLst>
              <a:gd name="connsiteX0" fmla="*/ 322975 w 322092"/>
              <a:gd name="connsiteY0" fmla="*/ 882 h 322092"/>
              <a:gd name="connsiteX1" fmla="*/ 882 w 322092"/>
              <a:gd name="connsiteY1" fmla="*/ 882 h 322092"/>
              <a:gd name="connsiteX2" fmla="*/ 882 w 322092"/>
              <a:gd name="connsiteY2" fmla="*/ 322975 h 322092"/>
              <a:gd name="connsiteX3" fmla="*/ 322975 w 322092"/>
              <a:gd name="connsiteY3" fmla="*/ 322975 h 322092"/>
              <a:gd name="connsiteX4" fmla="*/ 322975 w 322092"/>
              <a:gd name="connsiteY4" fmla="*/ 882 h 322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92" h="322092">
                <a:moveTo>
                  <a:pt x="322975" y="882"/>
                </a:moveTo>
                <a:lnTo>
                  <a:pt x="882" y="882"/>
                </a:lnTo>
                <a:lnTo>
                  <a:pt x="882" y="322975"/>
                </a:lnTo>
                <a:lnTo>
                  <a:pt x="322975" y="322975"/>
                </a:lnTo>
                <a:lnTo>
                  <a:pt x="322975" y="882"/>
                </a:lnTo>
                <a:close/>
              </a:path>
            </a:pathLst>
          </a:custGeom>
          <a:solidFill>
            <a:srgbClr val="0078D7"/>
          </a:solidFill>
          <a:ln w="333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22" name="Freeform: Shape 221">
            <a:extLst>
              <a:ext uri="{FF2B5EF4-FFF2-40B4-BE49-F238E27FC236}">
                <a16:creationId xmlns:a16="http://schemas.microsoft.com/office/drawing/2014/main" id="{26C4F1CB-33D8-4D0C-8150-5AC8F27BB89B}"/>
              </a:ext>
            </a:extLst>
          </p:cNvPr>
          <p:cNvSpPr/>
          <p:nvPr/>
        </p:nvSpPr>
        <p:spPr>
          <a:xfrm>
            <a:off x="5779158" y="5728211"/>
            <a:ext cx="356546" cy="290867"/>
          </a:xfrm>
          <a:custGeom>
            <a:avLst/>
            <a:gdLst>
              <a:gd name="connsiteX0" fmla="*/ 254673 w 254990"/>
              <a:gd name="connsiteY0" fmla="*/ 35315 h 208018"/>
              <a:gd name="connsiteX1" fmla="*/ 220296 w 254990"/>
              <a:gd name="connsiteY1" fmla="*/ 882 h 208018"/>
              <a:gd name="connsiteX2" fmla="*/ 81208 w 254990"/>
              <a:gd name="connsiteY2" fmla="*/ 139970 h 208018"/>
              <a:gd name="connsiteX3" fmla="*/ 35315 w 254990"/>
              <a:gd name="connsiteY3" fmla="*/ 94022 h 208018"/>
              <a:gd name="connsiteX4" fmla="*/ 882 w 254990"/>
              <a:gd name="connsiteY4" fmla="*/ 128455 h 208018"/>
              <a:gd name="connsiteX5" fmla="*/ 81151 w 254990"/>
              <a:gd name="connsiteY5" fmla="*/ 208668 h 208018"/>
              <a:gd name="connsiteX6" fmla="*/ 81264 w 254990"/>
              <a:gd name="connsiteY6" fmla="*/ 208555 h 208018"/>
              <a:gd name="connsiteX7" fmla="*/ 81321 w 254990"/>
              <a:gd name="connsiteY7" fmla="*/ 208668 h 208018"/>
              <a:gd name="connsiteX8" fmla="*/ 254673 w 254990"/>
              <a:gd name="connsiteY8" fmla="*/ 35315 h 2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0" h="208018">
                <a:moveTo>
                  <a:pt x="254673" y="35315"/>
                </a:moveTo>
                <a:lnTo>
                  <a:pt x="220296" y="882"/>
                </a:lnTo>
                <a:lnTo>
                  <a:pt x="81208" y="139970"/>
                </a:lnTo>
                <a:lnTo>
                  <a:pt x="35315" y="94022"/>
                </a:lnTo>
                <a:lnTo>
                  <a:pt x="882" y="128455"/>
                </a:lnTo>
                <a:lnTo>
                  <a:pt x="81151" y="208668"/>
                </a:lnTo>
                <a:lnTo>
                  <a:pt x="81264" y="208555"/>
                </a:lnTo>
                <a:lnTo>
                  <a:pt x="81321" y="208668"/>
                </a:lnTo>
                <a:lnTo>
                  <a:pt x="254673" y="35315"/>
                </a:lnTo>
                <a:close/>
              </a:path>
            </a:pathLst>
          </a:custGeom>
          <a:solidFill>
            <a:srgbClr val="50E6FF"/>
          </a:solidFill>
          <a:ln w="333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03" name="TextBox 202">
            <a:extLst>
              <a:ext uri="{FF2B5EF4-FFF2-40B4-BE49-F238E27FC236}">
                <a16:creationId xmlns:a16="http://schemas.microsoft.com/office/drawing/2014/main" id="{4C54DE24-9FF1-4FC9-A040-A7AF6F1D24A9}"/>
              </a:ext>
            </a:extLst>
          </p:cNvPr>
          <p:cNvSpPr txBox="1"/>
          <p:nvPr/>
        </p:nvSpPr>
        <p:spPr>
          <a:xfrm>
            <a:off x="5564664" y="6172704"/>
            <a:ext cx="814413" cy="230832"/>
          </a:xfrm>
          <a:prstGeom prst="rect">
            <a:avLst/>
          </a:prstGeom>
          <a:noFill/>
          <a:ln>
            <a:noFill/>
          </a:ln>
        </p:spPr>
        <p:txBody>
          <a:bodyPr wrap="square" lIns="91440" tIns="45720" rIns="91440" bIns="45720"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000" b="0" i="0" u="none" strike="noStrike" kern="1200" cap="none" spc="0" normalizeH="0" baseline="0" noProof="0">
                <a:ln>
                  <a:noFill/>
                </a:ln>
                <a:effectLst/>
                <a:uLnTx/>
                <a:uFillTx/>
                <a:ea typeface="+mn-ea"/>
                <a:cs typeface="+mn-cs"/>
              </a:rPr>
              <a:t>Validate</a:t>
            </a:r>
          </a:p>
        </p:txBody>
      </p:sp>
      <p:sp>
        <p:nvSpPr>
          <p:cNvPr id="204" name="TextBox 203">
            <a:extLst>
              <a:ext uri="{FF2B5EF4-FFF2-40B4-BE49-F238E27FC236}">
                <a16:creationId xmlns:a16="http://schemas.microsoft.com/office/drawing/2014/main" id="{8F4AD07D-84CC-47FA-9030-96C3FD72E45C}"/>
              </a:ext>
            </a:extLst>
          </p:cNvPr>
          <p:cNvSpPr txBox="1"/>
          <p:nvPr/>
        </p:nvSpPr>
        <p:spPr>
          <a:xfrm>
            <a:off x="6765015" y="6172704"/>
            <a:ext cx="814413" cy="230832"/>
          </a:xfrm>
          <a:prstGeom prst="rect">
            <a:avLst/>
          </a:prstGeom>
          <a:noFill/>
          <a:ln>
            <a:noFill/>
          </a:ln>
        </p:spPr>
        <p:txBody>
          <a:bodyPr wrap="square" lIns="91440" tIns="45720" rIns="91440" bIns="45720"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000" b="0" i="0" u="none" strike="noStrike" kern="1200" cap="none" spc="0" normalizeH="0" baseline="0" noProof="0" dirty="0">
                <a:ln>
                  <a:noFill/>
                </a:ln>
                <a:effectLst/>
                <a:uLnTx/>
                <a:uFillTx/>
                <a:ea typeface="+mn-ea"/>
                <a:cs typeface="+mn-cs"/>
              </a:rPr>
              <a:t>Deploy</a:t>
            </a:r>
          </a:p>
        </p:txBody>
      </p:sp>
      <p:sp>
        <p:nvSpPr>
          <p:cNvPr id="205" name="TextBox 204">
            <a:extLst>
              <a:ext uri="{FF2B5EF4-FFF2-40B4-BE49-F238E27FC236}">
                <a16:creationId xmlns:a16="http://schemas.microsoft.com/office/drawing/2014/main" id="{ACD05E8C-6A9C-46A2-AB6A-5BEF2674A68B}"/>
              </a:ext>
            </a:extLst>
          </p:cNvPr>
          <p:cNvSpPr txBox="1"/>
          <p:nvPr/>
        </p:nvSpPr>
        <p:spPr>
          <a:xfrm>
            <a:off x="7909661" y="6172704"/>
            <a:ext cx="814413" cy="230832"/>
          </a:xfrm>
          <a:prstGeom prst="rect">
            <a:avLst/>
          </a:prstGeom>
          <a:noFill/>
          <a:ln>
            <a:noFill/>
          </a:ln>
        </p:spPr>
        <p:txBody>
          <a:bodyPr wrap="square" lIns="91440" tIns="45720" rIns="91440" bIns="45720"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000" b="0" i="0" u="none" strike="noStrike" kern="1200" cap="none" spc="0" normalizeH="0" baseline="0" noProof="0" dirty="0">
                <a:ln>
                  <a:noFill/>
                </a:ln>
                <a:effectLst/>
                <a:uLnTx/>
                <a:uFillTx/>
                <a:latin typeface="Segoe UI "/>
              </a:rPr>
              <a:t>Monitor</a:t>
            </a:r>
          </a:p>
        </p:txBody>
      </p:sp>
      <p:sp>
        <p:nvSpPr>
          <p:cNvPr id="206" name="Isosceles Triangle 205">
            <a:extLst>
              <a:ext uri="{FF2B5EF4-FFF2-40B4-BE49-F238E27FC236}">
                <a16:creationId xmlns:a16="http://schemas.microsoft.com/office/drawing/2014/main" id="{B9B696EB-088E-4C0C-BF7B-932CC6770EFB}"/>
              </a:ext>
            </a:extLst>
          </p:cNvPr>
          <p:cNvSpPr/>
          <p:nvPr/>
        </p:nvSpPr>
        <p:spPr bwMode="auto">
          <a:xfrm rot="5400000">
            <a:off x="5318144" y="5824482"/>
            <a:ext cx="121685" cy="133553"/>
          </a:xfrm>
          <a:prstGeom prst="triangl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a:ln>
                <a:noFill/>
              </a:ln>
              <a:solidFill>
                <a:schemeClr val="tx1"/>
              </a:solidFill>
              <a:effectLst/>
              <a:uLnTx/>
              <a:uFillTx/>
              <a:ea typeface="Segoe UI" pitchFamily="34" charset="0"/>
              <a:cs typeface="Segoe UI" pitchFamily="34" charset="0"/>
            </a:endParaRPr>
          </a:p>
        </p:txBody>
      </p:sp>
      <p:sp>
        <p:nvSpPr>
          <p:cNvPr id="207" name="Isosceles Triangle 206">
            <a:extLst>
              <a:ext uri="{FF2B5EF4-FFF2-40B4-BE49-F238E27FC236}">
                <a16:creationId xmlns:a16="http://schemas.microsoft.com/office/drawing/2014/main" id="{19B20588-4461-4D23-AE98-ECABCE9ED1AC}"/>
              </a:ext>
            </a:extLst>
          </p:cNvPr>
          <p:cNvSpPr/>
          <p:nvPr/>
        </p:nvSpPr>
        <p:spPr bwMode="auto">
          <a:xfrm rot="5400000">
            <a:off x="6559830" y="5824482"/>
            <a:ext cx="121685" cy="133553"/>
          </a:xfrm>
          <a:prstGeom prst="triangl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a:ln>
                <a:noFill/>
              </a:ln>
              <a:solidFill>
                <a:schemeClr val="tx1"/>
              </a:solidFill>
              <a:effectLst/>
              <a:uLnTx/>
              <a:uFillTx/>
              <a:ea typeface="Segoe UI" pitchFamily="34" charset="0"/>
              <a:cs typeface="Segoe UI" pitchFamily="34" charset="0"/>
            </a:endParaRPr>
          </a:p>
        </p:txBody>
      </p:sp>
      <p:sp>
        <p:nvSpPr>
          <p:cNvPr id="208" name="Isosceles Triangle 207">
            <a:extLst>
              <a:ext uri="{FF2B5EF4-FFF2-40B4-BE49-F238E27FC236}">
                <a16:creationId xmlns:a16="http://schemas.microsoft.com/office/drawing/2014/main" id="{2D53526D-91B1-4B78-82DC-8F1294398277}"/>
              </a:ext>
            </a:extLst>
          </p:cNvPr>
          <p:cNvSpPr/>
          <p:nvPr/>
        </p:nvSpPr>
        <p:spPr bwMode="auto">
          <a:xfrm rot="5400000">
            <a:off x="7649956" y="5824482"/>
            <a:ext cx="121685" cy="133553"/>
          </a:xfrm>
          <a:prstGeom prst="triangle">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a:ln>
                <a:noFill/>
              </a:ln>
              <a:solidFill>
                <a:schemeClr val="tx1"/>
              </a:solidFill>
              <a:effectLst/>
              <a:uLnTx/>
              <a:uFillTx/>
              <a:ea typeface="Segoe UI" pitchFamily="34" charset="0"/>
              <a:cs typeface="Segoe UI" pitchFamily="34" charset="0"/>
            </a:endParaRPr>
          </a:p>
        </p:txBody>
      </p:sp>
      <p:sp>
        <p:nvSpPr>
          <p:cNvPr id="212" name="Freeform 332">
            <a:extLst>
              <a:ext uri="{FF2B5EF4-FFF2-40B4-BE49-F238E27FC236}">
                <a16:creationId xmlns:a16="http://schemas.microsoft.com/office/drawing/2014/main" id="{B9C8F8FB-7C18-4D55-8943-7ADC5B40998E}"/>
              </a:ext>
            </a:extLst>
          </p:cNvPr>
          <p:cNvSpPr>
            <a:spLocks/>
          </p:cNvSpPr>
          <p:nvPr/>
        </p:nvSpPr>
        <p:spPr bwMode="auto">
          <a:xfrm>
            <a:off x="8516760" y="59525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78D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13" name="Freeform 333">
            <a:extLst>
              <a:ext uri="{FF2B5EF4-FFF2-40B4-BE49-F238E27FC236}">
                <a16:creationId xmlns:a16="http://schemas.microsoft.com/office/drawing/2014/main" id="{E1C5D187-4BBE-4A29-A933-4F492B72D293}"/>
              </a:ext>
            </a:extLst>
          </p:cNvPr>
          <p:cNvSpPr>
            <a:spLocks/>
          </p:cNvSpPr>
          <p:nvPr/>
        </p:nvSpPr>
        <p:spPr bwMode="auto">
          <a:xfrm>
            <a:off x="8433346" y="5966726"/>
            <a:ext cx="83414" cy="131483"/>
          </a:xfrm>
          <a:custGeom>
            <a:avLst/>
            <a:gdLst>
              <a:gd name="T0" fmla="*/ 132 w 260"/>
              <a:gd name="T1" fmla="*/ 0 h 409"/>
              <a:gd name="T2" fmla="*/ 0 w 260"/>
              <a:gd name="T3" fmla="*/ 318 h 409"/>
              <a:gd name="T4" fmla="*/ 91 w 260"/>
              <a:gd name="T5" fmla="*/ 409 h 409"/>
              <a:gd name="T6" fmla="*/ 260 w 260"/>
              <a:gd name="T7" fmla="*/ 0 h 409"/>
              <a:gd name="T8" fmla="*/ 132 w 260"/>
              <a:gd name="T9" fmla="*/ 0 h 409"/>
            </a:gdLst>
            <a:ahLst/>
            <a:cxnLst>
              <a:cxn ang="0">
                <a:pos x="T0" y="T1"/>
              </a:cxn>
              <a:cxn ang="0">
                <a:pos x="T2" y="T3"/>
              </a:cxn>
              <a:cxn ang="0">
                <a:pos x="T4" y="T5"/>
              </a:cxn>
              <a:cxn ang="0">
                <a:pos x="T6" y="T7"/>
              </a:cxn>
              <a:cxn ang="0">
                <a:pos x="T8" y="T9"/>
              </a:cxn>
            </a:cxnLst>
            <a:rect l="0" t="0" r="r" b="b"/>
            <a:pathLst>
              <a:path w="260" h="409">
                <a:moveTo>
                  <a:pt x="132" y="0"/>
                </a:moveTo>
                <a:cubicBezTo>
                  <a:pt x="123" y="121"/>
                  <a:pt x="75" y="231"/>
                  <a:pt x="0" y="318"/>
                </a:cubicBezTo>
                <a:cubicBezTo>
                  <a:pt x="91" y="409"/>
                  <a:pt x="91" y="409"/>
                  <a:pt x="91" y="409"/>
                </a:cubicBezTo>
                <a:cubicBezTo>
                  <a:pt x="188" y="299"/>
                  <a:pt x="251" y="157"/>
                  <a:pt x="260" y="0"/>
                </a:cubicBezTo>
                <a:lnTo>
                  <a:pt x="132" y="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14" name="Freeform 334">
            <a:extLst>
              <a:ext uri="{FF2B5EF4-FFF2-40B4-BE49-F238E27FC236}">
                <a16:creationId xmlns:a16="http://schemas.microsoft.com/office/drawing/2014/main" id="{043DAD44-F4F0-4C71-9D20-D34EA93D2687}"/>
              </a:ext>
            </a:extLst>
          </p:cNvPr>
          <p:cNvSpPr>
            <a:spLocks/>
          </p:cNvSpPr>
          <p:nvPr/>
        </p:nvSpPr>
        <p:spPr bwMode="auto">
          <a:xfrm>
            <a:off x="8433346" y="5806966"/>
            <a:ext cx="83414" cy="131483"/>
          </a:xfrm>
          <a:custGeom>
            <a:avLst/>
            <a:gdLst>
              <a:gd name="T0" fmla="*/ 0 w 260"/>
              <a:gd name="T1" fmla="*/ 91 h 409"/>
              <a:gd name="T2" fmla="*/ 132 w 260"/>
              <a:gd name="T3" fmla="*/ 409 h 409"/>
              <a:gd name="T4" fmla="*/ 260 w 260"/>
              <a:gd name="T5" fmla="*/ 409 h 409"/>
              <a:gd name="T6" fmla="*/ 91 w 260"/>
              <a:gd name="T7" fmla="*/ 0 h 409"/>
              <a:gd name="T8" fmla="*/ 0 w 260"/>
              <a:gd name="T9" fmla="*/ 91 h 409"/>
            </a:gdLst>
            <a:ahLst/>
            <a:cxnLst>
              <a:cxn ang="0">
                <a:pos x="T0" y="T1"/>
              </a:cxn>
              <a:cxn ang="0">
                <a:pos x="T2" y="T3"/>
              </a:cxn>
              <a:cxn ang="0">
                <a:pos x="T4" y="T5"/>
              </a:cxn>
              <a:cxn ang="0">
                <a:pos x="T6" y="T7"/>
              </a:cxn>
              <a:cxn ang="0">
                <a:pos x="T8" y="T9"/>
              </a:cxn>
            </a:cxnLst>
            <a:rect l="0" t="0" r="r" b="b"/>
            <a:pathLst>
              <a:path w="260" h="409">
                <a:moveTo>
                  <a:pt x="0" y="91"/>
                </a:moveTo>
                <a:cubicBezTo>
                  <a:pt x="79" y="183"/>
                  <a:pt x="123" y="295"/>
                  <a:pt x="132" y="409"/>
                </a:cubicBezTo>
                <a:cubicBezTo>
                  <a:pt x="260" y="409"/>
                  <a:pt x="260" y="409"/>
                  <a:pt x="260" y="409"/>
                </a:cubicBezTo>
                <a:cubicBezTo>
                  <a:pt x="251" y="262"/>
                  <a:pt x="195" y="118"/>
                  <a:pt x="91" y="0"/>
                </a:cubicBezTo>
                <a:lnTo>
                  <a:pt x="0" y="91"/>
                </a:lnTo>
                <a:close/>
              </a:path>
            </a:pathLst>
          </a:custGeom>
          <a:solidFill>
            <a:srgbClr val="50E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15" name="Freeform 335">
            <a:extLst>
              <a:ext uri="{FF2B5EF4-FFF2-40B4-BE49-F238E27FC236}">
                <a16:creationId xmlns:a16="http://schemas.microsoft.com/office/drawing/2014/main" id="{ACF49B77-0B50-4F9E-AEE0-1F0A83911F33}"/>
              </a:ext>
            </a:extLst>
          </p:cNvPr>
          <p:cNvSpPr>
            <a:spLocks/>
          </p:cNvSpPr>
          <p:nvPr/>
        </p:nvSpPr>
        <p:spPr bwMode="auto">
          <a:xfrm>
            <a:off x="8310345" y="5732035"/>
            <a:ext cx="131483" cy="83414"/>
          </a:xfrm>
          <a:custGeom>
            <a:avLst/>
            <a:gdLst>
              <a:gd name="T0" fmla="*/ 0 w 409"/>
              <a:gd name="T1" fmla="*/ 128 h 260"/>
              <a:gd name="T2" fmla="*/ 318 w 409"/>
              <a:gd name="T3" fmla="*/ 260 h 260"/>
              <a:gd name="T4" fmla="*/ 409 w 409"/>
              <a:gd name="T5" fmla="*/ 169 h 260"/>
              <a:gd name="T6" fmla="*/ 0 w 409"/>
              <a:gd name="T7" fmla="*/ 0 h 260"/>
              <a:gd name="T8" fmla="*/ 0 w 409"/>
              <a:gd name="T9" fmla="*/ 128 h 260"/>
            </a:gdLst>
            <a:ahLst/>
            <a:cxnLst>
              <a:cxn ang="0">
                <a:pos x="T0" y="T1"/>
              </a:cxn>
              <a:cxn ang="0">
                <a:pos x="T2" y="T3"/>
              </a:cxn>
              <a:cxn ang="0">
                <a:pos x="T4" y="T5"/>
              </a:cxn>
              <a:cxn ang="0">
                <a:pos x="T6" y="T7"/>
              </a:cxn>
              <a:cxn ang="0">
                <a:pos x="T8" y="T9"/>
              </a:cxn>
            </a:cxnLst>
            <a:rect l="0" t="0" r="r" b="b"/>
            <a:pathLst>
              <a:path w="409" h="260">
                <a:moveTo>
                  <a:pt x="0" y="128"/>
                </a:moveTo>
                <a:cubicBezTo>
                  <a:pt x="121" y="138"/>
                  <a:pt x="231" y="186"/>
                  <a:pt x="318" y="260"/>
                </a:cubicBezTo>
                <a:cubicBezTo>
                  <a:pt x="409" y="169"/>
                  <a:pt x="409" y="169"/>
                  <a:pt x="409" y="169"/>
                </a:cubicBezTo>
                <a:cubicBezTo>
                  <a:pt x="299" y="72"/>
                  <a:pt x="157" y="10"/>
                  <a:pt x="0" y="0"/>
                </a:cubicBezTo>
                <a:lnTo>
                  <a:pt x="0" y="128"/>
                </a:lnTo>
                <a:close/>
              </a:path>
            </a:pathLst>
          </a:custGeom>
          <a:solidFill>
            <a:srgbClr val="0078D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16" name="Freeform 336">
            <a:extLst>
              <a:ext uri="{FF2B5EF4-FFF2-40B4-BE49-F238E27FC236}">
                <a16:creationId xmlns:a16="http://schemas.microsoft.com/office/drawing/2014/main" id="{567E0FF1-1F09-4DBA-A161-0873ECE361A0}"/>
              </a:ext>
            </a:extLst>
          </p:cNvPr>
          <p:cNvSpPr>
            <a:spLocks/>
          </p:cNvSpPr>
          <p:nvPr/>
        </p:nvSpPr>
        <p:spPr bwMode="auto">
          <a:xfrm>
            <a:off x="8150586" y="5732035"/>
            <a:ext cx="131483" cy="83414"/>
          </a:xfrm>
          <a:custGeom>
            <a:avLst/>
            <a:gdLst>
              <a:gd name="T0" fmla="*/ 91 w 409"/>
              <a:gd name="T1" fmla="*/ 260 h 260"/>
              <a:gd name="T2" fmla="*/ 409 w 409"/>
              <a:gd name="T3" fmla="*/ 129 h 260"/>
              <a:gd name="T4" fmla="*/ 409 w 409"/>
              <a:gd name="T5" fmla="*/ 0 h 260"/>
              <a:gd name="T6" fmla="*/ 0 w 409"/>
              <a:gd name="T7" fmla="*/ 169 h 260"/>
              <a:gd name="T8" fmla="*/ 91 w 409"/>
              <a:gd name="T9" fmla="*/ 260 h 260"/>
            </a:gdLst>
            <a:ahLst/>
            <a:cxnLst>
              <a:cxn ang="0">
                <a:pos x="T0" y="T1"/>
              </a:cxn>
              <a:cxn ang="0">
                <a:pos x="T2" y="T3"/>
              </a:cxn>
              <a:cxn ang="0">
                <a:pos x="T4" y="T5"/>
              </a:cxn>
              <a:cxn ang="0">
                <a:pos x="T6" y="T7"/>
              </a:cxn>
              <a:cxn ang="0">
                <a:pos x="T8" y="T9"/>
              </a:cxn>
            </a:cxnLst>
            <a:rect l="0" t="0" r="r" b="b"/>
            <a:pathLst>
              <a:path w="409" h="260">
                <a:moveTo>
                  <a:pt x="91" y="260"/>
                </a:moveTo>
                <a:cubicBezTo>
                  <a:pt x="183" y="181"/>
                  <a:pt x="295" y="137"/>
                  <a:pt x="409" y="129"/>
                </a:cubicBezTo>
                <a:cubicBezTo>
                  <a:pt x="409" y="0"/>
                  <a:pt x="409" y="0"/>
                  <a:pt x="409" y="0"/>
                </a:cubicBezTo>
                <a:cubicBezTo>
                  <a:pt x="262" y="9"/>
                  <a:pt x="117" y="66"/>
                  <a:pt x="0" y="169"/>
                </a:cubicBezTo>
                <a:lnTo>
                  <a:pt x="91" y="260"/>
                </a:lnTo>
                <a:close/>
              </a:path>
            </a:pathLst>
          </a:custGeom>
          <a:solidFill>
            <a:srgbClr val="0078D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17" name="Freeform 337">
            <a:extLst>
              <a:ext uri="{FF2B5EF4-FFF2-40B4-BE49-F238E27FC236}">
                <a16:creationId xmlns:a16="http://schemas.microsoft.com/office/drawing/2014/main" id="{293AC78E-87F9-4B6F-8FCC-1CF5FE784A0D}"/>
              </a:ext>
            </a:extLst>
          </p:cNvPr>
          <p:cNvSpPr>
            <a:spLocks/>
          </p:cNvSpPr>
          <p:nvPr/>
        </p:nvSpPr>
        <p:spPr bwMode="auto">
          <a:xfrm>
            <a:off x="8075655" y="5806966"/>
            <a:ext cx="83414" cy="131483"/>
          </a:xfrm>
          <a:custGeom>
            <a:avLst/>
            <a:gdLst>
              <a:gd name="T0" fmla="*/ 128 w 260"/>
              <a:gd name="T1" fmla="*/ 409 h 409"/>
              <a:gd name="T2" fmla="*/ 260 w 260"/>
              <a:gd name="T3" fmla="*/ 91 h 409"/>
              <a:gd name="T4" fmla="*/ 169 w 260"/>
              <a:gd name="T5" fmla="*/ 0 h 409"/>
              <a:gd name="T6" fmla="*/ 0 w 260"/>
              <a:gd name="T7" fmla="*/ 409 h 409"/>
              <a:gd name="T8" fmla="*/ 128 w 260"/>
              <a:gd name="T9" fmla="*/ 409 h 409"/>
            </a:gdLst>
            <a:ahLst/>
            <a:cxnLst>
              <a:cxn ang="0">
                <a:pos x="T0" y="T1"/>
              </a:cxn>
              <a:cxn ang="0">
                <a:pos x="T2" y="T3"/>
              </a:cxn>
              <a:cxn ang="0">
                <a:pos x="T4" y="T5"/>
              </a:cxn>
              <a:cxn ang="0">
                <a:pos x="T6" y="T7"/>
              </a:cxn>
              <a:cxn ang="0">
                <a:pos x="T8" y="T9"/>
              </a:cxn>
            </a:cxnLst>
            <a:rect l="0" t="0" r="r" b="b"/>
            <a:pathLst>
              <a:path w="260" h="409">
                <a:moveTo>
                  <a:pt x="128" y="409"/>
                </a:moveTo>
                <a:cubicBezTo>
                  <a:pt x="137" y="288"/>
                  <a:pt x="186" y="178"/>
                  <a:pt x="260" y="91"/>
                </a:cubicBezTo>
                <a:cubicBezTo>
                  <a:pt x="169" y="0"/>
                  <a:pt x="169" y="0"/>
                  <a:pt x="169" y="0"/>
                </a:cubicBezTo>
                <a:cubicBezTo>
                  <a:pt x="72" y="111"/>
                  <a:pt x="10" y="253"/>
                  <a:pt x="0" y="409"/>
                </a:cubicBezTo>
                <a:lnTo>
                  <a:pt x="128" y="409"/>
                </a:lnTo>
                <a:close/>
              </a:path>
            </a:pathLst>
          </a:custGeom>
          <a:solidFill>
            <a:srgbClr val="0078D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19" name="Oval 338">
            <a:extLst>
              <a:ext uri="{FF2B5EF4-FFF2-40B4-BE49-F238E27FC236}">
                <a16:creationId xmlns:a16="http://schemas.microsoft.com/office/drawing/2014/main" id="{88BC8A5A-21E2-43F6-B81A-FDEC803A30FD}"/>
              </a:ext>
            </a:extLst>
          </p:cNvPr>
          <p:cNvSpPr>
            <a:spLocks noChangeArrowheads="1"/>
          </p:cNvSpPr>
          <p:nvPr/>
        </p:nvSpPr>
        <p:spPr bwMode="auto">
          <a:xfrm>
            <a:off x="8255207" y="5911588"/>
            <a:ext cx="82000" cy="82000"/>
          </a:xfrm>
          <a:prstGeom prst="ellipse">
            <a:avLst/>
          </a:prstGeom>
          <a:solidFill>
            <a:srgbClr val="50E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20" name="Freeform 339">
            <a:extLst>
              <a:ext uri="{FF2B5EF4-FFF2-40B4-BE49-F238E27FC236}">
                <a16:creationId xmlns:a16="http://schemas.microsoft.com/office/drawing/2014/main" id="{4CD00592-2232-4ECD-BD76-A9C5752BE0CB}"/>
              </a:ext>
            </a:extLst>
          </p:cNvPr>
          <p:cNvSpPr>
            <a:spLocks/>
          </p:cNvSpPr>
          <p:nvPr/>
        </p:nvSpPr>
        <p:spPr bwMode="auto">
          <a:xfrm>
            <a:off x="8275001" y="5847967"/>
            <a:ext cx="125828" cy="124414"/>
          </a:xfrm>
          <a:custGeom>
            <a:avLst/>
            <a:gdLst>
              <a:gd name="T0" fmla="*/ 21 w 89"/>
              <a:gd name="T1" fmla="*/ 88 h 88"/>
              <a:gd name="T2" fmla="*/ 0 w 89"/>
              <a:gd name="T3" fmla="*/ 68 h 88"/>
              <a:gd name="T4" fmla="*/ 68 w 89"/>
              <a:gd name="T5" fmla="*/ 0 h 88"/>
              <a:gd name="T6" fmla="*/ 89 w 89"/>
              <a:gd name="T7" fmla="*/ 21 h 88"/>
              <a:gd name="T8" fmla="*/ 21 w 89"/>
              <a:gd name="T9" fmla="*/ 88 h 88"/>
            </a:gdLst>
            <a:ahLst/>
            <a:cxnLst>
              <a:cxn ang="0">
                <a:pos x="T0" y="T1"/>
              </a:cxn>
              <a:cxn ang="0">
                <a:pos x="T2" y="T3"/>
              </a:cxn>
              <a:cxn ang="0">
                <a:pos x="T4" y="T5"/>
              </a:cxn>
              <a:cxn ang="0">
                <a:pos x="T6" y="T7"/>
              </a:cxn>
              <a:cxn ang="0">
                <a:pos x="T8" y="T9"/>
              </a:cxn>
            </a:cxnLst>
            <a:rect l="0" t="0" r="r" b="b"/>
            <a:pathLst>
              <a:path w="89" h="88">
                <a:moveTo>
                  <a:pt x="21" y="88"/>
                </a:moveTo>
                <a:lnTo>
                  <a:pt x="0" y="68"/>
                </a:lnTo>
                <a:lnTo>
                  <a:pt x="68" y="0"/>
                </a:lnTo>
                <a:lnTo>
                  <a:pt x="89" y="21"/>
                </a:lnTo>
                <a:lnTo>
                  <a:pt x="21" y="88"/>
                </a:lnTo>
                <a:close/>
              </a:path>
            </a:pathLst>
          </a:custGeom>
          <a:solidFill>
            <a:srgbClr val="50E6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effectLst/>
              <a:uLnTx/>
              <a:uFillTx/>
              <a:ea typeface="+mn-ea"/>
              <a:cs typeface="+mn-cs"/>
            </a:endParaRPr>
          </a:p>
        </p:txBody>
      </p:sp>
      <p:sp>
        <p:nvSpPr>
          <p:cNvPr id="242" name="Rectangle 241">
            <a:extLst>
              <a:ext uri="{FF2B5EF4-FFF2-40B4-BE49-F238E27FC236}">
                <a16:creationId xmlns:a16="http://schemas.microsoft.com/office/drawing/2014/main" id="{7C4836AB-63F8-477C-8FCE-647314927B79}"/>
              </a:ext>
            </a:extLst>
          </p:cNvPr>
          <p:cNvSpPr/>
          <p:nvPr/>
        </p:nvSpPr>
        <p:spPr bwMode="auto">
          <a:xfrm>
            <a:off x="4252652" y="5515420"/>
            <a:ext cx="4772040" cy="1192588"/>
          </a:xfrm>
          <a:prstGeom prst="rect">
            <a:avLst/>
          </a:prstGeom>
          <a:noFill/>
          <a:ln>
            <a:solidFill>
              <a:schemeClr val="tx1"/>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00" b="0" i="0" u="none" strike="noStrike" kern="1200" cap="none" spc="0" normalizeH="0" baseline="0" noProof="0">
              <a:ln>
                <a:noFill/>
              </a:ln>
              <a:solidFill>
                <a:schemeClr val="tx1"/>
              </a:solidFill>
              <a:effectLst/>
              <a:uLnTx/>
              <a:uFillTx/>
              <a:ea typeface="Segoe UI" pitchFamily="34" charset="0"/>
              <a:cs typeface="Segoe UI" pitchFamily="34" charset="0"/>
            </a:endParaRPr>
          </a:p>
        </p:txBody>
      </p:sp>
      <p:pic>
        <p:nvPicPr>
          <p:cNvPr id="21" name="Azure Machine Learning" descr="Azure Machine Learning">
            <a:extLst>
              <a:ext uri="{FF2B5EF4-FFF2-40B4-BE49-F238E27FC236}">
                <a16:creationId xmlns:a16="http://schemas.microsoft.com/office/drawing/2014/main" id="{31813D79-A643-6A52-63E8-739009A13B35}"/>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913374" y="5649140"/>
            <a:ext cx="500626" cy="500626"/>
          </a:xfrm>
          <a:prstGeom prst="rect">
            <a:avLst/>
          </a:prstGeom>
        </p:spPr>
      </p:pic>
      <p:sp>
        <p:nvSpPr>
          <p:cNvPr id="30" name="Oval 29">
            <a:extLst>
              <a:ext uri="{FF2B5EF4-FFF2-40B4-BE49-F238E27FC236}">
                <a16:creationId xmlns:a16="http://schemas.microsoft.com/office/drawing/2014/main" id="{E5274790-57A1-E941-5E71-DC7C368766F8}"/>
              </a:ext>
            </a:extLst>
          </p:cNvPr>
          <p:cNvSpPr/>
          <p:nvPr/>
        </p:nvSpPr>
        <p:spPr bwMode="auto">
          <a:xfrm>
            <a:off x="4657219" y="6401959"/>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800" b="1" dirty="0">
                <a:gradFill>
                  <a:gsLst>
                    <a:gs pos="0">
                      <a:srgbClr val="FFFFFF"/>
                    </a:gs>
                    <a:gs pos="100000">
                      <a:srgbClr val="FFFFFF"/>
                    </a:gs>
                  </a:gsLst>
                  <a:lin ang="5400000" scaled="0"/>
                </a:gradFill>
                <a:ea typeface="Segoe UI" pitchFamily="34" charset="0"/>
                <a:cs typeface="Segoe UI" pitchFamily="34" charset="0"/>
              </a:rPr>
              <a:t>3.1</a:t>
            </a:r>
          </a:p>
        </p:txBody>
      </p:sp>
      <p:sp>
        <p:nvSpPr>
          <p:cNvPr id="31" name="Oval 30">
            <a:extLst>
              <a:ext uri="{FF2B5EF4-FFF2-40B4-BE49-F238E27FC236}">
                <a16:creationId xmlns:a16="http://schemas.microsoft.com/office/drawing/2014/main" id="{6B98AC98-D646-D99F-A55F-4A426FDD302E}"/>
              </a:ext>
            </a:extLst>
          </p:cNvPr>
          <p:cNvSpPr/>
          <p:nvPr/>
        </p:nvSpPr>
        <p:spPr bwMode="auto">
          <a:xfrm>
            <a:off x="5857570" y="6404440"/>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800" b="1" dirty="0">
                <a:gradFill>
                  <a:gsLst>
                    <a:gs pos="0">
                      <a:srgbClr val="FFFFFF"/>
                    </a:gs>
                    <a:gs pos="100000">
                      <a:srgbClr val="FFFFFF"/>
                    </a:gs>
                  </a:gsLst>
                  <a:lin ang="5400000" scaled="0"/>
                </a:gradFill>
                <a:ea typeface="Segoe UI" pitchFamily="34" charset="0"/>
                <a:cs typeface="Segoe UI" pitchFamily="34" charset="0"/>
              </a:rPr>
              <a:t>3.2</a:t>
            </a:r>
          </a:p>
        </p:txBody>
      </p:sp>
      <p:sp>
        <p:nvSpPr>
          <p:cNvPr id="224" name="Oval 223">
            <a:extLst>
              <a:ext uri="{FF2B5EF4-FFF2-40B4-BE49-F238E27FC236}">
                <a16:creationId xmlns:a16="http://schemas.microsoft.com/office/drawing/2014/main" id="{7677216E-10F9-2E8D-C5E0-285F370081EC}"/>
              </a:ext>
            </a:extLst>
          </p:cNvPr>
          <p:cNvSpPr/>
          <p:nvPr/>
        </p:nvSpPr>
        <p:spPr bwMode="auto">
          <a:xfrm>
            <a:off x="7057921" y="6401959"/>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800" b="1" dirty="0">
                <a:gradFill>
                  <a:gsLst>
                    <a:gs pos="0">
                      <a:srgbClr val="FFFFFF"/>
                    </a:gs>
                    <a:gs pos="100000">
                      <a:srgbClr val="FFFFFF"/>
                    </a:gs>
                  </a:gsLst>
                  <a:lin ang="5400000" scaled="0"/>
                </a:gradFill>
                <a:ea typeface="Segoe UI" pitchFamily="34" charset="0"/>
                <a:cs typeface="Segoe UI" pitchFamily="34" charset="0"/>
              </a:rPr>
              <a:t>3.3</a:t>
            </a:r>
          </a:p>
        </p:txBody>
      </p:sp>
      <p:sp>
        <p:nvSpPr>
          <p:cNvPr id="225" name="Oval 224">
            <a:extLst>
              <a:ext uri="{FF2B5EF4-FFF2-40B4-BE49-F238E27FC236}">
                <a16:creationId xmlns:a16="http://schemas.microsoft.com/office/drawing/2014/main" id="{A5F551ED-1629-FA3A-A980-7F2299AFD389}"/>
              </a:ext>
            </a:extLst>
          </p:cNvPr>
          <p:cNvSpPr/>
          <p:nvPr/>
        </p:nvSpPr>
        <p:spPr bwMode="auto">
          <a:xfrm>
            <a:off x="8210258" y="6401959"/>
            <a:ext cx="228600" cy="228600"/>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472" fontAlgn="base">
              <a:spcBef>
                <a:spcPct val="0"/>
              </a:spcBef>
              <a:spcAft>
                <a:spcPct val="0"/>
              </a:spcAft>
            </a:pPr>
            <a:r>
              <a:rPr lang="en-US" sz="800" b="1" dirty="0">
                <a:gradFill>
                  <a:gsLst>
                    <a:gs pos="0">
                      <a:srgbClr val="FFFFFF"/>
                    </a:gs>
                    <a:gs pos="100000">
                      <a:srgbClr val="FFFFFF"/>
                    </a:gs>
                  </a:gsLst>
                  <a:lin ang="5400000" scaled="0"/>
                </a:gradFill>
                <a:ea typeface="Segoe UI" pitchFamily="34" charset="0"/>
                <a:cs typeface="Segoe UI" pitchFamily="34" charset="0"/>
              </a:rPr>
              <a:t>3.4</a:t>
            </a:r>
          </a:p>
        </p:txBody>
      </p:sp>
      <p:pic>
        <p:nvPicPr>
          <p:cNvPr id="4" name="Graphic 3" descr="User">
            <a:extLst>
              <a:ext uri="{FF2B5EF4-FFF2-40B4-BE49-F238E27FC236}">
                <a16:creationId xmlns:a16="http://schemas.microsoft.com/office/drawing/2014/main" id="{9C572F16-FED0-274C-6C06-A377101732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0161" y="4498673"/>
            <a:ext cx="914400" cy="856509"/>
          </a:xfrm>
          <a:prstGeom prst="rect">
            <a:avLst/>
          </a:prstGeom>
        </p:spPr>
      </p:pic>
      <p:sp>
        <p:nvSpPr>
          <p:cNvPr id="6" name="TextBox 5">
            <a:extLst>
              <a:ext uri="{FF2B5EF4-FFF2-40B4-BE49-F238E27FC236}">
                <a16:creationId xmlns:a16="http://schemas.microsoft.com/office/drawing/2014/main" id="{720D6F3E-9E75-491F-A631-A456B02B76CA}"/>
              </a:ext>
            </a:extLst>
          </p:cNvPr>
          <p:cNvSpPr txBox="1"/>
          <p:nvPr/>
        </p:nvSpPr>
        <p:spPr>
          <a:xfrm>
            <a:off x="10849351" y="5164600"/>
            <a:ext cx="1419743" cy="586314"/>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1050" dirty="0"/>
              <a:t>Patient and patient’s family</a:t>
            </a:r>
            <a:endParaRPr kumimoji="0" lang="en-US" sz="1050" b="0" i="0" u="none" strike="noStrike" kern="1200" cap="none" spc="0" normalizeH="0" baseline="0" noProof="0" dirty="0">
              <a:ln>
                <a:noFill/>
              </a:ln>
              <a:effectLst/>
              <a:uLnTx/>
              <a:uFillTx/>
              <a:ea typeface="+mn-ea"/>
              <a:cs typeface="+mn-cs"/>
            </a:endParaRPr>
          </a:p>
        </p:txBody>
      </p:sp>
      <p:cxnSp>
        <p:nvCxnSpPr>
          <p:cNvPr id="8" name="Straight Arrow Connector 7">
            <a:extLst>
              <a:ext uri="{FF2B5EF4-FFF2-40B4-BE49-F238E27FC236}">
                <a16:creationId xmlns:a16="http://schemas.microsoft.com/office/drawing/2014/main" id="{6722BDB5-E949-CEAA-08D1-03EDDC3C5C32}"/>
              </a:ext>
            </a:extLst>
          </p:cNvPr>
          <p:cNvCxnSpPr>
            <a:cxnSpLocks/>
            <a:endCxn id="4" idx="0"/>
          </p:cNvCxnSpPr>
          <p:nvPr/>
        </p:nvCxnSpPr>
        <p:spPr>
          <a:xfrm>
            <a:off x="11577361" y="3871386"/>
            <a:ext cx="0" cy="627287"/>
          </a:xfrm>
          <a:prstGeom prst="straightConnector1">
            <a:avLst/>
          </a:prstGeom>
          <a:ln w="190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0216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crosoft 365 PPT Template - 2018">
  <a:themeElements>
    <a:clrScheme name="Azure">
      <a:dk1>
        <a:sysClr val="windowText" lastClr="000000"/>
      </a:dk1>
      <a:lt1>
        <a:sysClr val="window" lastClr="FFFFFF"/>
      </a:lt1>
      <a:dk2>
        <a:srgbClr val="0078D4"/>
      </a:dk2>
      <a:lt2>
        <a:srgbClr val="EBEBEB"/>
      </a:lt2>
      <a:accent1>
        <a:srgbClr val="50E6FF"/>
      </a:accent1>
      <a:accent2>
        <a:srgbClr val="3C3C41"/>
      </a:accent2>
      <a:accent3>
        <a:srgbClr val="75757A"/>
      </a:accent3>
      <a:accent4>
        <a:srgbClr val="EBEBEB"/>
      </a:accent4>
      <a:accent5>
        <a:srgbClr val="FFFFFF"/>
      </a:accent5>
      <a:accent6>
        <a:srgbClr val="000000"/>
      </a:accent6>
      <a:hlink>
        <a:srgbClr val="0563C1"/>
      </a:hlink>
      <a:folHlink>
        <a:srgbClr val="954F72"/>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9" id="{DC3FC6DF-F8E1-F941-9B45-8E046F2AA4F8}" vid="{D872CB19-874A-ED4B-86B8-6475BC606933}"/>
    </a:ext>
  </a:extLst>
</a:theme>
</file>

<file path=ppt/theme/theme3.xml><?xml version="1.0" encoding="utf-8"?>
<a:theme xmlns:a="http://schemas.openxmlformats.org/drawingml/2006/main" name="2_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8.potx" id="{724AF5A5-E2F9-4637-AA52-CF3C494E3E17}" vid="{80DD2ED2-4D50-46D7-9953-BFE52DABBA29}"/>
    </a:ext>
  </a:extLst>
</a:theme>
</file>

<file path=ppt/theme/theme4.xml><?xml version="1.0" encoding="utf-8"?>
<a:theme xmlns:a="http://schemas.openxmlformats.org/drawingml/2006/main" name="Azure Black">
  <a:themeElements>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_FINAL.potx" id="{F8CBCD3C-F346-4704-9E55-7681191E3DC9}" vid="{9B198E64-13BA-4121-B286-122848D264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254</TotalTime>
  <Words>94</Words>
  <Application>Microsoft Office PowerPoint</Application>
  <PresentationFormat>Widescreen</PresentationFormat>
  <Paragraphs>33</Paragraphs>
  <Slides>1</Slides>
  <Notes>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5" baseType="lpstr">
      <vt:lpstr>Arial</vt:lpstr>
      <vt:lpstr>Calibri</vt:lpstr>
      <vt:lpstr>Calibri Light</vt:lpstr>
      <vt:lpstr>Segoe UI</vt:lpstr>
      <vt:lpstr>Segoe UI </vt:lpstr>
      <vt:lpstr>Segoe UI Light</vt:lpstr>
      <vt:lpstr>Segoe UI Semibold</vt:lpstr>
      <vt:lpstr>Segoe UI Semilight</vt:lpstr>
      <vt:lpstr>Wingdings</vt:lpstr>
      <vt:lpstr>Office Theme</vt:lpstr>
      <vt:lpstr>Microsoft 365 PPT Template - 2018</vt:lpstr>
      <vt:lpstr>2_White Template</vt:lpstr>
      <vt:lpstr>Azure Black</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Dhanshri More</dc:creator>
  <cp:lastModifiedBy>Bryan Lamos</cp:lastModifiedBy>
  <cp:revision>21</cp:revision>
  <dcterms:created xsi:type="dcterms:W3CDTF">2022-09-20T20:25:32Z</dcterms:created>
  <dcterms:modified xsi:type="dcterms:W3CDTF">2022-10-20T19:57:29Z</dcterms:modified>
</cp:coreProperties>
</file>