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1" r:id="rId2"/>
  </p:sldIdLst>
  <p:sldSz cx="164592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107C1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2DAB0-AA7E-4F4B-B43B-294A9E62FA85}" v="3" dt="2023-04-05T00:13:48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asa Ramalinga" userId="S::manasatr@microsoft.com::92e154c0-8e0c-4ab0-9f47-0e4645e5c1fa" providerId="AD" clId="Web-{EDEFF6A7-FAE5-407D-BF20-DC66FBE66713}"/>
    <pc:docChg chg="modSld">
      <pc:chgData name="Manasa Ramalinga" userId="S::manasatr@microsoft.com::92e154c0-8e0c-4ab0-9f47-0e4645e5c1fa" providerId="AD" clId="Web-{EDEFF6A7-FAE5-407D-BF20-DC66FBE66713}" dt="2023-03-13T21:28:53.445" v="17" actId="14100"/>
      <pc:docMkLst>
        <pc:docMk/>
      </pc:docMkLst>
      <pc:sldChg chg="modSp">
        <pc:chgData name="Manasa Ramalinga" userId="S::manasatr@microsoft.com::92e154c0-8e0c-4ab0-9f47-0e4645e5c1fa" providerId="AD" clId="Web-{EDEFF6A7-FAE5-407D-BF20-DC66FBE66713}" dt="2023-03-13T21:28:53.445" v="17" actId="14100"/>
        <pc:sldMkLst>
          <pc:docMk/>
          <pc:sldMk cId="3278180022" sldId="256"/>
        </pc:sldMkLst>
        <pc:spChg chg="mod">
          <ac:chgData name="Manasa Ramalinga" userId="S::manasatr@microsoft.com::92e154c0-8e0c-4ab0-9f47-0e4645e5c1fa" providerId="AD" clId="Web-{EDEFF6A7-FAE5-407D-BF20-DC66FBE66713}" dt="2023-03-13T21:28:44.366" v="15" actId="1076"/>
          <ac:spMkLst>
            <pc:docMk/>
            <pc:sldMk cId="3278180022" sldId="256"/>
            <ac:spMk id="43" creationId="{3F74BEE4-F46C-C63F-1A8E-BFD4586763BD}"/>
          </ac:spMkLst>
        </pc:spChg>
        <pc:spChg chg="mod">
          <ac:chgData name="Manasa Ramalinga" userId="S::manasatr@microsoft.com::92e154c0-8e0c-4ab0-9f47-0e4645e5c1fa" providerId="AD" clId="Web-{EDEFF6A7-FAE5-407D-BF20-DC66FBE66713}" dt="2023-03-13T21:28:42.116" v="14" actId="1076"/>
          <ac:spMkLst>
            <pc:docMk/>
            <pc:sldMk cId="3278180022" sldId="256"/>
            <ac:spMk id="54" creationId="{BEB6CD99-CF43-E286-1984-861280D55EC8}"/>
          </ac:spMkLst>
        </pc:spChg>
        <pc:spChg chg="mod">
          <ac:chgData name="Manasa Ramalinga" userId="S::manasatr@microsoft.com::92e154c0-8e0c-4ab0-9f47-0e4645e5c1fa" providerId="AD" clId="Web-{EDEFF6A7-FAE5-407D-BF20-DC66FBE66713}" dt="2023-03-13T21:28:49.023" v="16" actId="1076"/>
          <ac:spMkLst>
            <pc:docMk/>
            <pc:sldMk cId="3278180022" sldId="256"/>
            <ac:spMk id="66" creationId="{2C6B932A-20CD-2D62-A4CC-0451AA97EFF4}"/>
          </ac:spMkLst>
        </pc:spChg>
        <pc:spChg chg="mod">
          <ac:chgData name="Manasa Ramalinga" userId="S::manasatr@microsoft.com::92e154c0-8e0c-4ab0-9f47-0e4645e5c1fa" providerId="AD" clId="Web-{EDEFF6A7-FAE5-407D-BF20-DC66FBE66713}" dt="2023-03-13T21:28:34.162" v="13" actId="20577"/>
          <ac:spMkLst>
            <pc:docMk/>
            <pc:sldMk cId="3278180022" sldId="256"/>
            <ac:spMk id="1063" creationId="{C7174900-15F2-082D-DE47-886FE2C38528}"/>
          </ac:spMkLst>
        </pc:spChg>
        <pc:picChg chg="mod">
          <ac:chgData name="Manasa Ramalinga" userId="S::manasatr@microsoft.com::92e154c0-8e0c-4ab0-9f47-0e4645e5c1fa" providerId="AD" clId="Web-{EDEFF6A7-FAE5-407D-BF20-DC66FBE66713}" dt="2023-03-13T21:28:53.445" v="17" actId="14100"/>
          <ac:picMkLst>
            <pc:docMk/>
            <pc:sldMk cId="3278180022" sldId="256"/>
            <ac:picMk id="65" creationId="{BE2C1BAA-F8B2-FF16-4374-7B95032EB083}"/>
          </ac:picMkLst>
        </pc:picChg>
      </pc:sldChg>
      <pc:sldChg chg="modSp">
        <pc:chgData name="Manasa Ramalinga" userId="S::manasatr@microsoft.com::92e154c0-8e0c-4ab0-9f47-0e4645e5c1fa" providerId="AD" clId="Web-{EDEFF6A7-FAE5-407D-BF20-DC66FBE66713}" dt="2023-03-13T21:26:30.233" v="3" actId="14100"/>
        <pc:sldMkLst>
          <pc:docMk/>
          <pc:sldMk cId="23791322" sldId="257"/>
        </pc:sldMkLst>
        <pc:spChg chg="mod">
          <ac:chgData name="Manasa Ramalinga" userId="S::manasatr@microsoft.com::92e154c0-8e0c-4ab0-9f47-0e4645e5c1fa" providerId="AD" clId="Web-{EDEFF6A7-FAE5-407D-BF20-DC66FBE66713}" dt="2023-03-13T21:26:00.245" v="0" actId="1076"/>
          <ac:spMkLst>
            <pc:docMk/>
            <pc:sldMk cId="23791322" sldId="257"/>
            <ac:spMk id="54" creationId="{A54015FD-CCF1-2818-4D79-F8D37219A8DA}"/>
          </ac:spMkLst>
        </pc:spChg>
        <pc:spChg chg="mod">
          <ac:chgData name="Manasa Ramalinga" userId="S::manasatr@microsoft.com::92e154c0-8e0c-4ab0-9f47-0e4645e5c1fa" providerId="AD" clId="Web-{EDEFF6A7-FAE5-407D-BF20-DC66FBE66713}" dt="2023-03-13T21:26:10.824" v="1" actId="1076"/>
          <ac:spMkLst>
            <pc:docMk/>
            <pc:sldMk cId="23791322" sldId="257"/>
            <ac:spMk id="56" creationId="{8FE3C1A1-2962-C885-605B-4D26DE6A08B2}"/>
          </ac:spMkLst>
        </pc:spChg>
        <pc:spChg chg="mod">
          <ac:chgData name="Manasa Ramalinga" userId="S::manasatr@microsoft.com::92e154c0-8e0c-4ab0-9f47-0e4645e5c1fa" providerId="AD" clId="Web-{EDEFF6A7-FAE5-407D-BF20-DC66FBE66713}" dt="2023-03-13T21:26:30.233" v="3" actId="14100"/>
          <ac:spMkLst>
            <pc:docMk/>
            <pc:sldMk cId="23791322" sldId="257"/>
            <ac:spMk id="177" creationId="{406B3F7C-BB39-8C03-9405-7889D3779427}"/>
          </ac:spMkLst>
        </pc:spChg>
        <pc:cxnChg chg="mod">
          <ac:chgData name="Manasa Ramalinga" userId="S::manasatr@microsoft.com::92e154c0-8e0c-4ab0-9f47-0e4645e5c1fa" providerId="AD" clId="Web-{EDEFF6A7-FAE5-407D-BF20-DC66FBE66713}" dt="2023-03-13T21:26:18.684" v="2" actId="1076"/>
          <ac:cxnSpMkLst>
            <pc:docMk/>
            <pc:sldMk cId="23791322" sldId="257"/>
            <ac:cxnSpMk id="113" creationId="{37B1B5AB-5EDC-E48A-FDF2-77427C43659B}"/>
          </ac:cxnSpMkLst>
        </pc:cxnChg>
      </pc:sldChg>
    </pc:docChg>
  </pc:docChgLst>
  <pc:docChgLst>
    <pc:chgData name="Manasa Ramalinga" userId="S::manasatr@microsoft.com::92e154c0-8e0c-4ab0-9f47-0e4645e5c1fa" providerId="AD" clId="Web-{3905CAD6-C847-44AE-B7C8-20C3DB2179D6}"/>
    <pc:docChg chg="modSld">
      <pc:chgData name="Manasa Ramalinga" userId="S::manasatr@microsoft.com::92e154c0-8e0c-4ab0-9f47-0e4645e5c1fa" providerId="AD" clId="Web-{3905CAD6-C847-44AE-B7C8-20C3DB2179D6}" dt="2023-03-13T22:04:51.983" v="25" actId="20577"/>
      <pc:docMkLst>
        <pc:docMk/>
      </pc:docMkLst>
      <pc:sldChg chg="delSp modSp">
        <pc:chgData name="Manasa Ramalinga" userId="S::manasatr@microsoft.com::92e154c0-8e0c-4ab0-9f47-0e4645e5c1fa" providerId="AD" clId="Web-{3905CAD6-C847-44AE-B7C8-20C3DB2179D6}" dt="2023-03-13T22:04:51.983" v="25" actId="20577"/>
        <pc:sldMkLst>
          <pc:docMk/>
          <pc:sldMk cId="3278180022" sldId="256"/>
        </pc:sldMkLst>
        <pc:spChg chg="mod">
          <ac:chgData name="Manasa Ramalinga" userId="S::manasatr@microsoft.com::92e154c0-8e0c-4ab0-9f47-0e4645e5c1fa" providerId="AD" clId="Web-{3905CAD6-C847-44AE-B7C8-20C3DB2179D6}" dt="2023-03-13T22:02:54.620" v="17" actId="20577"/>
          <ac:spMkLst>
            <pc:docMk/>
            <pc:sldMk cId="3278180022" sldId="256"/>
            <ac:spMk id="21" creationId="{1B2BCC6C-63E0-EE8A-B6AB-31B5068635AD}"/>
          </ac:spMkLst>
        </pc:spChg>
        <pc:spChg chg="mod">
          <ac:chgData name="Manasa Ramalinga" userId="S::manasatr@microsoft.com::92e154c0-8e0c-4ab0-9f47-0e4645e5c1fa" providerId="AD" clId="Web-{3905CAD6-C847-44AE-B7C8-20C3DB2179D6}" dt="2023-03-13T22:04:51.983" v="25" actId="20577"/>
          <ac:spMkLst>
            <pc:docMk/>
            <pc:sldMk cId="3278180022" sldId="256"/>
            <ac:spMk id="37" creationId="{B279A38E-38B7-95F5-CD85-2C8AC52A4B35}"/>
          </ac:spMkLst>
        </pc:spChg>
        <pc:spChg chg="mod">
          <ac:chgData name="Manasa Ramalinga" userId="S::manasatr@microsoft.com::92e154c0-8e0c-4ab0-9f47-0e4645e5c1fa" providerId="AD" clId="Web-{3905CAD6-C847-44AE-B7C8-20C3DB2179D6}" dt="2023-03-13T22:01:28.930" v="3" actId="1076"/>
          <ac:spMkLst>
            <pc:docMk/>
            <pc:sldMk cId="3278180022" sldId="256"/>
            <ac:spMk id="93" creationId="{B69C11C1-8706-0476-1084-DD5498E6DAAB}"/>
          </ac:spMkLst>
        </pc:spChg>
        <pc:spChg chg="mod">
          <ac:chgData name="Manasa Ramalinga" userId="S::manasatr@microsoft.com::92e154c0-8e0c-4ab0-9f47-0e4645e5c1fa" providerId="AD" clId="Web-{3905CAD6-C847-44AE-B7C8-20C3DB2179D6}" dt="2023-03-13T22:01:06.055" v="0" actId="14100"/>
          <ac:spMkLst>
            <pc:docMk/>
            <pc:sldMk cId="3278180022" sldId="256"/>
            <ac:spMk id="1045" creationId="{B500B200-397A-D72E-1197-9DB07C3144CC}"/>
          </ac:spMkLst>
        </pc:spChg>
        <pc:grpChg chg="mod">
          <ac:chgData name="Manasa Ramalinga" userId="S::manasatr@microsoft.com::92e154c0-8e0c-4ab0-9f47-0e4645e5c1fa" providerId="AD" clId="Web-{3905CAD6-C847-44AE-B7C8-20C3DB2179D6}" dt="2023-03-13T22:02:49.730" v="11" actId="1076"/>
          <ac:grpSpMkLst>
            <pc:docMk/>
            <pc:sldMk cId="3278180022" sldId="256"/>
            <ac:grpSpMk id="29" creationId="{FEDCF807-D668-A05F-0F7C-0DD6172F8C9E}"/>
          </ac:grpSpMkLst>
        </pc:grpChg>
        <pc:grpChg chg="mod">
          <ac:chgData name="Manasa Ramalinga" userId="S::manasatr@microsoft.com::92e154c0-8e0c-4ab0-9f47-0e4645e5c1fa" providerId="AD" clId="Web-{3905CAD6-C847-44AE-B7C8-20C3DB2179D6}" dt="2023-03-13T22:02:38.917" v="7" actId="1076"/>
          <ac:grpSpMkLst>
            <pc:docMk/>
            <pc:sldMk cId="3278180022" sldId="256"/>
            <ac:grpSpMk id="30" creationId="{AE9E1174-A4D7-5AB2-2355-8565F373FD0B}"/>
          </ac:grpSpMkLst>
        </pc:grpChg>
        <pc:grpChg chg="mod">
          <ac:chgData name="Manasa Ramalinga" userId="S::manasatr@microsoft.com::92e154c0-8e0c-4ab0-9f47-0e4645e5c1fa" providerId="AD" clId="Web-{3905CAD6-C847-44AE-B7C8-20C3DB2179D6}" dt="2023-03-13T22:02:46.980" v="10" actId="1076"/>
          <ac:grpSpMkLst>
            <pc:docMk/>
            <pc:sldMk cId="3278180022" sldId="256"/>
            <ac:grpSpMk id="31" creationId="{7E0F449E-6267-73A6-0AF9-72C14A2C56FE}"/>
          </ac:grpSpMkLst>
        </pc:grpChg>
        <pc:grpChg chg="del">
          <ac:chgData name="Manasa Ramalinga" userId="S::manasatr@microsoft.com::92e154c0-8e0c-4ab0-9f47-0e4645e5c1fa" providerId="AD" clId="Web-{3905CAD6-C847-44AE-B7C8-20C3DB2179D6}" dt="2023-03-13T22:02:28.948" v="4"/>
          <ac:grpSpMkLst>
            <pc:docMk/>
            <pc:sldMk cId="3278180022" sldId="256"/>
            <ac:grpSpMk id="34" creationId="{9C567CBC-41BD-1AD9-F367-FFF1F9225020}"/>
          </ac:grpSpMkLst>
        </pc:grpChg>
        <pc:grpChg chg="mod">
          <ac:chgData name="Manasa Ramalinga" userId="S::manasatr@microsoft.com::92e154c0-8e0c-4ab0-9f47-0e4645e5c1fa" providerId="AD" clId="Web-{3905CAD6-C847-44AE-B7C8-20C3DB2179D6}" dt="2023-03-13T22:02:36.010" v="6" actId="1076"/>
          <ac:grpSpMkLst>
            <pc:docMk/>
            <pc:sldMk cId="3278180022" sldId="256"/>
            <ac:grpSpMk id="35" creationId="{B3058CF5-C156-B2F9-4D4E-0513B3FC1B3F}"/>
          </ac:grpSpMkLst>
        </pc:grpChg>
        <pc:picChg chg="mod">
          <ac:chgData name="Manasa Ramalinga" userId="S::manasatr@microsoft.com::92e154c0-8e0c-4ab0-9f47-0e4645e5c1fa" providerId="AD" clId="Web-{3905CAD6-C847-44AE-B7C8-20C3DB2179D6}" dt="2023-03-13T22:01:25.680" v="2" actId="1076"/>
          <ac:picMkLst>
            <pc:docMk/>
            <pc:sldMk cId="3278180022" sldId="256"/>
            <ac:picMk id="83" creationId="{1C142025-5D16-BC1C-94DA-92DDD11CA549}"/>
          </ac:picMkLst>
        </pc:picChg>
      </pc:sldChg>
    </pc:docChg>
  </pc:docChgLst>
  <pc:docChgLst>
    <pc:chgData name="Paweena Tongbai (Lionbridge Technologies Inc)" userId="2b9f2c3d-e641-4e58-85cf-3fb104de0a4b" providerId="ADAL" clId="{7617E2DD-DAEC-4B87-94FA-A0E5F93F339C}"/>
    <pc:docChg chg="undo custSel addSld delSld modSld addSection modSection">
      <pc:chgData name="Paweena Tongbai (Lionbridge Technologies Inc)" userId="2b9f2c3d-e641-4e58-85cf-3fb104de0a4b" providerId="ADAL" clId="{7617E2DD-DAEC-4B87-94FA-A0E5F93F339C}" dt="2023-04-04T02:08:09.001" v="741" actId="1076"/>
      <pc:docMkLst>
        <pc:docMk/>
      </pc:docMkLst>
      <pc:sldChg chg="addSp delSp modSp mod">
        <pc:chgData name="Paweena Tongbai (Lionbridge Technologies Inc)" userId="2b9f2c3d-e641-4e58-85cf-3fb104de0a4b" providerId="ADAL" clId="{7617E2DD-DAEC-4B87-94FA-A0E5F93F339C}" dt="2023-04-04T00:51:33.312" v="2"/>
        <pc:sldMkLst>
          <pc:docMk/>
          <pc:sldMk cId="3278180022" sldId="256"/>
        </pc:sldMkLst>
        <pc:grpChg chg="mod">
          <ac:chgData name="Paweena Tongbai (Lionbridge Technologies Inc)" userId="2b9f2c3d-e641-4e58-85cf-3fb104de0a4b" providerId="ADAL" clId="{7617E2DD-DAEC-4B87-94FA-A0E5F93F339C}" dt="2023-04-04T00:51:22.112" v="0" actId="1076"/>
          <ac:grpSpMkLst>
            <pc:docMk/>
            <pc:sldMk cId="3278180022" sldId="256"/>
            <ac:grpSpMk id="6" creationId="{1D7B1BEB-FD71-60FE-4E5F-8A0208B5FDF5}"/>
          </ac:grpSpMkLst>
        </pc:grpChg>
        <pc:picChg chg="add del mod">
          <ac:chgData name="Paweena Tongbai (Lionbridge Technologies Inc)" userId="2b9f2c3d-e641-4e58-85cf-3fb104de0a4b" providerId="ADAL" clId="{7617E2DD-DAEC-4B87-94FA-A0E5F93F339C}" dt="2023-04-04T00:51:33.312" v="2"/>
          <ac:picMkLst>
            <pc:docMk/>
            <pc:sldMk cId="3278180022" sldId="256"/>
            <ac:picMk id="35" creationId="{DAE0A106-2E22-293F-3256-9A59D493997A}"/>
          </ac:picMkLst>
        </pc:picChg>
      </pc:sldChg>
      <pc:sldChg chg="addSp delSp modSp add del mod">
        <pc:chgData name="Paweena Tongbai (Lionbridge Technologies Inc)" userId="2b9f2c3d-e641-4e58-85cf-3fb104de0a4b" providerId="ADAL" clId="{7617E2DD-DAEC-4B87-94FA-A0E5F93F339C}" dt="2023-04-04T01:56:04.888" v="566" actId="47"/>
        <pc:sldMkLst>
          <pc:docMk/>
          <pc:sldMk cId="1964856051" sldId="257"/>
        </pc:sldMkLst>
        <pc:spChg chg="mod">
          <ac:chgData name="Paweena Tongbai (Lionbridge Technologies Inc)" userId="2b9f2c3d-e641-4e58-85cf-3fb104de0a4b" providerId="ADAL" clId="{7617E2DD-DAEC-4B87-94FA-A0E5F93F339C}" dt="2023-04-04T00:52:43.868" v="7" actId="20577"/>
          <ac:spMkLst>
            <pc:docMk/>
            <pc:sldMk cId="1964856051" sldId="257"/>
            <ac:spMk id="8" creationId="{2F7BB18A-82A5-1DC6-EFE6-FE601A8712B4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8:13.365" v="143" actId="2085"/>
          <ac:spMkLst>
            <pc:docMk/>
            <pc:sldMk cId="1964856051" sldId="257"/>
            <ac:spMk id="19" creationId="{DAF2A079-9C69-D8C8-628D-EA6DB1251F36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3:52.628" v="27" actId="20577"/>
          <ac:spMkLst>
            <pc:docMk/>
            <pc:sldMk cId="1964856051" sldId="257"/>
            <ac:spMk id="20" creationId="{D7C93AA2-492E-099E-4073-C08D5D10555F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3:56.745" v="31" actId="20577"/>
          <ac:spMkLst>
            <pc:docMk/>
            <pc:sldMk cId="1964856051" sldId="257"/>
            <ac:spMk id="21" creationId="{1B2BCC6C-63E0-EE8A-B6AB-31B5068635AD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3:54.472" v="29" actId="20577"/>
          <ac:spMkLst>
            <pc:docMk/>
            <pc:sldMk cId="1964856051" sldId="257"/>
            <ac:spMk id="22" creationId="{847AD813-6ECD-BC9D-CD77-4D870DAD4A3B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5:30.888" v="62" actId="6549"/>
          <ac:spMkLst>
            <pc:docMk/>
            <pc:sldMk cId="1964856051" sldId="257"/>
            <ac:spMk id="24" creationId="{06378EA0-A6B4-8399-2F94-A744BFDD79E6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7:41.289" v="142" actId="1035"/>
          <ac:spMkLst>
            <pc:docMk/>
            <pc:sldMk cId="1964856051" sldId="257"/>
            <ac:spMk id="25" creationId="{F7426DD9-B5F6-C469-6473-214D08E93552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5:25.482" v="61" actId="20577"/>
          <ac:spMkLst>
            <pc:docMk/>
            <pc:sldMk cId="1964856051" sldId="257"/>
            <ac:spMk id="28" creationId="{445314C1-AED3-0F63-9149-40FD7799055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4:02.324" v="35" actId="20577"/>
          <ac:spMkLst>
            <pc:docMk/>
            <pc:sldMk cId="1964856051" sldId="257"/>
            <ac:spMk id="37" creationId="{B279A38E-38B7-95F5-CD85-2C8AC52A4B35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2:39.712" v="5" actId="2711"/>
          <ac:spMkLst>
            <pc:docMk/>
            <pc:sldMk cId="1964856051" sldId="257"/>
            <ac:spMk id="43" creationId="{3F74BEE4-F46C-C63F-1A8E-BFD4586763BD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4:08.408" v="36" actId="403"/>
          <ac:spMkLst>
            <pc:docMk/>
            <pc:sldMk cId="1964856051" sldId="257"/>
            <ac:spMk id="46" creationId="{45B40273-1CF5-F7EB-77AF-60D7ED214324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2:49.867" v="9" actId="20577"/>
          <ac:spMkLst>
            <pc:docMk/>
            <pc:sldMk cId="1964856051" sldId="257"/>
            <ac:spMk id="54" creationId="{BEB6CD99-CF43-E286-1984-861280D55EC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4:18.892" v="45" actId="20577"/>
          <ac:spMkLst>
            <pc:docMk/>
            <pc:sldMk cId="1964856051" sldId="257"/>
            <ac:spMk id="57" creationId="{25B02E3C-C180-16B3-4E0F-5D123BBA9D47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3:34.160" v="25" actId="20577"/>
          <ac:spMkLst>
            <pc:docMk/>
            <pc:sldMk cId="1964856051" sldId="257"/>
            <ac:spMk id="58" creationId="{830768A8-CDCA-CB27-FD72-0860CFB89597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4:14.846" v="44" actId="6549"/>
          <ac:spMkLst>
            <pc:docMk/>
            <pc:sldMk cId="1964856051" sldId="257"/>
            <ac:spMk id="61" creationId="{9B7E9D30-6396-28A9-7BFA-0FAB6D325E4F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8:13.365" v="143" actId="2085"/>
          <ac:spMkLst>
            <pc:docMk/>
            <pc:sldMk cId="1964856051" sldId="257"/>
            <ac:spMk id="63" creationId="{1387CDA1-34E6-D1F3-C51C-B052261E941F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8:25.893" v="146" actId="14100"/>
          <ac:spMkLst>
            <pc:docMk/>
            <pc:sldMk cId="1964856051" sldId="257"/>
            <ac:spMk id="66" creationId="{E38E7EE4-A8A1-6FD7-8316-F47CD544F4B2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8:13.365" v="143" actId="2085"/>
          <ac:spMkLst>
            <pc:docMk/>
            <pc:sldMk cId="1964856051" sldId="257"/>
            <ac:spMk id="67" creationId="{07B16302-4262-1E85-595B-D7D23E2E69A1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6:11.463" v="97" actId="20577"/>
          <ac:spMkLst>
            <pc:docMk/>
            <pc:sldMk cId="1964856051" sldId="257"/>
            <ac:spMk id="72" creationId="{A9B4C44E-7CC3-72A9-8A12-32DCE586AD40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8:13.365" v="143" actId="2085"/>
          <ac:spMkLst>
            <pc:docMk/>
            <pc:sldMk cId="1964856051" sldId="257"/>
            <ac:spMk id="73" creationId="{D360B9ED-ED30-C31E-E233-BA52BF4BB90E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6:51.711" v="119" actId="20577"/>
          <ac:spMkLst>
            <pc:docMk/>
            <pc:sldMk cId="1964856051" sldId="257"/>
            <ac:spMk id="91" creationId="{BF5781EF-82C8-0516-C82B-F703A7376886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6:37.230" v="107" actId="20577"/>
          <ac:spMkLst>
            <pc:docMk/>
            <pc:sldMk cId="1964856051" sldId="257"/>
            <ac:spMk id="93" creationId="{B69C11C1-8706-0476-1084-DD5498E6DAAB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6:42.245" v="111" actId="20577"/>
          <ac:spMkLst>
            <pc:docMk/>
            <pc:sldMk cId="1964856051" sldId="257"/>
            <ac:spMk id="94" creationId="{F6830A78-4663-88B3-57ED-7143DC1576E1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6:46.742" v="115" actId="20577"/>
          <ac:spMkLst>
            <pc:docMk/>
            <pc:sldMk cId="1964856051" sldId="257"/>
            <ac:spMk id="95" creationId="{EFE2B1D7-4970-FADA-55A0-5F7A0FC5B43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3:22.915" v="19" actId="20577"/>
          <ac:spMkLst>
            <pc:docMk/>
            <pc:sldMk cId="1964856051" sldId="257"/>
            <ac:spMk id="1034" creationId="{0C52AFFD-784C-5CEA-732F-84F4D8768B51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5:14.365" v="47" actId="20577"/>
          <ac:spMkLst>
            <pc:docMk/>
            <pc:sldMk cId="1964856051" sldId="257"/>
            <ac:spMk id="1040" creationId="{7EC5A570-7548-E6DD-2FB4-86D4D534765E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5:16.162" v="49" actId="20577"/>
          <ac:spMkLst>
            <pc:docMk/>
            <pc:sldMk cId="1964856051" sldId="257"/>
            <ac:spMk id="1041" creationId="{01CD71E2-8E2D-DD6F-3790-039664EC72E9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5:18.993" v="51" actId="20577"/>
          <ac:spMkLst>
            <pc:docMk/>
            <pc:sldMk cId="1964856051" sldId="257"/>
            <ac:spMk id="1042" creationId="{902BED3E-E9D1-5925-2215-731310C01949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5:20.962" v="53" actId="20577"/>
          <ac:spMkLst>
            <pc:docMk/>
            <pc:sldMk cId="1964856051" sldId="257"/>
            <ac:spMk id="1044" creationId="{317344DD-25F5-1F1E-21F9-4E536782EDCD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3:20.475" v="17" actId="20577"/>
          <ac:spMkLst>
            <pc:docMk/>
            <pc:sldMk cId="1964856051" sldId="257"/>
            <ac:spMk id="1063" creationId="{C7174900-15F2-082D-DE47-886FE2C3852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8:13.365" v="143" actId="2085"/>
          <ac:spMkLst>
            <pc:docMk/>
            <pc:sldMk cId="1964856051" sldId="257"/>
            <ac:spMk id="1064" creationId="{1538438F-574E-63F0-2926-1CAC3A2CA657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6:25.479" v="103" actId="20577"/>
          <ac:spMkLst>
            <pc:docMk/>
            <pc:sldMk cId="1964856051" sldId="257"/>
            <ac:spMk id="1071" creationId="{53D0113E-3A38-9145-6205-82F3ED9917E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0:59:05.248" v="148" actId="20577"/>
          <ac:spMkLst>
            <pc:docMk/>
            <pc:sldMk cId="1964856051" sldId="257"/>
            <ac:spMk id="1072" creationId="{66C8DB97-617B-1FA8-991B-B014AEAF39FE}"/>
          </ac:spMkLst>
        </pc:spChg>
        <pc:picChg chg="mod">
          <ac:chgData name="Paweena Tongbai (Lionbridge Technologies Inc)" userId="2b9f2c3d-e641-4e58-85cf-3fb104de0a4b" providerId="ADAL" clId="{7617E2DD-DAEC-4B87-94FA-A0E5F93F339C}" dt="2023-04-04T01:00:33.720" v="159" actId="1076"/>
          <ac:picMkLst>
            <pc:docMk/>
            <pc:sldMk cId="1964856051" sldId="257"/>
            <ac:picMk id="5" creationId="{C0314635-C10B-14B0-74FE-63266C83C4A4}"/>
          </ac:picMkLst>
        </pc:picChg>
        <pc:picChg chg="add mod">
          <ac:chgData name="Paweena Tongbai (Lionbridge Technologies Inc)" userId="2b9f2c3d-e641-4e58-85cf-3fb104de0a4b" providerId="ADAL" clId="{7617E2DD-DAEC-4B87-94FA-A0E5F93F339C}" dt="2023-04-04T00:59:36.481" v="156" actId="1076"/>
          <ac:picMkLst>
            <pc:docMk/>
            <pc:sldMk cId="1964856051" sldId="257"/>
            <ac:picMk id="36" creationId="{807464CE-7F06-4D51-92C3-53FF9D9926C3}"/>
          </ac:picMkLst>
        </pc:picChg>
        <pc:picChg chg="del">
          <ac:chgData name="Paweena Tongbai (Lionbridge Technologies Inc)" userId="2b9f2c3d-e641-4e58-85cf-3fb104de0a4b" providerId="ADAL" clId="{7617E2DD-DAEC-4B87-94FA-A0E5F93F339C}" dt="2023-04-04T00:59:07.732" v="149" actId="478"/>
          <ac:picMkLst>
            <pc:docMk/>
            <pc:sldMk cId="1964856051" sldId="257"/>
            <ac:picMk id="52" creationId="{18EFFAFC-3AB7-668C-BEBC-54BD0CAB4C41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0:56:22.071" v="101" actId="1035"/>
          <ac:picMkLst>
            <pc:docMk/>
            <pc:sldMk cId="1964856051" sldId="257"/>
            <ac:picMk id="1052" creationId="{AA75742A-C61D-8212-A12F-01EDE68366A3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0:56:22.071" v="101" actId="1035"/>
          <ac:picMkLst>
            <pc:docMk/>
            <pc:sldMk cId="1964856051" sldId="257"/>
            <ac:picMk id="1053" creationId="{559C53F4-442D-1613-3A7B-D3C3386BB877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0:56:22.071" v="101" actId="1035"/>
          <ac:picMkLst>
            <pc:docMk/>
            <pc:sldMk cId="1964856051" sldId="257"/>
            <ac:picMk id="1054" creationId="{7733E177-CB45-C265-BE35-F040A9C9A714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0:56:22.071" v="101" actId="1035"/>
          <ac:picMkLst>
            <pc:docMk/>
            <pc:sldMk cId="1964856051" sldId="257"/>
            <ac:picMk id="1066" creationId="{BE72478A-FC87-AE38-4E95-B051383DED92}"/>
          </ac:picMkLst>
        </pc:picChg>
      </pc:sldChg>
      <pc:sldChg chg="addSp delSp add del mod">
        <pc:chgData name="Paweena Tongbai (Lionbridge Technologies Inc)" userId="2b9f2c3d-e641-4e58-85cf-3fb104de0a4b" providerId="ADAL" clId="{7617E2DD-DAEC-4B87-94FA-A0E5F93F339C}" dt="2023-04-04T01:01:07.929" v="163" actId="47"/>
        <pc:sldMkLst>
          <pc:docMk/>
          <pc:sldMk cId="1728222145" sldId="258"/>
        </pc:sldMkLst>
        <pc:spChg chg="add">
          <ac:chgData name="Paweena Tongbai (Lionbridge Technologies Inc)" userId="2b9f2c3d-e641-4e58-85cf-3fb104de0a4b" providerId="ADAL" clId="{7617E2DD-DAEC-4B87-94FA-A0E5F93F339C}" dt="2023-04-04T01:01:05.805" v="162" actId="11529"/>
          <ac:spMkLst>
            <pc:docMk/>
            <pc:sldMk cId="1728222145" sldId="258"/>
            <ac:spMk id="35" creationId="{17213E98-6761-85CB-F50A-ECCCF1EDD089}"/>
          </ac:spMkLst>
        </pc:spChg>
        <pc:picChg chg="del">
          <ac:chgData name="Paweena Tongbai (Lionbridge Technologies Inc)" userId="2b9f2c3d-e641-4e58-85cf-3fb104de0a4b" providerId="ADAL" clId="{7617E2DD-DAEC-4B87-94FA-A0E5F93F339C}" dt="2023-04-04T01:00:47.610" v="161" actId="478"/>
          <ac:picMkLst>
            <pc:docMk/>
            <pc:sldMk cId="1728222145" sldId="258"/>
            <ac:picMk id="5" creationId="{C0314635-C10B-14B0-74FE-63266C83C4A4}"/>
          </ac:picMkLst>
        </pc:picChg>
      </pc:sldChg>
      <pc:sldChg chg="addSp delSp modSp add del mod">
        <pc:chgData name="Paweena Tongbai (Lionbridge Technologies Inc)" userId="2b9f2c3d-e641-4e58-85cf-3fb104de0a4b" providerId="ADAL" clId="{7617E2DD-DAEC-4B87-94FA-A0E5F93F339C}" dt="2023-04-04T01:41:11.923" v="434" actId="47"/>
        <pc:sldMkLst>
          <pc:docMk/>
          <pc:sldMk cId="3906267655" sldId="258"/>
        </pc:sldMkLst>
        <pc:spChg chg="mod topLvl">
          <ac:chgData name="Paweena Tongbai (Lionbridge Technologies Inc)" userId="2b9f2c3d-e641-4e58-85cf-3fb104de0a4b" providerId="ADAL" clId="{7617E2DD-DAEC-4B87-94FA-A0E5F93F339C}" dt="2023-04-04T01:05:33.923" v="225" actId="1076"/>
          <ac:spMkLst>
            <pc:docMk/>
            <pc:sldMk cId="3906267655" sldId="258"/>
            <ac:spMk id="20" creationId="{D7C93AA2-492E-099E-4073-C08D5D10555F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5:12.647" v="220" actId="165"/>
          <ac:spMkLst>
            <pc:docMk/>
            <pc:sldMk cId="3906267655" sldId="258"/>
            <ac:spMk id="21" creationId="{1B2BCC6C-63E0-EE8A-B6AB-31B5068635AD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05:36.688" v="226" actId="1076"/>
          <ac:spMkLst>
            <pc:docMk/>
            <pc:sldMk cId="3906267655" sldId="258"/>
            <ac:spMk id="22" creationId="{847AD813-6ECD-BC9D-CD77-4D870DAD4A3B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03:47.138" v="216" actId="1036"/>
          <ac:spMkLst>
            <pc:docMk/>
            <pc:sldMk cId="3906267655" sldId="258"/>
            <ac:spMk id="35" creationId="{60627AF3-473B-29F0-1CAD-D31B3CD590B2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06:22.445" v="236" actId="14100"/>
          <ac:spMkLst>
            <pc:docMk/>
            <pc:sldMk cId="3906267655" sldId="258"/>
            <ac:spMk id="40" creationId="{B174811F-A6C8-5C53-1FAB-E1723DAAFA62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03:47.138" v="216" actId="1036"/>
          <ac:spMkLst>
            <pc:docMk/>
            <pc:sldMk cId="3906267655" sldId="258"/>
            <ac:spMk id="48" creationId="{82A2A78D-DA42-A7BC-DA4C-10312BDBCF80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04:17.488" v="217" actId="14100"/>
          <ac:spMkLst>
            <pc:docMk/>
            <pc:sldMk cId="3906267655" sldId="258"/>
            <ac:spMk id="52" creationId="{9A4CFE23-DFF1-12AA-42AF-BD0B1321FEC7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58" creationId="{830768A8-CDCA-CB27-FD72-0860CFB89597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62" creationId="{C5B26414-7A2C-A557-5E10-4882CA99571E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03:47.138" v="216" actId="1036"/>
          <ac:spMkLst>
            <pc:docMk/>
            <pc:sldMk cId="3906267655" sldId="258"/>
            <ac:spMk id="64" creationId="{DA78C029-351E-16F1-761A-6A120D9932BF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03:47.138" v="216" actId="1036"/>
          <ac:spMkLst>
            <pc:docMk/>
            <pc:sldMk cId="3906267655" sldId="258"/>
            <ac:spMk id="65" creationId="{47EF64F9-A1DA-1689-D45C-88D51D92A915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70" creationId="{4569EBFA-B677-B5E2-517A-C3AB8791952B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72" creationId="{A9B4C44E-7CC3-72A9-8A12-32DCE586AD40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75" creationId="{F49F4B20-4461-4EE0-74BE-08A99E787385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76" creationId="{F642CF97-DE06-D9DE-F0A0-8F7A12782ABE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77" creationId="{799DE3A9-D440-C0A3-9B65-8CD9C8551522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79" creationId="{ADC3BA6E-11DD-45D7-3740-9A390F490CA2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80" creationId="{A6111A56-A9C4-8FEA-AE26-129EE94E7ED8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91" creationId="{BF5781EF-82C8-0516-C82B-F703A7376886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93" creationId="{B69C11C1-8706-0476-1084-DD5498E6DAAB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94" creationId="{F6830A78-4663-88B3-57ED-7143DC1576E1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95" creationId="{EFE2B1D7-4970-FADA-55A0-5F7A0FC5B438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1040" creationId="{7EC5A570-7548-E6DD-2FB4-86D4D534765E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1041" creationId="{01CD71E2-8E2D-DD6F-3790-039664EC72E9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1042" creationId="{902BED3E-E9D1-5925-2215-731310C01949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1044" creationId="{317344DD-25F5-1F1E-21F9-4E536782EDCD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1045" creationId="{B500B200-397A-D72E-1197-9DB07C3144CC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03:07.296" v="196" actId="165"/>
          <ac:spMkLst>
            <pc:docMk/>
            <pc:sldMk cId="3906267655" sldId="258"/>
            <ac:spMk id="1046" creationId="{2A087057-4823-7CD8-EBAA-194D6E452079}"/>
          </ac:spMkLst>
        </pc:spChg>
        <pc:grpChg chg="del">
          <ac:chgData name="Paweena Tongbai (Lionbridge Technologies Inc)" userId="2b9f2c3d-e641-4e58-85cf-3fb104de0a4b" providerId="ADAL" clId="{7617E2DD-DAEC-4B87-94FA-A0E5F93F339C}" dt="2023-04-04T01:05:05.694" v="218" actId="165"/>
          <ac:grpSpMkLst>
            <pc:docMk/>
            <pc:sldMk cId="3906267655" sldId="258"/>
            <ac:grpSpMk id="29" creationId="{FEDCF807-D668-A05F-0F7C-0DD6172F8C9E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05:12.647" v="220" actId="165"/>
          <ac:grpSpMkLst>
            <pc:docMk/>
            <pc:sldMk cId="3906267655" sldId="258"/>
            <ac:grpSpMk id="30" creationId="{AE9E1174-A4D7-5AB2-2355-8565F373FD0B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05:09.787" v="219" actId="165"/>
          <ac:grpSpMkLst>
            <pc:docMk/>
            <pc:sldMk cId="3906267655" sldId="258"/>
            <ac:grpSpMk id="31" creationId="{7E0F449E-6267-73A6-0AF9-72C14A2C56FE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03:07.296" v="196" actId="165"/>
          <ac:grpSpMkLst>
            <pc:docMk/>
            <pc:sldMk cId="3906267655" sldId="258"/>
            <ac:grpSpMk id="51" creationId="{029F07F3-FB7D-585E-E920-2C7CD46AC06A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03:07.296" v="196" actId="165"/>
          <ac:grpSpMkLst>
            <pc:docMk/>
            <pc:sldMk cId="3906267655" sldId="258"/>
            <ac:grpSpMk id="71" creationId="{2F04998D-F0BD-D771-F2E8-32A4466E26E2}"/>
          </ac:grpSpMkLst>
        </pc:grpChg>
        <pc:picChg chg="del">
          <ac:chgData name="Paweena Tongbai (Lionbridge Technologies Inc)" userId="2b9f2c3d-e641-4e58-85cf-3fb104de0a4b" providerId="ADAL" clId="{7617E2DD-DAEC-4B87-94FA-A0E5F93F339C}" dt="2023-04-04T01:01:12.834" v="165" actId="478"/>
          <ac:picMkLst>
            <pc:docMk/>
            <pc:sldMk cId="3906267655" sldId="258"/>
            <ac:picMk id="5" creationId="{C0314635-C10B-14B0-74FE-63266C83C4A4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06:02.067" v="231" actId="554"/>
          <ac:picMkLst>
            <pc:docMk/>
            <pc:sldMk cId="3906267655" sldId="258"/>
            <ac:picMk id="13" creationId="{B7762040-2216-BA75-DF79-9FEB879D2297}"/>
          </ac:picMkLst>
        </pc:picChg>
        <pc:picChg chg="del topLvl">
          <ac:chgData name="Paweena Tongbai (Lionbridge Technologies Inc)" userId="2b9f2c3d-e641-4e58-85cf-3fb104de0a4b" providerId="ADAL" clId="{7617E2DD-DAEC-4B87-94FA-A0E5F93F339C}" dt="2023-04-04T01:05:42.350" v="227" actId="478"/>
          <ac:picMkLst>
            <pc:docMk/>
            <pc:sldMk cId="3906267655" sldId="258"/>
            <ac:picMk id="14" creationId="{3866B725-BA3C-277F-0F27-983D743B45C1}"/>
          </ac:picMkLst>
        </pc:picChg>
        <pc:picChg chg="del topLvl">
          <ac:chgData name="Paweena Tongbai (Lionbridge Technologies Inc)" userId="2b9f2c3d-e641-4e58-85cf-3fb104de0a4b" providerId="ADAL" clId="{7617E2DD-DAEC-4B87-94FA-A0E5F93F339C}" dt="2023-04-04T01:05:26.489" v="223" actId="478"/>
          <ac:picMkLst>
            <pc:docMk/>
            <pc:sldMk cId="3906267655" sldId="258"/>
            <ac:picMk id="15" creationId="{8C0E8AAB-55D9-D9D3-6B06-7EE66A62D434}"/>
          </ac:picMkLst>
        </pc:picChg>
        <pc:picChg chg="del mod">
          <ac:chgData name="Paweena Tongbai (Lionbridge Technologies Inc)" userId="2b9f2c3d-e641-4e58-85cf-3fb104de0a4b" providerId="ADAL" clId="{7617E2DD-DAEC-4B87-94FA-A0E5F93F339C}" dt="2023-04-04T01:02:40.466" v="188" actId="478"/>
          <ac:picMkLst>
            <pc:docMk/>
            <pc:sldMk cId="3906267655" sldId="258"/>
            <ac:picMk id="42" creationId="{89D6AA80-3E05-FB53-D8D2-E3575E01B3FB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1:06:12.364" v="235" actId="14100"/>
          <ac:picMkLst>
            <pc:docMk/>
            <pc:sldMk cId="3906267655" sldId="258"/>
            <ac:picMk id="50" creationId="{E80490DF-A832-0C27-C9C8-7D8F571A136A}"/>
          </ac:picMkLst>
        </pc:picChg>
        <pc:picChg chg="del">
          <ac:chgData name="Paweena Tongbai (Lionbridge Technologies Inc)" userId="2b9f2c3d-e641-4e58-85cf-3fb104de0a4b" providerId="ADAL" clId="{7617E2DD-DAEC-4B87-94FA-A0E5F93F339C}" dt="2023-04-04T01:02:56.416" v="193" actId="478"/>
          <ac:picMkLst>
            <pc:docMk/>
            <pc:sldMk cId="3906267655" sldId="258"/>
            <ac:picMk id="53" creationId="{A1A40DE3-111E-6CD2-8346-490600208D30}"/>
          </ac:picMkLst>
        </pc:picChg>
        <pc:picChg chg="del topLvl">
          <ac:chgData name="Paweena Tongbai (Lionbridge Technologies Inc)" userId="2b9f2c3d-e641-4e58-85cf-3fb104de0a4b" providerId="ADAL" clId="{7617E2DD-DAEC-4B87-94FA-A0E5F93F339C}" dt="2023-04-04T01:03:11.859" v="197" actId="478"/>
          <ac:picMkLst>
            <pc:docMk/>
            <pc:sldMk cId="3906267655" sldId="258"/>
            <ac:picMk id="55" creationId="{2F17B3A6-0CC7-9F66-AF14-B54515A18AF2}"/>
          </ac:picMkLst>
        </pc:picChg>
        <pc:picChg chg="add mod">
          <ac:chgData name="Paweena Tongbai (Lionbridge Technologies Inc)" userId="2b9f2c3d-e641-4e58-85cf-3fb104de0a4b" providerId="ADAL" clId="{7617E2DD-DAEC-4B87-94FA-A0E5F93F339C}" dt="2023-04-04T01:06:02.067" v="231" actId="554"/>
          <ac:picMkLst>
            <pc:docMk/>
            <pc:sldMk cId="3906267655" sldId="258"/>
            <ac:picMk id="68" creationId="{CE61F2DA-8598-8FBF-DA3D-1CF1B9D1A840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69" creationId="{55228E8E-CF10-9D63-8B1A-0389CF303DFF}"/>
          </ac:picMkLst>
        </pc:picChg>
        <pc:picChg chg="add mod">
          <ac:chgData name="Paweena Tongbai (Lionbridge Technologies Inc)" userId="2b9f2c3d-e641-4e58-85cf-3fb104de0a4b" providerId="ADAL" clId="{7617E2DD-DAEC-4B87-94FA-A0E5F93F339C}" dt="2023-04-04T01:05:54.477" v="230" actId="552"/>
          <ac:picMkLst>
            <pc:docMk/>
            <pc:sldMk cId="3906267655" sldId="258"/>
            <ac:picMk id="78" creationId="{82BFBAA2-F700-0F55-EC40-461AF1895A5E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81" creationId="{727BC621-E1FE-5541-70E9-84B161631921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83" creationId="{1C142025-5D16-BC1C-94DA-92DDD11CA549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84" creationId="{346BB051-886B-6135-DEB7-2FD1BA733F5C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86" creationId="{A6F4DBDE-E455-4AAC-5267-B024C1D3048B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96" creationId="{E1546A3E-DCF3-325E-8ED3-29B1D3A6A5F4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1031" creationId="{5106B130-6B30-2058-A139-E3D6467A235A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1032" creationId="{D77AFD1F-80D4-88EF-2430-2DED3F1B4432}"/>
          </ac:picMkLst>
        </pc:picChg>
        <pc:picChg chg="del">
          <ac:chgData name="Paweena Tongbai (Lionbridge Technologies Inc)" userId="2b9f2c3d-e641-4e58-85cf-3fb104de0a4b" providerId="ADAL" clId="{7617E2DD-DAEC-4B87-94FA-A0E5F93F339C}" dt="2023-04-04T01:03:20.933" v="202" actId="478"/>
          <ac:picMkLst>
            <pc:docMk/>
            <pc:sldMk cId="3906267655" sldId="258"/>
            <ac:picMk id="1033" creationId="{DBB4A1EC-9A75-D012-E3DD-3DEAB3C151DF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1037" creationId="{54F592EC-6804-8D2E-83C0-0B5EF4A6292A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1048" creationId="{EAEE83C5-89E4-198B-9166-1101640AEBDA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1049" creationId="{778AEB99-9970-12E9-0DFE-D73994F8A5F1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1050" creationId="{DD16CA50-2468-DC67-7C87-43D642C1499F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03:07.296" v="196" actId="165"/>
          <ac:picMkLst>
            <pc:docMk/>
            <pc:sldMk cId="3906267655" sldId="258"/>
            <ac:picMk id="1051" creationId="{632CA7B4-B3DD-A3B4-ED52-29D4F85589DF}"/>
          </ac:picMkLst>
        </pc:picChg>
        <pc:picChg chg="del">
          <ac:chgData name="Paweena Tongbai (Lionbridge Technologies Inc)" userId="2b9f2c3d-e641-4e58-85cf-3fb104de0a4b" providerId="ADAL" clId="{7617E2DD-DAEC-4B87-94FA-A0E5F93F339C}" dt="2023-04-04T01:03:26.076" v="205" actId="478"/>
          <ac:picMkLst>
            <pc:docMk/>
            <pc:sldMk cId="3906267655" sldId="258"/>
            <ac:picMk id="1062" creationId="{AB5D5C74-5D19-3B33-9F0D-E29D25811830}"/>
          </ac:picMkLst>
        </pc:picChg>
        <pc:cxnChg chg="topLvl">
          <ac:chgData name="Paweena Tongbai (Lionbridge Technologies Inc)" userId="2b9f2c3d-e641-4e58-85cf-3fb104de0a4b" providerId="ADAL" clId="{7617E2DD-DAEC-4B87-94FA-A0E5F93F339C}" dt="2023-04-04T01:03:07.296" v="196" actId="165"/>
          <ac:cxnSpMkLst>
            <pc:docMk/>
            <pc:sldMk cId="3906267655" sldId="258"/>
            <ac:cxnSpMk id="74" creationId="{0A2F8468-CCB0-C567-F325-5D591F2CCD15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03:07.296" v="196" actId="165"/>
          <ac:cxnSpMkLst>
            <pc:docMk/>
            <pc:sldMk cId="3906267655" sldId="258"/>
            <ac:cxnSpMk id="97" creationId="{2DA4A5A7-6AB0-FE4D-3ACA-FE81F45F1263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03:07.296" v="196" actId="165"/>
          <ac:cxnSpMkLst>
            <pc:docMk/>
            <pc:sldMk cId="3906267655" sldId="258"/>
            <ac:cxnSpMk id="103" creationId="{DCCB293B-775B-C49E-7B72-1DB50DA15DEE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03:07.296" v="196" actId="165"/>
          <ac:cxnSpMkLst>
            <pc:docMk/>
            <pc:sldMk cId="3906267655" sldId="258"/>
            <ac:cxnSpMk id="123" creationId="{51FA0616-2480-BFDE-A8C7-D2C4C4910E34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03:07.296" v="196" actId="165"/>
          <ac:cxnSpMkLst>
            <pc:docMk/>
            <pc:sldMk cId="3906267655" sldId="258"/>
            <ac:cxnSpMk id="124" creationId="{C0BBFC5F-D971-B56C-7A22-98940A6FD877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03:07.296" v="196" actId="165"/>
          <ac:cxnSpMkLst>
            <pc:docMk/>
            <pc:sldMk cId="3906267655" sldId="258"/>
            <ac:cxnSpMk id="125" creationId="{B615488C-1AA2-C4DC-E7EF-C98425D7E170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03:07.296" v="196" actId="165"/>
          <ac:cxnSpMkLst>
            <pc:docMk/>
            <pc:sldMk cId="3906267655" sldId="258"/>
            <ac:cxnSpMk id="1030" creationId="{A72E6A16-14C7-5DEC-3428-379483AC9B16}"/>
          </ac:cxnSpMkLst>
        </pc:cxnChg>
      </pc:sldChg>
      <pc:sldChg chg="addSp delSp modSp add mod">
        <pc:chgData name="Paweena Tongbai (Lionbridge Technologies Inc)" userId="2b9f2c3d-e641-4e58-85cf-3fb104de0a4b" providerId="ADAL" clId="{7617E2DD-DAEC-4B87-94FA-A0E5F93F339C}" dt="2023-04-04T01:58:45.384" v="588" actId="403"/>
        <pc:sldMkLst>
          <pc:docMk/>
          <pc:sldMk cId="107463443" sldId="259"/>
        </pc:sldMkLst>
        <pc:spChg chg="mod">
          <ac:chgData name="Paweena Tongbai (Lionbridge Technologies Inc)" userId="2b9f2c3d-e641-4e58-85cf-3fb104de0a4b" providerId="ADAL" clId="{7617E2DD-DAEC-4B87-94FA-A0E5F93F339C}" dt="2023-04-04T01:28:50.479" v="315" actId="403"/>
          <ac:spMkLst>
            <pc:docMk/>
            <pc:sldMk cId="107463443" sldId="259"/>
            <ac:spMk id="4" creationId="{4DA3D34D-989B-EB6B-65DD-E1F3DAB8CDED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45:46.707" v="477" actId="14100"/>
          <ac:spMkLst>
            <pc:docMk/>
            <pc:sldMk cId="107463443" sldId="259"/>
            <ac:spMk id="8" creationId="{2F7BB18A-82A5-1DC6-EFE6-FE601A8712B4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1" creationId="{E2C226F4-E982-1165-24B5-98D72F03400F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6" creationId="{F1888F5D-5142-DF5E-999A-925D27ABF45E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9:53.784" v="515" actId="1076"/>
          <ac:spMkLst>
            <pc:docMk/>
            <pc:sldMk cId="107463443" sldId="259"/>
            <ac:spMk id="19" creationId="{DAF2A079-9C69-D8C8-628D-EA6DB1251F36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58:45.384" v="588" actId="403"/>
          <ac:spMkLst>
            <pc:docMk/>
            <pc:sldMk cId="107463443" sldId="259"/>
            <ac:spMk id="20" creationId="{D7C93AA2-492E-099E-4073-C08D5D10555F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58:45.384" v="588" actId="403"/>
          <ac:spMkLst>
            <pc:docMk/>
            <pc:sldMk cId="107463443" sldId="259"/>
            <ac:spMk id="21" creationId="{1B2BCC6C-63E0-EE8A-B6AB-31B5068635AD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58:45.384" v="588" actId="403"/>
          <ac:spMkLst>
            <pc:docMk/>
            <pc:sldMk cId="107463443" sldId="259"/>
            <ac:spMk id="22" creationId="{847AD813-6ECD-BC9D-CD77-4D870DAD4A3B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28:18.543" v="300" actId="403"/>
          <ac:spMkLst>
            <pc:docMk/>
            <pc:sldMk cId="107463443" sldId="259"/>
            <ac:spMk id="24" creationId="{06378EA0-A6B4-8399-2F94-A744BFDD79E6}"/>
          </ac:spMkLst>
        </pc:spChg>
        <pc:spChg chg="mod ord">
          <ac:chgData name="Paweena Tongbai (Lionbridge Technologies Inc)" userId="2b9f2c3d-e641-4e58-85cf-3fb104de0a4b" providerId="ADAL" clId="{7617E2DD-DAEC-4B87-94FA-A0E5F93F339C}" dt="2023-04-04T01:57:26.154" v="579" actId="1037"/>
          <ac:spMkLst>
            <pc:docMk/>
            <pc:sldMk cId="107463443" sldId="259"/>
            <ac:spMk id="25" creationId="{F7426DD9-B5F6-C469-6473-214D08E93552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28:34.222" v="308" actId="403"/>
          <ac:spMkLst>
            <pc:docMk/>
            <pc:sldMk cId="107463443" sldId="259"/>
            <ac:spMk id="28" creationId="{445314C1-AED3-0F63-9149-40FD77990558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42:21.974" v="446" actId="1035"/>
          <ac:spMkLst>
            <pc:docMk/>
            <pc:sldMk cId="107463443" sldId="259"/>
            <ac:spMk id="35" creationId="{5D6928FE-F15A-D1AF-AF45-CA3C93C9D4A1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58:45.384" v="588" actId="403"/>
          <ac:spMkLst>
            <pc:docMk/>
            <pc:sldMk cId="107463443" sldId="259"/>
            <ac:spMk id="37" creationId="{B279A38E-38B7-95F5-CD85-2C8AC52A4B35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28:28.956" v="306" actId="403"/>
          <ac:spMkLst>
            <pc:docMk/>
            <pc:sldMk cId="107463443" sldId="259"/>
            <ac:spMk id="38" creationId="{F413FBB2-44B2-3368-4D22-B43951088BE4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42:21.974" v="446" actId="1035"/>
          <ac:spMkLst>
            <pc:docMk/>
            <pc:sldMk cId="107463443" sldId="259"/>
            <ac:spMk id="40" creationId="{3362BC3D-9FE2-867F-3CB1-32BD820477AB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42:21.974" v="446" actId="1035"/>
          <ac:spMkLst>
            <pc:docMk/>
            <pc:sldMk cId="107463443" sldId="259"/>
            <ac:spMk id="41" creationId="{6BEB714B-BA91-0076-3DDA-82669D6EE2CC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42:21.974" v="446" actId="1035"/>
          <ac:spMkLst>
            <pc:docMk/>
            <pc:sldMk cId="107463443" sldId="259"/>
            <ac:spMk id="43" creationId="{3F74BEE4-F46C-C63F-1A8E-BFD4586763BD}"/>
          </ac:spMkLst>
        </pc:spChg>
        <pc:spChg chg="add mod or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48" creationId="{315FD566-7E2B-DF35-AE2A-95D887EDA372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52:27.275" v="535" actId="20577"/>
          <ac:spMkLst>
            <pc:docMk/>
            <pc:sldMk cId="107463443" sldId="259"/>
            <ac:spMk id="49" creationId="{F1134AB5-D744-BED9-F927-663B8BC7364E}"/>
          </ac:spMkLst>
        </pc:spChg>
        <pc:spChg chg="add mod ord topLvl">
          <ac:chgData name="Paweena Tongbai (Lionbridge Technologies Inc)" userId="2b9f2c3d-e641-4e58-85cf-3fb104de0a4b" providerId="ADAL" clId="{7617E2DD-DAEC-4B87-94FA-A0E5F93F339C}" dt="2023-04-04T01:47:16.249" v="492" actId="164"/>
          <ac:spMkLst>
            <pc:docMk/>
            <pc:sldMk cId="107463443" sldId="259"/>
            <ac:spMk id="52" creationId="{FD8D890D-66BB-CB96-610E-2B41A253EAA4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42:21.974" v="446" actId="1035"/>
          <ac:spMkLst>
            <pc:docMk/>
            <pc:sldMk cId="107463443" sldId="259"/>
            <ac:spMk id="54" creationId="{BEB6CD99-CF43-E286-1984-861280D55EC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28:42.775" v="312" actId="403"/>
          <ac:spMkLst>
            <pc:docMk/>
            <pc:sldMk cId="107463443" sldId="259"/>
            <ac:spMk id="57" creationId="{25B02E3C-C180-16B3-4E0F-5D123BBA9D47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58" creationId="{830768A8-CDCA-CB27-FD72-0860CFB89597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28:46.821" v="313" actId="403"/>
          <ac:spMkLst>
            <pc:docMk/>
            <pc:sldMk cId="107463443" sldId="259"/>
            <ac:spMk id="61" creationId="{9B7E9D30-6396-28A9-7BFA-0FAB6D325E4F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62" creationId="{C5B26414-7A2C-A557-5E10-4882CA99571E}"/>
          </ac:spMkLst>
        </pc:spChg>
        <pc:spChg chg="mod ord">
          <ac:chgData name="Paweena Tongbai (Lionbridge Technologies Inc)" userId="2b9f2c3d-e641-4e58-85cf-3fb104de0a4b" providerId="ADAL" clId="{7617E2DD-DAEC-4B87-94FA-A0E5F93F339C}" dt="2023-04-04T01:49:39.296" v="512" actId="12789"/>
          <ac:spMkLst>
            <pc:docMk/>
            <pc:sldMk cId="107463443" sldId="259"/>
            <ac:spMk id="63" creationId="{1387CDA1-34E6-D1F3-C51C-B052261E941F}"/>
          </ac:spMkLst>
        </pc:spChg>
        <pc:spChg chg="add mod ord">
          <ac:chgData name="Paweena Tongbai (Lionbridge Technologies Inc)" userId="2b9f2c3d-e641-4e58-85cf-3fb104de0a4b" providerId="ADAL" clId="{7617E2DD-DAEC-4B87-94FA-A0E5F93F339C}" dt="2023-04-04T01:42:21.974" v="446" actId="1035"/>
          <ac:spMkLst>
            <pc:docMk/>
            <pc:sldMk cId="107463443" sldId="259"/>
            <ac:spMk id="64" creationId="{269F9BFD-D069-F17B-DCF4-1E1D58328051}"/>
          </ac:spMkLst>
        </pc:spChg>
        <pc:spChg chg="add mod ord topLvl">
          <ac:chgData name="Paweena Tongbai (Lionbridge Technologies Inc)" userId="2b9f2c3d-e641-4e58-85cf-3fb104de0a4b" providerId="ADAL" clId="{7617E2DD-DAEC-4B87-94FA-A0E5F93F339C}" dt="2023-04-04T01:47:42.860" v="497" actId="167"/>
          <ac:spMkLst>
            <pc:docMk/>
            <pc:sldMk cId="107463443" sldId="259"/>
            <ac:spMk id="65" creationId="{77BBE5E5-BBE2-C896-A590-E20E3BB5C95A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45:23.160" v="471" actId="403"/>
          <ac:spMkLst>
            <pc:docMk/>
            <pc:sldMk cId="107463443" sldId="259"/>
            <ac:spMk id="66" creationId="{E38E7EE4-A8A1-6FD7-8316-F47CD544F4B2}"/>
          </ac:spMkLst>
        </pc:spChg>
        <pc:spChg chg="mod ord">
          <ac:chgData name="Paweena Tongbai (Lionbridge Technologies Inc)" userId="2b9f2c3d-e641-4e58-85cf-3fb104de0a4b" providerId="ADAL" clId="{7617E2DD-DAEC-4B87-94FA-A0E5F93F339C}" dt="2023-04-04T01:50:23.747" v="519" actId="1036"/>
          <ac:spMkLst>
            <pc:docMk/>
            <pc:sldMk cId="107463443" sldId="259"/>
            <ac:spMk id="67" creationId="{07B16302-4262-1E85-595B-D7D23E2E69A1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70" creationId="{4569EBFA-B677-B5E2-517A-C3AB8791952B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57:57.835" v="584" actId="403"/>
          <ac:spMkLst>
            <pc:docMk/>
            <pc:sldMk cId="107463443" sldId="259"/>
            <ac:spMk id="72" creationId="{A9B4C44E-7CC3-72A9-8A12-32DCE586AD40}"/>
          </ac:spMkLst>
        </pc:spChg>
        <pc:spChg chg="mod ord">
          <ac:chgData name="Paweena Tongbai (Lionbridge Technologies Inc)" userId="2b9f2c3d-e641-4e58-85cf-3fb104de0a4b" providerId="ADAL" clId="{7617E2DD-DAEC-4B87-94FA-A0E5F93F339C}" dt="2023-04-04T01:50:23.747" v="519" actId="1036"/>
          <ac:spMkLst>
            <pc:docMk/>
            <pc:sldMk cId="107463443" sldId="259"/>
            <ac:spMk id="73" creationId="{D360B9ED-ED30-C31E-E233-BA52BF4BB90E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75" creationId="{F49F4B20-4461-4EE0-74BE-08A99E787385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76" creationId="{F642CF97-DE06-D9DE-F0A0-8F7A12782ABE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77" creationId="{799DE3A9-D440-C0A3-9B65-8CD9C8551522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79" creationId="{ADC3BA6E-11DD-45D7-3740-9A390F490CA2}"/>
          </ac:spMkLst>
        </pc:spChg>
        <pc:spChg chg="add del mod topLvl">
          <ac:chgData name="Paweena Tongbai (Lionbridge Technologies Inc)" userId="2b9f2c3d-e641-4e58-85cf-3fb104de0a4b" providerId="ADAL" clId="{7617E2DD-DAEC-4B87-94FA-A0E5F93F339C}" dt="2023-04-04T01:57:32.302" v="580" actId="478"/>
          <ac:spMkLst>
            <pc:docMk/>
            <pc:sldMk cId="107463443" sldId="259"/>
            <ac:spMk id="80" creationId="{A6111A56-A9C4-8FEA-AE26-129EE94E7ED8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91" creationId="{BF5781EF-82C8-0516-C82B-F703A7376886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93" creationId="{B69C11C1-8706-0476-1084-DD5498E6DAAB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94" creationId="{F6830A78-4663-88B3-57ED-7143DC1576E1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95" creationId="{EFE2B1D7-4970-FADA-55A0-5F7A0FC5B438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6.249" v="492" actId="164"/>
          <ac:spMkLst>
            <pc:docMk/>
            <pc:sldMk cId="107463443" sldId="259"/>
            <ac:spMk id="1034" creationId="{0C52AFFD-784C-5CEA-732F-84F4D8768B51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040" creationId="{7EC5A570-7548-E6DD-2FB4-86D4D534765E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041" creationId="{01CD71E2-8E2D-DD6F-3790-039664EC72E9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042" creationId="{902BED3E-E9D1-5925-2215-731310C01949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044" creationId="{317344DD-25F5-1F1E-21F9-4E536782EDCD}"/>
          </ac:spMkLst>
        </pc:spChg>
        <pc:spChg chg="mod or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045" creationId="{B500B200-397A-D72E-1197-9DB07C3144CC}"/>
          </ac:spMkLst>
        </pc:spChg>
        <pc:spChg chg="mod or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046" creationId="{2A087057-4823-7CD8-EBAA-194D6E452079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04.850" v="491" actId="164"/>
          <ac:spMkLst>
            <pc:docMk/>
            <pc:sldMk cId="107463443" sldId="259"/>
            <ac:spMk id="1063" creationId="{C7174900-15F2-082D-DE47-886FE2C38528}"/>
          </ac:spMkLst>
        </pc:spChg>
        <pc:spChg chg="mod ord">
          <ac:chgData name="Paweena Tongbai (Lionbridge Technologies Inc)" userId="2b9f2c3d-e641-4e58-85cf-3fb104de0a4b" providerId="ADAL" clId="{7617E2DD-DAEC-4B87-94FA-A0E5F93F339C}" dt="2023-04-04T01:57:22.260" v="576" actId="1037"/>
          <ac:spMkLst>
            <pc:docMk/>
            <pc:sldMk cId="107463443" sldId="259"/>
            <ac:spMk id="1064" creationId="{1538438F-574E-63F0-2926-1CAC3A2CA657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42:21.974" v="446" actId="1035"/>
          <ac:spMkLst>
            <pc:docMk/>
            <pc:sldMk cId="107463443" sldId="259"/>
            <ac:spMk id="1068" creationId="{8D2DFC1B-88EC-228C-A686-0331AFEB9190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071" creationId="{53D0113E-3A38-9145-6205-82F3ED9917E8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1:47:17.655" v="493" actId="164"/>
          <ac:spMkLst>
            <pc:docMk/>
            <pc:sldMk cId="107463443" sldId="259"/>
            <ac:spMk id="1072" creationId="{66C8DB97-617B-1FA8-991B-B014AEAF39FE}"/>
          </ac:spMkLst>
        </pc:spChg>
        <pc:grpChg chg="mod">
          <ac:chgData name="Paweena Tongbai (Lionbridge Technologies Inc)" userId="2b9f2c3d-e641-4e58-85cf-3fb104de0a4b" providerId="ADAL" clId="{7617E2DD-DAEC-4B87-94FA-A0E5F93F339C}" dt="2023-04-04T01:42:21.974" v="446" actId="1035"/>
          <ac:grpSpMkLst>
            <pc:docMk/>
            <pc:sldMk cId="107463443" sldId="259"/>
            <ac:grpSpMk id="2" creationId="{67EEF58C-CA46-C48B-0CD7-D11354205A85}"/>
          </ac:grpSpMkLst>
        </pc:grpChg>
        <pc:grpChg chg="mod">
          <ac:chgData name="Paweena Tongbai (Lionbridge Technologies Inc)" userId="2b9f2c3d-e641-4e58-85cf-3fb104de0a4b" providerId="ADAL" clId="{7617E2DD-DAEC-4B87-94FA-A0E5F93F339C}" dt="2023-04-04T01:42:21.974" v="446" actId="1035"/>
          <ac:grpSpMkLst>
            <pc:docMk/>
            <pc:sldMk cId="107463443" sldId="259"/>
            <ac:grpSpMk id="6" creationId="{1D7B1BEB-FD71-60FE-4E5F-8A0208B5FDF5}"/>
          </ac:grpSpMkLst>
        </pc:grpChg>
        <pc:grpChg chg="mod topLvl">
          <ac:chgData name="Paweena Tongbai (Lionbridge Technologies Inc)" userId="2b9f2c3d-e641-4e58-85cf-3fb104de0a4b" providerId="ADAL" clId="{7617E2DD-DAEC-4B87-94FA-A0E5F93F339C}" dt="2023-04-04T01:47:16.249" v="492" actId="164"/>
          <ac:grpSpMkLst>
            <pc:docMk/>
            <pc:sldMk cId="107463443" sldId="259"/>
            <ac:grpSpMk id="18" creationId="{A61479D8-CC93-C389-AF26-5ED23FAE7012}"/>
          </ac:grpSpMkLst>
        </pc:grpChg>
        <pc:grpChg chg="mod topLvl">
          <ac:chgData name="Paweena Tongbai (Lionbridge Technologies Inc)" userId="2b9f2c3d-e641-4e58-85cf-3fb104de0a4b" providerId="ADAL" clId="{7617E2DD-DAEC-4B87-94FA-A0E5F93F339C}" dt="2023-04-04T01:47:16.249" v="492" actId="164"/>
          <ac:grpSpMkLst>
            <pc:docMk/>
            <pc:sldMk cId="107463443" sldId="259"/>
            <ac:grpSpMk id="26" creationId="{BEBF597B-A8C1-9A84-8423-C8D8F1FB7CE7}"/>
          </ac:grpSpMkLst>
        </pc:grpChg>
        <pc:grpChg chg="mod">
          <ac:chgData name="Paweena Tongbai (Lionbridge Technologies Inc)" userId="2b9f2c3d-e641-4e58-85cf-3fb104de0a4b" providerId="ADAL" clId="{7617E2DD-DAEC-4B87-94FA-A0E5F93F339C}" dt="2023-04-04T01:42:21.974" v="446" actId="1035"/>
          <ac:grpSpMkLst>
            <pc:docMk/>
            <pc:sldMk cId="107463443" sldId="259"/>
            <ac:grpSpMk id="29" creationId="{FEDCF807-D668-A05F-0F7C-0DD6172F8C9E}"/>
          </ac:grpSpMkLst>
        </pc:grpChg>
        <pc:grpChg chg="mod">
          <ac:chgData name="Paweena Tongbai (Lionbridge Technologies Inc)" userId="2b9f2c3d-e641-4e58-85cf-3fb104de0a4b" providerId="ADAL" clId="{7617E2DD-DAEC-4B87-94FA-A0E5F93F339C}" dt="2023-04-04T01:42:21.974" v="446" actId="1035"/>
          <ac:grpSpMkLst>
            <pc:docMk/>
            <pc:sldMk cId="107463443" sldId="259"/>
            <ac:grpSpMk id="30" creationId="{AE9E1174-A4D7-5AB2-2355-8565F373FD0B}"/>
          </ac:grpSpMkLst>
        </pc:grpChg>
        <pc:grpChg chg="mod">
          <ac:chgData name="Paweena Tongbai (Lionbridge Technologies Inc)" userId="2b9f2c3d-e641-4e58-85cf-3fb104de0a4b" providerId="ADAL" clId="{7617E2DD-DAEC-4B87-94FA-A0E5F93F339C}" dt="2023-04-04T01:42:21.974" v="446" actId="1035"/>
          <ac:grpSpMkLst>
            <pc:docMk/>
            <pc:sldMk cId="107463443" sldId="259"/>
            <ac:grpSpMk id="31" creationId="{7E0F449E-6267-73A6-0AF9-72C14A2C56FE}"/>
          </ac:grpSpMkLst>
        </pc:grpChg>
        <pc:grpChg chg="mod topLvl">
          <ac:chgData name="Paweena Tongbai (Lionbridge Technologies Inc)" userId="2b9f2c3d-e641-4e58-85cf-3fb104de0a4b" providerId="ADAL" clId="{7617E2DD-DAEC-4B87-94FA-A0E5F93F339C}" dt="2023-04-04T01:47:16.249" v="492" actId="164"/>
          <ac:grpSpMkLst>
            <pc:docMk/>
            <pc:sldMk cId="107463443" sldId="259"/>
            <ac:grpSpMk id="32" creationId="{1B71B7AF-07C7-8012-371E-585C0FFBA21E}"/>
          </ac:grpSpMkLst>
        </pc:grpChg>
        <pc:grpChg chg="add del">
          <ac:chgData name="Paweena Tongbai (Lionbridge Technologies Inc)" userId="2b9f2c3d-e641-4e58-85cf-3fb104de0a4b" providerId="ADAL" clId="{7617E2DD-DAEC-4B87-94FA-A0E5F93F339C}" dt="2023-04-04T01:06:46.860" v="243" actId="165"/>
          <ac:grpSpMkLst>
            <pc:docMk/>
            <pc:sldMk cId="107463443" sldId="259"/>
            <ac:grpSpMk id="51" creationId="{029F07F3-FB7D-585E-E920-2C7CD46AC06A}"/>
          </ac:grpSpMkLst>
        </pc:grpChg>
        <pc:grpChg chg="mod">
          <ac:chgData name="Paweena Tongbai (Lionbridge Technologies Inc)" userId="2b9f2c3d-e641-4e58-85cf-3fb104de0a4b" providerId="ADAL" clId="{7617E2DD-DAEC-4B87-94FA-A0E5F93F339C}" dt="2023-04-04T01:42:21.974" v="446" actId="1035"/>
          <ac:grpSpMkLst>
            <pc:docMk/>
            <pc:sldMk cId="107463443" sldId="259"/>
            <ac:grpSpMk id="60" creationId="{ED12768C-148E-8AC1-BA5D-F5522A7A14B0}"/>
          </ac:grpSpMkLst>
        </pc:grpChg>
        <pc:grpChg chg="mod topLvl">
          <ac:chgData name="Paweena Tongbai (Lionbridge Technologies Inc)" userId="2b9f2c3d-e641-4e58-85cf-3fb104de0a4b" providerId="ADAL" clId="{7617E2DD-DAEC-4B87-94FA-A0E5F93F339C}" dt="2023-04-04T01:47:17.655" v="493" actId="164"/>
          <ac:grpSpMkLst>
            <pc:docMk/>
            <pc:sldMk cId="107463443" sldId="259"/>
            <ac:grpSpMk id="71" creationId="{2F04998D-F0BD-D771-F2E8-32A4466E26E2}"/>
          </ac:grpSpMkLst>
        </pc:grpChg>
        <pc:grpChg chg="add">
          <ac:chgData name="Paweena Tongbai (Lionbridge Technologies Inc)" userId="2b9f2c3d-e641-4e58-85cf-3fb104de0a4b" providerId="ADAL" clId="{7617E2DD-DAEC-4B87-94FA-A0E5F93F339C}" dt="2023-04-04T01:46:00.186" v="478" actId="164"/>
          <ac:grpSpMkLst>
            <pc:docMk/>
            <pc:sldMk cId="107463443" sldId="259"/>
            <ac:grpSpMk id="78" creationId="{B44DC941-AC12-ED54-591E-7EDCC8A32F66}"/>
          </ac:grpSpMkLst>
        </pc:grpChg>
        <pc:grpChg chg="add mod">
          <ac:chgData name="Paweena Tongbai (Lionbridge Technologies Inc)" userId="2b9f2c3d-e641-4e58-85cf-3fb104de0a4b" providerId="ADAL" clId="{7617E2DD-DAEC-4B87-94FA-A0E5F93F339C}" dt="2023-04-04T01:49:05.396" v="508" actId="1076"/>
          <ac:grpSpMkLst>
            <pc:docMk/>
            <pc:sldMk cId="107463443" sldId="259"/>
            <ac:grpSpMk id="82" creationId="{9709AACE-23DB-42F1-6682-3F0967D87CBB}"/>
          </ac:grpSpMkLst>
        </pc:grpChg>
        <pc:grpChg chg="add mod ord">
          <ac:chgData name="Paweena Tongbai (Lionbridge Technologies Inc)" userId="2b9f2c3d-e641-4e58-85cf-3fb104de0a4b" providerId="ADAL" clId="{7617E2DD-DAEC-4B87-94FA-A0E5F93F339C}" dt="2023-04-04T01:48:21.567" v="500" actId="408"/>
          <ac:grpSpMkLst>
            <pc:docMk/>
            <pc:sldMk cId="107463443" sldId="259"/>
            <ac:grpSpMk id="85" creationId="{5C45DAB5-4346-147C-0104-8393C30BBC35}"/>
          </ac:grpSpMkLst>
        </pc:grpChg>
        <pc:grpChg chg="add del">
          <ac:chgData name="Paweena Tongbai (Lionbridge Technologies Inc)" userId="2b9f2c3d-e641-4e58-85cf-3fb104de0a4b" providerId="ADAL" clId="{7617E2DD-DAEC-4B87-94FA-A0E5F93F339C}" dt="2023-04-04T01:47:17.655" v="493" actId="164"/>
          <ac:grpSpMkLst>
            <pc:docMk/>
            <pc:sldMk cId="107463443" sldId="259"/>
            <ac:grpSpMk id="87" creationId="{348DDEA6-CABA-9EC2-3376-FA7A8D218F8A}"/>
          </ac:grpSpMkLst>
        </pc:grpChg>
        <pc:grpChg chg="add del">
          <ac:chgData name="Paweena Tongbai (Lionbridge Technologies Inc)" userId="2b9f2c3d-e641-4e58-85cf-3fb104de0a4b" providerId="ADAL" clId="{7617E2DD-DAEC-4B87-94FA-A0E5F93F339C}" dt="2023-04-04T01:47:16.249" v="492" actId="164"/>
          <ac:grpSpMkLst>
            <pc:docMk/>
            <pc:sldMk cId="107463443" sldId="259"/>
            <ac:grpSpMk id="88" creationId="{19F5C30A-D126-B11D-CD7D-F321A7D07D79}"/>
          </ac:grpSpMkLst>
        </pc:grpChg>
        <pc:grpChg chg="add del">
          <ac:chgData name="Paweena Tongbai (Lionbridge Technologies Inc)" userId="2b9f2c3d-e641-4e58-85cf-3fb104de0a4b" providerId="ADAL" clId="{7617E2DD-DAEC-4B87-94FA-A0E5F93F339C}" dt="2023-04-04T01:47:04.850" v="491" actId="164"/>
          <ac:grpSpMkLst>
            <pc:docMk/>
            <pc:sldMk cId="107463443" sldId="259"/>
            <ac:grpSpMk id="89" creationId="{AEC44571-B019-9B8F-6BFC-12D3E625EA12}"/>
          </ac:grpSpMkLst>
        </pc:grpChg>
        <pc:grpChg chg="add mod">
          <ac:chgData name="Paweena Tongbai (Lionbridge Technologies Inc)" userId="2b9f2c3d-e641-4e58-85cf-3fb104de0a4b" providerId="ADAL" clId="{7617E2DD-DAEC-4B87-94FA-A0E5F93F339C}" dt="2023-04-04T01:49:47.815" v="514" actId="1076"/>
          <ac:grpSpMkLst>
            <pc:docMk/>
            <pc:sldMk cId="107463443" sldId="259"/>
            <ac:grpSpMk id="90" creationId="{69409214-B93C-FF7D-E04A-40C99F0D2B8A}"/>
          </ac:grpSpMkLst>
        </pc:grpChg>
        <pc:grpChg chg="add">
          <ac:chgData name="Paweena Tongbai (Lionbridge Technologies Inc)" userId="2b9f2c3d-e641-4e58-85cf-3fb104de0a4b" providerId="ADAL" clId="{7617E2DD-DAEC-4B87-94FA-A0E5F93F339C}" dt="2023-04-04T01:47:51.467" v="498" actId="164"/>
          <ac:grpSpMkLst>
            <pc:docMk/>
            <pc:sldMk cId="107463443" sldId="259"/>
            <ac:grpSpMk id="92" creationId="{04DC05BB-85D6-00C1-B944-54DB7325C3EB}"/>
          </ac:grpSpMkLst>
        </pc:grpChg>
        <pc:grpChg chg="add mod">
          <ac:chgData name="Paweena Tongbai (Lionbridge Technologies Inc)" userId="2b9f2c3d-e641-4e58-85cf-3fb104de0a4b" providerId="ADAL" clId="{7617E2DD-DAEC-4B87-94FA-A0E5F93F339C}" dt="2023-04-04T01:48:21.567" v="500" actId="408"/>
          <ac:grpSpMkLst>
            <pc:docMk/>
            <pc:sldMk cId="107463443" sldId="259"/>
            <ac:grpSpMk id="98" creationId="{1BB24803-82FE-515D-1296-164310944474}"/>
          </ac:grpSpMkLst>
        </pc:grpChg>
        <pc:grpChg chg="mod">
          <ac:chgData name="Paweena Tongbai (Lionbridge Technologies Inc)" userId="2b9f2c3d-e641-4e58-85cf-3fb104de0a4b" providerId="ADAL" clId="{7617E2DD-DAEC-4B87-94FA-A0E5F93F339C}" dt="2023-04-04T01:42:21.974" v="446" actId="1035"/>
          <ac:grpSpMkLst>
            <pc:docMk/>
            <pc:sldMk cId="107463443" sldId="259"/>
            <ac:grpSpMk id="1055" creationId="{F4C409F4-B1A3-F8A1-D0E9-BBAC0C136806}"/>
          </ac:grpSpMkLst>
        </pc:grpChg>
        <pc:picChg chg="del">
          <ac:chgData name="Paweena Tongbai (Lionbridge Technologies Inc)" userId="2b9f2c3d-e641-4e58-85cf-3fb104de0a4b" providerId="ADAL" clId="{7617E2DD-DAEC-4B87-94FA-A0E5F93F339C}" dt="2023-04-04T01:06:34.472" v="238" actId="478"/>
          <ac:picMkLst>
            <pc:docMk/>
            <pc:sldMk cId="107463443" sldId="259"/>
            <ac:picMk id="5" creationId="{C0314635-C10B-14B0-74FE-63266C83C4A4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1:42:35.904" v="448" actId="1076"/>
          <ac:picMkLst>
            <pc:docMk/>
            <pc:sldMk cId="107463443" sldId="259"/>
            <ac:picMk id="36" creationId="{807464CE-7F06-4D51-92C3-53FF9D9926C3}"/>
          </ac:picMkLst>
        </pc:picChg>
        <pc:picChg chg="del">
          <ac:chgData name="Paweena Tongbai (Lionbridge Technologies Inc)" userId="2b9f2c3d-e641-4e58-85cf-3fb104de0a4b" providerId="ADAL" clId="{7617E2DD-DAEC-4B87-94FA-A0E5F93F339C}" dt="2023-04-04T01:06:36.362" v="239" actId="478"/>
          <ac:picMkLst>
            <pc:docMk/>
            <pc:sldMk cId="107463443" sldId="259"/>
            <ac:picMk id="42" creationId="{89D6AA80-3E05-FB53-D8D2-E3575E01B3FB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04.850" v="491" actId="164"/>
          <ac:picMkLst>
            <pc:docMk/>
            <pc:sldMk cId="107463443" sldId="259"/>
            <ac:picMk id="47" creationId="{4C0BFA46-FA9B-E87B-608B-AF5A198909CD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1:42:21.974" v="446" actId="1035"/>
          <ac:picMkLst>
            <pc:docMk/>
            <pc:sldMk cId="107463443" sldId="259"/>
            <ac:picMk id="50" creationId="{E80490DF-A832-0C27-C9C8-7D8F571A136A}"/>
          </ac:picMkLst>
        </pc:picChg>
        <pc:picChg chg="del">
          <ac:chgData name="Paweena Tongbai (Lionbridge Technologies Inc)" userId="2b9f2c3d-e641-4e58-85cf-3fb104de0a4b" providerId="ADAL" clId="{7617E2DD-DAEC-4B87-94FA-A0E5F93F339C}" dt="2023-04-04T01:06:38.237" v="240" actId="478"/>
          <ac:picMkLst>
            <pc:docMk/>
            <pc:sldMk cId="107463443" sldId="259"/>
            <ac:picMk id="53" creationId="{A1A40DE3-111E-6CD2-8346-490600208D30}"/>
          </ac:picMkLst>
        </pc:picChg>
        <pc:picChg chg="del topLvl">
          <ac:chgData name="Paweena Tongbai (Lionbridge Technologies Inc)" userId="2b9f2c3d-e641-4e58-85cf-3fb104de0a4b" providerId="ADAL" clId="{7617E2DD-DAEC-4B87-94FA-A0E5F93F339C}" dt="2023-04-04T01:06:52.629" v="244" actId="478"/>
          <ac:picMkLst>
            <pc:docMk/>
            <pc:sldMk cId="107463443" sldId="259"/>
            <ac:picMk id="55" creationId="{2F17B3A6-0CC7-9F66-AF14-B54515A18AF2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69" creationId="{55228E8E-CF10-9D63-8B1A-0389CF303DFF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81" creationId="{727BC621-E1FE-5541-70E9-84B161631921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83" creationId="{1C142025-5D16-BC1C-94DA-92DDD11CA549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84" creationId="{346BB051-886B-6135-DEB7-2FD1BA733F5C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86" creationId="{A6F4DBDE-E455-4AAC-5267-B024C1D3048B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96" creationId="{E1546A3E-DCF3-325E-8ED3-29B1D3A6A5F4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1031" creationId="{5106B130-6B30-2058-A139-E3D6467A235A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1032" creationId="{D77AFD1F-80D4-88EF-2430-2DED3F1B4432}"/>
          </ac:picMkLst>
        </pc:picChg>
        <pc:picChg chg="del">
          <ac:chgData name="Paweena Tongbai (Lionbridge Technologies Inc)" userId="2b9f2c3d-e641-4e58-85cf-3fb104de0a4b" providerId="ADAL" clId="{7617E2DD-DAEC-4B87-94FA-A0E5F93F339C}" dt="2023-04-04T01:06:55.347" v="245" actId="478"/>
          <ac:picMkLst>
            <pc:docMk/>
            <pc:sldMk cId="107463443" sldId="259"/>
            <ac:picMk id="1033" creationId="{DBB4A1EC-9A75-D012-E3DD-3DEAB3C151DF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1037" creationId="{54F592EC-6804-8D2E-83C0-0B5EF4A6292A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1048" creationId="{EAEE83C5-89E4-198B-9166-1101640AEBDA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1049" creationId="{778AEB99-9970-12E9-0DFE-D73994F8A5F1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1050" creationId="{DD16CA50-2468-DC67-7C87-43D642C1499F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17.655" v="493" actId="164"/>
          <ac:picMkLst>
            <pc:docMk/>
            <pc:sldMk cId="107463443" sldId="259"/>
            <ac:picMk id="1051" creationId="{632CA7B4-B3DD-A3B4-ED52-29D4F85589DF}"/>
          </ac:picMkLst>
        </pc:picChg>
        <pc:picChg chg="del">
          <ac:chgData name="Paweena Tongbai (Lionbridge Technologies Inc)" userId="2b9f2c3d-e641-4e58-85cf-3fb104de0a4b" providerId="ADAL" clId="{7617E2DD-DAEC-4B87-94FA-A0E5F93F339C}" dt="2023-04-04T01:07:13.294" v="246" actId="478"/>
          <ac:picMkLst>
            <pc:docMk/>
            <pc:sldMk cId="107463443" sldId="259"/>
            <ac:picMk id="1062" creationId="{AB5D5C74-5D19-3B33-9F0D-E29D25811830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04.850" v="491" actId="164"/>
          <ac:picMkLst>
            <pc:docMk/>
            <pc:sldMk cId="107463443" sldId="259"/>
            <ac:picMk id="1067" creationId="{6F5D1D23-EC93-1524-2035-AA210C752C2C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1:47:04.850" v="491" actId="164"/>
          <ac:picMkLst>
            <pc:docMk/>
            <pc:sldMk cId="107463443" sldId="259"/>
            <ac:picMk id="2052" creationId="{F7E769E1-6AE0-6093-C778-3D0C586F41CD}"/>
          </ac:picMkLst>
        </pc:picChg>
        <pc:cxnChg chg="mod ord">
          <ac:chgData name="Paweena Tongbai (Lionbridge Technologies Inc)" userId="2b9f2c3d-e641-4e58-85cf-3fb104de0a4b" providerId="ADAL" clId="{7617E2DD-DAEC-4B87-94FA-A0E5F93F339C}" dt="2023-04-04T01:57:04.244" v="572" actId="14100"/>
          <ac:cxnSpMkLst>
            <pc:docMk/>
            <pc:sldMk cId="107463443" sldId="259"/>
            <ac:cxnSpMk id="7" creationId="{DB8B34CA-CC65-0A38-B765-96859597665C}"/>
          </ac:cxnSpMkLst>
        </pc:cxnChg>
        <pc:cxnChg chg="mod ord">
          <ac:chgData name="Paweena Tongbai (Lionbridge Technologies Inc)" userId="2b9f2c3d-e641-4e58-85cf-3fb104de0a4b" providerId="ADAL" clId="{7617E2DD-DAEC-4B87-94FA-A0E5F93F339C}" dt="2023-04-04T01:51:50.929" v="530" actId="14100"/>
          <ac:cxnSpMkLst>
            <pc:docMk/>
            <pc:sldMk cId="107463443" sldId="259"/>
            <ac:cxnSpMk id="9" creationId="{64150FEA-05EF-E69F-7B48-37CF807850C3}"/>
          </ac:cxnSpMkLst>
        </pc:cxnChg>
        <pc:cxnChg chg="mod ord">
          <ac:chgData name="Paweena Tongbai (Lionbridge Technologies Inc)" userId="2b9f2c3d-e641-4e58-85cf-3fb104de0a4b" providerId="ADAL" clId="{7617E2DD-DAEC-4B87-94FA-A0E5F93F339C}" dt="2023-04-04T01:52:00.638" v="531" actId="692"/>
          <ac:cxnSpMkLst>
            <pc:docMk/>
            <pc:sldMk cId="107463443" sldId="259"/>
            <ac:cxnSpMk id="10" creationId="{BEB1FBEC-FC31-FDD8-C3D6-0766A85C5931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3:02.757" v="542" actId="692"/>
          <ac:cxnSpMkLst>
            <pc:docMk/>
            <pc:sldMk cId="107463443" sldId="259"/>
            <ac:cxnSpMk id="12" creationId="{7BF9D242-2C1D-5CBF-A87D-EFA3541CD4E5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3:02.757" v="542" actId="692"/>
          <ac:cxnSpMkLst>
            <pc:docMk/>
            <pc:sldMk cId="107463443" sldId="259"/>
            <ac:cxnSpMk id="17" creationId="{989DC871-A046-8446-57C3-18D6BBD3278D}"/>
          </ac:cxnSpMkLst>
        </pc:cxnChg>
        <pc:cxnChg chg="mod ord">
          <ac:chgData name="Paweena Tongbai (Lionbridge Technologies Inc)" userId="2b9f2c3d-e641-4e58-85cf-3fb104de0a4b" providerId="ADAL" clId="{7617E2DD-DAEC-4B87-94FA-A0E5F93F339C}" dt="2023-04-04T01:51:19.180" v="525" actId="692"/>
          <ac:cxnSpMkLst>
            <pc:docMk/>
            <pc:sldMk cId="107463443" sldId="259"/>
            <ac:cxnSpMk id="34" creationId="{EE4EC5BA-8393-F22C-026C-85EDD0BB32C0}"/>
          </ac:cxnSpMkLst>
        </pc:cxnChg>
        <pc:cxnChg chg="mod ord">
          <ac:chgData name="Paweena Tongbai (Lionbridge Technologies Inc)" userId="2b9f2c3d-e641-4e58-85cf-3fb104de0a4b" providerId="ADAL" clId="{7617E2DD-DAEC-4B87-94FA-A0E5F93F339C}" dt="2023-04-04T01:51:27.266" v="526" actId="692"/>
          <ac:cxnSpMkLst>
            <pc:docMk/>
            <pc:sldMk cId="107463443" sldId="259"/>
            <ac:cxnSpMk id="39" creationId="{DD9D5674-163A-CD9D-45CB-B3906ED8F87B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1:33.481" v="527" actId="692"/>
          <ac:cxnSpMkLst>
            <pc:docMk/>
            <pc:sldMk cId="107463443" sldId="259"/>
            <ac:cxnSpMk id="44" creationId="{C814D69A-02D1-2883-6891-83E53A7CB2DE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47:17.655" v="493" actId="164"/>
          <ac:cxnSpMkLst>
            <pc:docMk/>
            <pc:sldMk cId="107463443" sldId="259"/>
            <ac:cxnSpMk id="74" creationId="{0A2F8468-CCB0-C567-F325-5D591F2CCD15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3:02.757" v="542" actId="692"/>
          <ac:cxnSpMkLst>
            <pc:docMk/>
            <pc:sldMk cId="107463443" sldId="259"/>
            <ac:cxnSpMk id="97" creationId="{2DA4A5A7-6AB0-FE4D-3ACA-FE81F45F1263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3:02.757" v="542" actId="692"/>
          <ac:cxnSpMkLst>
            <pc:docMk/>
            <pc:sldMk cId="107463443" sldId="259"/>
            <ac:cxnSpMk id="103" creationId="{DCCB293B-775B-C49E-7B72-1DB50DA15DEE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4:53.639" v="557" actId="692"/>
          <ac:cxnSpMkLst>
            <pc:docMk/>
            <pc:sldMk cId="107463443" sldId="259"/>
            <ac:cxnSpMk id="123" creationId="{51FA0616-2480-BFDE-A8C7-D2C4C4910E34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4:53.639" v="557" actId="692"/>
          <ac:cxnSpMkLst>
            <pc:docMk/>
            <pc:sldMk cId="107463443" sldId="259"/>
            <ac:cxnSpMk id="124" creationId="{C0BBFC5F-D971-B56C-7A22-98940A6FD877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4:53.639" v="557" actId="692"/>
          <ac:cxnSpMkLst>
            <pc:docMk/>
            <pc:sldMk cId="107463443" sldId="259"/>
            <ac:cxnSpMk id="125" creationId="{B615488C-1AA2-C4DC-E7EF-C98425D7E170}"/>
          </ac:cxnSpMkLst>
        </pc:cxnChg>
        <pc:cxnChg chg="mod topLvl">
          <ac:chgData name="Paweena Tongbai (Lionbridge Technologies Inc)" userId="2b9f2c3d-e641-4e58-85cf-3fb104de0a4b" providerId="ADAL" clId="{7617E2DD-DAEC-4B87-94FA-A0E5F93F339C}" dt="2023-04-04T01:54:53.639" v="557" actId="692"/>
          <ac:cxnSpMkLst>
            <pc:docMk/>
            <pc:sldMk cId="107463443" sldId="259"/>
            <ac:cxnSpMk id="1030" creationId="{A72E6A16-14C7-5DEC-3428-379483AC9B16}"/>
          </ac:cxnSpMkLst>
        </pc:cxnChg>
      </pc:sldChg>
      <pc:sldChg chg="delSp modSp add del mod">
        <pc:chgData name="Paweena Tongbai (Lionbridge Technologies Inc)" userId="2b9f2c3d-e641-4e58-85cf-3fb104de0a4b" providerId="ADAL" clId="{7617E2DD-DAEC-4B87-94FA-A0E5F93F339C}" dt="2023-04-04T01:56:49.095" v="571" actId="47"/>
        <pc:sldMkLst>
          <pc:docMk/>
          <pc:sldMk cId="2711453081" sldId="260"/>
        </pc:sldMkLst>
        <pc:spChg chg="topLvl">
          <ac:chgData name="Paweena Tongbai (Lionbridge Technologies Inc)" userId="2b9f2c3d-e641-4e58-85cf-3fb104de0a4b" providerId="ADAL" clId="{7617E2DD-DAEC-4B87-94FA-A0E5F93F339C}" dt="2023-04-04T01:55:26.513" v="559" actId="165"/>
          <ac:spMkLst>
            <pc:docMk/>
            <pc:sldMk cId="2711453081" sldId="260"/>
            <ac:spMk id="8" creationId="{2F7BB18A-82A5-1DC6-EFE6-FE601A8712B4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1" creationId="{E2C226F4-E982-1165-24B5-98D72F03400F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6" creationId="{F1888F5D-5142-DF5E-999A-925D27ABF45E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9" creationId="{DAF2A079-9C69-D8C8-628D-EA6DB1251F36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56.167" v="565" actId="165"/>
          <ac:spMkLst>
            <pc:docMk/>
            <pc:sldMk cId="2711453081" sldId="260"/>
            <ac:spMk id="20" creationId="{D7C93AA2-492E-099E-4073-C08D5D10555F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26.513" v="559" actId="165"/>
          <ac:spMkLst>
            <pc:docMk/>
            <pc:sldMk cId="2711453081" sldId="260"/>
            <ac:spMk id="35" creationId="{5D6928FE-F15A-D1AF-AF45-CA3C93C9D4A1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26.513" v="559" actId="165"/>
          <ac:spMkLst>
            <pc:docMk/>
            <pc:sldMk cId="2711453081" sldId="260"/>
            <ac:spMk id="37" creationId="{B279A38E-38B7-95F5-CD85-2C8AC52A4B35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6.029" v="561" actId="165"/>
          <ac:spMkLst>
            <pc:docMk/>
            <pc:sldMk cId="2711453081" sldId="260"/>
            <ac:spMk id="40" creationId="{3362BC3D-9FE2-867F-3CB1-32BD820477AB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47.925" v="564" actId="165"/>
          <ac:spMkLst>
            <pc:docMk/>
            <pc:sldMk cId="2711453081" sldId="260"/>
            <ac:spMk id="41" creationId="{6BEB714B-BA91-0076-3DDA-82669D6EE2CC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1.560" v="560" actId="165"/>
          <ac:spMkLst>
            <pc:docMk/>
            <pc:sldMk cId="2711453081" sldId="260"/>
            <ac:spMk id="43" creationId="{3F74BEE4-F46C-C63F-1A8E-BFD4586763BD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48" creationId="{315FD566-7E2B-DF35-AE2A-95D887EDA372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47.925" v="564" actId="165"/>
          <ac:spMkLst>
            <pc:docMk/>
            <pc:sldMk cId="2711453081" sldId="260"/>
            <ac:spMk id="49" creationId="{F1134AB5-D744-BED9-F927-663B8BC7364E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44.435" v="563" actId="165"/>
          <ac:spMkLst>
            <pc:docMk/>
            <pc:sldMk cId="2711453081" sldId="260"/>
            <ac:spMk id="52" creationId="{FD8D890D-66BB-CB96-610E-2B41A253EAA4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6.029" v="561" actId="165"/>
          <ac:spMkLst>
            <pc:docMk/>
            <pc:sldMk cId="2711453081" sldId="260"/>
            <ac:spMk id="54" creationId="{BEB6CD99-CF43-E286-1984-861280D55EC8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58" creationId="{830768A8-CDCA-CB27-FD72-0860CFB89597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62" creationId="{C5B26414-7A2C-A557-5E10-4882CA99571E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1.560" v="560" actId="165"/>
          <ac:spMkLst>
            <pc:docMk/>
            <pc:sldMk cId="2711453081" sldId="260"/>
            <ac:spMk id="64" creationId="{269F9BFD-D069-F17B-DCF4-1E1D58328051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47.925" v="564" actId="165"/>
          <ac:spMkLst>
            <pc:docMk/>
            <pc:sldMk cId="2711453081" sldId="260"/>
            <ac:spMk id="65" creationId="{77BBE5E5-BBE2-C896-A590-E20E3BB5C95A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26.513" v="559" actId="165"/>
          <ac:spMkLst>
            <pc:docMk/>
            <pc:sldMk cId="2711453081" sldId="260"/>
            <ac:spMk id="66" creationId="{E38E7EE4-A8A1-6FD7-8316-F47CD544F4B2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70" creationId="{4569EBFA-B677-B5E2-517A-C3AB8791952B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72" creationId="{A9B4C44E-7CC3-72A9-8A12-32DCE586AD40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75" creationId="{F49F4B20-4461-4EE0-74BE-08A99E787385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76" creationId="{F642CF97-DE06-D9DE-F0A0-8F7A12782ABE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77" creationId="{799DE3A9-D440-C0A3-9B65-8CD9C8551522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79" creationId="{ADC3BA6E-11DD-45D7-3740-9A390F490CA2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91" creationId="{BF5781EF-82C8-0516-C82B-F703A7376886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93" creationId="{B69C11C1-8706-0476-1084-DD5498E6DAAB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94" creationId="{F6830A78-4663-88B3-57ED-7143DC1576E1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95" creationId="{EFE2B1D7-4970-FADA-55A0-5F7A0FC5B438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44.435" v="563" actId="165"/>
          <ac:spMkLst>
            <pc:docMk/>
            <pc:sldMk cId="2711453081" sldId="260"/>
            <ac:spMk id="1034" creationId="{0C52AFFD-784C-5CEA-732F-84F4D8768B51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040" creationId="{7EC5A570-7548-E6DD-2FB4-86D4D534765E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041" creationId="{01CD71E2-8E2D-DD6F-3790-039664EC72E9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042" creationId="{902BED3E-E9D1-5925-2215-731310C01949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044" creationId="{317344DD-25F5-1F1E-21F9-4E536782EDCD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045" creationId="{B500B200-397A-D72E-1197-9DB07C3144CC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046" creationId="{2A087057-4823-7CD8-EBAA-194D6E452079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47.925" v="564" actId="165"/>
          <ac:spMkLst>
            <pc:docMk/>
            <pc:sldMk cId="2711453081" sldId="260"/>
            <ac:spMk id="1063" creationId="{C7174900-15F2-082D-DE47-886FE2C38528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47.925" v="564" actId="165"/>
          <ac:spMkLst>
            <pc:docMk/>
            <pc:sldMk cId="2711453081" sldId="260"/>
            <ac:spMk id="1068" creationId="{8D2DFC1B-88EC-228C-A686-0331AFEB9190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071" creationId="{53D0113E-3A38-9145-6205-82F3ED9917E8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1:55:39.967" v="562" actId="165"/>
          <ac:spMkLst>
            <pc:docMk/>
            <pc:sldMk cId="2711453081" sldId="260"/>
            <ac:spMk id="1072" creationId="{66C8DB97-617B-1FA8-991B-B014AEAF39FE}"/>
          </ac:spMkLst>
        </pc:spChg>
        <pc:grpChg chg="topLvl">
          <ac:chgData name="Paweena Tongbai (Lionbridge Technologies Inc)" userId="2b9f2c3d-e641-4e58-85cf-3fb104de0a4b" providerId="ADAL" clId="{7617E2DD-DAEC-4B87-94FA-A0E5F93F339C}" dt="2023-04-04T01:55:36.029" v="561" actId="165"/>
          <ac:grpSpMkLst>
            <pc:docMk/>
            <pc:sldMk cId="2711453081" sldId="260"/>
            <ac:grpSpMk id="2" creationId="{67EEF58C-CA46-C48B-0CD7-D11354205A85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31.560" v="560" actId="165"/>
          <ac:grpSpMkLst>
            <pc:docMk/>
            <pc:sldMk cId="2711453081" sldId="260"/>
            <ac:grpSpMk id="6" creationId="{1D7B1BEB-FD71-60FE-4E5F-8A0208B5FDF5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44.435" v="563" actId="165"/>
          <ac:grpSpMkLst>
            <pc:docMk/>
            <pc:sldMk cId="2711453081" sldId="260"/>
            <ac:grpSpMk id="18" creationId="{A61479D8-CC93-C389-AF26-5ED23FAE7012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44.435" v="563" actId="165"/>
          <ac:grpSpMkLst>
            <pc:docMk/>
            <pc:sldMk cId="2711453081" sldId="260"/>
            <ac:grpSpMk id="26" creationId="{BEBF597B-A8C1-9A84-8423-C8D8F1FB7CE7}"/>
          </ac:grpSpMkLst>
        </pc:grpChg>
        <pc:grpChg chg="del topLvl">
          <ac:chgData name="Paweena Tongbai (Lionbridge Technologies Inc)" userId="2b9f2c3d-e641-4e58-85cf-3fb104de0a4b" providerId="ADAL" clId="{7617E2DD-DAEC-4B87-94FA-A0E5F93F339C}" dt="2023-04-04T01:55:56.167" v="565" actId="165"/>
          <ac:grpSpMkLst>
            <pc:docMk/>
            <pc:sldMk cId="2711453081" sldId="260"/>
            <ac:grpSpMk id="29" creationId="{FEDCF807-D668-A05F-0F7C-0DD6172F8C9E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26.513" v="559" actId="165"/>
          <ac:grpSpMkLst>
            <pc:docMk/>
            <pc:sldMk cId="2711453081" sldId="260"/>
            <ac:grpSpMk id="30" creationId="{AE9E1174-A4D7-5AB2-2355-8565F373FD0B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26.513" v="559" actId="165"/>
          <ac:grpSpMkLst>
            <pc:docMk/>
            <pc:sldMk cId="2711453081" sldId="260"/>
            <ac:grpSpMk id="31" creationId="{7E0F449E-6267-73A6-0AF9-72C14A2C56FE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44.435" v="563" actId="165"/>
          <ac:grpSpMkLst>
            <pc:docMk/>
            <pc:sldMk cId="2711453081" sldId="260"/>
            <ac:grpSpMk id="32" creationId="{1B71B7AF-07C7-8012-371E-585C0FFBA21E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36.029" v="561" actId="165"/>
          <ac:grpSpMkLst>
            <pc:docMk/>
            <pc:sldMk cId="2711453081" sldId="260"/>
            <ac:grpSpMk id="60" creationId="{ED12768C-148E-8AC1-BA5D-F5522A7A14B0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39.967" v="562" actId="165"/>
          <ac:grpSpMkLst>
            <pc:docMk/>
            <pc:sldMk cId="2711453081" sldId="260"/>
            <ac:grpSpMk id="71" creationId="{2F04998D-F0BD-D771-F2E8-32A4466E26E2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55:26.513" v="559" actId="165"/>
          <ac:grpSpMkLst>
            <pc:docMk/>
            <pc:sldMk cId="2711453081" sldId="260"/>
            <ac:grpSpMk id="78" creationId="{B44DC941-AC12-ED54-591E-7EDCC8A32F66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55:31.560" v="560" actId="165"/>
          <ac:grpSpMkLst>
            <pc:docMk/>
            <pc:sldMk cId="2711453081" sldId="260"/>
            <ac:grpSpMk id="82" creationId="{9709AACE-23DB-42F1-6682-3F0967D87CBB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55:36.029" v="561" actId="165"/>
          <ac:grpSpMkLst>
            <pc:docMk/>
            <pc:sldMk cId="2711453081" sldId="260"/>
            <ac:grpSpMk id="85" creationId="{5C45DAB5-4346-147C-0104-8393C30BBC35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55:39.967" v="562" actId="165"/>
          <ac:grpSpMkLst>
            <pc:docMk/>
            <pc:sldMk cId="2711453081" sldId="260"/>
            <ac:grpSpMk id="90" creationId="{69409214-B93C-FF7D-E04A-40C99F0D2B8A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55:47.925" v="564" actId="165"/>
          <ac:grpSpMkLst>
            <pc:docMk/>
            <pc:sldMk cId="2711453081" sldId="260"/>
            <ac:grpSpMk id="92" creationId="{04DC05BB-85D6-00C1-B944-54DB7325C3EB}"/>
          </ac:grpSpMkLst>
        </pc:grpChg>
        <pc:grpChg chg="del">
          <ac:chgData name="Paweena Tongbai (Lionbridge Technologies Inc)" userId="2b9f2c3d-e641-4e58-85cf-3fb104de0a4b" providerId="ADAL" clId="{7617E2DD-DAEC-4B87-94FA-A0E5F93F339C}" dt="2023-04-04T01:55:44.435" v="563" actId="165"/>
          <ac:grpSpMkLst>
            <pc:docMk/>
            <pc:sldMk cId="2711453081" sldId="260"/>
            <ac:grpSpMk id="98" creationId="{1BB24803-82FE-515D-1296-164310944474}"/>
          </ac:grpSpMkLst>
        </pc:grpChg>
        <pc:grpChg chg="topLvl">
          <ac:chgData name="Paweena Tongbai (Lionbridge Technologies Inc)" userId="2b9f2c3d-e641-4e58-85cf-3fb104de0a4b" providerId="ADAL" clId="{7617E2DD-DAEC-4B87-94FA-A0E5F93F339C}" dt="2023-04-04T01:55:36.029" v="561" actId="165"/>
          <ac:grpSpMkLst>
            <pc:docMk/>
            <pc:sldMk cId="2711453081" sldId="260"/>
            <ac:grpSpMk id="1055" creationId="{F4C409F4-B1A3-F8A1-D0E9-BBAC0C136806}"/>
          </ac:grpSpMkLst>
        </pc:grpChg>
        <pc:picChg chg="mod topLvl">
          <ac:chgData name="Paweena Tongbai (Lionbridge Technologies Inc)" userId="2b9f2c3d-e641-4e58-85cf-3fb104de0a4b" providerId="ADAL" clId="{7617E2DD-DAEC-4B87-94FA-A0E5F93F339C}" dt="2023-04-04T01:56:34.737" v="570" actId="14100"/>
          <ac:picMkLst>
            <pc:docMk/>
            <pc:sldMk cId="2711453081" sldId="260"/>
            <ac:picMk id="13" creationId="{B7762040-2216-BA75-DF79-9FEB879D2297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47.925" v="564" actId="165"/>
          <ac:picMkLst>
            <pc:docMk/>
            <pc:sldMk cId="2711453081" sldId="260"/>
            <ac:picMk id="47" creationId="{4C0BFA46-FA9B-E87B-608B-AF5A198909CD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26.513" v="559" actId="165"/>
          <ac:picMkLst>
            <pc:docMk/>
            <pc:sldMk cId="2711453081" sldId="260"/>
            <ac:picMk id="50" creationId="{E80490DF-A832-0C27-C9C8-7D8F571A136A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69" creationId="{55228E8E-CF10-9D63-8B1A-0389CF303DFF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81" creationId="{727BC621-E1FE-5541-70E9-84B161631921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83" creationId="{1C142025-5D16-BC1C-94DA-92DDD11CA549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84" creationId="{346BB051-886B-6135-DEB7-2FD1BA733F5C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86" creationId="{A6F4DBDE-E455-4AAC-5267-B024C1D3048B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96" creationId="{E1546A3E-DCF3-325E-8ED3-29B1D3A6A5F4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1031" creationId="{5106B130-6B30-2058-A139-E3D6467A235A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1032" creationId="{D77AFD1F-80D4-88EF-2430-2DED3F1B4432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1037" creationId="{54F592EC-6804-8D2E-83C0-0B5EF4A6292A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1048" creationId="{EAEE83C5-89E4-198B-9166-1101640AEBDA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1049" creationId="{778AEB99-9970-12E9-0DFE-D73994F8A5F1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1050" creationId="{DD16CA50-2468-DC67-7C87-43D642C1499F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39.967" v="562" actId="165"/>
          <ac:picMkLst>
            <pc:docMk/>
            <pc:sldMk cId="2711453081" sldId="260"/>
            <ac:picMk id="1051" creationId="{632CA7B4-B3DD-A3B4-ED52-29D4F85589DF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47.925" v="564" actId="165"/>
          <ac:picMkLst>
            <pc:docMk/>
            <pc:sldMk cId="2711453081" sldId="260"/>
            <ac:picMk id="1067" creationId="{6F5D1D23-EC93-1524-2035-AA210C752C2C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1:55:47.925" v="564" actId="165"/>
          <ac:picMkLst>
            <pc:docMk/>
            <pc:sldMk cId="2711453081" sldId="260"/>
            <ac:picMk id="2052" creationId="{F7E769E1-6AE0-6093-C778-3D0C586F41CD}"/>
          </ac:picMkLst>
        </pc:pic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12" creationId="{7BF9D242-2C1D-5CBF-A87D-EFA3541CD4E5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17" creationId="{989DC871-A046-8446-57C3-18D6BBD3278D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44" creationId="{C814D69A-02D1-2883-6891-83E53A7CB2DE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74" creationId="{0A2F8468-CCB0-C567-F325-5D591F2CCD15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97" creationId="{2DA4A5A7-6AB0-FE4D-3ACA-FE81F45F1263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103" creationId="{DCCB293B-775B-C49E-7B72-1DB50DA15DEE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123" creationId="{51FA0616-2480-BFDE-A8C7-D2C4C4910E34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124" creationId="{C0BBFC5F-D971-B56C-7A22-98940A6FD877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125" creationId="{B615488C-1AA2-C4DC-E7EF-C98425D7E170}"/>
          </ac:cxnSpMkLst>
        </pc:cxnChg>
        <pc:cxnChg chg="topLvl">
          <ac:chgData name="Paweena Tongbai (Lionbridge Technologies Inc)" userId="2b9f2c3d-e641-4e58-85cf-3fb104de0a4b" providerId="ADAL" clId="{7617E2DD-DAEC-4B87-94FA-A0E5F93F339C}" dt="2023-04-04T01:55:39.967" v="562" actId="165"/>
          <ac:cxnSpMkLst>
            <pc:docMk/>
            <pc:sldMk cId="2711453081" sldId="260"/>
            <ac:cxnSpMk id="1030" creationId="{A72E6A16-14C7-5DEC-3428-379483AC9B16}"/>
          </ac:cxnSpMkLst>
        </pc:cxnChg>
      </pc:sldChg>
      <pc:sldChg chg="delSp modSp add mod">
        <pc:chgData name="Paweena Tongbai (Lionbridge Technologies Inc)" userId="2b9f2c3d-e641-4e58-85cf-3fb104de0a4b" providerId="ADAL" clId="{7617E2DD-DAEC-4B87-94FA-A0E5F93F339C}" dt="2023-04-04T02:08:09.001" v="741" actId="1076"/>
        <pc:sldMkLst>
          <pc:docMk/>
          <pc:sldMk cId="3005704149" sldId="260"/>
        </pc:sldMkLst>
        <pc:spChg chg="mod">
          <ac:chgData name="Paweena Tongbai (Lionbridge Technologies Inc)" userId="2b9f2c3d-e641-4e58-85cf-3fb104de0a4b" providerId="ADAL" clId="{7617E2DD-DAEC-4B87-94FA-A0E5F93F339C}" dt="2023-04-04T02:01:56.953" v="644" actId="403"/>
          <ac:spMkLst>
            <pc:docMk/>
            <pc:sldMk cId="3005704149" sldId="260"/>
            <ac:spMk id="4" creationId="{4DA3D34D-989B-EB6B-65DD-E1F3DAB8CDED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2:16.504" v="650" actId="403"/>
          <ac:spMkLst>
            <pc:docMk/>
            <pc:sldMk cId="3005704149" sldId="260"/>
            <ac:spMk id="8" creationId="{2F7BB18A-82A5-1DC6-EFE6-FE601A8712B4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1:35.808" v="638" actId="403"/>
          <ac:spMkLst>
            <pc:docMk/>
            <pc:sldMk cId="3005704149" sldId="260"/>
            <ac:spMk id="20" creationId="{D7C93AA2-492E-099E-4073-C08D5D10555F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1:44.340" v="641" actId="14100"/>
          <ac:spMkLst>
            <pc:docMk/>
            <pc:sldMk cId="3005704149" sldId="260"/>
            <ac:spMk id="21" creationId="{1B2BCC6C-63E0-EE8A-B6AB-31B5068635AD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1:32.871" v="637" actId="403"/>
          <ac:spMkLst>
            <pc:docMk/>
            <pc:sldMk cId="3005704149" sldId="260"/>
            <ac:spMk id="22" creationId="{847AD813-6ECD-BC9D-CD77-4D870DAD4A3B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0:46.243" v="628" actId="1038"/>
          <ac:spMkLst>
            <pc:docMk/>
            <pc:sldMk cId="3005704149" sldId="260"/>
            <ac:spMk id="24" creationId="{06378EA0-A6B4-8399-2F94-A744BFDD79E6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59:48.192" v="608" actId="403"/>
          <ac:spMkLst>
            <pc:docMk/>
            <pc:sldMk cId="3005704149" sldId="260"/>
            <ac:spMk id="28" creationId="{445314C1-AED3-0F63-9149-40FD7799055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1:51.137" v="643" actId="14100"/>
          <ac:spMkLst>
            <pc:docMk/>
            <pc:sldMk cId="3005704149" sldId="260"/>
            <ac:spMk id="37" creationId="{B279A38E-38B7-95F5-CD85-2C8AC52A4B35}"/>
          </ac:spMkLst>
        </pc:spChg>
        <pc:spChg chg="mod">
          <ac:chgData name="Paweena Tongbai (Lionbridge Technologies Inc)" userId="2b9f2c3d-e641-4e58-85cf-3fb104de0a4b" providerId="ADAL" clId="{7617E2DD-DAEC-4B87-94FA-A0E5F93F339C}" dt="2023-04-04T01:59:56.512" v="612" actId="14100"/>
          <ac:spMkLst>
            <pc:docMk/>
            <pc:sldMk cId="3005704149" sldId="260"/>
            <ac:spMk id="38" creationId="{F413FBB2-44B2-3368-4D22-B43951088BE4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2:08:03.241" v="740" actId="1036"/>
          <ac:spMkLst>
            <pc:docMk/>
            <pc:sldMk cId="3005704149" sldId="260"/>
            <ac:spMk id="41" creationId="{6BEB714B-BA91-0076-3DDA-82669D6EE2CC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2:20.879" v="651" actId="403"/>
          <ac:spMkLst>
            <pc:docMk/>
            <pc:sldMk cId="3005704149" sldId="260"/>
            <ac:spMk id="43" creationId="{3F74BEE4-F46C-C63F-1A8E-BFD4586763BD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2:11.628" v="649" actId="14100"/>
          <ac:spMkLst>
            <pc:docMk/>
            <pc:sldMk cId="3005704149" sldId="260"/>
            <ac:spMk id="46" creationId="{45B40273-1CF5-F7EB-77AF-60D7ED214324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2:07:49.174" v="731" actId="1036"/>
          <ac:spMkLst>
            <pc:docMk/>
            <pc:sldMk cId="3005704149" sldId="260"/>
            <ac:spMk id="49" creationId="{F1134AB5-D744-BED9-F927-663B8BC7364E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2:24.051" v="652" actId="403"/>
          <ac:spMkLst>
            <pc:docMk/>
            <pc:sldMk cId="3005704149" sldId="260"/>
            <ac:spMk id="54" creationId="{BEB6CD99-CF43-E286-1984-861280D55EC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2:04.037" v="646" actId="403"/>
          <ac:spMkLst>
            <pc:docMk/>
            <pc:sldMk cId="3005704149" sldId="260"/>
            <ac:spMk id="57" creationId="{25B02E3C-C180-16B3-4E0F-5D123BBA9D47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2:30.723" v="653" actId="403"/>
          <ac:spMkLst>
            <pc:docMk/>
            <pc:sldMk cId="3005704149" sldId="260"/>
            <ac:spMk id="58" creationId="{830768A8-CDCA-CB27-FD72-0860CFB89597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1:59.828" v="645" actId="403"/>
          <ac:spMkLst>
            <pc:docMk/>
            <pc:sldMk cId="3005704149" sldId="260"/>
            <ac:spMk id="61" creationId="{9B7E9D30-6396-28A9-7BFA-0FAB6D325E4F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4:10.953" v="671" actId="403"/>
          <ac:spMkLst>
            <pc:docMk/>
            <pc:sldMk cId="3005704149" sldId="260"/>
            <ac:spMk id="62" creationId="{C5B26414-7A2C-A557-5E10-4882CA99571E}"/>
          </ac:spMkLst>
        </pc:spChg>
        <pc:spChg chg="topLvl">
          <ac:chgData name="Paweena Tongbai (Lionbridge Technologies Inc)" userId="2b9f2c3d-e641-4e58-85cf-3fb104de0a4b" providerId="ADAL" clId="{7617E2DD-DAEC-4B87-94FA-A0E5F93F339C}" dt="2023-04-04T02:00:14.367" v="616" actId="165"/>
          <ac:spMkLst>
            <pc:docMk/>
            <pc:sldMk cId="3005704149" sldId="260"/>
            <ac:spMk id="65" creationId="{77BBE5E5-BBE2-C896-A590-E20E3BB5C95A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5:05.704" v="683" actId="1037"/>
          <ac:spMkLst>
            <pc:docMk/>
            <pc:sldMk cId="3005704149" sldId="260"/>
            <ac:spMk id="66" creationId="{E38E7EE4-A8A1-6FD7-8316-F47CD544F4B2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7:30.791" v="721" actId="255"/>
          <ac:spMkLst>
            <pc:docMk/>
            <pc:sldMk cId="3005704149" sldId="260"/>
            <ac:spMk id="72" creationId="{A9B4C44E-7CC3-72A9-8A12-32DCE586AD40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5:32.630" v="689" actId="1037"/>
          <ac:spMkLst>
            <pc:docMk/>
            <pc:sldMk cId="3005704149" sldId="260"/>
            <ac:spMk id="75" creationId="{F49F4B20-4461-4EE0-74BE-08A99E787385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5:26.203" v="684" actId="403"/>
          <ac:spMkLst>
            <pc:docMk/>
            <pc:sldMk cId="3005704149" sldId="260"/>
            <ac:spMk id="76" creationId="{F642CF97-DE06-D9DE-F0A0-8F7A12782ABE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5:38.280" v="694" actId="1037"/>
          <ac:spMkLst>
            <pc:docMk/>
            <pc:sldMk cId="3005704149" sldId="260"/>
            <ac:spMk id="77" creationId="{799DE3A9-D440-C0A3-9B65-8CD9C8551522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5:42.749" v="698" actId="1037"/>
          <ac:spMkLst>
            <pc:docMk/>
            <pc:sldMk cId="3005704149" sldId="260"/>
            <ac:spMk id="79" creationId="{ADC3BA6E-11DD-45D7-3740-9A390F490CA2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6:52.168" v="719" actId="1035"/>
          <ac:spMkLst>
            <pc:docMk/>
            <pc:sldMk cId="3005704149" sldId="260"/>
            <ac:spMk id="91" creationId="{BF5781EF-82C8-0516-C82B-F703A7376886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6:52.168" v="719" actId="1035"/>
          <ac:spMkLst>
            <pc:docMk/>
            <pc:sldMk cId="3005704149" sldId="260"/>
            <ac:spMk id="93" creationId="{B69C11C1-8706-0476-1084-DD5498E6DAAB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6:52.168" v="719" actId="1035"/>
          <ac:spMkLst>
            <pc:docMk/>
            <pc:sldMk cId="3005704149" sldId="260"/>
            <ac:spMk id="94" creationId="{F6830A78-4663-88B3-57ED-7143DC1576E1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6:52.168" v="719" actId="1035"/>
          <ac:spMkLst>
            <pc:docMk/>
            <pc:sldMk cId="3005704149" sldId="260"/>
            <ac:spMk id="95" creationId="{EFE2B1D7-4970-FADA-55A0-5F7A0FC5B43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2:34.179" v="654" actId="403"/>
          <ac:spMkLst>
            <pc:docMk/>
            <pc:sldMk cId="3005704149" sldId="260"/>
            <ac:spMk id="1034" creationId="{0C52AFFD-784C-5CEA-732F-84F4D8768B51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6:15.407" v="708" actId="1036"/>
          <ac:spMkLst>
            <pc:docMk/>
            <pc:sldMk cId="3005704149" sldId="260"/>
            <ac:spMk id="1040" creationId="{7EC5A570-7548-E6DD-2FB4-86D4D534765E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6:15.407" v="708" actId="1036"/>
          <ac:spMkLst>
            <pc:docMk/>
            <pc:sldMk cId="3005704149" sldId="260"/>
            <ac:spMk id="1041" creationId="{01CD71E2-8E2D-DD6F-3790-039664EC72E9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6:15.407" v="708" actId="1036"/>
          <ac:spMkLst>
            <pc:docMk/>
            <pc:sldMk cId="3005704149" sldId="260"/>
            <ac:spMk id="1042" creationId="{902BED3E-E9D1-5925-2215-731310C01949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6:15.407" v="708" actId="1036"/>
          <ac:spMkLst>
            <pc:docMk/>
            <pc:sldMk cId="3005704149" sldId="260"/>
            <ac:spMk id="1044" creationId="{317344DD-25F5-1F1E-21F9-4E536782EDCD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2:02:39.905" v="656" actId="14100"/>
          <ac:spMkLst>
            <pc:docMk/>
            <pc:sldMk cId="3005704149" sldId="260"/>
            <ac:spMk id="1063" creationId="{C7174900-15F2-082D-DE47-886FE2C38528}"/>
          </ac:spMkLst>
        </pc:spChg>
        <pc:spChg chg="mod topLvl">
          <ac:chgData name="Paweena Tongbai (Lionbridge Technologies Inc)" userId="2b9f2c3d-e641-4e58-85cf-3fb104de0a4b" providerId="ADAL" clId="{7617E2DD-DAEC-4B87-94FA-A0E5F93F339C}" dt="2023-04-04T02:03:19.446" v="665" actId="14100"/>
          <ac:spMkLst>
            <pc:docMk/>
            <pc:sldMk cId="3005704149" sldId="260"/>
            <ac:spMk id="1068" creationId="{8D2DFC1B-88EC-228C-A686-0331AFEB9190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3:29.364" v="666" actId="403"/>
          <ac:spMkLst>
            <pc:docMk/>
            <pc:sldMk cId="3005704149" sldId="260"/>
            <ac:spMk id="1071" creationId="{53D0113E-3A38-9145-6205-82F3ED9917E8}"/>
          </ac:spMkLst>
        </pc:spChg>
        <pc:spChg chg="mod">
          <ac:chgData name="Paweena Tongbai (Lionbridge Technologies Inc)" userId="2b9f2c3d-e641-4e58-85cf-3fb104de0a4b" providerId="ADAL" clId="{7617E2DD-DAEC-4B87-94FA-A0E5F93F339C}" dt="2023-04-04T02:03:46.205" v="669" actId="1076"/>
          <ac:spMkLst>
            <pc:docMk/>
            <pc:sldMk cId="3005704149" sldId="260"/>
            <ac:spMk id="1072" creationId="{66C8DB97-617B-1FA8-991B-B014AEAF39FE}"/>
          </ac:spMkLst>
        </pc:spChg>
        <pc:grpChg chg="del">
          <ac:chgData name="Paweena Tongbai (Lionbridge Technologies Inc)" userId="2b9f2c3d-e641-4e58-85cf-3fb104de0a4b" providerId="ADAL" clId="{7617E2DD-DAEC-4B87-94FA-A0E5F93F339C}" dt="2023-04-04T02:00:14.367" v="616" actId="165"/>
          <ac:grpSpMkLst>
            <pc:docMk/>
            <pc:sldMk cId="3005704149" sldId="260"/>
            <ac:grpSpMk id="92" creationId="{04DC05BB-85D6-00C1-B944-54DB7325C3EB}"/>
          </ac:grpSpMkLst>
        </pc:grpChg>
        <pc:picChg chg="mod">
          <ac:chgData name="Paweena Tongbai (Lionbridge Technologies Inc)" userId="2b9f2c3d-e641-4e58-85cf-3fb104de0a4b" providerId="ADAL" clId="{7617E2DD-DAEC-4B87-94FA-A0E5F93F339C}" dt="2023-04-04T02:00:46.243" v="628" actId="1038"/>
          <ac:picMkLst>
            <pc:docMk/>
            <pc:sldMk cId="3005704149" sldId="260"/>
            <ac:picMk id="23" creationId="{4AE40BE8-0DEC-2772-EADF-2AFE87CF920F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2:07:49.174" v="731" actId="1036"/>
          <ac:picMkLst>
            <pc:docMk/>
            <pc:sldMk cId="3005704149" sldId="260"/>
            <ac:picMk id="47" creationId="{4C0BFA46-FA9B-E87B-608B-AF5A198909CD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2:06:39.009" v="714" actId="1036"/>
          <ac:picMkLst>
            <pc:docMk/>
            <pc:sldMk cId="3005704149" sldId="260"/>
            <ac:picMk id="96" creationId="{E1546A3E-DCF3-325E-8ED3-29B1D3A6A5F4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2:06:39.009" v="714" actId="1036"/>
          <ac:picMkLst>
            <pc:docMk/>
            <pc:sldMk cId="3005704149" sldId="260"/>
            <ac:picMk id="1031" creationId="{5106B130-6B30-2058-A139-E3D6467A235A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2:06:39.009" v="714" actId="1036"/>
          <ac:picMkLst>
            <pc:docMk/>
            <pc:sldMk cId="3005704149" sldId="260"/>
            <ac:picMk id="1032" creationId="{D77AFD1F-80D4-88EF-2430-2DED3F1B4432}"/>
          </ac:picMkLst>
        </pc:picChg>
        <pc:picChg chg="mod">
          <ac:chgData name="Paweena Tongbai (Lionbridge Technologies Inc)" userId="2b9f2c3d-e641-4e58-85cf-3fb104de0a4b" providerId="ADAL" clId="{7617E2DD-DAEC-4B87-94FA-A0E5F93F339C}" dt="2023-04-04T02:06:39.009" v="714" actId="1036"/>
          <ac:picMkLst>
            <pc:docMk/>
            <pc:sldMk cId="3005704149" sldId="260"/>
            <ac:picMk id="1037" creationId="{54F592EC-6804-8D2E-83C0-0B5EF4A6292A}"/>
          </ac:picMkLst>
        </pc:picChg>
        <pc:picChg chg="topLvl">
          <ac:chgData name="Paweena Tongbai (Lionbridge Technologies Inc)" userId="2b9f2c3d-e641-4e58-85cf-3fb104de0a4b" providerId="ADAL" clId="{7617E2DD-DAEC-4B87-94FA-A0E5F93F339C}" dt="2023-04-04T02:00:14.367" v="616" actId="165"/>
          <ac:picMkLst>
            <pc:docMk/>
            <pc:sldMk cId="3005704149" sldId="260"/>
            <ac:picMk id="1067" creationId="{6F5D1D23-EC93-1524-2035-AA210C752C2C}"/>
          </ac:picMkLst>
        </pc:picChg>
        <pc:picChg chg="mod topLvl">
          <ac:chgData name="Paweena Tongbai (Lionbridge Technologies Inc)" userId="2b9f2c3d-e641-4e58-85cf-3fb104de0a4b" providerId="ADAL" clId="{7617E2DD-DAEC-4B87-94FA-A0E5F93F339C}" dt="2023-04-04T02:08:09.001" v="741" actId="1076"/>
          <ac:picMkLst>
            <pc:docMk/>
            <pc:sldMk cId="3005704149" sldId="260"/>
            <ac:picMk id="2052" creationId="{F7E769E1-6AE0-6093-C778-3D0C586F41CD}"/>
          </ac:picMkLst>
        </pc:picChg>
      </pc:sldChg>
    </pc:docChg>
  </pc:docChgLst>
  <pc:docChgLst>
    <pc:chgData name="Manasa Ramalinga" userId="S::manasatr@microsoft.com::92e154c0-8e0c-4ab0-9f47-0e4645e5c1fa" providerId="AD" clId="Web-{2817AEE8-0BA2-498E-9DE4-63C346A736E0}"/>
    <pc:docChg chg="addSld delSld modSld">
      <pc:chgData name="Manasa Ramalinga" userId="S::manasatr@microsoft.com::92e154c0-8e0c-4ab0-9f47-0e4645e5c1fa" providerId="AD" clId="Web-{2817AEE8-0BA2-498E-9DE4-63C346A736E0}" dt="2023-03-27T21:05:18.994" v="4"/>
      <pc:docMkLst>
        <pc:docMk/>
      </pc:docMkLst>
      <pc:sldChg chg="delSp add del replId">
        <pc:chgData name="Manasa Ramalinga" userId="S::manasatr@microsoft.com::92e154c0-8e0c-4ab0-9f47-0e4645e5c1fa" providerId="AD" clId="Web-{2817AEE8-0BA2-498E-9DE4-63C346A736E0}" dt="2023-03-27T21:05:18.994" v="4"/>
        <pc:sldMkLst>
          <pc:docMk/>
          <pc:sldMk cId="1208635353" sldId="257"/>
        </pc:sldMkLst>
        <pc:spChg chg="del">
          <ac:chgData name="Manasa Ramalinga" userId="S::manasatr@microsoft.com::92e154c0-8e0c-4ab0-9f47-0e4645e5c1fa" providerId="AD" clId="Web-{2817AEE8-0BA2-498E-9DE4-63C346A736E0}" dt="2023-03-27T20:56:07.456" v="1"/>
          <ac:spMkLst>
            <pc:docMk/>
            <pc:sldMk cId="1208635353" sldId="257"/>
            <ac:spMk id="19" creationId="{DAF2A079-9C69-D8C8-628D-EA6DB1251F36}"/>
          </ac:spMkLst>
        </pc:spChg>
        <pc:spChg chg="del">
          <ac:chgData name="Manasa Ramalinga" userId="S::manasatr@microsoft.com::92e154c0-8e0c-4ab0-9f47-0e4645e5c1fa" providerId="AD" clId="Web-{2817AEE8-0BA2-498E-9DE4-63C346A736E0}" dt="2023-03-27T20:56:07.456" v="2"/>
          <ac:spMkLst>
            <pc:docMk/>
            <pc:sldMk cId="1208635353" sldId="257"/>
            <ac:spMk id="73" creationId="{D360B9ED-ED30-C31E-E233-BA52BF4BB90E}"/>
          </ac:spMkLst>
        </pc:spChg>
        <pc:cxnChg chg="del">
          <ac:chgData name="Manasa Ramalinga" userId="S::manasatr@microsoft.com::92e154c0-8e0c-4ab0-9f47-0e4645e5c1fa" providerId="AD" clId="Web-{2817AEE8-0BA2-498E-9DE4-63C346A736E0}" dt="2023-03-27T20:56:07.472" v="3"/>
          <ac:cxnSpMkLst>
            <pc:docMk/>
            <pc:sldMk cId="1208635353" sldId="257"/>
            <ac:cxnSpMk id="9" creationId="{64150FEA-05EF-E69F-7B48-37CF807850C3}"/>
          </ac:cxnSpMkLst>
        </pc:cxnChg>
      </pc:sldChg>
    </pc:docChg>
  </pc:docChgLst>
  <pc:docChgLst>
    <pc:chgData name="Mick Alberts" userId="38364643-99db-4c87-8154-d1a461729852" providerId="ADAL" clId="{7A12DAB0-AA7E-4F4B-B43B-294A9E62FA85}"/>
    <pc:docChg chg="modSld delSection">
      <pc:chgData name="Mick Alberts" userId="38364643-99db-4c87-8154-d1a461729852" providerId="ADAL" clId="{7A12DAB0-AA7E-4F4B-B43B-294A9E62FA85}" dt="2023-04-05T16:35:23.001" v="18" actId="17851"/>
      <pc:docMkLst>
        <pc:docMk/>
      </pc:docMkLst>
      <pc:sldChg chg="modSp mod">
        <pc:chgData name="Mick Alberts" userId="38364643-99db-4c87-8154-d1a461729852" providerId="ADAL" clId="{7A12DAB0-AA7E-4F4B-B43B-294A9E62FA85}" dt="2023-04-05T16:35:11.926" v="17" actId="20577"/>
        <pc:sldMkLst>
          <pc:docMk/>
          <pc:sldMk cId="1144566349" sldId="261"/>
        </pc:sldMkLst>
        <pc:spChg chg="mod">
          <ac:chgData name="Mick Alberts" userId="38364643-99db-4c87-8154-d1a461729852" providerId="ADAL" clId="{7A12DAB0-AA7E-4F4B-B43B-294A9E62FA85}" dt="2023-04-05T16:35:11.926" v="17" actId="20577"/>
          <ac:spMkLst>
            <pc:docMk/>
            <pc:sldMk cId="1144566349" sldId="261"/>
            <ac:spMk id="49" creationId="{F1134AB5-D744-BED9-F927-663B8BC7364E}"/>
          </ac:spMkLst>
        </pc:spChg>
        <pc:spChg chg="mod">
          <ac:chgData name="Mick Alberts" userId="38364643-99db-4c87-8154-d1a461729852" providerId="ADAL" clId="{7A12DAB0-AA7E-4F4B-B43B-294A9E62FA85}" dt="2023-04-05T16:31:10.112" v="12" actId="20577"/>
          <ac:spMkLst>
            <pc:docMk/>
            <pc:sldMk cId="1144566349" sldId="261"/>
            <ac:spMk id="58" creationId="{830768A8-CDCA-CB27-FD72-0860CFB89597}"/>
          </ac:spMkLst>
        </pc:spChg>
        <pc:spChg chg="mod">
          <ac:chgData name="Mick Alberts" userId="38364643-99db-4c87-8154-d1a461729852" providerId="ADAL" clId="{7A12DAB0-AA7E-4F4B-B43B-294A9E62FA85}" dt="2023-04-05T16:31:25.975" v="13" actId="114"/>
          <ac:spMkLst>
            <pc:docMk/>
            <pc:sldMk cId="1144566349" sldId="261"/>
            <ac:spMk id="77" creationId="{799DE3A9-D440-C0A3-9B65-8CD9C8551522}"/>
          </ac:spMkLst>
        </pc:spChg>
        <pc:spChg chg="mod">
          <ac:chgData name="Mick Alberts" userId="38364643-99db-4c87-8154-d1a461729852" providerId="ADAL" clId="{7A12DAB0-AA7E-4F4B-B43B-294A9E62FA85}" dt="2023-04-05T16:31:36.530" v="14" actId="114"/>
          <ac:spMkLst>
            <pc:docMk/>
            <pc:sldMk cId="1144566349" sldId="261"/>
            <ac:spMk id="79" creationId="{ADC3BA6E-11DD-45D7-3740-9A390F490CA2}"/>
          </ac:spMkLst>
        </pc:spChg>
        <pc:spChg chg="mod">
          <ac:chgData name="Mick Alberts" userId="38364643-99db-4c87-8154-d1a461729852" providerId="ADAL" clId="{7A12DAB0-AA7E-4F4B-B43B-294A9E62FA85}" dt="2023-04-05T16:31:53.201" v="15" actId="114"/>
          <ac:spMkLst>
            <pc:docMk/>
            <pc:sldMk cId="1144566349" sldId="261"/>
            <ac:spMk id="94" creationId="{F6830A78-4663-88B3-57ED-7143DC1576E1}"/>
          </ac:spMkLst>
        </pc:spChg>
        <pc:spChg chg="mod">
          <ac:chgData name="Mick Alberts" userId="38364643-99db-4c87-8154-d1a461729852" providerId="ADAL" clId="{7A12DAB0-AA7E-4F4B-B43B-294A9E62FA85}" dt="2023-04-05T16:31:59.073" v="16" actId="114"/>
          <ac:spMkLst>
            <pc:docMk/>
            <pc:sldMk cId="1144566349" sldId="261"/>
            <ac:spMk id="95" creationId="{EFE2B1D7-4970-FADA-55A0-5F7A0FC5B438}"/>
          </ac:spMkLst>
        </pc:spChg>
      </pc:sldChg>
    </pc:docChg>
  </pc:docChgLst>
  <pc:docChgLst>
    <pc:chgData name="Mick Alberts (Aquent LLC)" userId="38364643-99db-4c87-8154-d1a461729852" providerId="ADAL" clId="{7A12DAB0-AA7E-4F4B-B43B-294A9E62FA85}"/>
    <pc:docChg chg="modSld">
      <pc:chgData name="Mick Alberts (Aquent LLC)" userId="38364643-99db-4c87-8154-d1a461729852" providerId="ADAL" clId="{7A12DAB0-AA7E-4F4B-B43B-294A9E62FA85}" dt="2023-04-05T00:14:27.221" v="49" actId="6549"/>
      <pc:docMkLst>
        <pc:docMk/>
      </pc:docMkLst>
      <pc:sldChg chg="modSp mod modNotesTx">
        <pc:chgData name="Mick Alberts (Aquent LLC)" userId="38364643-99db-4c87-8154-d1a461729852" providerId="ADAL" clId="{7A12DAB0-AA7E-4F4B-B43B-294A9E62FA85}" dt="2023-04-05T00:14:27.221" v="49" actId="6549"/>
        <pc:sldMkLst>
          <pc:docMk/>
          <pc:sldMk cId="1144566349" sldId="261"/>
        </pc:sldMkLst>
        <pc:spChg chg="mod">
          <ac:chgData name="Mick Alberts (Aquent LLC)" userId="38364643-99db-4c87-8154-d1a461729852" providerId="ADAL" clId="{7A12DAB0-AA7E-4F4B-B43B-294A9E62FA85}" dt="2023-04-05T00:14:27.221" v="49" actId="6549"/>
          <ac:spMkLst>
            <pc:docMk/>
            <pc:sldMk cId="1144566349" sldId="261"/>
            <ac:spMk id="37" creationId="{B279A38E-38B7-95F5-CD85-2C8AC52A4B35}"/>
          </ac:spMkLst>
        </pc:spChg>
        <pc:spChg chg="mod">
          <ac:chgData name="Mick Alberts (Aquent LLC)" userId="38364643-99db-4c87-8154-d1a461729852" providerId="ADAL" clId="{7A12DAB0-AA7E-4F4B-B43B-294A9E62FA85}" dt="2023-04-05T00:14:15.310" v="39" actId="20577"/>
          <ac:spMkLst>
            <pc:docMk/>
            <pc:sldMk cId="1144566349" sldId="261"/>
            <ac:spMk id="41" creationId="{6BEB714B-BA91-0076-3DDA-82669D6EE2CC}"/>
          </ac:spMkLst>
        </pc:spChg>
        <pc:spChg chg="mod">
          <ac:chgData name="Mick Alberts (Aquent LLC)" userId="38364643-99db-4c87-8154-d1a461729852" providerId="ADAL" clId="{7A12DAB0-AA7E-4F4B-B43B-294A9E62FA85}" dt="2023-04-05T00:13:36.160" v="26" actId="6549"/>
          <ac:spMkLst>
            <pc:docMk/>
            <pc:sldMk cId="1144566349" sldId="261"/>
            <ac:spMk id="1068" creationId="{8D2DFC1B-88EC-228C-A686-0331AFEB9190}"/>
          </ac:spMkLst>
        </pc:spChg>
        <pc:picChg chg="mod">
          <ac:chgData name="Mick Alberts (Aquent LLC)" userId="38364643-99db-4c87-8154-d1a461729852" providerId="ADAL" clId="{7A12DAB0-AA7E-4F4B-B43B-294A9E62FA85}" dt="2023-04-05T00:13:48.689" v="29" actId="1037"/>
          <ac:picMkLst>
            <pc:docMk/>
            <pc:sldMk cId="1144566349" sldId="261"/>
            <ac:picMk id="2052" creationId="{F7E769E1-6AE0-6093-C778-3D0C586F41CD}"/>
          </ac:picMkLst>
        </pc:picChg>
      </pc:sldChg>
    </pc:docChg>
  </pc:docChgLst>
  <pc:docChgLst>
    <pc:chgData name="Manasa Ramalinga" userId="S::manasatr@microsoft.com::92e154c0-8e0c-4ab0-9f47-0e4645e5c1fa" providerId="AD" clId="Web-{10386B1B-B9D5-41F8-8E69-FF3C28F1324C}"/>
    <pc:docChg chg="modSld">
      <pc:chgData name="Manasa Ramalinga" userId="S::manasatr@microsoft.com::92e154c0-8e0c-4ab0-9f47-0e4645e5c1fa" providerId="AD" clId="Web-{10386B1B-B9D5-41F8-8E69-FF3C28F1324C}" dt="2023-03-14T18:10:24.968" v="143" actId="1076"/>
      <pc:docMkLst>
        <pc:docMk/>
      </pc:docMkLst>
      <pc:sldChg chg="addSp delSp modSp">
        <pc:chgData name="Manasa Ramalinga" userId="S::manasatr@microsoft.com::92e154c0-8e0c-4ab0-9f47-0e4645e5c1fa" providerId="AD" clId="Web-{10386B1B-B9D5-41F8-8E69-FF3C28F1324C}" dt="2023-03-14T18:10:24.968" v="143" actId="1076"/>
        <pc:sldMkLst>
          <pc:docMk/>
          <pc:sldMk cId="3278180022" sldId="256"/>
        </pc:sldMkLst>
        <pc:spChg chg="add mod">
          <ac:chgData name="Manasa Ramalinga" userId="S::manasatr@microsoft.com::92e154c0-8e0c-4ab0-9f47-0e4645e5c1fa" providerId="AD" clId="Web-{10386B1B-B9D5-41F8-8E69-FF3C28F1324C}" dt="2023-03-14T18:07:04.628" v="104" actId="1076"/>
          <ac:spMkLst>
            <pc:docMk/>
            <pc:sldMk cId="3278180022" sldId="256"/>
            <ac:spMk id="11" creationId="{E2C226F4-E982-1165-24B5-98D72F03400F}"/>
          </ac:spMkLst>
        </pc:spChg>
        <pc:spChg chg="add mod">
          <ac:chgData name="Manasa Ramalinga" userId="S::manasatr@microsoft.com::92e154c0-8e0c-4ab0-9f47-0e4645e5c1fa" providerId="AD" clId="Web-{10386B1B-B9D5-41F8-8E69-FF3C28F1324C}" dt="2023-03-14T18:07:12.379" v="105" actId="1076"/>
          <ac:spMkLst>
            <pc:docMk/>
            <pc:sldMk cId="3278180022" sldId="256"/>
            <ac:spMk id="16" creationId="{F1888F5D-5142-DF5E-999A-925D27ABF45E}"/>
          </ac:spMkLst>
        </pc:spChg>
        <pc:spChg chg="add del mod">
          <ac:chgData name="Manasa Ramalinga" userId="S::manasatr@microsoft.com::92e154c0-8e0c-4ab0-9f47-0e4645e5c1fa" providerId="AD" clId="Web-{10386B1B-B9D5-41F8-8E69-FF3C28F1324C}" dt="2023-03-14T17:57:44.393" v="53"/>
          <ac:spMkLst>
            <pc:docMk/>
            <pc:sldMk cId="3278180022" sldId="256"/>
            <ac:spMk id="19" creationId="{E0E68D3A-8013-A506-BFE5-05D6A730EF11}"/>
          </ac:spMkLst>
        </pc:spChg>
        <pc:spChg chg="topLvl">
          <ac:chgData name="Manasa Ramalinga" userId="S::manasatr@microsoft.com::92e154c0-8e0c-4ab0-9f47-0e4645e5c1fa" providerId="AD" clId="Web-{10386B1B-B9D5-41F8-8E69-FF3C28F1324C}" dt="2023-03-14T17:59:19.196" v="61"/>
          <ac:spMkLst>
            <pc:docMk/>
            <pc:sldMk cId="3278180022" sldId="256"/>
            <ac:spMk id="37" creationId="{B279A38E-38B7-95F5-CD85-2C8AC52A4B35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9:51.684" v="138" actId="1076"/>
          <ac:spMkLst>
            <pc:docMk/>
            <pc:sldMk cId="3278180022" sldId="256"/>
            <ac:spMk id="41" creationId="{6BEB714B-BA91-0076-3DDA-82669D6EE2CC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10:04.373" v="140" actId="1076"/>
          <ac:spMkLst>
            <pc:docMk/>
            <pc:sldMk cId="3278180022" sldId="256"/>
            <ac:spMk id="49" creationId="{F1134AB5-D744-BED9-F927-663B8BC7364E}"/>
          </ac:spMkLst>
        </pc:spChg>
        <pc:spChg chg="mod">
          <ac:chgData name="Manasa Ramalinga" userId="S::manasatr@microsoft.com::92e154c0-8e0c-4ab0-9f47-0e4645e5c1fa" providerId="AD" clId="Web-{10386B1B-B9D5-41F8-8E69-FF3C28F1324C}" dt="2023-03-14T17:54:31.945" v="0" actId="1076"/>
          <ac:spMkLst>
            <pc:docMk/>
            <pc:sldMk cId="3278180022" sldId="256"/>
            <ac:spMk id="58" creationId="{830768A8-CDCA-CB27-FD72-0860CFB89597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6:40.721" v="100" actId="1076"/>
          <ac:spMkLst>
            <pc:docMk/>
            <pc:sldMk cId="3278180022" sldId="256"/>
            <ac:spMk id="70" creationId="{4569EBFA-B677-B5E2-517A-C3AB8791952B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6:55.846" v="102" actId="1076"/>
          <ac:spMkLst>
            <pc:docMk/>
            <pc:sldMk cId="3278180022" sldId="256"/>
            <ac:spMk id="73" creationId="{D360B9ED-ED30-C31E-E233-BA52BF4BB90E}"/>
          </ac:spMkLst>
        </pc:spChg>
        <pc:spChg chg="mod">
          <ac:chgData name="Manasa Ramalinga" userId="S::manasatr@microsoft.com::92e154c0-8e0c-4ab0-9f47-0e4645e5c1fa" providerId="AD" clId="Web-{10386B1B-B9D5-41F8-8E69-FF3C28F1324C}" dt="2023-03-14T17:57:03.891" v="45" actId="20577"/>
          <ac:spMkLst>
            <pc:docMk/>
            <pc:sldMk cId="3278180022" sldId="256"/>
            <ac:spMk id="80" creationId="{A6111A56-A9C4-8FEA-AE26-129EE94E7ED8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4:21.806" v="79" actId="1076"/>
          <ac:spMkLst>
            <pc:docMk/>
            <pc:sldMk cId="3278180022" sldId="256"/>
            <ac:spMk id="91" creationId="{BF5781EF-82C8-0516-C82B-F703A7376886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4:16.759" v="78" actId="1076"/>
          <ac:spMkLst>
            <pc:docMk/>
            <pc:sldMk cId="3278180022" sldId="256"/>
            <ac:spMk id="93" creationId="{B69C11C1-8706-0476-1084-DD5498E6DAAB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4:06.665" v="76" actId="1076"/>
          <ac:spMkLst>
            <pc:docMk/>
            <pc:sldMk cId="3278180022" sldId="256"/>
            <ac:spMk id="94" creationId="{F6830A78-4663-88B3-57ED-7143DC1576E1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4:12.197" v="77" actId="1076"/>
          <ac:spMkLst>
            <pc:docMk/>
            <pc:sldMk cId="3278180022" sldId="256"/>
            <ac:spMk id="95" creationId="{EFE2B1D7-4970-FADA-55A0-5F7A0FC5B438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3:48.976" v="74" actId="1076"/>
          <ac:spMkLst>
            <pc:docMk/>
            <pc:sldMk cId="3278180022" sldId="256"/>
            <ac:spMk id="1040" creationId="{7EC5A570-7548-E6DD-2FB4-86D4D534765E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3:41.726" v="73" actId="1076"/>
          <ac:spMkLst>
            <pc:docMk/>
            <pc:sldMk cId="3278180022" sldId="256"/>
            <ac:spMk id="1044" creationId="{317344DD-25F5-1F1E-21F9-4E536782EDCD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10:24.968" v="143" actId="1076"/>
          <ac:spMkLst>
            <pc:docMk/>
            <pc:sldMk cId="3278180022" sldId="256"/>
            <ac:spMk id="1068" creationId="{8D2DFC1B-88EC-228C-A686-0331AFEB9190}"/>
          </ac:spMkLst>
        </pc:spChg>
        <pc:spChg chg="mod">
          <ac:chgData name="Manasa Ramalinga" userId="S::manasatr@microsoft.com::92e154c0-8e0c-4ab0-9f47-0e4645e5c1fa" providerId="AD" clId="Web-{10386B1B-B9D5-41F8-8E69-FF3C28F1324C}" dt="2023-03-14T18:00:29.450" v="66" actId="14100"/>
          <ac:spMkLst>
            <pc:docMk/>
            <pc:sldMk cId="3278180022" sldId="256"/>
            <ac:spMk id="1071" creationId="{53D0113E-3A38-9145-6205-82F3ED9917E8}"/>
          </ac:spMkLst>
        </pc:spChg>
        <pc:grpChg chg="del">
          <ac:chgData name="Manasa Ramalinga" userId="S::manasatr@microsoft.com::92e154c0-8e0c-4ab0-9f47-0e4645e5c1fa" providerId="AD" clId="Web-{10386B1B-B9D5-41F8-8E69-FF3C28F1324C}" dt="2023-03-14T17:59:19.196" v="61"/>
          <ac:grpSpMkLst>
            <pc:docMk/>
            <pc:sldMk cId="3278180022" sldId="256"/>
            <ac:grpSpMk id="35" creationId="{B3058CF5-C156-B2F9-4D4E-0513B3FC1B3F}"/>
          </ac:grpSpMkLst>
        </pc:grpChg>
        <pc:grpChg chg="mod">
          <ac:chgData name="Manasa Ramalinga" userId="S::manasatr@microsoft.com::92e154c0-8e0c-4ab0-9f47-0e4645e5c1fa" providerId="AD" clId="Web-{10386B1B-B9D5-41F8-8E69-FF3C28F1324C}" dt="2023-03-14T18:07:24.207" v="106" actId="1076"/>
          <ac:grpSpMkLst>
            <pc:docMk/>
            <pc:sldMk cId="3278180022" sldId="256"/>
            <ac:grpSpMk id="1055" creationId="{F4C409F4-B1A3-F8A1-D0E9-BBAC0C136806}"/>
          </ac:grpSpMkLst>
        </pc:grpChg>
        <pc:picChg chg="del topLvl">
          <ac:chgData name="Manasa Ramalinga" userId="S::manasatr@microsoft.com::92e154c0-8e0c-4ab0-9f47-0e4645e5c1fa" providerId="AD" clId="Web-{10386B1B-B9D5-41F8-8E69-FF3C28F1324C}" dt="2023-03-14T17:59:19.196" v="61"/>
          <ac:picMkLst>
            <pc:docMk/>
            <pc:sldMk cId="3278180022" sldId="256"/>
            <ac:picMk id="36" creationId="{5EAACB0D-059B-DFE1-57B1-7F2DE5EE365A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9:57.888" v="139" actId="1076"/>
          <ac:picMkLst>
            <pc:docMk/>
            <pc:sldMk cId="3278180022" sldId="256"/>
            <ac:picMk id="47" creationId="{4C0BFA46-FA9B-E87B-608B-AF5A198909CD}"/>
          </ac:picMkLst>
        </pc:picChg>
        <pc:picChg chg="add mod">
          <ac:chgData name="Manasa Ramalinga" userId="S::manasatr@microsoft.com::92e154c0-8e0c-4ab0-9f47-0e4645e5c1fa" providerId="AD" clId="Web-{10386B1B-B9D5-41F8-8E69-FF3C28F1324C}" dt="2023-03-14T17:59:31.056" v="64" actId="1076"/>
          <ac:picMkLst>
            <pc:docMk/>
            <pc:sldMk cId="3278180022" sldId="256"/>
            <ac:picMk id="50" creationId="{E80490DF-A832-0C27-C9C8-7D8F571A136A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6:49.643" v="101" actId="1076"/>
          <ac:picMkLst>
            <pc:docMk/>
            <pc:sldMk cId="3278180022" sldId="256"/>
            <ac:picMk id="69" creationId="{55228E8E-CF10-9D63-8B1A-0389CF303DFF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4:57.215" v="83" actId="1076"/>
          <ac:picMkLst>
            <pc:docMk/>
            <pc:sldMk cId="3278180022" sldId="256"/>
            <ac:picMk id="81" creationId="{727BC621-E1FE-5541-70E9-84B161631921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4:53.027" v="82" actId="1076"/>
          <ac:picMkLst>
            <pc:docMk/>
            <pc:sldMk cId="3278180022" sldId="256"/>
            <ac:picMk id="83" creationId="{1C142025-5D16-BC1C-94DA-92DDD11CA549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6:18.657" v="99" actId="1076"/>
          <ac:picMkLst>
            <pc:docMk/>
            <pc:sldMk cId="3278180022" sldId="256"/>
            <ac:picMk id="84" creationId="{346BB051-886B-6135-DEB7-2FD1BA733F5C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6:15.750" v="98" actId="1076"/>
          <ac:picMkLst>
            <pc:docMk/>
            <pc:sldMk cId="3278180022" sldId="256"/>
            <ac:picMk id="86" creationId="{A6F4DBDE-E455-4AAC-5267-B024C1D3048B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3:56.243" v="75" actId="1076"/>
          <ac:picMkLst>
            <pc:docMk/>
            <pc:sldMk cId="3278180022" sldId="256"/>
            <ac:picMk id="96" creationId="{E1546A3E-DCF3-325E-8ED3-29B1D3A6A5F4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3:14.021" v="68" actId="1076"/>
          <ac:picMkLst>
            <pc:docMk/>
            <pc:sldMk cId="3278180022" sldId="256"/>
            <ac:picMk id="1032" creationId="{D77AFD1F-80D4-88EF-2430-2DED3F1B4432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3:31.741" v="72" actId="1076"/>
          <ac:picMkLst>
            <pc:docMk/>
            <pc:sldMk cId="3278180022" sldId="256"/>
            <ac:picMk id="1037" creationId="{54F592EC-6804-8D2E-83C0-0B5EF4A6292A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5:40.061" v="90" actId="1076"/>
          <ac:picMkLst>
            <pc:docMk/>
            <pc:sldMk cId="3278180022" sldId="256"/>
            <ac:picMk id="1048" creationId="{EAEE83C5-89E4-198B-9166-1101640AEBDA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5:36.889" v="89" actId="1076"/>
          <ac:picMkLst>
            <pc:docMk/>
            <pc:sldMk cId="3278180022" sldId="256"/>
            <ac:picMk id="1050" creationId="{DD16CA50-2468-DC67-7C87-43D642C1499F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5:45.999" v="92" actId="1076"/>
          <ac:picMkLst>
            <pc:docMk/>
            <pc:sldMk cId="3278180022" sldId="256"/>
            <ac:picMk id="1051" creationId="{632CA7B4-B3DD-A3B4-ED52-29D4F85589DF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10:18.842" v="142" actId="1076"/>
          <ac:picMkLst>
            <pc:docMk/>
            <pc:sldMk cId="3278180022" sldId="256"/>
            <ac:picMk id="1067" creationId="{6F5D1D23-EC93-1524-2035-AA210C752C2C}"/>
          </ac:picMkLst>
        </pc:picChg>
        <pc:picChg chg="mod">
          <ac:chgData name="Manasa Ramalinga" userId="S::manasatr@microsoft.com::92e154c0-8e0c-4ab0-9f47-0e4645e5c1fa" providerId="AD" clId="Web-{10386B1B-B9D5-41F8-8E69-FF3C28F1324C}" dt="2023-03-14T18:09:46.122" v="137" actId="1076"/>
          <ac:picMkLst>
            <pc:docMk/>
            <pc:sldMk cId="3278180022" sldId="256"/>
            <ac:picMk id="2052" creationId="{F7E769E1-6AE0-6093-C778-3D0C586F41CD}"/>
          </ac:picMkLst>
        </pc:picChg>
        <pc:cxnChg chg="mod">
          <ac:chgData name="Manasa Ramalinga" userId="S::manasatr@microsoft.com::92e154c0-8e0c-4ab0-9f47-0e4645e5c1fa" providerId="AD" clId="Web-{10386B1B-B9D5-41F8-8E69-FF3C28F1324C}" dt="2023-03-14T18:05:17.122" v="86" actId="1076"/>
          <ac:cxnSpMkLst>
            <pc:docMk/>
            <pc:sldMk cId="3278180022" sldId="256"/>
            <ac:cxnSpMk id="12" creationId="{7BF9D242-2C1D-5CBF-A87D-EFA3541CD4E5}"/>
          </ac:cxnSpMkLst>
        </pc:cxnChg>
        <pc:cxnChg chg="mod">
          <ac:chgData name="Manasa Ramalinga" userId="S::manasatr@microsoft.com::92e154c0-8e0c-4ab0-9f47-0e4645e5c1fa" providerId="AD" clId="Web-{10386B1B-B9D5-41F8-8E69-FF3C28F1324C}" dt="2023-03-14T18:05:21.560" v="87" actId="1076"/>
          <ac:cxnSpMkLst>
            <pc:docMk/>
            <pc:sldMk cId="3278180022" sldId="256"/>
            <ac:cxnSpMk id="17" creationId="{989DC871-A046-8446-57C3-18D6BBD3278D}"/>
          </ac:cxnSpMkLst>
        </pc:cxnChg>
        <pc:cxnChg chg="add del mod">
          <ac:chgData name="Manasa Ramalinga" userId="S::manasatr@microsoft.com::92e154c0-8e0c-4ab0-9f47-0e4645e5c1fa" providerId="AD" clId="Web-{10386B1B-B9D5-41F8-8E69-FF3C28F1324C}" dt="2023-03-14T17:58:05.238" v="55"/>
          <ac:cxnSpMkLst>
            <pc:docMk/>
            <pc:sldMk cId="3278180022" sldId="256"/>
            <ac:cxnSpMk id="25" creationId="{BAAAF814-9E42-8837-F8AC-D952862FD676}"/>
          </ac:cxnSpMkLst>
        </pc:cxnChg>
        <pc:cxnChg chg="add mod">
          <ac:chgData name="Manasa Ramalinga" userId="S::manasatr@microsoft.com::92e154c0-8e0c-4ab0-9f47-0e4645e5c1fa" providerId="AD" clId="Web-{10386B1B-B9D5-41F8-8E69-FF3C28F1324C}" dt="2023-03-14T18:06:55.862" v="103" actId="1076"/>
          <ac:cxnSpMkLst>
            <pc:docMk/>
            <pc:sldMk cId="3278180022" sldId="256"/>
            <ac:cxnSpMk id="44" creationId="{C814D69A-02D1-2883-6891-83E53A7CB2DE}"/>
          </ac:cxnSpMkLst>
        </pc:cxnChg>
        <pc:cxnChg chg="mod">
          <ac:chgData name="Manasa Ramalinga" userId="S::manasatr@microsoft.com::92e154c0-8e0c-4ab0-9f47-0e4645e5c1fa" providerId="AD" clId="Web-{10386B1B-B9D5-41F8-8E69-FF3C28F1324C}" dt="2023-03-14T18:05:10.747" v="85" actId="1076"/>
          <ac:cxnSpMkLst>
            <pc:docMk/>
            <pc:sldMk cId="3278180022" sldId="256"/>
            <ac:cxnSpMk id="97" creationId="{2DA4A5A7-6AB0-FE4D-3ACA-FE81F45F1263}"/>
          </ac:cxnSpMkLst>
        </pc:cxnChg>
        <pc:cxnChg chg="mod">
          <ac:chgData name="Manasa Ramalinga" userId="S::manasatr@microsoft.com::92e154c0-8e0c-4ab0-9f47-0e4645e5c1fa" providerId="AD" clId="Web-{10386B1B-B9D5-41F8-8E69-FF3C28F1324C}" dt="2023-03-14T18:05:07.153" v="84" actId="1076"/>
          <ac:cxnSpMkLst>
            <pc:docMk/>
            <pc:sldMk cId="3278180022" sldId="256"/>
            <ac:cxnSpMk id="103" creationId="{DCCB293B-775B-C49E-7B72-1DB50DA15DEE}"/>
          </ac:cxnSpMkLst>
        </pc:cxnChg>
      </pc:sldChg>
    </pc:docChg>
  </pc:docChgLst>
  <pc:docChgLst>
    <pc:chgData name="Oscar Shimabukuro" userId="9284af25-56d6-4d8e-800f-aaba1aebaae7" providerId="ADAL" clId="{854C5C6F-F00A-4A25-84B3-44799996A526}"/>
    <pc:docChg chg="undo custSel delSld modSld modMainMaster">
      <pc:chgData name="Oscar Shimabukuro" userId="9284af25-56d6-4d8e-800f-aaba1aebaae7" providerId="ADAL" clId="{854C5C6F-F00A-4A25-84B3-44799996A526}" dt="2023-03-23T16:46:51.187" v="1053" actId="1076"/>
      <pc:docMkLst>
        <pc:docMk/>
      </pc:docMkLst>
      <pc:sldChg chg="addSp delSp modSp mod modNotesTx">
        <pc:chgData name="Oscar Shimabukuro" userId="9284af25-56d6-4d8e-800f-aaba1aebaae7" providerId="ADAL" clId="{854C5C6F-F00A-4A25-84B3-44799996A526}" dt="2023-03-23T16:46:51.187" v="1053" actId="1076"/>
        <pc:sldMkLst>
          <pc:docMk/>
          <pc:sldMk cId="3278180022" sldId="256"/>
        </pc:sldMkLst>
        <pc:spChg chg="add mod">
          <ac:chgData name="Oscar Shimabukuro" userId="9284af25-56d6-4d8e-800f-aaba1aebaae7" providerId="ADAL" clId="{854C5C6F-F00A-4A25-84B3-44799996A526}" dt="2023-03-13T21:13:48.340" v="726" actId="20577"/>
          <ac:spMkLst>
            <pc:docMk/>
            <pc:sldMk cId="3278180022" sldId="256"/>
            <ac:spMk id="4" creationId="{4DA3D34D-989B-EB6B-65DD-E1F3DAB8CDED}"/>
          </ac:spMkLst>
        </pc:spChg>
        <pc:spChg chg="mod">
          <ac:chgData name="Oscar Shimabukuro" userId="9284af25-56d6-4d8e-800f-aaba1aebaae7" providerId="ADAL" clId="{854C5C6F-F00A-4A25-84B3-44799996A526}" dt="2023-03-10T19:29:27.648" v="488" actId="1076"/>
          <ac:spMkLst>
            <pc:docMk/>
            <pc:sldMk cId="3278180022" sldId="256"/>
            <ac:spMk id="8" creationId="{2F7BB18A-82A5-1DC6-EFE6-FE601A8712B4}"/>
          </ac:spMkLst>
        </pc:spChg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k cId="3278180022" sldId="256"/>
            <ac:spMk id="20" creationId="{D7C93AA2-492E-099E-4073-C08D5D10555F}"/>
          </ac:spMkLst>
        </pc:spChg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k cId="3278180022" sldId="256"/>
            <ac:spMk id="21" creationId="{1B2BCC6C-63E0-EE8A-B6AB-31B5068635AD}"/>
          </ac:spMkLst>
        </pc:spChg>
        <pc:spChg chg="mod">
          <ac:chgData name="Oscar Shimabukuro" userId="9284af25-56d6-4d8e-800f-aaba1aebaae7" providerId="ADAL" clId="{854C5C6F-F00A-4A25-84B3-44799996A526}" dt="2023-03-13T23:58:06.674" v="1000" actId="404"/>
          <ac:spMkLst>
            <pc:docMk/>
            <pc:sldMk cId="3278180022" sldId="256"/>
            <ac:spMk id="22" creationId="{847AD813-6ECD-BC9D-CD77-4D870DAD4A3B}"/>
          </ac:spMkLst>
        </pc:spChg>
        <pc:spChg chg="mod">
          <ac:chgData name="Oscar Shimabukuro" userId="9284af25-56d6-4d8e-800f-aaba1aebaae7" providerId="ADAL" clId="{854C5C6F-F00A-4A25-84B3-44799996A526}" dt="2023-03-13T21:28:21.604" v="887"/>
          <ac:spMkLst>
            <pc:docMk/>
            <pc:sldMk cId="3278180022" sldId="256"/>
            <ac:spMk id="24" creationId="{06378EA0-A6B4-8399-2F94-A744BFDD79E6}"/>
          </ac:spMkLst>
        </pc:spChg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k cId="3278180022" sldId="256"/>
            <ac:spMk id="25" creationId="{87DCF190-8C1F-D173-720C-721B588CE73B}"/>
          </ac:spMkLst>
        </pc:spChg>
        <pc:spChg chg="mod">
          <ac:chgData name="Oscar Shimabukuro" userId="9284af25-56d6-4d8e-800f-aaba1aebaae7" providerId="ADAL" clId="{854C5C6F-F00A-4A25-84B3-44799996A526}" dt="2023-03-13T21:28:21.604" v="887"/>
          <ac:spMkLst>
            <pc:docMk/>
            <pc:sldMk cId="3278180022" sldId="256"/>
            <ac:spMk id="28" creationId="{445314C1-AED3-0F63-9149-40FD77990558}"/>
          </ac:spMkLst>
        </pc:spChg>
        <pc:spChg chg="mod">
          <ac:chgData name="Oscar Shimabukuro" userId="9284af25-56d6-4d8e-800f-aaba1aebaae7" providerId="ADAL" clId="{854C5C6F-F00A-4A25-84B3-44799996A526}" dt="2023-03-14T00:05:04.182" v="1025" actId="313"/>
          <ac:spMkLst>
            <pc:docMk/>
            <pc:sldMk cId="3278180022" sldId="256"/>
            <ac:spMk id="37" creationId="{B279A38E-38B7-95F5-CD85-2C8AC52A4B35}"/>
          </ac:spMkLst>
        </pc:spChg>
        <pc:spChg chg="mod">
          <ac:chgData name="Oscar Shimabukuro" userId="9284af25-56d6-4d8e-800f-aaba1aebaae7" providerId="ADAL" clId="{854C5C6F-F00A-4A25-84B3-44799996A526}" dt="2023-03-13T21:28:21.604" v="887"/>
          <ac:spMkLst>
            <pc:docMk/>
            <pc:sldMk cId="3278180022" sldId="256"/>
            <ac:spMk id="38" creationId="{F413FBB2-44B2-3368-4D22-B43951088BE4}"/>
          </ac:spMkLst>
        </pc:spChg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k cId="3278180022" sldId="256"/>
            <ac:spMk id="40" creationId="{00530725-4060-90D0-0DEC-8056F921E07B}"/>
          </ac:spMkLst>
        </pc:spChg>
        <pc:spChg chg="add mod">
          <ac:chgData name="Oscar Shimabukuro" userId="9284af25-56d6-4d8e-800f-aaba1aebaae7" providerId="ADAL" clId="{854C5C6F-F00A-4A25-84B3-44799996A526}" dt="2023-03-13T21:35:05.441" v="910" actId="20577"/>
          <ac:spMkLst>
            <pc:docMk/>
            <pc:sldMk cId="3278180022" sldId="256"/>
            <ac:spMk id="41" creationId="{6BEB714B-BA91-0076-3DDA-82669D6EE2CC}"/>
          </ac:spMkLst>
        </pc:spChg>
        <pc:spChg chg="mod">
          <ac:chgData name="Oscar Shimabukuro" userId="9284af25-56d6-4d8e-800f-aaba1aebaae7" providerId="ADAL" clId="{854C5C6F-F00A-4A25-84B3-44799996A526}" dt="2023-03-10T19:29:27.648" v="488" actId="1076"/>
          <ac:spMkLst>
            <pc:docMk/>
            <pc:sldMk cId="3278180022" sldId="256"/>
            <ac:spMk id="43" creationId="{3F74BEE4-F46C-C63F-1A8E-BFD4586763BD}"/>
          </ac:spMkLst>
        </pc:spChg>
        <pc:spChg chg="mod">
          <ac:chgData name="Oscar Shimabukuro" userId="9284af25-56d6-4d8e-800f-aaba1aebaae7" providerId="ADAL" clId="{854C5C6F-F00A-4A25-84B3-44799996A526}" dt="2023-03-11T00:18:24.818" v="644" actId="555"/>
          <ac:spMkLst>
            <pc:docMk/>
            <pc:sldMk cId="3278180022" sldId="256"/>
            <ac:spMk id="46" creationId="{45B40273-1CF5-F7EB-77AF-60D7ED214324}"/>
          </ac:spMkLst>
        </pc:spChg>
        <pc:spChg chg="del">
          <ac:chgData name="Oscar Shimabukuro" userId="9284af25-56d6-4d8e-800f-aaba1aebaae7" providerId="ADAL" clId="{854C5C6F-F00A-4A25-84B3-44799996A526}" dt="2023-03-10T18:52:31.740" v="0" actId="478"/>
          <ac:spMkLst>
            <pc:docMk/>
            <pc:sldMk cId="3278180022" sldId="256"/>
            <ac:spMk id="49" creationId="{4B1CDBE2-9453-5593-B3EE-CB1E05C6326F}"/>
          </ac:spMkLst>
        </pc:spChg>
        <pc:spChg chg="add mod">
          <ac:chgData name="Oscar Shimabukuro" userId="9284af25-56d6-4d8e-800f-aaba1aebaae7" providerId="ADAL" clId="{854C5C6F-F00A-4A25-84B3-44799996A526}" dt="2023-03-13T21:35:42.831" v="928" actId="20577"/>
          <ac:spMkLst>
            <pc:docMk/>
            <pc:sldMk cId="3278180022" sldId="256"/>
            <ac:spMk id="49" creationId="{F1134AB5-D744-BED9-F927-663B8BC7364E}"/>
          </ac:spMkLst>
        </pc:spChg>
        <pc:spChg chg="mod">
          <ac:chgData name="Oscar Shimabukuro" userId="9284af25-56d6-4d8e-800f-aaba1aebaae7" providerId="ADAL" clId="{854C5C6F-F00A-4A25-84B3-44799996A526}" dt="2023-03-14T00:01:06.980" v="1020" actId="12788"/>
          <ac:spMkLst>
            <pc:docMk/>
            <pc:sldMk cId="3278180022" sldId="256"/>
            <ac:spMk id="50" creationId="{CCC664DF-7656-51BC-4FDE-FF2F1832D5DB}"/>
          </ac:spMkLst>
        </pc:spChg>
        <pc:spChg chg="add mod">
          <ac:chgData name="Oscar Shimabukuro" userId="9284af25-56d6-4d8e-800f-aaba1aebaae7" providerId="ADAL" clId="{854C5C6F-F00A-4A25-84B3-44799996A526}" dt="2023-03-10T19:29:27.648" v="488" actId="1076"/>
          <ac:spMkLst>
            <pc:docMk/>
            <pc:sldMk cId="3278180022" sldId="256"/>
            <ac:spMk id="54" creationId="{BEB6CD99-CF43-E286-1984-861280D55EC8}"/>
          </ac:spMkLst>
        </pc:spChg>
        <pc:spChg chg="add mod">
          <ac:chgData name="Oscar Shimabukuro" userId="9284af25-56d6-4d8e-800f-aaba1aebaae7" providerId="ADAL" clId="{854C5C6F-F00A-4A25-84B3-44799996A526}" dt="2023-03-10T18:56:52.303" v="101"/>
          <ac:spMkLst>
            <pc:docMk/>
            <pc:sldMk cId="3278180022" sldId="256"/>
            <ac:spMk id="57" creationId="{25B02E3C-C180-16B3-4E0F-5D123BBA9D47}"/>
          </ac:spMkLst>
        </pc:spChg>
        <pc:spChg chg="mod">
          <ac:chgData name="Oscar Shimabukuro" userId="9284af25-56d6-4d8e-800f-aaba1aebaae7" providerId="ADAL" clId="{854C5C6F-F00A-4A25-84B3-44799996A526}" dt="2023-03-13T21:36:43.341" v="987" actId="20577"/>
          <ac:spMkLst>
            <pc:docMk/>
            <pc:sldMk cId="3278180022" sldId="256"/>
            <ac:spMk id="58" creationId="{830768A8-CDCA-CB27-FD72-0860CFB89597}"/>
          </ac:spMkLst>
        </pc:spChg>
        <pc:spChg chg="add mod">
          <ac:chgData name="Oscar Shimabukuro" userId="9284af25-56d6-4d8e-800f-aaba1aebaae7" providerId="ADAL" clId="{854C5C6F-F00A-4A25-84B3-44799996A526}" dt="2023-03-10T19:29:27.648" v="488" actId="1076"/>
          <ac:spMkLst>
            <pc:docMk/>
            <pc:sldMk cId="3278180022" sldId="256"/>
            <ac:spMk id="61" creationId="{9B7E9D30-6396-28A9-7BFA-0FAB6D325E4F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62" creationId="{C5B26414-7A2C-A557-5E10-4882CA99571E}"/>
          </ac:spMkLst>
        </pc:spChg>
        <pc:spChg chg="add mod">
          <ac:chgData name="Oscar Shimabukuro" userId="9284af25-56d6-4d8e-800f-aaba1aebaae7" providerId="ADAL" clId="{854C5C6F-F00A-4A25-84B3-44799996A526}" dt="2023-03-14T00:01:12.382" v="1021" actId="12788"/>
          <ac:spMkLst>
            <pc:docMk/>
            <pc:sldMk cId="3278180022" sldId="256"/>
            <ac:spMk id="63" creationId="{1387CDA1-34E6-D1F3-C51C-B052261E941F}"/>
          </ac:spMkLst>
        </pc:spChg>
        <pc:spChg chg="add del mod">
          <ac:chgData name="Oscar Shimabukuro" userId="9284af25-56d6-4d8e-800f-aaba1aebaae7" providerId="ADAL" clId="{854C5C6F-F00A-4A25-84B3-44799996A526}" dt="2023-03-13T21:35:48.186" v="929" actId="478"/>
          <ac:spMkLst>
            <pc:docMk/>
            <pc:sldMk cId="3278180022" sldId="256"/>
            <ac:spMk id="66" creationId="{2C6B932A-20CD-2D62-A4CC-0451AA97EFF4}"/>
          </ac:spMkLst>
        </pc:spChg>
        <pc:spChg chg="mod">
          <ac:chgData name="Oscar Shimabukuro" userId="9284af25-56d6-4d8e-800f-aaba1aebaae7" providerId="ADAL" clId="{854C5C6F-F00A-4A25-84B3-44799996A526}" dt="2023-03-23T16:46:51.187" v="1053" actId="1076"/>
          <ac:spMkLst>
            <pc:docMk/>
            <pc:sldMk cId="3278180022" sldId="256"/>
            <ac:spMk id="66" creationId="{E38E7EE4-A8A1-6FD7-8316-F47CD544F4B2}"/>
          </ac:spMkLst>
        </pc:spChg>
        <pc:spChg chg="add mod">
          <ac:chgData name="Oscar Shimabukuro" userId="9284af25-56d6-4d8e-800f-aaba1aebaae7" providerId="ADAL" clId="{854C5C6F-F00A-4A25-84B3-44799996A526}" dt="2023-03-14T00:01:17.728" v="1022" actId="12788"/>
          <ac:spMkLst>
            <pc:docMk/>
            <pc:sldMk cId="3278180022" sldId="256"/>
            <ac:spMk id="67" creationId="{07B16302-4262-1E85-595B-D7D23E2E69A1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70" creationId="{4569EBFA-B677-B5E2-517A-C3AB8791952B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72" creationId="{A9B4C44E-7CC3-72A9-8A12-32DCE586AD40}"/>
          </ac:spMkLst>
        </pc:spChg>
        <pc:spChg chg="add del mod topLvl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73" creationId="{3766FE0B-08A8-795E-627B-59573559C592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75" creationId="{F49F4B20-4461-4EE0-74BE-08A99E787385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76" creationId="{F642CF97-DE06-D9DE-F0A0-8F7A12782ABE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77" creationId="{799DE3A9-D440-C0A3-9B65-8CD9C8551522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78" creationId="{9A094BD5-EE34-40BC-9149-EED9547C91C7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79" creationId="{ADC3BA6E-11DD-45D7-3740-9A390F490CA2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80" creationId="{A6111A56-A9C4-8FEA-AE26-129EE94E7ED8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90" creationId="{FE492762-00EC-89F1-CD66-B00FFBDC39CD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91" creationId="{BF5781EF-82C8-0516-C82B-F703A7376886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93" creationId="{B69C11C1-8706-0476-1084-DD5498E6DAAB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94" creationId="{F6830A78-4663-88B3-57ED-7143DC1576E1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95" creationId="{EFE2B1D7-4970-FADA-55A0-5F7A0FC5B438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98" creationId="{FEC86569-D7F6-7B75-F83B-6353D7FCDA45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99" creationId="{31F1A7C5-F426-94C8-5D9F-B22AE9B51F38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0" creationId="{07A57FF0-5BF3-3559-8DF4-9CF0796EFF26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1" creationId="{81FFD2EF-C5D7-2366-509B-E688484F1E15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2" creationId="{0719BBE6-190A-A813-2569-C19302024417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8" creationId="{9A69B884-677D-134B-D947-B091A6BF4BCD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9" creationId="{94350D5D-74F3-8B2F-6DEA-2E0A5355C5A0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10" creationId="{346CAE38-6E37-2E77-B117-63FF31591D1B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11" creationId="{4536590E-6D8F-F58E-E765-C45B6C4E4502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25" creationId="{52E90335-73B1-25DD-1C39-9CD65A0BA3C1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27" creationId="{E85FB168-86F2-A316-D3D5-20CEB3DE5FB9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28" creationId="{D4C34333-A75A-E156-D05B-1747BB97500E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29" creationId="{E2FA870C-0651-8029-F2AD-C7AF65C23B85}"/>
          </ac:spMkLst>
        </pc:spChg>
        <pc:spChg chg="add mod">
          <ac:chgData name="Oscar Shimabukuro" userId="9284af25-56d6-4d8e-800f-aaba1aebaae7" providerId="ADAL" clId="{854C5C6F-F00A-4A25-84B3-44799996A526}" dt="2023-03-13T21:28:16.119" v="884" actId="20577"/>
          <ac:spMkLst>
            <pc:docMk/>
            <pc:sldMk cId="3278180022" sldId="256"/>
            <ac:spMk id="1034" creationId="{0C52AFFD-784C-5CEA-732F-84F4D8768B51}"/>
          </ac:spMkLst>
        </pc:spChg>
        <pc:spChg chg="add mod">
          <ac:chgData name="Oscar Shimabukuro" userId="9284af25-56d6-4d8e-800f-aaba1aebaae7" providerId="ADAL" clId="{854C5C6F-F00A-4A25-84B3-44799996A526}" dt="2023-03-14T00:01:22.331" v="1023" actId="12788"/>
          <ac:spMkLst>
            <pc:docMk/>
            <pc:sldMk cId="3278180022" sldId="256"/>
            <ac:spMk id="1035" creationId="{02C6C431-D447-CBC7-A276-F77DB6A51ACA}"/>
          </ac:spMkLst>
        </pc:spChg>
        <pc:spChg chg="add del mod">
          <ac:chgData name="Oscar Shimabukuro" userId="9284af25-56d6-4d8e-800f-aaba1aebaae7" providerId="ADAL" clId="{854C5C6F-F00A-4A25-84B3-44799996A526}" dt="2023-03-13T21:10:46.022" v="677" actId="478"/>
          <ac:spMkLst>
            <pc:docMk/>
            <pc:sldMk cId="3278180022" sldId="256"/>
            <ac:spMk id="1037" creationId="{A676CBD2-CF40-2088-B994-238619ACDA68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38" creationId="{37C3EF54-F4D1-EF03-0678-7A2EB7224927}"/>
          </ac:spMkLst>
        </pc:spChg>
        <pc:spChg chg="add mod">
          <ac:chgData name="Oscar Shimabukuro" userId="9284af25-56d6-4d8e-800f-aaba1aebaae7" providerId="ADAL" clId="{854C5C6F-F00A-4A25-84B3-44799996A526}" dt="2023-03-10T21:19:32.217" v="539" actId="20577"/>
          <ac:spMkLst>
            <pc:docMk/>
            <pc:sldMk cId="3278180022" sldId="256"/>
            <ac:spMk id="1039" creationId="{3D825213-6150-130F-0F11-587196A1B123}"/>
          </ac:spMkLst>
        </pc:spChg>
        <pc:spChg chg="add del mod">
          <ac:chgData name="Oscar Shimabukuro" userId="9284af25-56d6-4d8e-800f-aaba1aebaae7" providerId="ADAL" clId="{854C5C6F-F00A-4A25-84B3-44799996A526}" dt="2023-03-13T21:09:49.003" v="665" actId="478"/>
          <ac:spMkLst>
            <pc:docMk/>
            <pc:sldMk cId="3278180022" sldId="256"/>
            <ac:spMk id="1040" creationId="{6E0C6F25-AE86-C043-0E2B-2F01723101FF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1040" creationId="{7EC5A570-7548-E6DD-2FB4-86D4D534765E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1041" creationId="{01CD71E2-8E2D-DD6F-3790-039664EC72E9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1042" creationId="{902BED3E-E9D1-5925-2215-731310C01949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1044" creationId="{317344DD-25F5-1F1E-21F9-4E536782EDCD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1045" creationId="{B500B200-397A-D72E-1197-9DB07C3144CC}"/>
          </ac:spMkLst>
        </pc:spChg>
        <pc:spChg chg="mod">
          <ac:chgData name="Oscar Shimabukuro" userId="9284af25-56d6-4d8e-800f-aaba1aebaae7" providerId="ADAL" clId="{854C5C6F-F00A-4A25-84B3-44799996A526}" dt="2023-03-13T21:35:58.548" v="933"/>
          <ac:spMkLst>
            <pc:docMk/>
            <pc:sldMk cId="3278180022" sldId="256"/>
            <ac:spMk id="1046" creationId="{2A087057-4823-7CD8-EBAA-194D6E452079}"/>
          </ac:spMkLst>
        </pc:spChg>
        <pc:spChg chg="mod">
          <ac:chgData name="Oscar Shimabukuro" userId="9284af25-56d6-4d8e-800f-aaba1aebaae7" providerId="ADAL" clId="{854C5C6F-F00A-4A25-84B3-44799996A526}" dt="2023-03-10T21:25:37.578" v="573"/>
          <ac:spMkLst>
            <pc:docMk/>
            <pc:sldMk cId="3278180022" sldId="256"/>
            <ac:spMk id="1058" creationId="{15A13A2C-60F0-2002-FB40-DA063CA001E4}"/>
          </ac:spMkLst>
        </pc:spChg>
        <pc:spChg chg="mod">
          <ac:chgData name="Oscar Shimabukuro" userId="9284af25-56d6-4d8e-800f-aaba1aebaae7" providerId="ADAL" clId="{854C5C6F-F00A-4A25-84B3-44799996A526}" dt="2023-03-10T21:25:37.578" v="573"/>
          <ac:spMkLst>
            <pc:docMk/>
            <pc:sldMk cId="3278180022" sldId="256"/>
            <ac:spMk id="1061" creationId="{0C4F4B58-DDF9-6697-3970-95C1B8D39288}"/>
          </ac:spMkLst>
        </pc:spChg>
        <pc:spChg chg="add mod">
          <ac:chgData name="Oscar Shimabukuro" userId="9284af25-56d6-4d8e-800f-aaba1aebaae7" providerId="ADAL" clId="{854C5C6F-F00A-4A25-84B3-44799996A526}" dt="2023-03-10T21:26:38.090" v="598" actId="20577"/>
          <ac:spMkLst>
            <pc:docMk/>
            <pc:sldMk cId="3278180022" sldId="256"/>
            <ac:spMk id="1063" creationId="{C7174900-15F2-082D-DE47-886FE2C38528}"/>
          </ac:spMkLst>
        </pc:spChg>
        <pc:spChg chg="add mod">
          <ac:chgData name="Oscar Shimabukuro" userId="9284af25-56d6-4d8e-800f-aaba1aebaae7" providerId="ADAL" clId="{854C5C6F-F00A-4A25-84B3-44799996A526}" dt="2023-03-14T00:01:28.724" v="1024" actId="12788"/>
          <ac:spMkLst>
            <pc:docMk/>
            <pc:sldMk cId="3278180022" sldId="256"/>
            <ac:spMk id="1064" creationId="{1538438F-574E-63F0-2926-1CAC3A2CA657}"/>
          </ac:spMkLst>
        </pc:spChg>
        <pc:spChg chg="add mod">
          <ac:chgData name="Oscar Shimabukuro" userId="9284af25-56d6-4d8e-800f-aaba1aebaae7" providerId="ADAL" clId="{854C5C6F-F00A-4A25-84B3-44799996A526}" dt="2023-03-13T21:32:58.638" v="891" actId="1076"/>
          <ac:spMkLst>
            <pc:docMk/>
            <pc:sldMk cId="3278180022" sldId="256"/>
            <ac:spMk id="1068" creationId="{8D2DFC1B-88EC-228C-A686-0331AFEB9190}"/>
          </ac:spMkLst>
        </pc:spChg>
        <pc:spChg chg="add del mod">
          <ac:chgData name="Oscar Shimabukuro" userId="9284af25-56d6-4d8e-800f-aaba1aebaae7" providerId="ADAL" clId="{854C5C6F-F00A-4A25-84B3-44799996A526}" dt="2023-03-13T21:35:49.522" v="931" actId="478"/>
          <ac:spMkLst>
            <pc:docMk/>
            <pc:sldMk cId="3278180022" sldId="256"/>
            <ac:spMk id="1069" creationId="{8AA24A77-C477-B9DB-E05C-6EA8B2F981E4}"/>
          </ac:spMkLst>
        </pc:spChg>
        <pc:spChg chg="add del mod">
          <ac:chgData name="Oscar Shimabukuro" userId="9284af25-56d6-4d8e-800f-aaba1aebaae7" providerId="ADAL" clId="{854C5C6F-F00A-4A25-84B3-44799996A526}" dt="2023-03-13T21:35:51.858" v="932" actId="478"/>
          <ac:spMkLst>
            <pc:docMk/>
            <pc:sldMk cId="3278180022" sldId="256"/>
            <ac:spMk id="1070" creationId="{5AD7C88B-E3F7-0370-620D-0C847914053B}"/>
          </ac:spMkLst>
        </pc:spChg>
        <pc:spChg chg="add mod">
          <ac:chgData name="Oscar Shimabukuro" userId="9284af25-56d6-4d8e-800f-aaba1aebaae7" providerId="ADAL" clId="{854C5C6F-F00A-4A25-84B3-44799996A526}" dt="2023-03-13T21:37:13.537" v="995" actId="207"/>
          <ac:spMkLst>
            <pc:docMk/>
            <pc:sldMk cId="3278180022" sldId="256"/>
            <ac:spMk id="1071" creationId="{53D0113E-3A38-9145-6205-82F3ED9917E8}"/>
          </ac:spMkLst>
        </pc:spChg>
        <pc:spChg chg="add mod">
          <ac:chgData name="Oscar Shimabukuro" userId="9284af25-56d6-4d8e-800f-aaba1aebaae7" providerId="ADAL" clId="{854C5C6F-F00A-4A25-84B3-44799996A526}" dt="2023-03-13T21:37:24.872" v="998" actId="1076"/>
          <ac:spMkLst>
            <pc:docMk/>
            <pc:sldMk cId="3278180022" sldId="256"/>
            <ac:spMk id="1072" creationId="{66C8DB97-617B-1FA8-991B-B014AEAF39FE}"/>
          </ac:spMkLst>
        </pc:spChg>
        <pc:grpChg chg="add mod">
          <ac:chgData name="Oscar Shimabukuro" userId="9284af25-56d6-4d8e-800f-aaba1aebaae7" providerId="ADAL" clId="{854C5C6F-F00A-4A25-84B3-44799996A526}" dt="2023-03-13T21:14:05.626" v="728" actId="1076"/>
          <ac:grpSpMkLst>
            <pc:docMk/>
            <pc:sldMk cId="3278180022" sldId="256"/>
            <ac:grpSpMk id="2" creationId="{67EEF58C-CA46-C48B-0CD7-D11354205A85}"/>
          </ac:grpSpMkLst>
        </pc:grpChg>
        <pc:grpChg chg="add">
          <ac:chgData name="Oscar Shimabukuro" userId="9284af25-56d6-4d8e-800f-aaba1aebaae7" providerId="ADAL" clId="{854C5C6F-F00A-4A25-84B3-44799996A526}" dt="2023-03-13T23:59:36.127" v="1009" actId="164"/>
          <ac:grpSpMkLst>
            <pc:docMk/>
            <pc:sldMk cId="3278180022" sldId="256"/>
            <ac:grpSpMk id="6" creationId="{1D7B1BEB-FD71-60FE-4E5F-8A0208B5FDF5}"/>
          </ac:grpSpMkLst>
        </pc:grpChg>
        <pc:grpChg chg="add mod">
          <ac:chgData name="Oscar Shimabukuro" userId="9284af25-56d6-4d8e-800f-aaba1aebaae7" providerId="ADAL" clId="{854C5C6F-F00A-4A25-84B3-44799996A526}" dt="2023-03-13T21:28:24.924" v="888" actId="1076"/>
          <ac:grpSpMkLst>
            <pc:docMk/>
            <pc:sldMk cId="3278180022" sldId="256"/>
            <ac:grpSpMk id="18" creationId="{A61479D8-CC93-C389-AF26-5ED23FAE7012}"/>
          </ac:grpSpMkLst>
        </pc:grpChg>
        <pc:grpChg chg="add mod">
          <ac:chgData name="Oscar Shimabukuro" userId="9284af25-56d6-4d8e-800f-aaba1aebaae7" providerId="ADAL" clId="{854C5C6F-F00A-4A25-84B3-44799996A526}" dt="2023-03-13T21:28:24.924" v="888" actId="1076"/>
          <ac:grpSpMkLst>
            <pc:docMk/>
            <pc:sldMk cId="3278180022" sldId="256"/>
            <ac:grpSpMk id="26" creationId="{BEBF597B-A8C1-9A84-8423-C8D8F1FB7CE7}"/>
          </ac:grpSpMkLst>
        </pc:grpChg>
        <pc:grpChg chg="mod">
          <ac:chgData name="Oscar Shimabukuro" userId="9284af25-56d6-4d8e-800f-aaba1aebaae7" providerId="ADAL" clId="{854C5C6F-F00A-4A25-84B3-44799996A526}" dt="2023-03-13T23:59:13.452" v="1005" actId="552"/>
          <ac:grpSpMkLst>
            <pc:docMk/>
            <pc:sldMk cId="3278180022" sldId="256"/>
            <ac:grpSpMk id="29" creationId="{FEDCF807-D668-A05F-0F7C-0DD6172F8C9E}"/>
          </ac:grpSpMkLst>
        </pc:grpChg>
        <pc:grpChg chg="mod">
          <ac:chgData name="Oscar Shimabukuro" userId="9284af25-56d6-4d8e-800f-aaba1aebaae7" providerId="ADAL" clId="{854C5C6F-F00A-4A25-84B3-44799996A526}" dt="2023-03-13T23:59:13.452" v="1005" actId="552"/>
          <ac:grpSpMkLst>
            <pc:docMk/>
            <pc:sldMk cId="3278180022" sldId="256"/>
            <ac:grpSpMk id="30" creationId="{AE9E1174-A4D7-5AB2-2355-8565F373FD0B}"/>
          </ac:grpSpMkLst>
        </pc:grpChg>
        <pc:grpChg chg="mod">
          <ac:chgData name="Oscar Shimabukuro" userId="9284af25-56d6-4d8e-800f-aaba1aebaae7" providerId="ADAL" clId="{854C5C6F-F00A-4A25-84B3-44799996A526}" dt="2023-03-13T23:59:17.677" v="1006" actId="553"/>
          <ac:grpSpMkLst>
            <pc:docMk/>
            <pc:sldMk cId="3278180022" sldId="256"/>
            <ac:grpSpMk id="31" creationId="{7E0F449E-6267-73A6-0AF9-72C14A2C56FE}"/>
          </ac:grpSpMkLst>
        </pc:grpChg>
        <pc:grpChg chg="add mod">
          <ac:chgData name="Oscar Shimabukuro" userId="9284af25-56d6-4d8e-800f-aaba1aebaae7" providerId="ADAL" clId="{854C5C6F-F00A-4A25-84B3-44799996A526}" dt="2023-03-13T21:28:24.924" v="888" actId="1076"/>
          <ac:grpSpMkLst>
            <pc:docMk/>
            <pc:sldMk cId="3278180022" sldId="256"/>
            <ac:grpSpMk id="32" creationId="{1B71B7AF-07C7-8012-371E-585C0FFBA21E}"/>
          </ac:grpSpMkLst>
        </pc:grpChg>
        <pc:grpChg chg="mod">
          <ac:chgData name="Oscar Shimabukuro" userId="9284af25-56d6-4d8e-800f-aaba1aebaae7" providerId="ADAL" clId="{854C5C6F-F00A-4A25-84B3-44799996A526}" dt="2023-03-10T19:29:27.648" v="488" actId="1076"/>
          <ac:grpSpMkLst>
            <pc:docMk/>
            <pc:sldMk cId="3278180022" sldId="256"/>
            <ac:grpSpMk id="34" creationId="{9C567CBC-41BD-1AD9-F367-FFF1F9225020}"/>
          </ac:grpSpMkLst>
        </pc:grpChg>
        <pc:grpChg chg="mod">
          <ac:chgData name="Oscar Shimabukuro" userId="9284af25-56d6-4d8e-800f-aaba1aebaae7" providerId="ADAL" clId="{854C5C6F-F00A-4A25-84B3-44799996A526}" dt="2023-03-13T23:59:17.677" v="1006" actId="553"/>
          <ac:grpSpMkLst>
            <pc:docMk/>
            <pc:sldMk cId="3278180022" sldId="256"/>
            <ac:grpSpMk id="35" creationId="{B3058CF5-C156-B2F9-4D4E-0513B3FC1B3F}"/>
          </ac:grpSpMkLst>
        </pc:grpChg>
        <pc:grpChg chg="mod">
          <ac:chgData name="Oscar Shimabukuro" userId="9284af25-56d6-4d8e-800f-aaba1aebaae7" providerId="ADAL" clId="{854C5C6F-F00A-4A25-84B3-44799996A526}" dt="2023-03-10T19:29:27.648" v="488" actId="1076"/>
          <ac:grpSpMkLst>
            <pc:docMk/>
            <pc:sldMk cId="3278180022" sldId="256"/>
            <ac:grpSpMk id="38" creationId="{502AD7FC-FA5F-510E-42E3-F8919BE2567C}"/>
          </ac:grpSpMkLst>
        </pc:grpChg>
        <pc:grpChg chg="add mod">
          <ac:chgData name="Oscar Shimabukuro" userId="9284af25-56d6-4d8e-800f-aaba1aebaae7" providerId="ADAL" clId="{854C5C6F-F00A-4A25-84B3-44799996A526}" dt="2023-03-13T21:36:18.156" v="936" actId="14100"/>
          <ac:grpSpMkLst>
            <pc:docMk/>
            <pc:sldMk cId="3278180022" sldId="256"/>
            <ac:grpSpMk id="51" creationId="{029F07F3-FB7D-585E-E920-2C7CD46AC06A}"/>
          </ac:grpSpMkLst>
        </pc:grpChg>
        <pc:grpChg chg="add mod">
          <ac:chgData name="Oscar Shimabukuro" userId="9284af25-56d6-4d8e-800f-aaba1aebaae7" providerId="ADAL" clId="{854C5C6F-F00A-4A25-84B3-44799996A526}" dt="2023-03-13T21:14:05.626" v="728" actId="1076"/>
          <ac:grpSpMkLst>
            <pc:docMk/>
            <pc:sldMk cId="3278180022" sldId="256"/>
            <ac:grpSpMk id="60" creationId="{ED12768C-148E-8AC1-BA5D-F5522A7A14B0}"/>
          </ac:grpSpMkLst>
        </pc:grpChg>
        <pc:grpChg chg="mod">
          <ac:chgData name="Oscar Shimabukuro" userId="9284af25-56d6-4d8e-800f-aaba1aebaae7" providerId="ADAL" clId="{854C5C6F-F00A-4A25-84B3-44799996A526}" dt="2023-03-13T21:35:58.548" v="933"/>
          <ac:grpSpMkLst>
            <pc:docMk/>
            <pc:sldMk cId="3278180022" sldId="256"/>
            <ac:grpSpMk id="71" creationId="{2F04998D-F0BD-D771-F2E8-32A4466E26E2}"/>
          </ac:grpSpMkLst>
        </pc:grpChg>
        <pc:grpChg chg="add del mod">
          <ac:chgData name="Oscar Shimabukuro" userId="9284af25-56d6-4d8e-800f-aaba1aebaae7" providerId="ADAL" clId="{854C5C6F-F00A-4A25-84B3-44799996A526}" dt="2023-03-10T19:01:57.776" v="166" actId="478"/>
          <ac:grpSpMkLst>
            <pc:docMk/>
            <pc:sldMk cId="3278180022" sldId="256"/>
            <ac:grpSpMk id="74" creationId="{5F0EA150-D266-F204-8168-2DC015B66C4E}"/>
          </ac:grpSpMkLst>
        </pc:grpChg>
        <pc:grpChg chg="add del mod">
          <ac:chgData name="Oscar Shimabukuro" userId="9284af25-56d6-4d8e-800f-aaba1aebaae7" providerId="ADAL" clId="{854C5C6F-F00A-4A25-84B3-44799996A526}" dt="2023-03-13T21:10:25.168" v="673" actId="165"/>
          <ac:grpSpMkLst>
            <pc:docMk/>
            <pc:sldMk cId="3278180022" sldId="256"/>
            <ac:grpSpMk id="75" creationId="{7357EDC9-45E8-C687-A01D-38D333123239}"/>
          </ac:grpSpMkLst>
        </pc:grpChg>
        <pc:grpChg chg="add del mod">
          <ac:chgData name="Oscar Shimabukuro" userId="9284af25-56d6-4d8e-800f-aaba1aebaae7" providerId="ADAL" clId="{854C5C6F-F00A-4A25-84B3-44799996A526}" dt="2023-03-13T21:35:51.858" v="932" actId="478"/>
          <ac:grpSpMkLst>
            <pc:docMk/>
            <pc:sldMk cId="3278180022" sldId="256"/>
            <ac:grpSpMk id="89" creationId="{5DFB7854-C14D-C3D5-500C-4865C436AB51}"/>
          </ac:grpSpMkLst>
        </pc:grpChg>
        <pc:grpChg chg="add mod">
          <ac:chgData name="Oscar Shimabukuro" userId="9284af25-56d6-4d8e-800f-aaba1aebaae7" providerId="ADAL" clId="{854C5C6F-F00A-4A25-84B3-44799996A526}" dt="2023-03-13T21:14:05.626" v="728" actId="1076"/>
          <ac:grpSpMkLst>
            <pc:docMk/>
            <pc:sldMk cId="3278180022" sldId="256"/>
            <ac:grpSpMk id="1055" creationId="{F4C409F4-B1A3-F8A1-D0E9-BBAC0C136806}"/>
          </ac:grpSpMkLst>
        </pc:grpChg>
        <pc:grpChg chg="add del mod">
          <ac:chgData name="Oscar Shimabukuro" userId="9284af25-56d6-4d8e-800f-aaba1aebaae7" providerId="ADAL" clId="{854C5C6F-F00A-4A25-84B3-44799996A526}" dt="2023-03-13T21:28:18.580" v="885" actId="478"/>
          <ac:grpSpMkLst>
            <pc:docMk/>
            <pc:sldMk cId="3278180022" sldId="256"/>
            <ac:grpSpMk id="1056" creationId="{C3568E61-3712-C621-8266-475E98C4775F}"/>
          </ac:grpSpMkLst>
        </pc:grpChg>
        <pc:grpChg chg="add del mod">
          <ac:chgData name="Oscar Shimabukuro" userId="9284af25-56d6-4d8e-800f-aaba1aebaae7" providerId="ADAL" clId="{854C5C6F-F00A-4A25-84B3-44799996A526}" dt="2023-03-13T21:28:19.343" v="886" actId="478"/>
          <ac:grpSpMkLst>
            <pc:docMk/>
            <pc:sldMk cId="3278180022" sldId="256"/>
            <ac:grpSpMk id="1059" creationId="{AB930F08-4C60-F668-8157-3D28842E09A3}"/>
          </ac:grpSpMkLst>
        </pc:grpChg>
        <pc:picChg chg="add mod">
          <ac:chgData name="Oscar Shimabukuro" userId="9284af25-56d6-4d8e-800f-aaba1aebaae7" providerId="ADAL" clId="{854C5C6F-F00A-4A25-84B3-44799996A526}" dt="2023-03-13T21:13:34.456" v="695" actId="1076"/>
          <ac:picMkLst>
            <pc:docMk/>
            <pc:sldMk cId="3278180022" sldId="256"/>
            <ac:picMk id="3" creationId="{35674C99-B290-E41D-AD1C-89B00677EBFC}"/>
          </ac:picMkLst>
        </pc:picChg>
        <pc:picChg chg="mod">
          <ac:chgData name="Oscar Shimabukuro" userId="9284af25-56d6-4d8e-800f-aaba1aebaae7" providerId="ADAL" clId="{854C5C6F-F00A-4A25-84B3-44799996A526}" dt="2023-03-13T23:58:50.387" v="1002" actId="408"/>
          <ac:picMkLst>
            <pc:docMk/>
            <pc:sldMk cId="3278180022" sldId="256"/>
            <ac:picMk id="5" creationId="{C0314635-C10B-14B0-74FE-63266C83C4A4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7" creationId="{37F5E9A3-5339-97C9-44D9-2B8C550D62DB}"/>
          </ac:picMkLst>
        </pc:picChg>
        <pc:picChg chg="add mod">
          <ac:chgData name="Oscar Shimabukuro" userId="9284af25-56d6-4d8e-800f-aaba1aebaae7" providerId="ADAL" clId="{854C5C6F-F00A-4A25-84B3-44799996A526}" dt="2023-03-13T21:16:29.124" v="745" actId="1076"/>
          <ac:picMkLst>
            <pc:docMk/>
            <pc:sldMk cId="3278180022" sldId="256"/>
            <ac:picMk id="9" creationId="{C81BB0F6-45DB-A2D7-1FF4-6AF90EF42A64}"/>
          </ac:picMkLst>
        </pc:picChg>
        <pc:picChg chg="add mod">
          <ac:chgData name="Oscar Shimabukuro" userId="9284af25-56d6-4d8e-800f-aaba1aebaae7" providerId="ADAL" clId="{854C5C6F-F00A-4A25-84B3-44799996A526}" dt="2023-03-13T21:16:32.464" v="747" actId="1076"/>
          <ac:picMkLst>
            <pc:docMk/>
            <pc:sldMk cId="3278180022" sldId="256"/>
            <ac:picMk id="10" creationId="{0B8DB39D-DE4F-5B83-0E61-77405C59489B}"/>
          </ac:picMkLst>
        </pc:picChg>
        <pc:picChg chg="add mod">
          <ac:chgData name="Oscar Shimabukuro" userId="9284af25-56d6-4d8e-800f-aaba1aebaae7" providerId="ADAL" clId="{854C5C6F-F00A-4A25-84B3-44799996A526}" dt="2023-03-13T21:16:36.170" v="749" actId="1076"/>
          <ac:picMkLst>
            <pc:docMk/>
            <pc:sldMk cId="3278180022" sldId="256"/>
            <ac:picMk id="11" creationId="{A4C578FD-C3D0-A51B-3892-977E993D9E9B}"/>
          </ac:picMkLst>
        </pc:picChg>
        <pc:picChg chg="del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2" creationId="{40D24915-0D40-BEA6-6FAB-7D7E14EF2B1F}"/>
          </ac:picMkLst>
        </pc:picChg>
        <pc:picChg chg="mod">
          <ac:chgData name="Oscar Shimabukuro" userId="9284af25-56d6-4d8e-800f-aaba1aebaae7" providerId="ADAL" clId="{854C5C6F-F00A-4A25-84B3-44799996A526}" dt="2023-03-10T18:56:52.303" v="101"/>
          <ac:picMkLst>
            <pc:docMk/>
            <pc:sldMk cId="3278180022" sldId="256"/>
            <ac:picMk id="13" creationId="{B7762040-2216-BA75-DF79-9FEB879D2297}"/>
          </ac:picMkLst>
        </pc:picChg>
        <pc:picChg chg="mod">
          <ac:chgData name="Oscar Shimabukuro" userId="9284af25-56d6-4d8e-800f-aaba1aebaae7" providerId="ADAL" clId="{854C5C6F-F00A-4A25-84B3-44799996A526}" dt="2023-03-10T18:56:52.303" v="101"/>
          <ac:picMkLst>
            <pc:docMk/>
            <pc:sldMk cId="3278180022" sldId="256"/>
            <ac:picMk id="14" creationId="{3866B725-BA3C-277F-0F27-983D743B45C1}"/>
          </ac:picMkLst>
        </pc:picChg>
        <pc:picChg chg="mod">
          <ac:chgData name="Oscar Shimabukuro" userId="9284af25-56d6-4d8e-800f-aaba1aebaae7" providerId="ADAL" clId="{854C5C6F-F00A-4A25-84B3-44799996A526}" dt="2023-03-10T18:56:52.303" v="101"/>
          <ac:picMkLst>
            <pc:docMk/>
            <pc:sldMk cId="3278180022" sldId="256"/>
            <ac:picMk id="15" creationId="{8C0E8AAB-55D9-D9D3-6B06-7EE66A62D434}"/>
          </ac:picMkLst>
        </pc:picChg>
        <pc:picChg chg="del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6" creationId="{83488512-B53D-35A1-BE50-6CBD3419100D}"/>
          </ac:picMkLst>
        </pc:picChg>
        <pc:picChg chg="del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7" creationId="{0EE998CE-D4DB-C12E-3C52-4001EA4566BC}"/>
          </ac:picMkLst>
        </pc:picChg>
        <pc:picChg chg="mod">
          <ac:chgData name="Oscar Shimabukuro" userId="9284af25-56d6-4d8e-800f-aaba1aebaae7" providerId="ADAL" clId="{854C5C6F-F00A-4A25-84B3-44799996A526}" dt="2023-03-10T18:56:52.303" v="101"/>
          <ac:picMkLst>
            <pc:docMk/>
            <pc:sldMk cId="3278180022" sldId="256"/>
            <ac:picMk id="19" creationId="{655E0B89-FAF5-C0D3-369E-44AC252C4DE9}"/>
          </ac:picMkLst>
        </pc:picChg>
        <pc:picChg chg="mod">
          <ac:chgData name="Oscar Shimabukuro" userId="9284af25-56d6-4d8e-800f-aaba1aebaae7" providerId="ADAL" clId="{854C5C6F-F00A-4A25-84B3-44799996A526}" dt="2023-03-13T21:28:21.604" v="887"/>
          <ac:picMkLst>
            <pc:docMk/>
            <pc:sldMk cId="3278180022" sldId="256"/>
            <ac:picMk id="23" creationId="{4AE40BE8-0DEC-2772-EADF-2AFE87CF920F}"/>
          </ac:picMkLst>
        </pc:picChg>
        <pc:picChg chg="mod">
          <ac:chgData name="Oscar Shimabukuro" userId="9284af25-56d6-4d8e-800f-aaba1aebaae7" providerId="ADAL" clId="{854C5C6F-F00A-4A25-84B3-44799996A526}" dt="2023-03-13T21:28:21.604" v="887"/>
          <ac:picMkLst>
            <pc:docMk/>
            <pc:sldMk cId="3278180022" sldId="256"/>
            <ac:picMk id="27" creationId="{753B2EA7-565B-3DC0-739D-E259BD1D8428}"/>
          </ac:picMkLst>
        </pc:picChg>
        <pc:picChg chg="mod">
          <ac:chgData name="Oscar Shimabukuro" userId="9284af25-56d6-4d8e-800f-aaba1aebaae7" providerId="ADAL" clId="{854C5C6F-F00A-4A25-84B3-44799996A526}" dt="2023-03-13T21:28:21.604" v="887"/>
          <ac:picMkLst>
            <pc:docMk/>
            <pc:sldMk cId="3278180022" sldId="256"/>
            <ac:picMk id="33" creationId="{8BDD4FFD-0283-570E-9DD9-1D9DC1C224F8}"/>
          </ac:picMkLst>
        </pc:picChg>
        <pc:picChg chg="mod">
          <ac:chgData name="Oscar Shimabukuro" userId="9284af25-56d6-4d8e-800f-aaba1aebaae7" providerId="ADAL" clId="{854C5C6F-F00A-4A25-84B3-44799996A526}" dt="2023-03-10T18:56:52.303" v="101"/>
          <ac:picMkLst>
            <pc:docMk/>
            <pc:sldMk cId="3278180022" sldId="256"/>
            <ac:picMk id="36" creationId="{5EAACB0D-059B-DFE1-57B1-7F2DE5EE365A}"/>
          </ac:picMkLst>
        </pc:picChg>
        <pc:picChg chg="mod">
          <ac:chgData name="Oscar Shimabukuro" userId="9284af25-56d6-4d8e-800f-aaba1aebaae7" providerId="ADAL" clId="{854C5C6F-F00A-4A25-84B3-44799996A526}" dt="2023-03-10T18:56:52.303" v="101"/>
          <ac:picMkLst>
            <pc:docMk/>
            <pc:sldMk cId="3278180022" sldId="256"/>
            <ac:picMk id="39" creationId="{A46311D9-ED87-FEA1-1B5A-C52AB78AAE45}"/>
          </ac:picMkLst>
        </pc:picChg>
        <pc:picChg chg="add del mod">
          <ac:chgData name="Oscar Shimabukuro" userId="9284af25-56d6-4d8e-800f-aaba1aebaae7" providerId="ADAL" clId="{854C5C6F-F00A-4A25-84B3-44799996A526}" dt="2023-03-13T21:34:38.954" v="897" actId="478"/>
          <ac:picMkLst>
            <pc:docMk/>
            <pc:sldMk cId="3278180022" sldId="256"/>
            <ac:picMk id="40" creationId="{3DE58651-CA97-B88B-A190-4ECC5DC5C8E1}"/>
          </ac:picMkLst>
        </pc:picChg>
        <pc:picChg chg="mod">
          <ac:chgData name="Oscar Shimabukuro" userId="9284af25-56d6-4d8e-800f-aaba1aebaae7" providerId="ADAL" clId="{854C5C6F-F00A-4A25-84B3-44799996A526}" dt="2023-03-10T19:29:27.648" v="488" actId="1076"/>
          <ac:picMkLst>
            <pc:docMk/>
            <pc:sldMk cId="3278180022" sldId="256"/>
            <ac:picMk id="42" creationId="{89D6AA80-3E05-FB53-D8D2-E3575E01B3FB}"/>
          </ac:picMkLst>
        </pc:picChg>
        <pc:picChg chg="mod">
          <ac:chgData name="Oscar Shimabukuro" userId="9284af25-56d6-4d8e-800f-aaba1aebaae7" providerId="ADAL" clId="{854C5C6F-F00A-4A25-84B3-44799996A526}" dt="2023-03-11T00:18:17.712" v="643" actId="555"/>
          <ac:picMkLst>
            <pc:docMk/>
            <pc:sldMk cId="3278180022" sldId="256"/>
            <ac:picMk id="45" creationId="{87091BB5-15E6-AFC0-E515-9D67DB48904A}"/>
          </ac:picMkLst>
        </pc:picChg>
        <pc:picChg chg="add mod">
          <ac:chgData name="Oscar Shimabukuro" userId="9284af25-56d6-4d8e-800f-aaba1aebaae7" providerId="ADAL" clId="{854C5C6F-F00A-4A25-84B3-44799996A526}" dt="2023-03-13T21:35:32.383" v="915" actId="1076"/>
          <ac:picMkLst>
            <pc:docMk/>
            <pc:sldMk cId="3278180022" sldId="256"/>
            <ac:picMk id="47" creationId="{4C0BFA46-FA9B-E87B-608B-AF5A198909CD}"/>
          </ac:picMkLst>
        </pc:picChg>
        <pc:picChg chg="mod">
          <ac:chgData name="Oscar Shimabukuro" userId="9284af25-56d6-4d8e-800f-aaba1aebaae7" providerId="ADAL" clId="{854C5C6F-F00A-4A25-84B3-44799996A526}" dt="2023-03-10T19:29:27.648" v="488" actId="1076"/>
          <ac:picMkLst>
            <pc:docMk/>
            <pc:sldMk cId="3278180022" sldId="256"/>
            <ac:picMk id="52" creationId="{18EFFAFC-3AB7-668C-BEBC-54BD0CAB4C41}"/>
          </ac:picMkLst>
        </pc:picChg>
        <pc:picChg chg="add mod">
          <ac:chgData name="Oscar Shimabukuro" userId="9284af25-56d6-4d8e-800f-aaba1aebaae7" providerId="ADAL" clId="{854C5C6F-F00A-4A25-84B3-44799996A526}" dt="2023-03-10T19:29:27.648" v="488" actId="1076"/>
          <ac:picMkLst>
            <pc:docMk/>
            <pc:sldMk cId="3278180022" sldId="256"/>
            <ac:picMk id="53" creationId="{A1A40DE3-111E-6CD2-8346-490600208D30}"/>
          </ac:picMkLst>
        </pc:picChg>
        <pc:picChg chg="mod">
          <ac:chgData name="Oscar Shimabukuro" userId="9284af25-56d6-4d8e-800f-aaba1aebaae7" providerId="ADAL" clId="{854C5C6F-F00A-4A25-84B3-44799996A526}" dt="2023-03-13T21:36:22.273" v="937" actId="14100"/>
          <ac:picMkLst>
            <pc:docMk/>
            <pc:sldMk cId="3278180022" sldId="256"/>
            <ac:picMk id="55" creationId="{2F17B3A6-0CC7-9F66-AF14-B54515A18AF2}"/>
          </ac:picMkLst>
        </pc:picChg>
        <pc:picChg chg="add mod">
          <ac:chgData name="Oscar Shimabukuro" userId="9284af25-56d6-4d8e-800f-aaba1aebaae7" providerId="ADAL" clId="{854C5C6F-F00A-4A25-84B3-44799996A526}" dt="2023-03-10T18:56:52.303" v="101"/>
          <ac:picMkLst>
            <pc:docMk/>
            <pc:sldMk cId="3278180022" sldId="256"/>
            <ac:picMk id="56" creationId="{F8C586C4-8939-1F32-5432-F6C89663C9F2}"/>
          </ac:picMkLst>
        </pc:picChg>
        <pc:picChg chg="add mod">
          <ac:chgData name="Oscar Shimabukuro" userId="9284af25-56d6-4d8e-800f-aaba1aebaae7" providerId="ADAL" clId="{854C5C6F-F00A-4A25-84B3-44799996A526}" dt="2023-03-10T19:29:27.648" v="488" actId="1076"/>
          <ac:picMkLst>
            <pc:docMk/>
            <pc:sldMk cId="3278180022" sldId="256"/>
            <ac:picMk id="59" creationId="{CCEB4D8F-C863-3EBA-76AA-15333F2F0D68}"/>
          </ac:picMkLst>
        </pc:picChg>
        <pc:picChg chg="add del mod">
          <ac:chgData name="Oscar Shimabukuro" userId="9284af25-56d6-4d8e-800f-aaba1aebaae7" providerId="ADAL" clId="{854C5C6F-F00A-4A25-84B3-44799996A526}" dt="2023-03-13T21:35:48.884" v="930" actId="478"/>
          <ac:picMkLst>
            <pc:docMk/>
            <pc:sldMk cId="3278180022" sldId="256"/>
            <ac:picMk id="65" creationId="{BE2C1BAA-F8B2-FF16-4374-7B95032EB083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69" creationId="{55228E8E-CF10-9D63-8B1A-0389CF303DFF}"/>
          </ac:picMkLst>
        </pc:picChg>
        <pc:picChg chg="add del">
          <ac:chgData name="Oscar Shimabukuro" userId="9284af25-56d6-4d8e-800f-aaba1aebaae7" providerId="ADAL" clId="{854C5C6F-F00A-4A25-84B3-44799996A526}" dt="2023-03-10T18:58:45.919" v="135" actId="478"/>
          <ac:picMkLst>
            <pc:docMk/>
            <pc:sldMk cId="3278180022" sldId="256"/>
            <ac:picMk id="70" creationId="{E57A04E7-0773-3C75-1ABB-8D939628DAF5}"/>
          </ac:picMkLst>
        </pc:picChg>
        <pc:picChg chg="add del mod topLvl">
          <ac:chgData name="Oscar Shimabukuro" userId="9284af25-56d6-4d8e-800f-aaba1aebaae7" providerId="ADAL" clId="{854C5C6F-F00A-4A25-84B3-44799996A526}" dt="2023-03-10T19:01:57.776" v="166" actId="478"/>
          <ac:picMkLst>
            <pc:docMk/>
            <pc:sldMk cId="3278180022" sldId="256"/>
            <ac:picMk id="72" creationId="{6501BF0B-1FFF-6E7D-2E9C-F8A0A7ACD988}"/>
          </ac:picMkLst>
        </pc:picChg>
        <pc:picChg chg="add del mod">
          <ac:chgData name="Oscar Shimabukuro" userId="9284af25-56d6-4d8e-800f-aaba1aebaae7" providerId="ADAL" clId="{854C5C6F-F00A-4A25-84B3-44799996A526}" dt="2023-03-10T19:06:51.569" v="203" actId="478"/>
          <ac:picMkLst>
            <pc:docMk/>
            <pc:sldMk cId="3278180022" sldId="256"/>
            <ac:picMk id="80" creationId="{2D9CC0EE-FF50-0B74-B589-F386EFDC75B8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81" creationId="{727BC621-E1FE-5541-70E9-84B161631921}"/>
          </ac:picMkLst>
        </pc:picChg>
        <pc:picChg chg="add mod">
          <ac:chgData name="Oscar Shimabukuro" userId="9284af25-56d6-4d8e-800f-aaba1aebaae7" providerId="ADAL" clId="{854C5C6F-F00A-4A25-84B3-44799996A526}" dt="2023-03-10T19:13:17.811" v="268" actId="1076"/>
          <ac:picMkLst>
            <pc:docMk/>
            <pc:sldMk cId="3278180022" sldId="256"/>
            <ac:picMk id="82" creationId="{B77245D2-59A8-6A6F-00B4-DC84CB97422A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83" creationId="{1C142025-5D16-BC1C-94DA-92DDD11CA549}"/>
          </ac:picMkLst>
        </pc:picChg>
        <pc:picChg chg="add del mod">
          <ac:chgData name="Oscar Shimabukuro" userId="9284af25-56d6-4d8e-800f-aaba1aebaae7" providerId="ADAL" clId="{854C5C6F-F00A-4A25-84B3-44799996A526}" dt="2023-03-10T19:07:51.805" v="213" actId="478"/>
          <ac:picMkLst>
            <pc:docMk/>
            <pc:sldMk cId="3278180022" sldId="256"/>
            <ac:picMk id="83" creationId="{356E837A-3DCD-8A7B-3B78-0862F94B5743}"/>
          </ac:picMkLst>
        </pc:picChg>
        <pc:picChg chg="add del mod">
          <ac:chgData name="Oscar Shimabukuro" userId="9284af25-56d6-4d8e-800f-aaba1aebaae7" providerId="ADAL" clId="{854C5C6F-F00A-4A25-84B3-44799996A526}" dt="2023-03-10T19:07:51.266" v="212" actId="478"/>
          <ac:picMkLst>
            <pc:docMk/>
            <pc:sldMk cId="3278180022" sldId="256"/>
            <ac:picMk id="84" creationId="{30DCE383-08F4-6B5D-4F7C-C2C75282E21B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84" creationId="{346BB051-886B-6135-DEB7-2FD1BA733F5C}"/>
          </ac:picMkLst>
        </pc:picChg>
        <pc:picChg chg="add mod">
          <ac:chgData name="Oscar Shimabukuro" userId="9284af25-56d6-4d8e-800f-aaba1aebaae7" providerId="ADAL" clId="{854C5C6F-F00A-4A25-84B3-44799996A526}" dt="2023-03-10T19:08:08.219" v="217" actId="1076"/>
          <ac:picMkLst>
            <pc:docMk/>
            <pc:sldMk cId="3278180022" sldId="256"/>
            <ac:picMk id="85" creationId="{5033414E-0778-8043-C0C1-719E928C8BD1}"/>
          </ac:picMkLst>
        </pc:picChg>
        <pc:picChg chg="add del mod">
          <ac:chgData name="Oscar Shimabukuro" userId="9284af25-56d6-4d8e-800f-aaba1aebaae7" providerId="ADAL" clId="{854C5C6F-F00A-4A25-84B3-44799996A526}" dt="2023-03-10T19:08:14.668" v="220" actId="478"/>
          <ac:picMkLst>
            <pc:docMk/>
            <pc:sldMk cId="3278180022" sldId="256"/>
            <ac:picMk id="86" creationId="{3EB19268-C881-069C-48E3-4C25FC4D55BF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86" creationId="{A6F4DBDE-E455-4AAC-5267-B024C1D3048B}"/>
          </ac:picMkLst>
        </pc:picChg>
        <pc:picChg chg="add mod">
          <ac:chgData name="Oscar Shimabukuro" userId="9284af25-56d6-4d8e-800f-aaba1aebaae7" providerId="ADAL" clId="{854C5C6F-F00A-4A25-84B3-44799996A526}" dt="2023-03-10T19:08:21.302" v="222" actId="1076"/>
          <ac:picMkLst>
            <pc:docMk/>
            <pc:sldMk cId="3278180022" sldId="256"/>
            <ac:picMk id="87" creationId="{D5A7915E-C34A-3167-C4C6-CFE01A158314}"/>
          </ac:picMkLst>
        </pc:picChg>
        <pc:picChg chg="add mod">
          <ac:chgData name="Oscar Shimabukuro" userId="9284af25-56d6-4d8e-800f-aaba1aebaae7" providerId="ADAL" clId="{854C5C6F-F00A-4A25-84B3-44799996A526}" dt="2023-03-10T19:08:21.302" v="222" actId="1076"/>
          <ac:picMkLst>
            <pc:docMk/>
            <pc:sldMk cId="3278180022" sldId="256"/>
            <ac:picMk id="88" creationId="{7CDCAB82-E769-9804-66BF-8D71E5BAF0ED}"/>
          </ac:picMkLst>
        </pc:picChg>
        <pc:picChg chg="add del mod">
          <ac:chgData name="Oscar Shimabukuro" userId="9284af25-56d6-4d8e-800f-aaba1aebaae7" providerId="ADAL" clId="{854C5C6F-F00A-4A25-84B3-44799996A526}" dt="2023-03-13T21:16:17.579" v="739" actId="478"/>
          <ac:picMkLst>
            <pc:docMk/>
            <pc:sldMk cId="3278180022" sldId="256"/>
            <ac:picMk id="94" creationId="{CBC35FD8-F682-8087-D88E-FA31333F968C}"/>
          </ac:picMkLst>
        </pc:picChg>
        <pc:picChg chg="add del mod">
          <ac:chgData name="Oscar Shimabukuro" userId="9284af25-56d6-4d8e-800f-aaba1aebaae7" providerId="ADAL" clId="{854C5C6F-F00A-4A25-84B3-44799996A526}" dt="2023-03-13T21:16:18.273" v="740" actId="478"/>
          <ac:picMkLst>
            <pc:docMk/>
            <pc:sldMk cId="3278180022" sldId="256"/>
            <ac:picMk id="95" creationId="{5AB1BEEA-829E-AA97-848C-B75DC3999315}"/>
          </ac:picMkLst>
        </pc:picChg>
        <pc:picChg chg="add del mod">
          <ac:chgData name="Oscar Shimabukuro" userId="9284af25-56d6-4d8e-800f-aaba1aebaae7" providerId="ADAL" clId="{854C5C6F-F00A-4A25-84B3-44799996A526}" dt="2023-03-13T21:16:19.601" v="742" actId="478"/>
          <ac:picMkLst>
            <pc:docMk/>
            <pc:sldMk cId="3278180022" sldId="256"/>
            <ac:picMk id="96" creationId="{4A6CCF02-4E85-94FC-FEA2-4D07CCEB95D5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96" creationId="{E1546A3E-DCF3-325E-8ED3-29B1D3A6A5F4}"/>
          </ac:picMkLst>
        </pc:picChg>
        <pc:picChg chg="add del mod">
          <ac:chgData name="Oscar Shimabukuro" userId="9284af25-56d6-4d8e-800f-aaba1aebaae7" providerId="ADAL" clId="{854C5C6F-F00A-4A25-84B3-44799996A526}" dt="2023-03-13T21:16:19.001" v="741" actId="478"/>
          <ac:picMkLst>
            <pc:docMk/>
            <pc:sldMk cId="3278180022" sldId="256"/>
            <ac:picMk id="97" creationId="{05C98F6B-8E87-4802-572C-E6600782A6DB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04" creationId="{59AE132B-FA39-EAC5-66B9-D14FE1113FF2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05" creationId="{1FE1589F-AB90-BABC-3FD5-078869E50C25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06" creationId="{B24A9304-3B93-65A9-5534-AECD9B680F60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07" creationId="{565A7D6B-52A3-7BB5-0D3B-C730CF7065A1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13" creationId="{08F8AB02-9937-BFAA-E599-7913440AB1C5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26" creationId="{01857C9B-4B76-8AF7-1CAE-16F325D4FF41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27" creationId="{98108CFD-3245-FB57-6E93-4069870F233B}"/>
          </ac:picMkLst>
        </pc:picChg>
        <pc:picChg chg="add del mod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024" creationId="{4D66BFA8-3FF2-BA2A-4D6E-A7DB4E2FEA60}"/>
          </ac:picMkLst>
        </pc:picChg>
        <pc:picChg chg="add del mod topLvl">
          <ac:chgData name="Oscar Shimabukuro" userId="9284af25-56d6-4d8e-800f-aaba1aebaae7" providerId="ADAL" clId="{854C5C6F-F00A-4A25-84B3-44799996A526}" dt="2023-03-13T21:35:51.858" v="932" actId="478"/>
          <ac:picMkLst>
            <pc:docMk/>
            <pc:sldMk cId="3278180022" sldId="256"/>
            <ac:picMk id="1026" creationId="{66F0B0C2-9E25-CF6A-8638-E5E5B9ABCFFE}"/>
          </ac:picMkLst>
        </pc:picChg>
        <pc:picChg chg="add mod">
          <ac:chgData name="Oscar Shimabukuro" userId="9284af25-56d6-4d8e-800f-aaba1aebaae7" providerId="ADAL" clId="{854C5C6F-F00A-4A25-84B3-44799996A526}" dt="2023-03-10T19:27:12.551" v="480" actId="571"/>
          <ac:picMkLst>
            <pc:docMk/>
            <pc:sldMk cId="3278180022" sldId="256"/>
            <ac:picMk id="1030" creationId="{8157094D-515F-3B9F-B227-D322A6355BA8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31" creationId="{5106B130-6B30-2058-A139-E3D6467A235A}"/>
          </ac:picMkLst>
        </pc:picChg>
        <pc:picChg chg="add mod">
          <ac:chgData name="Oscar Shimabukuro" userId="9284af25-56d6-4d8e-800f-aaba1aebaae7" providerId="ADAL" clId="{854C5C6F-F00A-4A25-84B3-44799996A526}" dt="2023-03-10T19:27:12.551" v="480" actId="571"/>
          <ac:picMkLst>
            <pc:docMk/>
            <pc:sldMk cId="3278180022" sldId="256"/>
            <ac:picMk id="1031" creationId="{87C1B4B0-D03A-D782-7994-456460B1CB94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32" creationId="{D77AFD1F-80D4-88EF-2430-2DED3F1B4432}"/>
          </ac:picMkLst>
        </pc:picChg>
        <pc:picChg chg="add mod">
          <ac:chgData name="Oscar Shimabukuro" userId="9284af25-56d6-4d8e-800f-aaba1aebaae7" providerId="ADAL" clId="{854C5C6F-F00A-4A25-84B3-44799996A526}" dt="2023-03-10T21:17:50.339" v="502" actId="1076"/>
          <ac:picMkLst>
            <pc:docMk/>
            <pc:sldMk cId="3278180022" sldId="256"/>
            <ac:picMk id="1033" creationId="{DBB4A1EC-9A75-D012-E3DD-3DEAB3C151DF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37" creationId="{54F592EC-6804-8D2E-83C0-0B5EF4A6292A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48" creationId="{EAEE83C5-89E4-198B-9166-1101640AEBDA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49" creationId="{778AEB99-9970-12E9-0DFE-D73994F8A5F1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50" creationId="{DD16CA50-2468-DC67-7C87-43D642C1499F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51" creationId="{632CA7B4-B3DD-A3B4-ED52-29D4F85589DF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52" creationId="{AA75742A-C61D-8212-A12F-01EDE68366A3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53" creationId="{559C53F4-442D-1613-3A7B-D3C3386BB877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54" creationId="{7733E177-CB45-C265-BE35-F040A9C9A714}"/>
          </ac:picMkLst>
        </pc:picChg>
        <pc:picChg chg="mod">
          <ac:chgData name="Oscar Shimabukuro" userId="9284af25-56d6-4d8e-800f-aaba1aebaae7" providerId="ADAL" clId="{854C5C6F-F00A-4A25-84B3-44799996A526}" dt="2023-03-10T21:25:37.578" v="573"/>
          <ac:picMkLst>
            <pc:docMk/>
            <pc:sldMk cId="3278180022" sldId="256"/>
            <ac:picMk id="1057" creationId="{5BBF1FC0-3134-9F64-3644-163380523DF7}"/>
          </ac:picMkLst>
        </pc:picChg>
        <pc:picChg chg="mod">
          <ac:chgData name="Oscar Shimabukuro" userId="9284af25-56d6-4d8e-800f-aaba1aebaae7" providerId="ADAL" clId="{854C5C6F-F00A-4A25-84B3-44799996A526}" dt="2023-03-10T21:25:37.578" v="573"/>
          <ac:picMkLst>
            <pc:docMk/>
            <pc:sldMk cId="3278180022" sldId="256"/>
            <ac:picMk id="1060" creationId="{27354486-6CAF-D1CE-E1C4-B3FEA8040F5A}"/>
          </ac:picMkLst>
        </pc:picChg>
        <pc:picChg chg="add mod">
          <ac:chgData name="Oscar Shimabukuro" userId="9284af25-56d6-4d8e-800f-aaba1aebaae7" providerId="ADAL" clId="{854C5C6F-F00A-4A25-84B3-44799996A526}" dt="2023-03-10T21:26:31.776" v="576" actId="1076"/>
          <ac:picMkLst>
            <pc:docMk/>
            <pc:sldMk cId="3278180022" sldId="256"/>
            <ac:picMk id="1062" creationId="{AB5D5C74-5D19-3B33-9F0D-E29D25811830}"/>
          </ac:picMkLst>
        </pc:picChg>
        <pc:picChg chg="mod">
          <ac:chgData name="Oscar Shimabukuro" userId="9284af25-56d6-4d8e-800f-aaba1aebaae7" providerId="ADAL" clId="{854C5C6F-F00A-4A25-84B3-44799996A526}" dt="2023-03-13T21:35:58.548" v="933"/>
          <ac:picMkLst>
            <pc:docMk/>
            <pc:sldMk cId="3278180022" sldId="256"/>
            <ac:picMk id="1066" creationId="{BE72478A-FC87-AE38-4E95-B051383DED92}"/>
          </ac:picMkLst>
        </pc:picChg>
        <pc:picChg chg="add mod">
          <ac:chgData name="Oscar Shimabukuro" userId="9284af25-56d6-4d8e-800f-aaba1aebaae7" providerId="ADAL" clId="{854C5C6F-F00A-4A25-84B3-44799996A526}" dt="2023-03-13T21:32:58.638" v="891" actId="1076"/>
          <ac:picMkLst>
            <pc:docMk/>
            <pc:sldMk cId="3278180022" sldId="256"/>
            <ac:picMk id="1067" creationId="{6F5D1D23-EC93-1524-2035-AA210C752C2C}"/>
          </ac:picMkLst>
        </pc:picChg>
        <pc:picChg chg="add del">
          <ac:chgData name="Oscar Shimabukuro" userId="9284af25-56d6-4d8e-800f-aaba1aebaae7" providerId="ADAL" clId="{854C5C6F-F00A-4A25-84B3-44799996A526}" dt="2023-03-13T21:34:40.951" v="899"/>
          <ac:picMkLst>
            <pc:docMk/>
            <pc:sldMk cId="3278180022" sldId="256"/>
            <ac:picMk id="2050" creationId="{6A82A3B9-43D5-D7AD-A078-5E29C22E0C06}"/>
          </ac:picMkLst>
        </pc:picChg>
        <pc:picChg chg="add mod">
          <ac:chgData name="Oscar Shimabukuro" userId="9284af25-56d6-4d8e-800f-aaba1aebaae7" providerId="ADAL" clId="{854C5C6F-F00A-4A25-84B3-44799996A526}" dt="2023-03-13T21:34:59.220" v="904" actId="1076"/>
          <ac:picMkLst>
            <pc:docMk/>
            <pc:sldMk cId="3278180022" sldId="256"/>
            <ac:picMk id="2052" creationId="{F7E769E1-6AE0-6093-C778-3D0C586F41CD}"/>
          </ac:picMkLst>
        </pc:picChg>
        <pc:cxnChg chg="mod">
          <ac:chgData name="Oscar Shimabukuro" userId="9284af25-56d6-4d8e-800f-aaba1aebaae7" providerId="ADAL" clId="{854C5C6F-F00A-4A25-84B3-44799996A526}" dt="2023-03-14T00:01:06.980" v="1020" actId="12788"/>
          <ac:cxnSpMkLst>
            <pc:docMk/>
            <pc:sldMk cId="3278180022" sldId="256"/>
            <ac:cxnSpMk id="48" creationId="{0B2C51C9-92F8-1DC5-09C8-D4DEFC8D1A42}"/>
          </ac:cxnSpMkLst>
        </pc:cxnChg>
        <pc:cxnChg chg="add del mod">
          <ac:chgData name="Oscar Shimabukuro" userId="9284af25-56d6-4d8e-800f-aaba1aebaae7" providerId="ADAL" clId="{854C5C6F-F00A-4A25-84B3-44799996A526}" dt="2023-03-10T18:56:04.097" v="95" actId="478"/>
          <ac:cxnSpMkLst>
            <pc:docMk/>
            <pc:sldMk cId="3278180022" sldId="256"/>
            <ac:cxnSpMk id="62" creationId="{8D2574DB-C5BC-ABA0-5D9A-1FF5ED204B32}"/>
          </ac:cxnSpMkLst>
        </pc:cxnChg>
        <pc:cxnChg chg="add mod">
          <ac:chgData name="Oscar Shimabukuro" userId="9284af25-56d6-4d8e-800f-aaba1aebaae7" providerId="ADAL" clId="{854C5C6F-F00A-4A25-84B3-44799996A526}" dt="2023-03-14T00:01:12.382" v="1021" actId="12788"/>
          <ac:cxnSpMkLst>
            <pc:docMk/>
            <pc:sldMk cId="3278180022" sldId="256"/>
            <ac:cxnSpMk id="64" creationId="{9A72C33F-8188-55DF-68DF-3A497EE1A98E}"/>
          </ac:cxnSpMkLst>
        </pc:cxnChg>
        <pc:cxnChg chg="add mod">
          <ac:chgData name="Oscar Shimabukuro" userId="9284af25-56d6-4d8e-800f-aaba1aebaae7" providerId="ADAL" clId="{854C5C6F-F00A-4A25-84B3-44799996A526}" dt="2023-03-14T00:01:17.728" v="1022" actId="12788"/>
          <ac:cxnSpMkLst>
            <pc:docMk/>
            <pc:sldMk cId="3278180022" sldId="256"/>
            <ac:cxnSpMk id="68" creationId="{7537C63D-28B0-76A6-5D6A-DAB55843F1C6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74" creationId="{0A2F8468-CCB0-C567-F325-5D591F2CCD15}"/>
          </ac:cxnSpMkLst>
        </pc:cxnChg>
        <pc:cxnChg chg="add del mod">
          <ac:chgData name="Oscar Shimabukuro" userId="9284af25-56d6-4d8e-800f-aaba1aebaae7" providerId="ADAL" clId="{854C5C6F-F00A-4A25-84B3-44799996A526}" dt="2023-03-13T21:10:47.348" v="678" actId="478"/>
          <ac:cxnSpMkLst>
            <pc:docMk/>
            <pc:sldMk cId="3278180022" sldId="256"/>
            <ac:cxnSpMk id="76" creationId="{43BD1FE6-57D8-2C0B-C345-55B3E09F2A1E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92" creationId="{D206574A-B709-7262-E9DE-9D426AA8C04A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97" creationId="{2DA4A5A7-6AB0-FE4D-3ACA-FE81F45F1263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103" creationId="{DCCB293B-775B-C49E-7B72-1DB50DA15DEE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112" creationId="{5DFEDE00-79A2-5619-6EF9-1E7539280872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14" creationId="{E3A5AE70-AA17-EB6D-F298-4E3E0DF62912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15" creationId="{FD98745B-5DC3-54C4-F080-D2C7D17EE7F6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16" creationId="{FF96120E-700A-E018-B497-95E1DFE9EF5E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17" creationId="{9BCACDAF-33F2-11F1-B445-6E0503BF3A1B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18" creationId="{DBE35B56-65AD-1261-BF7B-4CEB5DEC5127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19" creationId="{0227E169-B738-E982-4BCD-7DB86FCCCFA4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20" creationId="{34F8B9BB-CC41-5406-1C61-8D72576CEE8A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21" creationId="{45843068-2201-42ED-5436-B0BF3BF35801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122" creationId="{1705F6B4-E570-A1EA-8414-D95F9678462D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123" creationId="{51FA0616-2480-BFDE-A8C7-D2C4C4910E34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124" creationId="{C0BBFC5F-D971-B56C-7A22-98940A6FD877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125" creationId="{B615488C-1AA2-C4DC-E7EF-C98425D7E170}"/>
          </ac:cxnSpMkLst>
        </pc:cxnChg>
        <pc:cxnChg chg="mod">
          <ac:chgData name="Oscar Shimabukuro" userId="9284af25-56d6-4d8e-800f-aaba1aebaae7" providerId="ADAL" clId="{854C5C6F-F00A-4A25-84B3-44799996A526}" dt="2023-03-13T21:35:58.548" v="933"/>
          <ac:cxnSpMkLst>
            <pc:docMk/>
            <pc:sldMk cId="3278180022" sldId="256"/>
            <ac:cxnSpMk id="1030" creationId="{A72E6A16-14C7-5DEC-3428-379483AC9B16}"/>
          </ac:cxnSpMkLst>
        </pc:cxnChg>
        <pc:cxnChg chg="add del mod">
          <ac:chgData name="Oscar Shimabukuro" userId="9284af25-56d6-4d8e-800f-aaba1aebaae7" providerId="ADAL" clId="{854C5C6F-F00A-4A25-84B3-44799996A526}" dt="2023-03-10T19:28:59.812" v="487" actId="478"/>
          <ac:cxnSpMkLst>
            <pc:docMk/>
            <pc:sldMk cId="3278180022" sldId="256"/>
            <ac:cxnSpMk id="1032" creationId="{A7350E47-6BA4-A5E8-E6E7-4CE945C36C99}"/>
          </ac:cxnSpMkLst>
        </pc:cxnChg>
        <pc:cxnChg chg="add mod">
          <ac:chgData name="Oscar Shimabukuro" userId="9284af25-56d6-4d8e-800f-aaba1aebaae7" providerId="ADAL" clId="{854C5C6F-F00A-4A25-84B3-44799996A526}" dt="2023-03-14T00:01:22.331" v="1023" actId="12788"/>
          <ac:cxnSpMkLst>
            <pc:docMk/>
            <pc:sldMk cId="3278180022" sldId="256"/>
            <ac:cxnSpMk id="1036" creationId="{A7C6D41F-CE99-6DA9-36D6-EF83D2ACBC73}"/>
          </ac:cxnSpMkLst>
        </pc:cxnChg>
        <pc:cxnChg chg="add del mod">
          <ac:chgData name="Oscar Shimabukuro" userId="9284af25-56d6-4d8e-800f-aaba1aebaae7" providerId="ADAL" clId="{854C5C6F-F00A-4A25-84B3-44799996A526}" dt="2023-03-10T21:21:43.533" v="569" actId="478"/>
          <ac:cxnSpMkLst>
            <pc:docMk/>
            <pc:sldMk cId="3278180022" sldId="256"/>
            <ac:cxnSpMk id="1042" creationId="{8A1C97E1-B76D-6D21-D15D-14DD3E06FEC5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043" creationId="{F451925F-08B9-DC8A-D97B-14B84F7C49F6}"/>
          </ac:cxnSpMkLst>
        </pc:cxnChg>
        <pc:cxnChg chg="add del mod">
          <ac:chgData name="Oscar Shimabukuro" userId="9284af25-56d6-4d8e-800f-aaba1aebaae7" providerId="ADAL" clId="{854C5C6F-F00A-4A25-84B3-44799996A526}" dt="2023-03-13T21:35:51.858" v="932" actId="478"/>
          <ac:cxnSpMkLst>
            <pc:docMk/>
            <pc:sldMk cId="3278180022" sldId="256"/>
            <ac:cxnSpMk id="1047" creationId="{62C1EEF3-3274-40B5-ADA6-12ED291DF056}"/>
          </ac:cxnSpMkLst>
        </pc:cxnChg>
        <pc:cxnChg chg="add mod">
          <ac:chgData name="Oscar Shimabukuro" userId="9284af25-56d6-4d8e-800f-aaba1aebaae7" providerId="ADAL" clId="{854C5C6F-F00A-4A25-84B3-44799996A526}" dt="2023-03-14T00:01:28.724" v="1024" actId="12788"/>
          <ac:cxnSpMkLst>
            <pc:docMk/>
            <pc:sldMk cId="3278180022" sldId="256"/>
            <ac:cxnSpMk id="1065" creationId="{922B1B51-E11A-B980-724F-545D199D5A35}"/>
          </ac:cxnSpMkLst>
        </pc:cxnChg>
        <pc:cxnChg chg="add del mod">
          <ac:chgData name="Oscar Shimabukuro" userId="9284af25-56d6-4d8e-800f-aaba1aebaae7" providerId="ADAL" clId="{854C5C6F-F00A-4A25-84B3-44799996A526}" dt="2023-03-13T21:11:53.197" v="687" actId="478"/>
          <ac:cxnSpMkLst>
            <pc:docMk/>
            <pc:sldMk cId="3278180022" sldId="256"/>
            <ac:cxnSpMk id="1073" creationId="{DA5BD27C-7C87-AD0D-F7F5-F2572BD03F8F}"/>
          </ac:cxnSpMkLst>
        </pc:cxnChg>
      </pc:sldChg>
      <pc:sldChg chg="addSp delSp modSp del mod">
        <pc:chgData name="Oscar Shimabukuro" userId="9284af25-56d6-4d8e-800f-aaba1aebaae7" providerId="ADAL" clId="{854C5C6F-F00A-4A25-84B3-44799996A526}" dt="2023-03-13T21:36:02.910" v="934" actId="47"/>
        <pc:sldMkLst>
          <pc:docMk/>
          <pc:sldMk cId="23791322" sldId="257"/>
        </pc:sldMkLst>
        <pc:spChg chg="del">
          <ac:chgData name="Oscar Shimabukuro" userId="9284af25-56d6-4d8e-800f-aaba1aebaae7" providerId="ADAL" clId="{854C5C6F-F00A-4A25-84B3-44799996A526}" dt="2023-03-13T21:20:49.202" v="775" actId="478"/>
          <ac:spMkLst>
            <pc:docMk/>
            <pc:sldMk cId="23791322" sldId="257"/>
            <ac:spMk id="7" creationId="{D48FF6A5-7929-457B-C364-426E7C0ABB84}"/>
          </ac:spMkLst>
        </pc:spChg>
        <pc:spChg chg="del">
          <ac:chgData name="Oscar Shimabukuro" userId="9284af25-56d6-4d8e-800f-aaba1aebaae7" providerId="ADAL" clId="{854C5C6F-F00A-4A25-84B3-44799996A526}" dt="2023-03-13T21:20:56.801" v="786" actId="478"/>
          <ac:spMkLst>
            <pc:docMk/>
            <pc:sldMk cId="23791322" sldId="257"/>
            <ac:spMk id="31" creationId="{25F57268-3FD7-4E91-7072-9FA6924B467A}"/>
          </ac:spMkLst>
        </pc:spChg>
        <pc:spChg chg="del mod">
          <ac:chgData name="Oscar Shimabukuro" userId="9284af25-56d6-4d8e-800f-aaba1aebaae7" providerId="ADAL" clId="{854C5C6F-F00A-4A25-84B3-44799996A526}" dt="2023-03-13T21:20:56.801" v="786" actId="478"/>
          <ac:spMkLst>
            <pc:docMk/>
            <pc:sldMk cId="23791322" sldId="257"/>
            <ac:spMk id="35" creationId="{E2CC6249-8C7F-0EA1-97FF-EBE165239858}"/>
          </ac:spMkLst>
        </pc:spChg>
        <pc:spChg chg="del">
          <ac:chgData name="Oscar Shimabukuro" userId="9284af25-56d6-4d8e-800f-aaba1aebaae7" providerId="ADAL" clId="{854C5C6F-F00A-4A25-84B3-44799996A526}" dt="2023-03-13T21:20:53.804" v="784" actId="478"/>
          <ac:spMkLst>
            <pc:docMk/>
            <pc:sldMk cId="23791322" sldId="257"/>
            <ac:spMk id="39" creationId="{D0BD8262-39B2-3CEB-28F1-123861FFD80F}"/>
          </ac:spMkLst>
        </pc:spChg>
        <pc:spChg chg="del">
          <ac:chgData name="Oscar Shimabukuro" userId="9284af25-56d6-4d8e-800f-aaba1aebaae7" providerId="ADAL" clId="{854C5C6F-F00A-4A25-84B3-44799996A526}" dt="2023-03-13T21:20:56.801" v="786" actId="478"/>
          <ac:spMkLst>
            <pc:docMk/>
            <pc:sldMk cId="23791322" sldId="257"/>
            <ac:spMk id="45" creationId="{49FBFC98-3462-05AC-D89B-989BF1A0A71B}"/>
          </ac:spMkLst>
        </pc:spChg>
        <pc:spChg chg="add mod">
          <ac:chgData name="Oscar Shimabukuro" userId="9284af25-56d6-4d8e-800f-aaba1aebaae7" providerId="ADAL" clId="{854C5C6F-F00A-4A25-84B3-44799996A526}" dt="2023-03-13T21:24:58.247" v="845" actId="1076"/>
          <ac:spMkLst>
            <pc:docMk/>
            <pc:sldMk cId="23791322" sldId="257"/>
            <ac:spMk id="54" creationId="{A54015FD-CCF1-2818-4D79-F8D37219A8DA}"/>
          </ac:spMkLst>
        </pc:spChg>
        <pc:spChg chg="del">
          <ac:chgData name="Oscar Shimabukuro" userId="9284af25-56d6-4d8e-800f-aaba1aebaae7" providerId="ADAL" clId="{854C5C6F-F00A-4A25-84B3-44799996A526}" dt="2023-03-13T21:20:56.801" v="786" actId="478"/>
          <ac:spMkLst>
            <pc:docMk/>
            <pc:sldMk cId="23791322" sldId="257"/>
            <ac:spMk id="55" creationId="{ADA9C362-A49D-373F-CD92-175044987C46}"/>
          </ac:spMkLst>
        </pc:spChg>
        <pc:spChg chg="add mod">
          <ac:chgData name="Oscar Shimabukuro" userId="9284af25-56d6-4d8e-800f-aaba1aebaae7" providerId="ADAL" clId="{854C5C6F-F00A-4A25-84B3-44799996A526}" dt="2023-03-13T21:25:19.030" v="849" actId="1076"/>
          <ac:spMkLst>
            <pc:docMk/>
            <pc:sldMk cId="23791322" sldId="257"/>
            <ac:spMk id="56" creationId="{8FE3C1A1-2962-C885-605B-4D26DE6A08B2}"/>
          </ac:spMkLst>
        </pc:spChg>
        <pc:spChg chg="del">
          <ac:chgData name="Oscar Shimabukuro" userId="9284af25-56d6-4d8e-800f-aaba1aebaae7" providerId="ADAL" clId="{854C5C6F-F00A-4A25-84B3-44799996A526}" dt="2023-03-13T21:20:56.801" v="786" actId="478"/>
          <ac:spMkLst>
            <pc:docMk/>
            <pc:sldMk cId="23791322" sldId="257"/>
            <ac:spMk id="63" creationId="{063B7B98-2186-959E-7103-471C32F274BC}"/>
          </ac:spMkLst>
        </pc:spChg>
        <pc:spChg chg="mod">
          <ac:chgData name="Oscar Shimabukuro" userId="9284af25-56d6-4d8e-800f-aaba1aebaae7" providerId="ADAL" clId="{854C5C6F-F00A-4A25-84B3-44799996A526}" dt="2023-03-13T21:23:16.176" v="803" actId="1076"/>
          <ac:spMkLst>
            <pc:docMk/>
            <pc:sldMk cId="23791322" sldId="257"/>
            <ac:spMk id="107" creationId="{7B3B8206-885A-4683-4230-EDAE6D2B250C}"/>
          </ac:spMkLst>
        </pc:spChg>
        <pc:spChg chg="mod">
          <ac:chgData name="Oscar Shimabukuro" userId="9284af25-56d6-4d8e-800f-aaba1aebaae7" providerId="ADAL" clId="{854C5C6F-F00A-4A25-84B3-44799996A526}" dt="2023-03-13T21:23:22.645" v="805" actId="1076"/>
          <ac:spMkLst>
            <pc:docMk/>
            <pc:sldMk cId="23791322" sldId="257"/>
            <ac:spMk id="139" creationId="{AC83C918-7B42-E7E7-6D85-DB97F4B7F420}"/>
          </ac:spMkLst>
        </pc:spChg>
        <pc:spChg chg="del">
          <ac:chgData name="Oscar Shimabukuro" userId="9284af25-56d6-4d8e-800f-aaba1aebaae7" providerId="ADAL" clId="{854C5C6F-F00A-4A25-84B3-44799996A526}" dt="2023-03-13T21:21:04.264" v="787" actId="478"/>
          <ac:spMkLst>
            <pc:docMk/>
            <pc:sldMk cId="23791322" sldId="257"/>
            <ac:spMk id="167" creationId="{258B0262-6222-DC70-8A8C-E7B7324B6FD4}"/>
          </ac:spMkLst>
        </pc:spChg>
        <pc:grpChg chg="del">
          <ac:chgData name="Oscar Shimabukuro" userId="9284af25-56d6-4d8e-800f-aaba1aebaae7" providerId="ADAL" clId="{854C5C6F-F00A-4A25-84B3-44799996A526}" dt="2023-03-13T21:20:49.885" v="777" actId="478"/>
          <ac:grpSpMkLst>
            <pc:docMk/>
            <pc:sldMk cId="23791322" sldId="257"/>
            <ac:grpSpMk id="11" creationId="{3148C288-71FF-E1E5-6005-01AA46136B00}"/>
          </ac:grpSpMkLst>
        </pc:grpChg>
        <pc:grpChg chg="del">
          <ac:chgData name="Oscar Shimabukuro" userId="9284af25-56d6-4d8e-800f-aaba1aebaae7" providerId="ADAL" clId="{854C5C6F-F00A-4A25-84B3-44799996A526}" dt="2023-03-13T21:20:50.584" v="778" actId="478"/>
          <ac:grpSpMkLst>
            <pc:docMk/>
            <pc:sldMk cId="23791322" sldId="257"/>
            <ac:grpSpMk id="15" creationId="{BF83699B-4DEC-D2E0-78B1-9FFE3844B4ED}"/>
          </ac:grpSpMkLst>
        </pc:grpChg>
        <pc:grpChg chg="del">
          <ac:chgData name="Oscar Shimabukuro" userId="9284af25-56d6-4d8e-800f-aaba1aebaae7" providerId="ADAL" clId="{854C5C6F-F00A-4A25-84B3-44799996A526}" dt="2023-03-13T21:20:51" v="779" actId="478"/>
          <ac:grpSpMkLst>
            <pc:docMk/>
            <pc:sldMk cId="23791322" sldId="257"/>
            <ac:grpSpMk id="19" creationId="{9D8F0F78-2979-4CE9-AED0-FC3AE94596D5}"/>
          </ac:grpSpMkLst>
        </pc:grpChg>
        <pc:grpChg chg="del">
          <ac:chgData name="Oscar Shimabukuro" userId="9284af25-56d6-4d8e-800f-aaba1aebaae7" providerId="ADAL" clId="{854C5C6F-F00A-4A25-84B3-44799996A526}" dt="2023-03-13T21:20:49.573" v="776" actId="478"/>
          <ac:grpSpMkLst>
            <pc:docMk/>
            <pc:sldMk cId="23791322" sldId="257"/>
            <ac:grpSpMk id="23" creationId="{28D705BE-3884-BDE0-0D8E-2BEEED94DD35}"/>
          </ac:grpSpMkLst>
        </pc:grpChg>
        <pc:grpChg chg="del">
          <ac:chgData name="Oscar Shimabukuro" userId="9284af25-56d6-4d8e-800f-aaba1aebaae7" providerId="ADAL" clId="{854C5C6F-F00A-4A25-84B3-44799996A526}" dt="2023-03-13T21:20:51.714" v="780" actId="478"/>
          <ac:grpSpMkLst>
            <pc:docMk/>
            <pc:sldMk cId="23791322" sldId="257"/>
            <ac:grpSpMk id="27" creationId="{5651F56C-B215-0B96-1FE2-2D7EA381AB5B}"/>
          </ac:grpSpMkLst>
        </pc:grpChg>
        <pc:grpChg chg="del">
          <ac:chgData name="Oscar Shimabukuro" userId="9284af25-56d6-4d8e-800f-aaba1aebaae7" providerId="ADAL" clId="{854C5C6F-F00A-4A25-84B3-44799996A526}" dt="2023-03-13T21:20:56.801" v="786" actId="478"/>
          <ac:grpSpMkLst>
            <pc:docMk/>
            <pc:sldMk cId="23791322" sldId="257"/>
            <ac:grpSpMk id="49" creationId="{1BD91D5C-6BA1-7234-2457-6FE3A2F32C06}"/>
          </ac:grpSpMkLst>
        </pc:grpChg>
        <pc:grpChg chg="del">
          <ac:chgData name="Oscar Shimabukuro" userId="9284af25-56d6-4d8e-800f-aaba1aebaae7" providerId="ADAL" clId="{854C5C6F-F00A-4A25-84B3-44799996A526}" dt="2023-03-13T21:20:56.801" v="786" actId="478"/>
          <ac:grpSpMkLst>
            <pc:docMk/>
            <pc:sldMk cId="23791322" sldId="257"/>
            <ac:grpSpMk id="53" creationId="{DCDB9B85-4E77-B6D1-977B-40E21BBE3564}"/>
          </ac:grpSpMkLst>
        </pc:grpChg>
        <pc:grpChg chg="del">
          <ac:chgData name="Oscar Shimabukuro" userId="9284af25-56d6-4d8e-800f-aaba1aebaae7" providerId="ADAL" clId="{854C5C6F-F00A-4A25-84B3-44799996A526}" dt="2023-03-13T21:20:56.801" v="786" actId="478"/>
          <ac:grpSpMkLst>
            <pc:docMk/>
            <pc:sldMk cId="23791322" sldId="257"/>
            <ac:grpSpMk id="181" creationId="{A3AF18B5-5538-EE29-FB48-738141C3FE2B}"/>
          </ac:grpSpMkLst>
        </pc:grpChg>
        <pc:grpChg chg="mod">
          <ac:chgData name="Oscar Shimabukuro" userId="9284af25-56d6-4d8e-800f-aaba1aebaae7" providerId="ADAL" clId="{854C5C6F-F00A-4A25-84B3-44799996A526}" dt="2023-03-13T21:25:01.337" v="847" actId="1076"/>
          <ac:grpSpMkLst>
            <pc:docMk/>
            <pc:sldMk cId="23791322" sldId="257"/>
            <ac:grpSpMk id="190" creationId="{59678E93-63CB-4329-B6FF-8B562F251EA0}"/>
          </ac:grpSpMkLst>
        </pc:grpChg>
        <pc:picChg chg="del">
          <ac:chgData name="Oscar Shimabukuro" userId="9284af25-56d6-4d8e-800f-aaba1aebaae7" providerId="ADAL" clId="{854C5C6F-F00A-4A25-84B3-44799996A526}" dt="2023-03-13T21:20:48.483" v="774" actId="478"/>
          <ac:picMkLst>
            <pc:docMk/>
            <pc:sldMk cId="23791322" sldId="257"/>
            <ac:picMk id="5" creationId="{2C32F4B5-1445-2F0D-75A0-203006DAC629}"/>
          </ac:picMkLst>
        </pc:picChg>
        <pc:picChg chg="del">
          <ac:chgData name="Oscar Shimabukuro" userId="9284af25-56d6-4d8e-800f-aaba1aebaae7" providerId="ADAL" clId="{854C5C6F-F00A-4A25-84B3-44799996A526}" dt="2023-03-13T21:20:52.119" v="781" actId="478"/>
          <ac:picMkLst>
            <pc:docMk/>
            <pc:sldMk cId="23791322" sldId="257"/>
            <ac:picMk id="29" creationId="{D1C06BA4-F895-76ED-C8AA-4A05E4FF4554}"/>
          </ac:picMkLst>
        </pc:picChg>
        <pc:picChg chg="del">
          <ac:chgData name="Oscar Shimabukuro" userId="9284af25-56d6-4d8e-800f-aaba1aebaae7" providerId="ADAL" clId="{854C5C6F-F00A-4A25-84B3-44799996A526}" dt="2023-03-13T21:20:52.571" v="782" actId="478"/>
          <ac:picMkLst>
            <pc:docMk/>
            <pc:sldMk cId="23791322" sldId="257"/>
            <ac:picMk id="33" creationId="{34BEB0BE-0FD4-8156-DDCE-3C2D0481248D}"/>
          </ac:picMkLst>
        </pc:picChg>
        <pc:picChg chg="del">
          <ac:chgData name="Oscar Shimabukuro" userId="9284af25-56d6-4d8e-800f-aaba1aebaae7" providerId="ADAL" clId="{854C5C6F-F00A-4A25-84B3-44799996A526}" dt="2023-03-13T21:25:05.067" v="848" actId="478"/>
          <ac:picMkLst>
            <pc:docMk/>
            <pc:sldMk cId="23791322" sldId="257"/>
            <ac:picMk id="41" creationId="{94A09893-69A9-31E1-C22D-FF35E57D3444}"/>
          </ac:picMkLst>
        </pc:picChg>
        <pc:picChg chg="del">
          <ac:chgData name="Oscar Shimabukuro" userId="9284af25-56d6-4d8e-800f-aaba1aebaae7" providerId="ADAL" clId="{854C5C6F-F00A-4A25-84B3-44799996A526}" dt="2023-03-13T21:20:56.801" v="786" actId="478"/>
          <ac:picMkLst>
            <pc:docMk/>
            <pc:sldMk cId="23791322" sldId="257"/>
            <ac:picMk id="43" creationId="{AFA8B1DE-AA05-7A8C-5AFC-978569BB4D52}"/>
          </ac:picMkLst>
        </pc:picChg>
        <pc:picChg chg="mod">
          <ac:chgData name="Oscar Shimabukuro" userId="9284af25-56d6-4d8e-800f-aaba1aebaae7" providerId="ADAL" clId="{854C5C6F-F00A-4A25-84B3-44799996A526}" dt="2023-03-13T21:23:33.016" v="807" actId="1076"/>
          <ac:picMkLst>
            <pc:docMk/>
            <pc:sldMk cId="23791322" sldId="257"/>
            <ac:picMk id="99" creationId="{25BF1576-D11D-FA96-4A3F-A24EE7566B5E}"/>
          </ac:picMkLst>
        </pc:picChg>
        <pc:picChg chg="mod">
          <ac:chgData name="Oscar Shimabukuro" userId="9284af25-56d6-4d8e-800f-aaba1aebaae7" providerId="ADAL" clId="{854C5C6F-F00A-4A25-84B3-44799996A526}" dt="2023-03-13T21:23:08.838" v="801" actId="1076"/>
          <ac:picMkLst>
            <pc:docMk/>
            <pc:sldMk cId="23791322" sldId="257"/>
            <ac:picMk id="131" creationId="{65B7F698-DD3D-5B47-062E-E0009C1240D7}"/>
          </ac:picMkLst>
        </pc:picChg>
        <pc:cxnChg chg="del">
          <ac:chgData name="Oscar Shimabukuro" userId="9284af25-56d6-4d8e-800f-aaba1aebaae7" providerId="ADAL" clId="{854C5C6F-F00A-4A25-84B3-44799996A526}" dt="2023-03-13T21:20:54.423" v="785" actId="478"/>
          <ac:cxnSpMkLst>
            <pc:docMk/>
            <pc:sldMk cId="23791322" sldId="257"/>
            <ac:cxnSpMk id="37" creationId="{C888134C-5269-B0C5-DAE5-2BCA166E1FD5}"/>
          </ac:cxnSpMkLst>
        </pc:cxnChg>
        <pc:cxnChg chg="del">
          <ac:chgData name="Oscar Shimabukuro" userId="9284af25-56d6-4d8e-800f-aaba1aebaae7" providerId="ADAL" clId="{854C5C6F-F00A-4A25-84B3-44799996A526}" dt="2023-03-13T21:20:56.801" v="786" actId="478"/>
          <ac:cxnSpMkLst>
            <pc:docMk/>
            <pc:sldMk cId="23791322" sldId="257"/>
            <ac:cxnSpMk id="57" creationId="{9B2F14C8-4FA8-BE47-38C1-AFDEA667639B}"/>
          </ac:cxnSpMkLst>
        </pc:cxnChg>
        <pc:cxnChg chg="del">
          <ac:chgData name="Oscar Shimabukuro" userId="9284af25-56d6-4d8e-800f-aaba1aebaae7" providerId="ADAL" clId="{854C5C6F-F00A-4A25-84B3-44799996A526}" dt="2023-03-13T21:20:56.801" v="786" actId="478"/>
          <ac:cxnSpMkLst>
            <pc:docMk/>
            <pc:sldMk cId="23791322" sldId="257"/>
            <ac:cxnSpMk id="65" creationId="{B91A03E6-9992-E526-C678-6B43D7C8B9A6}"/>
          </ac:cxnSpMkLst>
        </pc:cxnChg>
        <pc:cxnChg chg="mod">
          <ac:chgData name="Oscar Shimabukuro" userId="9284af25-56d6-4d8e-800f-aaba1aebaae7" providerId="ADAL" clId="{854C5C6F-F00A-4A25-84B3-44799996A526}" dt="2023-03-13T21:23:12.379" v="802" actId="1076"/>
          <ac:cxnSpMkLst>
            <pc:docMk/>
            <pc:sldMk cId="23791322" sldId="257"/>
            <ac:cxnSpMk id="125" creationId="{E1D3B2C1-758B-ED85-DDD6-6E001FFF5F2A}"/>
          </ac:cxnSpMkLst>
        </pc:cxnChg>
        <pc:cxnChg chg="del">
          <ac:chgData name="Oscar Shimabukuro" userId="9284af25-56d6-4d8e-800f-aaba1aebaae7" providerId="ADAL" clId="{854C5C6F-F00A-4A25-84B3-44799996A526}" dt="2023-03-13T21:21:07.161" v="789" actId="478"/>
          <ac:cxnSpMkLst>
            <pc:docMk/>
            <pc:sldMk cId="23791322" sldId="257"/>
            <ac:cxnSpMk id="147" creationId="{F2D3C425-00B9-185A-5070-DB0E26524988}"/>
          </ac:cxnSpMkLst>
        </pc:cxnChg>
        <pc:cxnChg chg="del">
          <ac:chgData name="Oscar Shimabukuro" userId="9284af25-56d6-4d8e-800f-aaba1aebaae7" providerId="ADAL" clId="{854C5C6F-F00A-4A25-84B3-44799996A526}" dt="2023-03-13T21:21:08.651" v="790" actId="478"/>
          <ac:cxnSpMkLst>
            <pc:docMk/>
            <pc:sldMk cId="23791322" sldId="257"/>
            <ac:cxnSpMk id="151" creationId="{03F311E9-2083-0A97-5B92-8D9733BB0290}"/>
          </ac:cxnSpMkLst>
        </pc:cxnChg>
        <pc:cxnChg chg="del">
          <ac:chgData name="Oscar Shimabukuro" userId="9284af25-56d6-4d8e-800f-aaba1aebaae7" providerId="ADAL" clId="{854C5C6F-F00A-4A25-84B3-44799996A526}" dt="2023-03-13T21:21:06.236" v="788" actId="478"/>
          <ac:cxnSpMkLst>
            <pc:docMk/>
            <pc:sldMk cId="23791322" sldId="257"/>
            <ac:cxnSpMk id="153" creationId="{6C44EA7F-73FE-3EE7-B9C1-684548CFFBD8}"/>
          </ac:cxnSpMkLst>
        </pc:cxnChg>
        <pc:cxnChg chg="del">
          <ac:chgData name="Oscar Shimabukuro" userId="9284af25-56d6-4d8e-800f-aaba1aebaae7" providerId="ADAL" clId="{854C5C6F-F00A-4A25-84B3-44799996A526}" dt="2023-03-13T21:21:04.264" v="787" actId="478"/>
          <ac:cxnSpMkLst>
            <pc:docMk/>
            <pc:sldMk cId="23791322" sldId="257"/>
            <ac:cxnSpMk id="169" creationId="{89D14993-7E76-AB60-BA74-0D4597FEA2BF}"/>
          </ac:cxnSpMkLst>
        </pc:cxnChg>
      </pc:sldChg>
      <pc:sldMasterChg chg="modSp modSldLayout">
        <pc:chgData name="Oscar Shimabukuro" userId="9284af25-56d6-4d8e-800f-aaba1aebaae7" providerId="ADAL" clId="{854C5C6F-F00A-4A25-84B3-44799996A526}" dt="2023-03-10T18:56:52.303" v="101"/>
        <pc:sldMasterMkLst>
          <pc:docMk/>
          <pc:sldMasterMk cId="2988619769" sldId="2147483648"/>
        </pc:sldMasterMkLst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asterMk cId="2988619769" sldId="2147483648"/>
            <ac:spMk id="2" creationId="{B365594C-FC75-5221-99DE-B7E2A501B15D}"/>
          </ac:spMkLst>
        </pc:spChg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asterMk cId="2988619769" sldId="2147483648"/>
            <ac:spMk id="3" creationId="{9D3F9A33-C2E0-AAD8-A886-9C19D5661EA5}"/>
          </ac:spMkLst>
        </pc:spChg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asterMk cId="2988619769" sldId="2147483648"/>
            <ac:spMk id="4" creationId="{FBC80D5E-9605-CA11-0F65-40345A6294AD}"/>
          </ac:spMkLst>
        </pc:spChg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asterMk cId="2988619769" sldId="2147483648"/>
            <ac:spMk id="5" creationId="{32B79702-7B7E-8F2B-49BB-3CDFF7C4BB4F}"/>
          </ac:spMkLst>
        </pc:spChg>
        <pc:spChg chg="mod">
          <ac:chgData name="Oscar Shimabukuro" userId="9284af25-56d6-4d8e-800f-aaba1aebaae7" providerId="ADAL" clId="{854C5C6F-F00A-4A25-84B3-44799996A526}" dt="2023-03-10T18:56:52.303" v="101"/>
          <ac:spMkLst>
            <pc:docMk/>
            <pc:sldMasterMk cId="2988619769" sldId="2147483648"/>
            <ac:spMk id="6" creationId="{C256679B-D774-2891-73FF-ED9CD712FB42}"/>
          </ac:spMkLst>
        </pc:spChg>
        <pc:sldLayoutChg chg="modSp">
          <pc:chgData name="Oscar Shimabukuro" userId="9284af25-56d6-4d8e-800f-aaba1aebaae7" providerId="ADAL" clId="{854C5C6F-F00A-4A25-84B3-44799996A526}" dt="2023-03-10T18:56:52.303" v="101"/>
          <pc:sldLayoutMkLst>
            <pc:docMk/>
            <pc:sldMasterMk cId="2988619769" sldId="2147483648"/>
            <pc:sldLayoutMk cId="492235185" sldId="2147483649"/>
          </pc:sldLayoutMkLst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492235185" sldId="2147483649"/>
              <ac:spMk id="2" creationId="{DBE35F18-8664-8338-59DC-ABDBC7582CD4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492235185" sldId="2147483649"/>
              <ac:spMk id="3" creationId="{E4AF9F47-A51A-EECE-96DE-8A897521C056}"/>
            </ac:spMkLst>
          </pc:spChg>
        </pc:sldLayoutChg>
        <pc:sldLayoutChg chg="modSp">
          <pc:chgData name="Oscar Shimabukuro" userId="9284af25-56d6-4d8e-800f-aaba1aebaae7" providerId="ADAL" clId="{854C5C6F-F00A-4A25-84B3-44799996A526}" dt="2023-03-10T18:56:52.303" v="101"/>
          <pc:sldLayoutMkLst>
            <pc:docMk/>
            <pc:sldMasterMk cId="2988619769" sldId="2147483648"/>
            <pc:sldLayoutMk cId="3809823404" sldId="2147483651"/>
          </pc:sldLayoutMkLst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3809823404" sldId="2147483651"/>
              <ac:spMk id="2" creationId="{502F15AF-1135-39B8-BA75-9E88939A5369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3809823404" sldId="2147483651"/>
              <ac:spMk id="3" creationId="{693E29DE-D549-6EBD-A9F0-FB31E5898205}"/>
            </ac:spMkLst>
          </pc:spChg>
        </pc:sldLayoutChg>
        <pc:sldLayoutChg chg="modSp">
          <pc:chgData name="Oscar Shimabukuro" userId="9284af25-56d6-4d8e-800f-aaba1aebaae7" providerId="ADAL" clId="{854C5C6F-F00A-4A25-84B3-44799996A526}" dt="2023-03-10T18:56:52.303" v="101"/>
          <pc:sldLayoutMkLst>
            <pc:docMk/>
            <pc:sldMasterMk cId="2988619769" sldId="2147483648"/>
            <pc:sldLayoutMk cId="972730809" sldId="2147483652"/>
          </pc:sldLayoutMkLst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972730809" sldId="2147483652"/>
              <ac:spMk id="3" creationId="{A7386DDA-59E8-F862-1D59-4EA2C86D3BA7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972730809" sldId="2147483652"/>
              <ac:spMk id="4" creationId="{ED30FA62-01B9-EBBB-8E5A-1562BE827D7E}"/>
            </ac:spMkLst>
          </pc:spChg>
        </pc:sldLayoutChg>
        <pc:sldLayoutChg chg="modSp">
          <pc:chgData name="Oscar Shimabukuro" userId="9284af25-56d6-4d8e-800f-aaba1aebaae7" providerId="ADAL" clId="{854C5C6F-F00A-4A25-84B3-44799996A526}" dt="2023-03-10T18:56:52.303" v="101"/>
          <pc:sldLayoutMkLst>
            <pc:docMk/>
            <pc:sldMasterMk cId="2988619769" sldId="2147483648"/>
            <pc:sldLayoutMk cId="1510327963" sldId="2147483653"/>
          </pc:sldLayoutMkLst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1510327963" sldId="2147483653"/>
              <ac:spMk id="2" creationId="{DF116260-C0D1-6938-5941-89702E1398CB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1510327963" sldId="2147483653"/>
              <ac:spMk id="3" creationId="{54F9ECC7-7E17-4E85-DACD-A1056C2B0024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1510327963" sldId="2147483653"/>
              <ac:spMk id="4" creationId="{0F4E1BD5-CF1D-25C2-85FF-F3586428CCB7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1510327963" sldId="2147483653"/>
              <ac:spMk id="5" creationId="{44E5BAE2-0685-8707-B3D7-3DA102C2B951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1510327963" sldId="2147483653"/>
              <ac:spMk id="6" creationId="{22495362-6B7B-A4B3-418E-45142288043A}"/>
            </ac:spMkLst>
          </pc:spChg>
        </pc:sldLayoutChg>
        <pc:sldLayoutChg chg="modSp">
          <pc:chgData name="Oscar Shimabukuro" userId="9284af25-56d6-4d8e-800f-aaba1aebaae7" providerId="ADAL" clId="{854C5C6F-F00A-4A25-84B3-44799996A526}" dt="2023-03-10T18:56:52.303" v="101"/>
          <pc:sldLayoutMkLst>
            <pc:docMk/>
            <pc:sldMasterMk cId="2988619769" sldId="2147483648"/>
            <pc:sldLayoutMk cId="3143274131" sldId="2147483656"/>
          </pc:sldLayoutMkLst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3143274131" sldId="2147483656"/>
              <ac:spMk id="2" creationId="{A62C2DEE-CE04-9A9C-2B77-7956C671CA9C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3143274131" sldId="2147483656"/>
              <ac:spMk id="3" creationId="{2C1F5A2D-838B-44B9-0A9E-72AEE146297C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3143274131" sldId="2147483656"/>
              <ac:spMk id="4" creationId="{704F1A52-349C-7515-2DC9-531BBCAFAAA8}"/>
            </ac:spMkLst>
          </pc:spChg>
        </pc:sldLayoutChg>
        <pc:sldLayoutChg chg="modSp">
          <pc:chgData name="Oscar Shimabukuro" userId="9284af25-56d6-4d8e-800f-aaba1aebaae7" providerId="ADAL" clId="{854C5C6F-F00A-4A25-84B3-44799996A526}" dt="2023-03-10T18:56:52.303" v="101"/>
          <pc:sldLayoutMkLst>
            <pc:docMk/>
            <pc:sldMasterMk cId="2988619769" sldId="2147483648"/>
            <pc:sldLayoutMk cId="1607269707" sldId="2147483657"/>
          </pc:sldLayoutMkLst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1607269707" sldId="2147483657"/>
              <ac:spMk id="2" creationId="{DA838A49-4970-391B-2401-3CFA943D66B2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1607269707" sldId="2147483657"/>
              <ac:spMk id="3" creationId="{D89A2444-2A54-A8BB-BDE1-BFF2ED63EB94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1607269707" sldId="2147483657"/>
              <ac:spMk id="4" creationId="{07F338E4-E75D-8A69-9C98-83885B64EA84}"/>
            </ac:spMkLst>
          </pc:spChg>
        </pc:sldLayoutChg>
        <pc:sldLayoutChg chg="modSp">
          <pc:chgData name="Oscar Shimabukuro" userId="9284af25-56d6-4d8e-800f-aaba1aebaae7" providerId="ADAL" clId="{854C5C6F-F00A-4A25-84B3-44799996A526}" dt="2023-03-10T18:56:52.303" v="101"/>
          <pc:sldLayoutMkLst>
            <pc:docMk/>
            <pc:sldMasterMk cId="2988619769" sldId="2147483648"/>
            <pc:sldLayoutMk cId="3302736326" sldId="2147483659"/>
          </pc:sldLayoutMkLst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3302736326" sldId="2147483659"/>
              <ac:spMk id="2" creationId="{3D2240C0-80B8-CA23-087A-7C667AE2B987}"/>
            </ac:spMkLst>
          </pc:spChg>
          <pc:spChg chg="mod">
            <ac:chgData name="Oscar Shimabukuro" userId="9284af25-56d6-4d8e-800f-aaba1aebaae7" providerId="ADAL" clId="{854C5C6F-F00A-4A25-84B3-44799996A526}" dt="2023-03-10T18:56:52.303" v="101"/>
            <ac:spMkLst>
              <pc:docMk/>
              <pc:sldMasterMk cId="2988619769" sldId="2147483648"/>
              <pc:sldLayoutMk cId="3302736326" sldId="2147483659"/>
              <ac:spMk id="3" creationId="{170C8EA0-3437-C394-6386-BD85CCF3E129}"/>
            </ac:spMkLst>
          </pc:spChg>
        </pc:sldLayoutChg>
      </pc:sldMasterChg>
    </pc:docChg>
  </pc:docChgLst>
  <pc:docChgLst>
    <pc:chgData name="Manasa Ramalinga" userId="S::manasatr@microsoft.com::92e154c0-8e0c-4ab0-9f47-0e4645e5c1fa" providerId="AD" clId="Web-{35784685-01EF-45C9-9374-9351821C080A}"/>
    <pc:docChg chg="modSld">
      <pc:chgData name="Manasa Ramalinga" userId="S::manasatr@microsoft.com::92e154c0-8e0c-4ab0-9f47-0e4645e5c1fa" providerId="AD" clId="Web-{35784685-01EF-45C9-9374-9351821C080A}" dt="2023-03-14T19:19:21.666" v="12" actId="20577"/>
      <pc:docMkLst>
        <pc:docMk/>
      </pc:docMkLst>
      <pc:sldChg chg="addSp delSp modSp">
        <pc:chgData name="Manasa Ramalinga" userId="S::manasatr@microsoft.com::92e154c0-8e0c-4ab0-9f47-0e4645e5c1fa" providerId="AD" clId="Web-{35784685-01EF-45C9-9374-9351821C080A}" dt="2023-03-14T19:19:21.666" v="12" actId="20577"/>
        <pc:sldMkLst>
          <pc:docMk/>
          <pc:sldMk cId="3278180022" sldId="256"/>
        </pc:sldMkLst>
        <pc:spChg chg="add mod">
          <ac:chgData name="Manasa Ramalinga" userId="S::manasatr@microsoft.com::92e154c0-8e0c-4ab0-9f47-0e4645e5c1fa" providerId="AD" clId="Web-{35784685-01EF-45C9-9374-9351821C080A}" dt="2023-03-14T19:18:59.320" v="7" actId="1076"/>
          <ac:spMkLst>
            <pc:docMk/>
            <pc:sldMk cId="3278180022" sldId="256"/>
            <ac:spMk id="19" creationId="{DAF2A079-9C69-D8C8-628D-EA6DB1251F36}"/>
          </ac:spMkLst>
        </pc:spChg>
        <pc:spChg chg="add mod">
          <ac:chgData name="Manasa Ramalinga" userId="S::manasatr@microsoft.com::92e154c0-8e0c-4ab0-9f47-0e4645e5c1fa" providerId="AD" clId="Web-{35784685-01EF-45C9-9374-9351821C080A}" dt="2023-03-14T19:19:21.666" v="12" actId="20577"/>
          <ac:spMkLst>
            <pc:docMk/>
            <pc:sldMk cId="3278180022" sldId="256"/>
            <ac:spMk id="25" creationId="{F7426DD9-B5F6-C469-6473-214D08E93552}"/>
          </ac:spMkLst>
        </pc:spChg>
        <pc:spChg chg="mod">
          <ac:chgData name="Manasa Ramalinga" userId="S::manasatr@microsoft.com::92e154c0-8e0c-4ab0-9f47-0e4645e5c1fa" providerId="AD" clId="Web-{35784685-01EF-45C9-9374-9351821C080A}" dt="2023-03-14T19:18:27.880" v="1" actId="1076"/>
          <ac:spMkLst>
            <pc:docMk/>
            <pc:sldMk cId="3278180022" sldId="256"/>
            <ac:spMk id="63" creationId="{1387CDA1-34E6-D1F3-C51C-B052261E941F}"/>
          </ac:spMkLst>
        </pc:spChg>
        <pc:spChg chg="mod">
          <ac:chgData name="Manasa Ramalinga" userId="S::manasatr@microsoft.com::92e154c0-8e0c-4ab0-9f47-0e4645e5c1fa" providerId="AD" clId="Web-{35784685-01EF-45C9-9374-9351821C080A}" dt="2023-03-14T19:18:22.599" v="0" actId="1076"/>
          <ac:spMkLst>
            <pc:docMk/>
            <pc:sldMk cId="3278180022" sldId="256"/>
            <ac:spMk id="66" creationId="{E38E7EE4-A8A1-6FD7-8316-F47CD544F4B2}"/>
          </ac:spMkLst>
        </pc:spChg>
        <pc:spChg chg="mod">
          <ac:chgData name="Manasa Ramalinga" userId="S::manasatr@microsoft.com::92e154c0-8e0c-4ab0-9f47-0e4645e5c1fa" providerId="AD" clId="Web-{35784685-01EF-45C9-9374-9351821C080A}" dt="2023-03-14T19:18:37.990" v="2" actId="1076"/>
          <ac:spMkLst>
            <pc:docMk/>
            <pc:sldMk cId="3278180022" sldId="256"/>
            <ac:spMk id="67" creationId="{07B16302-4262-1E85-595B-D7D23E2E69A1}"/>
          </ac:spMkLst>
        </pc:spChg>
        <pc:spChg chg="mod">
          <ac:chgData name="Manasa Ramalinga" userId="S::manasatr@microsoft.com::92e154c0-8e0c-4ab0-9f47-0e4645e5c1fa" providerId="AD" clId="Web-{35784685-01EF-45C9-9374-9351821C080A}" dt="2023-03-14T19:18:45.585" v="3" actId="1076"/>
          <ac:spMkLst>
            <pc:docMk/>
            <pc:sldMk cId="3278180022" sldId="256"/>
            <ac:spMk id="73" creationId="{D360B9ED-ED30-C31E-E233-BA52BF4BB90E}"/>
          </ac:spMkLst>
        </pc:spChg>
        <pc:spChg chg="del mod">
          <ac:chgData name="Manasa Ramalinga" userId="S::manasatr@microsoft.com::92e154c0-8e0c-4ab0-9f47-0e4645e5c1fa" providerId="AD" clId="Web-{35784685-01EF-45C9-9374-9351821C080A}" dt="2023-03-14T19:18:51.976" v="5"/>
          <ac:spMkLst>
            <pc:docMk/>
            <pc:sldMk cId="3278180022" sldId="256"/>
            <ac:spMk id="1035" creationId="{02C6C431-D447-CBC7-A276-F77DB6A51ACA}"/>
          </ac:spMkLst>
        </pc:spChg>
        <pc:spChg chg="mod">
          <ac:chgData name="Manasa Ramalinga" userId="S::manasatr@microsoft.com::92e154c0-8e0c-4ab0-9f47-0e4645e5c1fa" providerId="AD" clId="Web-{35784685-01EF-45C9-9374-9351821C080A}" dt="2023-03-14T19:19:08.383" v="8" actId="1076"/>
          <ac:spMkLst>
            <pc:docMk/>
            <pc:sldMk cId="3278180022" sldId="256"/>
            <ac:spMk id="1064" creationId="{1538438F-574E-63F0-2926-1CAC3A2CA657}"/>
          </ac:spMkLst>
        </pc:spChg>
      </pc:sldChg>
    </pc:docChg>
  </pc:docChgLst>
  <pc:docChgLst>
    <pc:chgData name="Manasa Ramalinga" userId="S::manasatr@microsoft.com::92e154c0-8e0c-4ab0-9f47-0e4645e5c1fa" providerId="AD" clId="Web-{540DD9DC-8943-4492-A65F-92C37971979E}"/>
    <pc:docChg chg="modSld">
      <pc:chgData name="Manasa Ramalinga" userId="S::manasatr@microsoft.com::92e154c0-8e0c-4ab0-9f47-0e4645e5c1fa" providerId="AD" clId="Web-{540DD9DC-8943-4492-A65F-92C37971979E}" dt="2023-03-14T03:25:19.891" v="260" actId="1076"/>
      <pc:docMkLst>
        <pc:docMk/>
      </pc:docMkLst>
      <pc:sldChg chg="addSp delSp modSp">
        <pc:chgData name="Manasa Ramalinga" userId="S::manasatr@microsoft.com::92e154c0-8e0c-4ab0-9f47-0e4645e5c1fa" providerId="AD" clId="Web-{540DD9DC-8943-4492-A65F-92C37971979E}" dt="2023-03-14T03:25:19.891" v="260" actId="1076"/>
        <pc:sldMkLst>
          <pc:docMk/>
          <pc:sldMk cId="3278180022" sldId="256"/>
        </pc:sldMkLst>
        <pc:spChg chg="mod">
          <ac:chgData name="Manasa Ramalinga" userId="S::manasatr@microsoft.com::92e154c0-8e0c-4ab0-9f47-0e4645e5c1fa" providerId="AD" clId="Web-{540DD9DC-8943-4492-A65F-92C37971979E}" dt="2023-03-14T03:19:23.698" v="119" actId="1076"/>
          <ac:spMkLst>
            <pc:docMk/>
            <pc:sldMk cId="3278180022" sldId="256"/>
            <ac:spMk id="41" creationId="{6BEB714B-BA91-0076-3DDA-82669D6EE2CC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19:23.757" v="121" actId="1076"/>
          <ac:spMkLst>
            <pc:docMk/>
            <pc:sldMk cId="3278180022" sldId="256"/>
            <ac:spMk id="49" creationId="{F1134AB5-D744-BED9-F927-663B8BC7364E}"/>
          </ac:spMkLst>
        </pc:spChg>
        <pc:spChg chg="del mod">
          <ac:chgData name="Manasa Ramalinga" userId="S::manasatr@microsoft.com::92e154c0-8e0c-4ab0-9f47-0e4645e5c1fa" providerId="AD" clId="Web-{540DD9DC-8943-4492-A65F-92C37971979E}" dt="2023-03-14T03:22:57.413" v="238"/>
          <ac:spMkLst>
            <pc:docMk/>
            <pc:sldMk cId="3278180022" sldId="256"/>
            <ac:spMk id="50" creationId="{CCC664DF-7656-51BC-4FDE-FF2F1832D5DB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23"/>
          <ac:spMkLst>
            <pc:docMk/>
            <pc:sldMk cId="3278180022" sldId="256"/>
            <ac:spMk id="58" creationId="{830768A8-CDCA-CB27-FD72-0860CFB89597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22"/>
          <ac:spMkLst>
            <pc:docMk/>
            <pc:sldMk cId="3278180022" sldId="256"/>
            <ac:spMk id="62" creationId="{C5B26414-7A2C-A557-5E10-4882CA99571E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15:38.398" v="46" actId="1076"/>
          <ac:spMkLst>
            <pc:docMk/>
            <pc:sldMk cId="3278180022" sldId="256"/>
            <ac:spMk id="63" creationId="{1387CDA1-34E6-D1F3-C51C-B052261E941F}"/>
          </ac:spMkLst>
        </pc:spChg>
        <pc:spChg chg="add mod">
          <ac:chgData name="Manasa Ramalinga" userId="S::manasatr@microsoft.com::92e154c0-8e0c-4ab0-9f47-0e4645e5c1fa" providerId="AD" clId="Web-{540DD9DC-8943-4492-A65F-92C37971979E}" dt="2023-03-14T03:22:47.349" v="235" actId="1076"/>
          <ac:spMkLst>
            <pc:docMk/>
            <pc:sldMk cId="3278180022" sldId="256"/>
            <ac:spMk id="66" creationId="{E38E7EE4-A8A1-6FD7-8316-F47CD544F4B2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15:47.322" v="47" actId="1076"/>
          <ac:spMkLst>
            <pc:docMk/>
            <pc:sldMk cId="3278180022" sldId="256"/>
            <ac:spMk id="67" creationId="{07B16302-4262-1E85-595B-D7D23E2E69A1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20"/>
          <ac:spMkLst>
            <pc:docMk/>
            <pc:sldMk cId="3278180022" sldId="256"/>
            <ac:spMk id="70" creationId="{4569EBFA-B677-B5E2-517A-C3AB8791952B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15"/>
          <ac:spMkLst>
            <pc:docMk/>
            <pc:sldMk cId="3278180022" sldId="256"/>
            <ac:spMk id="72" creationId="{A9B4C44E-7CC3-72A9-8A12-32DCE586AD40}"/>
          </ac:spMkLst>
        </pc:spChg>
        <pc:spChg chg="add mod">
          <ac:chgData name="Manasa Ramalinga" userId="S::manasatr@microsoft.com::92e154c0-8e0c-4ab0-9f47-0e4645e5c1fa" providerId="AD" clId="Web-{540DD9DC-8943-4492-A65F-92C37971979E}" dt="2023-03-14T03:23:14.258" v="243" actId="20577"/>
          <ac:spMkLst>
            <pc:docMk/>
            <pc:sldMk cId="3278180022" sldId="256"/>
            <ac:spMk id="73" creationId="{D360B9ED-ED30-C31E-E233-BA52BF4BB90E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13"/>
          <ac:spMkLst>
            <pc:docMk/>
            <pc:sldMk cId="3278180022" sldId="256"/>
            <ac:spMk id="75" creationId="{F49F4B20-4461-4EE0-74BE-08A99E787385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12"/>
          <ac:spMkLst>
            <pc:docMk/>
            <pc:sldMk cId="3278180022" sldId="256"/>
            <ac:spMk id="76" creationId="{F642CF97-DE06-D9DE-F0A0-8F7A12782ABE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5:11.687" v="258" actId="14100"/>
          <ac:spMkLst>
            <pc:docMk/>
            <pc:sldMk cId="3278180022" sldId="256"/>
            <ac:spMk id="77" creationId="{799DE3A9-D440-C0A3-9B65-8CD9C8551522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10"/>
          <ac:spMkLst>
            <pc:docMk/>
            <pc:sldMk cId="3278180022" sldId="256"/>
            <ac:spMk id="79" creationId="{ADC3BA6E-11DD-45D7-3740-9A390F490CA2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09"/>
          <ac:spMkLst>
            <pc:docMk/>
            <pc:sldMk cId="3278180022" sldId="256"/>
            <ac:spMk id="80" creationId="{A6111A56-A9C4-8FEA-AE26-129EE94E7ED8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04"/>
          <ac:spMkLst>
            <pc:docMk/>
            <pc:sldMk cId="3278180022" sldId="256"/>
            <ac:spMk id="91" creationId="{BF5781EF-82C8-0516-C82B-F703A7376886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03"/>
          <ac:spMkLst>
            <pc:docMk/>
            <pc:sldMk cId="3278180022" sldId="256"/>
            <ac:spMk id="93" creationId="{B69C11C1-8706-0476-1084-DD5498E6DAAB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02"/>
          <ac:spMkLst>
            <pc:docMk/>
            <pc:sldMk cId="3278180022" sldId="256"/>
            <ac:spMk id="94" creationId="{F6830A78-4663-88B3-57ED-7143DC1576E1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201"/>
          <ac:spMkLst>
            <pc:docMk/>
            <pc:sldMk cId="3278180022" sldId="256"/>
            <ac:spMk id="95" creationId="{EFE2B1D7-4970-FADA-55A0-5F7A0FC5B438}"/>
          </ac:spMkLst>
        </pc:spChg>
        <pc:spChg chg="add del mod">
          <ac:chgData name="Manasa Ramalinga" userId="S::manasatr@microsoft.com::92e154c0-8e0c-4ab0-9f47-0e4645e5c1fa" providerId="AD" clId="Web-{540DD9DC-8943-4492-A65F-92C37971979E}" dt="2023-03-14T03:23:55.682" v="250" actId="20577"/>
          <ac:spMkLst>
            <pc:docMk/>
            <pc:sldMk cId="3278180022" sldId="256"/>
            <ac:spMk id="1035" creationId="{02C6C431-D447-CBC7-A276-F77DB6A51ACA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190"/>
          <ac:spMkLst>
            <pc:docMk/>
            <pc:sldMk cId="3278180022" sldId="256"/>
            <ac:spMk id="1040" creationId="{7EC5A570-7548-E6DD-2FB4-86D4D534765E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189"/>
          <ac:spMkLst>
            <pc:docMk/>
            <pc:sldMk cId="3278180022" sldId="256"/>
            <ac:spMk id="1041" creationId="{01CD71E2-8E2D-DD6F-3790-039664EC72E9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188"/>
          <ac:spMkLst>
            <pc:docMk/>
            <pc:sldMk cId="3278180022" sldId="256"/>
            <ac:spMk id="1042" creationId="{902BED3E-E9D1-5925-2215-731310C01949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07.249" v="187"/>
          <ac:spMkLst>
            <pc:docMk/>
            <pc:sldMk cId="3278180022" sldId="256"/>
            <ac:spMk id="1044" creationId="{317344DD-25F5-1F1E-21F9-4E536782EDCD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31.875" v="226" actId="14100"/>
          <ac:spMkLst>
            <pc:docMk/>
            <pc:sldMk cId="3278180022" sldId="256"/>
            <ac:spMk id="1045" creationId="{B500B200-397A-D72E-1197-9DB07C3144CC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1:42.610" v="228" actId="14100"/>
          <ac:spMkLst>
            <pc:docMk/>
            <pc:sldMk cId="3278180022" sldId="256"/>
            <ac:spMk id="1046" creationId="{2A087057-4823-7CD8-EBAA-194D6E452079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4:00.308" v="252" actId="20577"/>
          <ac:spMkLst>
            <pc:docMk/>
            <pc:sldMk cId="3278180022" sldId="256"/>
            <ac:spMk id="1064" creationId="{1538438F-574E-63F0-2926-1CAC3A2CA657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19:23.616" v="117" actId="1076"/>
          <ac:spMkLst>
            <pc:docMk/>
            <pc:sldMk cId="3278180022" sldId="256"/>
            <ac:spMk id="1068" creationId="{8D2DFC1B-88EC-228C-A686-0331AFEB9190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5:01.218" v="257" actId="1076"/>
          <ac:spMkLst>
            <pc:docMk/>
            <pc:sldMk cId="3278180022" sldId="256"/>
            <ac:spMk id="1071" creationId="{53D0113E-3A38-9145-6205-82F3ED9917E8}"/>
          </ac:spMkLst>
        </pc:spChg>
        <pc:spChg chg="mod">
          <ac:chgData name="Manasa Ramalinga" userId="S::manasatr@microsoft.com::92e154c0-8e0c-4ab0-9f47-0e4645e5c1fa" providerId="AD" clId="Web-{540DD9DC-8943-4492-A65F-92C37971979E}" dt="2023-03-14T03:24:27.137" v="254" actId="14100"/>
          <ac:spMkLst>
            <pc:docMk/>
            <pc:sldMk cId="3278180022" sldId="256"/>
            <ac:spMk id="1072" creationId="{66C8DB97-617B-1FA8-991B-B014AEAF39FE}"/>
          </ac:spMkLst>
        </pc:spChg>
        <pc:grpChg chg="mod">
          <ac:chgData name="Manasa Ramalinga" userId="S::manasatr@microsoft.com::92e154c0-8e0c-4ab0-9f47-0e4645e5c1fa" providerId="AD" clId="Web-{540DD9DC-8943-4492-A65F-92C37971979E}" dt="2023-03-14T03:13:59.094" v="7" actId="1076"/>
          <ac:grpSpMkLst>
            <pc:docMk/>
            <pc:sldMk cId="3278180022" sldId="256"/>
            <ac:grpSpMk id="2" creationId="{67EEF58C-CA46-C48B-0CD7-D11354205A85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3:51.515" v="4" actId="1076"/>
          <ac:grpSpMkLst>
            <pc:docMk/>
            <pc:sldMk cId="3278180022" sldId="256"/>
            <ac:grpSpMk id="6" creationId="{1D7B1BEB-FD71-60FE-4E5F-8A0208B5FDF5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8:55.849" v="93" actId="14100"/>
          <ac:grpSpMkLst>
            <pc:docMk/>
            <pc:sldMk cId="3278180022" sldId="256"/>
            <ac:grpSpMk id="18" creationId="{A61479D8-CC93-C389-AF26-5ED23FAE7012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8:55.911" v="94" actId="14100"/>
          <ac:grpSpMkLst>
            <pc:docMk/>
            <pc:sldMk cId="3278180022" sldId="256"/>
            <ac:grpSpMk id="26" creationId="{BEBF597B-A8C1-9A84-8423-C8D8F1FB7CE7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4:23.971" v="23" actId="1076"/>
          <ac:grpSpMkLst>
            <pc:docMk/>
            <pc:sldMk cId="3278180022" sldId="256"/>
            <ac:grpSpMk id="29" creationId="{FEDCF807-D668-A05F-0F7C-0DD6172F8C9E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4:24.002" v="24" actId="1076"/>
          <ac:grpSpMkLst>
            <pc:docMk/>
            <pc:sldMk cId="3278180022" sldId="256"/>
            <ac:grpSpMk id="30" creationId="{AE9E1174-A4D7-5AB2-2355-8565F373FD0B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4:24.049" v="25" actId="1076"/>
          <ac:grpSpMkLst>
            <pc:docMk/>
            <pc:sldMk cId="3278180022" sldId="256"/>
            <ac:grpSpMk id="31" creationId="{7E0F449E-6267-73A6-0AF9-72C14A2C56FE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8:55.943" v="95" actId="14100"/>
          <ac:grpSpMkLst>
            <pc:docMk/>
            <pc:sldMk cId="3278180022" sldId="256"/>
            <ac:grpSpMk id="32" creationId="{1B71B7AF-07C7-8012-371E-585C0FFBA21E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4:24.080" v="26" actId="1076"/>
          <ac:grpSpMkLst>
            <pc:docMk/>
            <pc:sldMk cId="3278180022" sldId="256"/>
            <ac:grpSpMk id="35" creationId="{B3058CF5-C156-B2F9-4D4E-0513B3FC1B3F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24:43.967" v="256" actId="14100"/>
          <ac:grpSpMkLst>
            <pc:docMk/>
            <pc:sldMk cId="3278180022" sldId="256"/>
            <ac:grpSpMk id="51" creationId="{029F07F3-FB7D-585E-E920-2C7CD46AC06A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3:58.985" v="5" actId="1076"/>
          <ac:grpSpMkLst>
            <pc:docMk/>
            <pc:sldMk cId="3278180022" sldId="256"/>
            <ac:grpSpMk id="60" creationId="{ED12768C-148E-8AC1-BA5D-F5522A7A14B0}"/>
          </ac:grpSpMkLst>
        </pc:grpChg>
        <pc:grpChg chg="mod">
          <ac:chgData name="Manasa Ramalinga" userId="S::manasatr@microsoft.com::92e154c0-8e0c-4ab0-9f47-0e4645e5c1fa" providerId="AD" clId="Web-{540DD9DC-8943-4492-A65F-92C37971979E}" dt="2023-03-14T03:13:59.063" v="6" actId="1076"/>
          <ac:grpSpMkLst>
            <pc:docMk/>
            <pc:sldMk cId="3278180022" sldId="256"/>
            <ac:grpSpMk id="1055" creationId="{F4C409F4-B1A3-F8A1-D0E9-BBAC0C136806}"/>
          </ac:grpSpMkLst>
        </pc:grpChg>
        <pc:picChg chg="mod">
          <ac:chgData name="Manasa Ramalinga" userId="S::manasatr@microsoft.com::92e154c0-8e0c-4ab0-9f47-0e4645e5c1fa" providerId="AD" clId="Web-{540DD9DC-8943-4492-A65F-92C37971979E}" dt="2023-03-14T03:14:13.923" v="18" actId="1076"/>
          <ac:picMkLst>
            <pc:docMk/>
            <pc:sldMk cId="3278180022" sldId="256"/>
            <ac:picMk id="5" creationId="{C0314635-C10B-14B0-74FE-63266C83C4A4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19:23.726" v="120" actId="1076"/>
          <ac:picMkLst>
            <pc:docMk/>
            <pc:sldMk cId="3278180022" sldId="256"/>
            <ac:picMk id="47" creationId="{4C0BFA46-FA9B-E87B-608B-AF5A198909CD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24"/>
          <ac:picMkLst>
            <pc:docMk/>
            <pc:sldMk cId="3278180022" sldId="256"/>
            <ac:picMk id="55" creationId="{2F17B3A6-0CC7-9F66-AF14-B54515A18AF2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21"/>
          <ac:picMkLst>
            <pc:docMk/>
            <pc:sldMk cId="3278180022" sldId="256"/>
            <ac:picMk id="69" creationId="{55228E8E-CF10-9D63-8B1A-0389CF303DFF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08"/>
          <ac:picMkLst>
            <pc:docMk/>
            <pc:sldMk cId="3278180022" sldId="256"/>
            <ac:picMk id="81" creationId="{727BC621-E1FE-5541-70E9-84B161631921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07"/>
          <ac:picMkLst>
            <pc:docMk/>
            <pc:sldMk cId="3278180022" sldId="256"/>
            <ac:picMk id="83" creationId="{1C142025-5D16-BC1C-94DA-92DDD11CA549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06"/>
          <ac:picMkLst>
            <pc:docMk/>
            <pc:sldMk cId="3278180022" sldId="256"/>
            <ac:picMk id="84" creationId="{346BB051-886B-6135-DEB7-2FD1BA733F5C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05"/>
          <ac:picMkLst>
            <pc:docMk/>
            <pc:sldMk cId="3278180022" sldId="256"/>
            <ac:picMk id="86" creationId="{A6F4DBDE-E455-4AAC-5267-B024C1D3048B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00"/>
          <ac:picMkLst>
            <pc:docMk/>
            <pc:sldMk cId="3278180022" sldId="256"/>
            <ac:picMk id="96" creationId="{E1546A3E-DCF3-325E-8ED3-29B1D3A6A5F4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193"/>
          <ac:picMkLst>
            <pc:docMk/>
            <pc:sldMk cId="3278180022" sldId="256"/>
            <ac:picMk id="1031" creationId="{5106B130-6B30-2058-A139-E3D6467A235A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192"/>
          <ac:picMkLst>
            <pc:docMk/>
            <pc:sldMk cId="3278180022" sldId="256"/>
            <ac:picMk id="1032" creationId="{D77AFD1F-80D4-88EF-2430-2DED3F1B4432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191"/>
          <ac:picMkLst>
            <pc:docMk/>
            <pc:sldMk cId="3278180022" sldId="256"/>
            <ac:picMk id="1037" creationId="{54F592EC-6804-8D2E-83C0-0B5EF4A6292A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184"/>
          <ac:picMkLst>
            <pc:docMk/>
            <pc:sldMk cId="3278180022" sldId="256"/>
            <ac:picMk id="1048" creationId="{EAEE83C5-89E4-198B-9166-1101640AEBDA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183"/>
          <ac:picMkLst>
            <pc:docMk/>
            <pc:sldMk cId="3278180022" sldId="256"/>
            <ac:picMk id="1049" creationId="{778AEB99-9970-12E9-0DFE-D73994F8A5F1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182"/>
          <ac:picMkLst>
            <pc:docMk/>
            <pc:sldMk cId="3278180022" sldId="256"/>
            <ac:picMk id="1050" creationId="{DD16CA50-2468-DC67-7C87-43D642C1499F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181"/>
          <ac:picMkLst>
            <pc:docMk/>
            <pc:sldMk cId="3278180022" sldId="256"/>
            <ac:picMk id="1051" creationId="{632CA7B4-B3DD-A3B4-ED52-29D4F85589DF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19"/>
          <ac:picMkLst>
            <pc:docMk/>
            <pc:sldMk cId="3278180022" sldId="256"/>
            <ac:picMk id="1052" creationId="{AA75742A-C61D-8212-A12F-01EDE68366A3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18"/>
          <ac:picMkLst>
            <pc:docMk/>
            <pc:sldMk cId="3278180022" sldId="256"/>
            <ac:picMk id="1053" creationId="{559C53F4-442D-1613-3A7B-D3C3386BB877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17"/>
          <ac:picMkLst>
            <pc:docMk/>
            <pc:sldMk cId="3278180022" sldId="256"/>
            <ac:picMk id="1054" creationId="{7733E177-CB45-C265-BE35-F040A9C9A714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21:07.249" v="216"/>
          <ac:picMkLst>
            <pc:docMk/>
            <pc:sldMk cId="3278180022" sldId="256"/>
            <ac:picMk id="1066" creationId="{BE72478A-FC87-AE38-4E95-B051383DED92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19:23.585" v="116" actId="1076"/>
          <ac:picMkLst>
            <pc:docMk/>
            <pc:sldMk cId="3278180022" sldId="256"/>
            <ac:picMk id="1067" creationId="{6F5D1D23-EC93-1524-2035-AA210C752C2C}"/>
          </ac:picMkLst>
        </pc:picChg>
        <pc:picChg chg="mod">
          <ac:chgData name="Manasa Ramalinga" userId="S::manasatr@microsoft.com::92e154c0-8e0c-4ab0-9f47-0e4645e5c1fa" providerId="AD" clId="Web-{540DD9DC-8943-4492-A65F-92C37971979E}" dt="2023-03-14T03:19:59.556" v="128" actId="14100"/>
          <ac:picMkLst>
            <pc:docMk/>
            <pc:sldMk cId="3278180022" sldId="256"/>
            <ac:picMk id="2052" creationId="{F7E769E1-6AE0-6093-C778-3D0C586F41CD}"/>
          </ac:picMkLst>
        </pc:picChg>
        <pc:cxnChg chg="add mod">
          <ac:chgData name="Manasa Ramalinga" userId="S::manasatr@microsoft.com::92e154c0-8e0c-4ab0-9f47-0e4645e5c1fa" providerId="AD" clId="Web-{540DD9DC-8943-4492-A65F-92C37971979E}" dt="2023-03-14T03:15:12.099" v="40" actId="1076"/>
          <ac:cxnSpMkLst>
            <pc:docMk/>
            <pc:sldMk cId="3278180022" sldId="256"/>
            <ac:cxnSpMk id="7" creationId="{DB8B34CA-CC65-0A38-B765-96859597665C}"/>
          </ac:cxnSpMkLst>
        </pc:cxnChg>
        <pc:cxnChg chg="add mod">
          <ac:chgData name="Manasa Ramalinga" userId="S::manasatr@microsoft.com::92e154c0-8e0c-4ab0-9f47-0e4645e5c1fa" providerId="AD" clId="Web-{540DD9DC-8943-4492-A65F-92C37971979E}" dt="2023-03-14T03:15:12.130" v="41" actId="1076"/>
          <ac:cxnSpMkLst>
            <pc:docMk/>
            <pc:sldMk cId="3278180022" sldId="256"/>
            <ac:cxnSpMk id="9" creationId="{64150FEA-05EF-E69F-7B48-37CF807850C3}"/>
          </ac:cxnSpMkLst>
        </pc:cxnChg>
        <pc:cxnChg chg="add mod">
          <ac:chgData name="Manasa Ramalinga" userId="S::manasatr@microsoft.com::92e154c0-8e0c-4ab0-9f47-0e4645e5c1fa" providerId="AD" clId="Web-{540DD9DC-8943-4492-A65F-92C37971979E}" dt="2023-03-14T03:15:30.319" v="45" actId="1076"/>
          <ac:cxnSpMkLst>
            <pc:docMk/>
            <pc:sldMk cId="3278180022" sldId="256"/>
            <ac:cxnSpMk id="10" creationId="{BEB1FBEC-FC31-FDD8-C3D6-0766A85C5931}"/>
          </ac:cxnSpMkLst>
        </pc:cxnChg>
        <pc:cxnChg chg="add mod">
          <ac:chgData name="Manasa Ramalinga" userId="S::manasatr@microsoft.com::92e154c0-8e0c-4ab0-9f47-0e4645e5c1fa" providerId="AD" clId="Web-{540DD9DC-8943-4492-A65F-92C37971979E}" dt="2023-03-14T03:25:16.344" v="259" actId="1076"/>
          <ac:cxnSpMkLst>
            <pc:docMk/>
            <pc:sldMk cId="3278180022" sldId="256"/>
            <ac:cxnSpMk id="12" creationId="{7BF9D242-2C1D-5CBF-A87D-EFA3541CD4E5}"/>
          </ac:cxnSpMkLst>
        </pc:cxnChg>
        <pc:cxnChg chg="add mod">
          <ac:chgData name="Manasa Ramalinga" userId="S::manasatr@microsoft.com::92e154c0-8e0c-4ab0-9f47-0e4645e5c1fa" providerId="AD" clId="Web-{540DD9DC-8943-4492-A65F-92C37971979E}" dt="2023-03-14T03:25:19.891" v="260" actId="1076"/>
          <ac:cxnSpMkLst>
            <pc:docMk/>
            <pc:sldMk cId="3278180022" sldId="256"/>
            <ac:cxnSpMk id="17" creationId="{989DC871-A046-8446-57C3-18D6BBD3278D}"/>
          </ac:cxnSpMkLst>
        </pc:cxnChg>
        <pc:cxnChg chg="add del">
          <ac:chgData name="Manasa Ramalinga" userId="S::manasatr@microsoft.com::92e154c0-8e0c-4ab0-9f47-0e4645e5c1fa" providerId="AD" clId="Web-{540DD9DC-8943-4492-A65F-92C37971979E}" dt="2023-03-14T03:18:34.957" v="86"/>
          <ac:cxnSpMkLst>
            <pc:docMk/>
            <pc:sldMk cId="3278180022" sldId="256"/>
            <ac:cxnSpMk id="25" creationId="{54A7E0A9-2395-22C2-3B50-3364F87E6770}"/>
          </ac:cxnSpMkLst>
        </pc:cxnChg>
        <pc:cxnChg chg="add mod">
          <ac:chgData name="Manasa Ramalinga" userId="S::manasatr@microsoft.com::92e154c0-8e0c-4ab0-9f47-0e4645e5c1fa" providerId="AD" clId="Web-{540DD9DC-8943-4492-A65F-92C37971979E}" dt="2023-03-14T03:19:44.446" v="125" actId="1076"/>
          <ac:cxnSpMkLst>
            <pc:docMk/>
            <pc:sldMk cId="3278180022" sldId="256"/>
            <ac:cxnSpMk id="34" creationId="{EE4EC5BA-8393-F22C-026C-85EDD0BB32C0}"/>
          </ac:cxnSpMkLst>
        </pc:cxnChg>
        <pc:cxnChg chg="add mod">
          <ac:chgData name="Manasa Ramalinga" userId="S::manasatr@microsoft.com::92e154c0-8e0c-4ab0-9f47-0e4645e5c1fa" providerId="AD" clId="Web-{540DD9DC-8943-4492-A65F-92C37971979E}" dt="2023-03-14T03:23:39.963" v="246" actId="1076"/>
          <ac:cxnSpMkLst>
            <pc:docMk/>
            <pc:sldMk cId="3278180022" sldId="256"/>
            <ac:cxnSpMk id="39" creationId="{DD9D5674-163A-CD9D-45CB-B3906ED8F87B}"/>
          </ac:cxnSpMkLst>
        </pc:cxnChg>
        <pc:cxnChg chg="add del mod">
          <ac:chgData name="Manasa Ramalinga" userId="S::manasatr@microsoft.com::92e154c0-8e0c-4ab0-9f47-0e4645e5c1fa" providerId="AD" clId="Web-{540DD9DC-8943-4492-A65F-92C37971979E}" dt="2023-03-14T03:20:31.418" v="132"/>
          <ac:cxnSpMkLst>
            <pc:docMk/>
            <pc:sldMk cId="3278180022" sldId="256"/>
            <ac:cxnSpMk id="40" creationId="{3017D49F-E0AD-B9D6-96F7-006D4E660BA6}"/>
          </ac:cxnSpMkLst>
        </pc:cxnChg>
        <pc:cxnChg chg="add del mod">
          <ac:chgData name="Manasa Ramalinga" userId="S::manasatr@microsoft.com::92e154c0-8e0c-4ab0-9f47-0e4645e5c1fa" providerId="AD" clId="Web-{540DD9DC-8943-4492-A65F-92C37971979E}" dt="2023-03-14T03:22:19.707" v="230"/>
          <ac:cxnSpMkLst>
            <pc:docMk/>
            <pc:sldMk cId="3278180022" sldId="256"/>
            <ac:cxnSpMk id="44" creationId="{891B85F1-B357-EF4B-85C5-EA35D089DFC9}"/>
          </ac:cxnSpMkLst>
        </pc:cxnChg>
        <pc:cxnChg chg="del mod">
          <ac:chgData name="Manasa Ramalinga" userId="S::manasatr@microsoft.com::92e154c0-8e0c-4ab0-9f47-0e4645e5c1fa" providerId="AD" clId="Web-{540DD9DC-8943-4492-A65F-92C37971979E}" dt="2023-03-14T03:15:23.365" v="43"/>
          <ac:cxnSpMkLst>
            <pc:docMk/>
            <pc:sldMk cId="3278180022" sldId="256"/>
            <ac:cxnSpMk id="48" creationId="{0B2C51C9-92F8-1DC5-09C8-D4DEFC8D1A42}"/>
          </ac:cxnSpMkLst>
        </pc:cxnChg>
        <pc:cxnChg chg="del">
          <ac:chgData name="Manasa Ramalinga" userId="S::manasatr@microsoft.com::92e154c0-8e0c-4ab0-9f47-0e4645e5c1fa" providerId="AD" clId="Web-{540DD9DC-8943-4492-A65F-92C37971979E}" dt="2023-03-14T03:14:32.159" v="29"/>
          <ac:cxnSpMkLst>
            <pc:docMk/>
            <pc:sldMk cId="3278180022" sldId="256"/>
            <ac:cxnSpMk id="64" creationId="{9A72C33F-8188-55DF-68DF-3A497EE1A98E}"/>
          </ac:cxnSpMkLst>
        </pc:cxnChg>
        <pc:cxnChg chg="add del mod">
          <ac:chgData name="Manasa Ramalinga" userId="S::manasatr@microsoft.com::92e154c0-8e0c-4ab0-9f47-0e4645e5c1fa" providerId="AD" clId="Web-{540DD9DC-8943-4492-A65F-92C37971979E}" dt="2023-03-14T03:22:33.114" v="232"/>
          <ac:cxnSpMkLst>
            <pc:docMk/>
            <pc:sldMk cId="3278180022" sldId="256"/>
            <ac:cxnSpMk id="65" creationId="{4DCFB938-94C9-E519-033B-9A0CF4B85C7C}"/>
          </ac:cxnSpMkLst>
        </pc:cxnChg>
        <pc:cxnChg chg="del">
          <ac:chgData name="Manasa Ramalinga" userId="S::manasatr@microsoft.com::92e154c0-8e0c-4ab0-9f47-0e4645e5c1fa" providerId="AD" clId="Web-{540DD9DC-8943-4492-A65F-92C37971979E}" dt="2023-03-14T03:14:37.394" v="31"/>
          <ac:cxnSpMkLst>
            <pc:docMk/>
            <pc:sldMk cId="3278180022" sldId="256"/>
            <ac:cxnSpMk id="68" creationId="{7537C63D-28B0-76A6-5D6A-DAB55843F1C6}"/>
          </ac:cxnSpMkLst>
        </pc:cxnChg>
        <pc:cxnChg chg="mod">
          <ac:chgData name="Manasa Ramalinga" userId="S::manasatr@microsoft.com::92e154c0-8e0c-4ab0-9f47-0e4645e5c1fa" providerId="AD" clId="Web-{540DD9DC-8943-4492-A65F-92C37971979E}" dt="2023-03-14T03:21:07.249" v="214"/>
          <ac:cxnSpMkLst>
            <pc:docMk/>
            <pc:sldMk cId="3278180022" sldId="256"/>
            <ac:cxnSpMk id="74" creationId="{0A2F8468-CCB0-C567-F325-5D591F2CCD15}"/>
          </ac:cxnSpMkLst>
        </pc:cxnChg>
        <pc:cxnChg chg="mod">
          <ac:chgData name="Manasa Ramalinga" userId="S::manasatr@microsoft.com::92e154c0-8e0c-4ab0-9f47-0e4645e5c1fa" providerId="AD" clId="Web-{540DD9DC-8943-4492-A65F-92C37971979E}" dt="2023-03-14T03:21:07.249" v="199"/>
          <ac:cxnSpMkLst>
            <pc:docMk/>
            <pc:sldMk cId="3278180022" sldId="256"/>
            <ac:cxnSpMk id="97" creationId="{2DA4A5A7-6AB0-FE4D-3ACA-FE81F45F1263}"/>
          </ac:cxnSpMkLst>
        </pc:cxnChg>
        <pc:cxnChg chg="mod">
          <ac:chgData name="Manasa Ramalinga" userId="S::manasatr@microsoft.com::92e154c0-8e0c-4ab0-9f47-0e4645e5c1fa" providerId="AD" clId="Web-{540DD9DC-8943-4492-A65F-92C37971979E}" dt="2023-03-14T03:21:07.249" v="198"/>
          <ac:cxnSpMkLst>
            <pc:docMk/>
            <pc:sldMk cId="3278180022" sldId="256"/>
            <ac:cxnSpMk id="103" creationId="{DCCB293B-775B-C49E-7B72-1DB50DA15DEE}"/>
          </ac:cxnSpMkLst>
        </pc:cxnChg>
        <pc:cxnChg chg="del">
          <ac:chgData name="Manasa Ramalinga" userId="S::manasatr@microsoft.com::92e154c0-8e0c-4ab0-9f47-0e4645e5c1fa" providerId="AD" clId="Web-{540DD9DC-8943-4492-A65F-92C37971979E}" dt="2023-03-14T03:17:31.484" v="74"/>
          <ac:cxnSpMkLst>
            <pc:docMk/>
            <pc:sldMk cId="3278180022" sldId="256"/>
            <ac:cxnSpMk id="112" creationId="{5DFEDE00-79A2-5619-6EF9-1E7539280872}"/>
          </ac:cxnSpMkLst>
        </pc:cxnChg>
        <pc:cxnChg chg="del">
          <ac:chgData name="Manasa Ramalinga" userId="S::manasatr@microsoft.com::92e154c0-8e0c-4ab0-9f47-0e4645e5c1fa" providerId="AD" clId="Web-{540DD9DC-8943-4492-A65F-92C37971979E}" dt="2023-03-14T03:17:31.156" v="73"/>
          <ac:cxnSpMkLst>
            <pc:docMk/>
            <pc:sldMk cId="3278180022" sldId="256"/>
            <ac:cxnSpMk id="122" creationId="{1705F6B4-E570-A1EA-8414-D95F9678462D}"/>
          </ac:cxnSpMkLst>
        </pc:cxnChg>
        <pc:cxnChg chg="mod">
          <ac:chgData name="Manasa Ramalinga" userId="S::manasatr@microsoft.com::92e154c0-8e0c-4ab0-9f47-0e4645e5c1fa" providerId="AD" clId="Web-{540DD9DC-8943-4492-A65F-92C37971979E}" dt="2023-03-14T03:21:07.249" v="197"/>
          <ac:cxnSpMkLst>
            <pc:docMk/>
            <pc:sldMk cId="3278180022" sldId="256"/>
            <ac:cxnSpMk id="123" creationId="{51FA0616-2480-BFDE-A8C7-D2C4C4910E34}"/>
          </ac:cxnSpMkLst>
        </pc:cxnChg>
        <pc:cxnChg chg="mod">
          <ac:chgData name="Manasa Ramalinga" userId="S::manasatr@microsoft.com::92e154c0-8e0c-4ab0-9f47-0e4645e5c1fa" providerId="AD" clId="Web-{540DD9DC-8943-4492-A65F-92C37971979E}" dt="2023-03-14T03:21:07.249" v="196"/>
          <ac:cxnSpMkLst>
            <pc:docMk/>
            <pc:sldMk cId="3278180022" sldId="256"/>
            <ac:cxnSpMk id="124" creationId="{C0BBFC5F-D971-B56C-7A22-98940A6FD877}"/>
          </ac:cxnSpMkLst>
        </pc:cxnChg>
        <pc:cxnChg chg="mod">
          <ac:chgData name="Manasa Ramalinga" userId="S::manasatr@microsoft.com::92e154c0-8e0c-4ab0-9f47-0e4645e5c1fa" providerId="AD" clId="Web-{540DD9DC-8943-4492-A65F-92C37971979E}" dt="2023-03-14T03:21:07.249" v="195"/>
          <ac:cxnSpMkLst>
            <pc:docMk/>
            <pc:sldMk cId="3278180022" sldId="256"/>
            <ac:cxnSpMk id="125" creationId="{B615488C-1AA2-C4DC-E7EF-C98425D7E170}"/>
          </ac:cxnSpMkLst>
        </pc:cxnChg>
        <pc:cxnChg chg="mod">
          <ac:chgData name="Manasa Ramalinga" userId="S::manasatr@microsoft.com::92e154c0-8e0c-4ab0-9f47-0e4645e5c1fa" providerId="AD" clId="Web-{540DD9DC-8943-4492-A65F-92C37971979E}" dt="2023-03-14T03:21:07.249" v="194"/>
          <ac:cxnSpMkLst>
            <pc:docMk/>
            <pc:sldMk cId="3278180022" sldId="256"/>
            <ac:cxnSpMk id="1030" creationId="{A72E6A16-14C7-5DEC-3428-379483AC9B16}"/>
          </ac:cxnSpMkLst>
        </pc:cxnChg>
        <pc:cxnChg chg="del">
          <ac:chgData name="Manasa Ramalinga" userId="S::manasatr@microsoft.com::92e154c0-8e0c-4ab0-9f47-0e4645e5c1fa" providerId="AD" clId="Web-{540DD9DC-8943-4492-A65F-92C37971979E}" dt="2023-03-14T03:19:48.353" v="127"/>
          <ac:cxnSpMkLst>
            <pc:docMk/>
            <pc:sldMk cId="3278180022" sldId="256"/>
            <ac:cxnSpMk id="1036" creationId="{A7C6D41F-CE99-6DA9-36D6-EF83D2ACBC73}"/>
          </ac:cxnSpMkLst>
        </pc:cxnChg>
        <pc:cxnChg chg="del">
          <ac:chgData name="Manasa Ramalinga" userId="S::manasatr@microsoft.com::92e154c0-8e0c-4ab0-9f47-0e4645e5c1fa" providerId="AD" clId="Web-{540DD9DC-8943-4492-A65F-92C37971979E}" dt="2023-03-14T03:19:48.353" v="126"/>
          <ac:cxnSpMkLst>
            <pc:docMk/>
            <pc:sldMk cId="3278180022" sldId="256"/>
            <ac:cxnSpMk id="1065" creationId="{922B1B51-E11A-B980-724F-545D199D5A35}"/>
          </ac:cxnSpMkLst>
        </pc:cxnChg>
      </pc:sldChg>
    </pc:docChg>
  </pc:docChgLst>
  <pc:docChgLst>
    <pc:chgData name="Manasa Ramalinga" userId="S::manasatr@microsoft.com::92e154c0-8e0c-4ab0-9f47-0e4645e5c1fa" providerId="AD" clId="Web-{68065856-C92B-44C7-9AB0-747C197BEA4C}"/>
    <pc:docChg chg="addSld modSld">
      <pc:chgData name="Manasa Ramalinga" userId="S::manasatr@microsoft.com::92e154c0-8e0c-4ab0-9f47-0e4645e5c1fa" providerId="AD" clId="Web-{68065856-C92B-44C7-9AB0-747C197BEA4C}" dt="2023-03-13T21:24:20.975" v="265" actId="1076"/>
      <pc:docMkLst>
        <pc:docMk/>
      </pc:docMkLst>
      <pc:sldChg chg="addSp delSp modSp">
        <pc:chgData name="Manasa Ramalinga" userId="S::manasatr@microsoft.com::92e154c0-8e0c-4ab0-9f47-0e4645e5c1fa" providerId="AD" clId="Web-{68065856-C92B-44C7-9AB0-747C197BEA4C}" dt="2023-03-13T21:19:47.092" v="139" actId="14100"/>
        <pc:sldMkLst>
          <pc:docMk/>
          <pc:sldMk cId="3278180022" sldId="256"/>
        </pc:sldMkLst>
        <pc:spChg chg="mod">
          <ac:chgData name="Manasa Ramalinga" userId="S::manasatr@microsoft.com::92e154c0-8e0c-4ab0-9f47-0e4645e5c1fa" providerId="AD" clId="Web-{68065856-C92B-44C7-9AB0-747C197BEA4C}" dt="2023-03-13T21:16:59.088" v="107" actId="1076"/>
          <ac:spMkLst>
            <pc:docMk/>
            <pc:sldMk cId="3278180022" sldId="256"/>
            <ac:spMk id="73" creationId="{3766FE0B-08A8-795E-627B-59573559C592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3:56.771" v="17" actId="1076"/>
          <ac:spMkLst>
            <pc:docMk/>
            <pc:sldMk cId="3278180022" sldId="256"/>
            <ac:spMk id="78" creationId="{9A094BD5-EE34-40BC-9149-EED9547C91C7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4:13.772" v="23" actId="1076"/>
          <ac:spMkLst>
            <pc:docMk/>
            <pc:sldMk cId="3278180022" sldId="256"/>
            <ac:spMk id="90" creationId="{FE492762-00EC-89F1-CD66-B00FFBDC39CD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5:09.695" v="52" actId="1076"/>
          <ac:spMkLst>
            <pc:docMk/>
            <pc:sldMk cId="3278180022" sldId="256"/>
            <ac:spMk id="98" creationId="{FEC86569-D7F6-7B75-F83B-6353D7FCDA45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4:39.178" v="31" actId="1076"/>
          <ac:spMkLst>
            <pc:docMk/>
            <pc:sldMk cId="3278180022" sldId="256"/>
            <ac:spMk id="99" creationId="{31F1A7C5-F426-94C8-5D9F-B22AE9B51F38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7:44.527" v="121" actId="1076"/>
          <ac:spMkLst>
            <pc:docMk/>
            <pc:sldMk cId="3278180022" sldId="256"/>
            <ac:spMk id="100" creationId="{07A57FF0-5BF3-3559-8DF4-9CF0796EFF26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4:47.694" v="33" actId="1076"/>
          <ac:spMkLst>
            <pc:docMk/>
            <pc:sldMk cId="3278180022" sldId="256"/>
            <ac:spMk id="101" creationId="{81FFD2EF-C5D7-2366-509B-E688484F1E15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4:28.225" v="29" actId="1076"/>
          <ac:spMkLst>
            <pc:docMk/>
            <pc:sldMk cId="3278180022" sldId="256"/>
            <ac:spMk id="102" creationId="{0719BBE6-190A-A813-2569-C19302024417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5:58.915" v="57" actId="1076"/>
          <ac:spMkLst>
            <pc:docMk/>
            <pc:sldMk cId="3278180022" sldId="256"/>
            <ac:spMk id="108" creationId="{9A69B884-677D-134B-D947-B091A6BF4BCD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5:58.946" v="58" actId="1076"/>
          <ac:spMkLst>
            <pc:docMk/>
            <pc:sldMk cId="3278180022" sldId="256"/>
            <ac:spMk id="109" creationId="{94350D5D-74F3-8B2F-6DEA-2E0A5355C5A0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7:52.761" v="122" actId="14100"/>
          <ac:spMkLst>
            <pc:docMk/>
            <pc:sldMk cId="3278180022" sldId="256"/>
            <ac:spMk id="110" creationId="{346CAE38-6E37-2E77-B117-63FF31591D1B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5:58.993" v="60" actId="1076"/>
          <ac:spMkLst>
            <pc:docMk/>
            <pc:sldMk cId="3278180022" sldId="256"/>
            <ac:spMk id="111" creationId="{4536590E-6D8F-F58E-E765-C45B6C4E4502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8:22.340" v="132" actId="1076"/>
          <ac:spMkLst>
            <pc:docMk/>
            <pc:sldMk cId="3278180022" sldId="256"/>
            <ac:spMk id="1025" creationId="{52E90335-73B1-25DD-1C39-9CD65A0BA3C1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8:22.371" v="133" actId="1076"/>
          <ac:spMkLst>
            <pc:docMk/>
            <pc:sldMk cId="3278180022" sldId="256"/>
            <ac:spMk id="1027" creationId="{E85FB168-86F2-A316-D3D5-20CEB3DE5FB9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8:22.403" v="134" actId="1076"/>
          <ac:spMkLst>
            <pc:docMk/>
            <pc:sldMk cId="3278180022" sldId="256"/>
            <ac:spMk id="1028" creationId="{D4C34333-A75A-E156-D05B-1747BB97500E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8:22.434" v="135" actId="1076"/>
          <ac:spMkLst>
            <pc:docMk/>
            <pc:sldMk cId="3278180022" sldId="256"/>
            <ac:spMk id="1029" creationId="{E2FA870C-0651-8029-F2AD-C7AF65C23B85}"/>
          </ac:spMkLst>
        </pc:spChg>
        <pc:spChg chg="del">
          <ac:chgData name="Manasa Ramalinga" userId="S::manasatr@microsoft.com::92e154c0-8e0c-4ab0-9f47-0e4645e5c1fa" providerId="AD" clId="Web-{68065856-C92B-44C7-9AB0-747C197BEA4C}" dt="2023-03-13T21:18:27.247" v="136"/>
          <ac:spMkLst>
            <pc:docMk/>
            <pc:sldMk cId="3278180022" sldId="256"/>
            <ac:spMk id="1039" creationId="{3D825213-6150-130F-0F11-587196A1B123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3:45.958" v="14" actId="1076"/>
          <ac:spMkLst>
            <pc:docMk/>
            <pc:sldMk cId="3278180022" sldId="256"/>
            <ac:spMk id="1069" creationId="{8AA24A77-C477-B9DB-E05C-6EA8B2F981E4}"/>
          </ac:spMkLst>
        </pc:spChg>
        <pc:spChg chg="mod">
          <ac:chgData name="Manasa Ramalinga" userId="S::manasatr@microsoft.com::92e154c0-8e0c-4ab0-9f47-0e4645e5c1fa" providerId="AD" clId="Web-{68065856-C92B-44C7-9AB0-747C197BEA4C}" dt="2023-03-13T21:19:34.389" v="138" actId="1076"/>
          <ac:spMkLst>
            <pc:docMk/>
            <pc:sldMk cId="3278180022" sldId="256"/>
            <ac:spMk id="1070" creationId="{5AD7C88B-E3F7-0370-620D-0C847914053B}"/>
          </ac:spMkLst>
        </pc:spChg>
        <pc:grpChg chg="mod">
          <ac:chgData name="Manasa Ramalinga" userId="S::manasatr@microsoft.com::92e154c0-8e0c-4ab0-9f47-0e4645e5c1fa" providerId="AD" clId="Web-{68065856-C92B-44C7-9AB0-747C197BEA4C}" dt="2023-03-13T21:12:20.519" v="8" actId="1076"/>
          <ac:grpSpMkLst>
            <pc:docMk/>
            <pc:sldMk cId="3278180022" sldId="256"/>
            <ac:grpSpMk id="29" creationId="{FEDCF807-D668-A05F-0F7C-0DD6172F8C9E}"/>
          </ac:grpSpMkLst>
        </pc:grpChg>
        <pc:grpChg chg="mod">
          <ac:chgData name="Manasa Ramalinga" userId="S::manasatr@microsoft.com::92e154c0-8e0c-4ab0-9f47-0e4645e5c1fa" providerId="AD" clId="Web-{68065856-C92B-44C7-9AB0-747C197BEA4C}" dt="2023-03-13T21:12:14.534" v="6" actId="1076"/>
          <ac:grpSpMkLst>
            <pc:docMk/>
            <pc:sldMk cId="3278180022" sldId="256"/>
            <ac:grpSpMk id="30" creationId="{AE9E1174-A4D7-5AB2-2355-8565F373FD0B}"/>
          </ac:grpSpMkLst>
        </pc:grpChg>
        <pc:grpChg chg="mod">
          <ac:chgData name="Manasa Ramalinga" userId="S::manasatr@microsoft.com::92e154c0-8e0c-4ab0-9f47-0e4645e5c1fa" providerId="AD" clId="Web-{68065856-C92B-44C7-9AB0-747C197BEA4C}" dt="2023-03-13T21:12:18.753" v="7" actId="1076"/>
          <ac:grpSpMkLst>
            <pc:docMk/>
            <pc:sldMk cId="3278180022" sldId="256"/>
            <ac:grpSpMk id="31" creationId="{7E0F449E-6267-73A6-0AF9-72C14A2C56FE}"/>
          </ac:grpSpMkLst>
        </pc:grpChg>
        <pc:grpChg chg="mod">
          <ac:chgData name="Manasa Ramalinga" userId="S::manasatr@microsoft.com::92e154c0-8e0c-4ab0-9f47-0e4645e5c1fa" providerId="AD" clId="Web-{68065856-C92B-44C7-9AB0-747C197BEA4C}" dt="2023-03-13T21:12:22.816" v="9" actId="1076"/>
          <ac:grpSpMkLst>
            <pc:docMk/>
            <pc:sldMk cId="3278180022" sldId="256"/>
            <ac:grpSpMk id="34" creationId="{9C567CBC-41BD-1AD9-F367-FFF1F9225020}"/>
          </ac:grpSpMkLst>
        </pc:grpChg>
        <pc:grpChg chg="mod">
          <ac:chgData name="Manasa Ramalinga" userId="S::manasatr@microsoft.com::92e154c0-8e0c-4ab0-9f47-0e4645e5c1fa" providerId="AD" clId="Web-{68065856-C92B-44C7-9AB0-747C197BEA4C}" dt="2023-03-13T21:12:12.878" v="5" actId="1076"/>
          <ac:grpSpMkLst>
            <pc:docMk/>
            <pc:sldMk cId="3278180022" sldId="256"/>
            <ac:grpSpMk id="35" creationId="{B3058CF5-C156-B2F9-4D4E-0513B3FC1B3F}"/>
          </ac:grpSpMkLst>
        </pc:grpChg>
        <pc:grpChg chg="del mod">
          <ac:chgData name="Manasa Ramalinga" userId="S::manasatr@microsoft.com::92e154c0-8e0c-4ab0-9f47-0e4645e5c1fa" providerId="AD" clId="Web-{68065856-C92B-44C7-9AB0-747C197BEA4C}" dt="2023-03-13T21:12:09.143" v="4"/>
          <ac:grpSpMkLst>
            <pc:docMk/>
            <pc:sldMk cId="3278180022" sldId="256"/>
            <ac:grpSpMk id="38" creationId="{502AD7FC-FA5F-510E-42E3-F8919BE2567C}"/>
          </ac:grpSpMkLst>
        </pc:grpChg>
        <pc:grpChg chg="mod">
          <ac:chgData name="Manasa Ramalinga" userId="S::manasatr@microsoft.com::92e154c0-8e0c-4ab0-9f47-0e4645e5c1fa" providerId="AD" clId="Web-{68065856-C92B-44C7-9AB0-747C197BEA4C}" dt="2023-03-13T21:14:06.303" v="20" actId="1076"/>
          <ac:grpSpMkLst>
            <pc:docMk/>
            <pc:sldMk cId="3278180022" sldId="256"/>
            <ac:grpSpMk id="89" creationId="{5DFB7854-C14D-C3D5-500C-4865C436AB51}"/>
          </ac:grpSpMkLst>
        </pc:grpChg>
        <pc:picChg chg="mod">
          <ac:chgData name="Manasa Ramalinga" userId="S::manasatr@microsoft.com::92e154c0-8e0c-4ab0-9f47-0e4645e5c1fa" providerId="AD" clId="Web-{68065856-C92B-44C7-9AB0-747C197BEA4C}" dt="2023-03-13T21:17:07.291" v="108" actId="14100"/>
          <ac:picMkLst>
            <pc:docMk/>
            <pc:sldMk cId="3278180022" sldId="256"/>
            <ac:picMk id="7" creationId="{37F5E9A3-5339-97C9-44D9-2B8C550D62DB}"/>
          </ac:picMkLst>
        </pc:picChg>
        <pc:picChg chg="del">
          <ac:chgData name="Manasa Ramalinga" userId="S::manasatr@microsoft.com::92e154c0-8e0c-4ab0-9f47-0e4645e5c1fa" providerId="AD" clId="Web-{68065856-C92B-44C7-9AB0-747C197BEA4C}" dt="2023-03-13T21:17:08.791" v="109"/>
          <ac:picMkLst>
            <pc:docMk/>
            <pc:sldMk cId="3278180022" sldId="256"/>
            <ac:picMk id="9" creationId="{C81BB0F6-45DB-A2D7-1FF4-6AF90EF42A64}"/>
          </ac:picMkLst>
        </pc:picChg>
        <pc:picChg chg="del">
          <ac:chgData name="Manasa Ramalinga" userId="S::manasatr@microsoft.com::92e154c0-8e0c-4ab0-9f47-0e4645e5c1fa" providerId="AD" clId="Web-{68065856-C92B-44C7-9AB0-747C197BEA4C}" dt="2023-03-13T21:17:10.870" v="110"/>
          <ac:picMkLst>
            <pc:docMk/>
            <pc:sldMk cId="3278180022" sldId="256"/>
            <ac:picMk id="10" creationId="{0B8DB39D-DE4F-5B83-0E61-77405C59489B}"/>
          </ac:picMkLst>
        </pc:picChg>
        <pc:picChg chg="del">
          <ac:chgData name="Manasa Ramalinga" userId="S::manasatr@microsoft.com::92e154c0-8e0c-4ab0-9f47-0e4645e5c1fa" providerId="AD" clId="Web-{68065856-C92B-44C7-9AB0-747C197BEA4C}" dt="2023-03-13T21:17:12.651" v="111"/>
          <ac:picMkLst>
            <pc:docMk/>
            <pc:sldMk cId="3278180022" sldId="256"/>
            <ac:picMk id="11" creationId="{A4C578FD-C3D0-A51B-3892-977E993D9E9B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17:30.761" v="117" actId="1076"/>
          <ac:picMkLst>
            <pc:docMk/>
            <pc:sldMk cId="3278180022" sldId="256"/>
            <ac:picMk id="12" creationId="{40D24915-0D40-BEA6-6FAB-7D7E14EF2B1F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17:24.932" v="116" actId="1076"/>
          <ac:picMkLst>
            <pc:docMk/>
            <pc:sldMk cId="3278180022" sldId="256"/>
            <ac:picMk id="16" creationId="{83488512-B53D-35A1-BE50-6CBD3419100D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17:19.417" v="115" actId="1076"/>
          <ac:picMkLst>
            <pc:docMk/>
            <pc:sldMk cId="3278180022" sldId="256"/>
            <ac:picMk id="17" creationId="{0EE998CE-D4DB-C12E-3C52-4001EA4566BC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8:11.934" v="127" actId="1076"/>
          <ac:picMkLst>
            <pc:docMk/>
            <pc:sldMk cId="3278180022" sldId="256"/>
            <ac:picMk id="65" creationId="{BE2C1BAA-F8B2-FF16-4374-7B95032EB083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4:28.131" v="25" actId="1076"/>
          <ac:picMkLst>
            <pc:docMk/>
            <pc:sldMk cId="3278180022" sldId="256"/>
            <ac:picMk id="94" creationId="{CBC35FD8-F682-8087-D88E-FA31333F968C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4:28.147" v="26" actId="1076"/>
          <ac:picMkLst>
            <pc:docMk/>
            <pc:sldMk cId="3278180022" sldId="256"/>
            <ac:picMk id="95" creationId="{5AB1BEEA-829E-AA97-848C-B75DC3999315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4:28.178" v="27" actId="1076"/>
          <ac:picMkLst>
            <pc:docMk/>
            <pc:sldMk cId="3278180022" sldId="256"/>
            <ac:picMk id="96" creationId="{4A6CCF02-4E85-94FC-FEA2-4D07CCEB95D5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4:28.194" v="28" actId="1076"/>
          <ac:picMkLst>
            <pc:docMk/>
            <pc:sldMk cId="3278180022" sldId="256"/>
            <ac:picMk id="97" creationId="{05C98F6B-8E87-4802-572C-E6600782A6DB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5:58.821" v="53" actId="1076"/>
          <ac:picMkLst>
            <pc:docMk/>
            <pc:sldMk cId="3278180022" sldId="256"/>
            <ac:picMk id="104" creationId="{59AE132B-FA39-EAC5-66B9-D14FE1113FF2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5:58.837" v="54" actId="1076"/>
          <ac:picMkLst>
            <pc:docMk/>
            <pc:sldMk cId="3278180022" sldId="256"/>
            <ac:picMk id="105" creationId="{1FE1589F-AB90-BABC-3FD5-078869E50C25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5:58.868" v="55" actId="1076"/>
          <ac:picMkLst>
            <pc:docMk/>
            <pc:sldMk cId="3278180022" sldId="256"/>
            <ac:picMk id="106" creationId="{B24A9304-3B93-65A9-5534-AECD9B680F60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5:58.883" v="56" actId="1076"/>
          <ac:picMkLst>
            <pc:docMk/>
            <pc:sldMk cId="3278180022" sldId="256"/>
            <ac:picMk id="107" creationId="{565A7D6B-52A3-7BB5-0D3B-C730CF7065A1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8:11.949" v="128" actId="1076"/>
          <ac:picMkLst>
            <pc:docMk/>
            <pc:sldMk cId="3278180022" sldId="256"/>
            <ac:picMk id="113" creationId="{08F8AB02-9937-BFAA-E599-7913440AB1C5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8:11.981" v="129" actId="1076"/>
          <ac:picMkLst>
            <pc:docMk/>
            <pc:sldMk cId="3278180022" sldId="256"/>
            <ac:picMk id="126" creationId="{01857C9B-4B76-8AF7-1CAE-16F325D4FF41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8:11.996" v="130" actId="1076"/>
          <ac:picMkLst>
            <pc:docMk/>
            <pc:sldMk cId="3278180022" sldId="256"/>
            <ac:picMk id="127" creationId="{98108CFD-3245-FB57-6E93-4069870F233B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8:12.027" v="131" actId="1076"/>
          <ac:picMkLst>
            <pc:docMk/>
            <pc:sldMk cId="3278180022" sldId="256"/>
            <ac:picMk id="1024" creationId="{4D66BFA8-3FF2-BA2A-4D6E-A7DB4E2FEA60}"/>
          </ac:picMkLst>
        </pc:picChg>
        <pc:picChg chg="mod">
          <ac:chgData name="Manasa Ramalinga" userId="S::manasatr@microsoft.com::92e154c0-8e0c-4ab0-9f47-0e4645e5c1fa" providerId="AD" clId="Web-{68065856-C92B-44C7-9AB0-747C197BEA4C}" dt="2023-03-13T21:13:48.474" v="15" actId="1076"/>
          <ac:picMkLst>
            <pc:docMk/>
            <pc:sldMk cId="3278180022" sldId="256"/>
            <ac:picMk id="1026" creationId="{66F0B0C2-9E25-CF6A-8638-E5E5B9ABCFFE}"/>
          </ac:picMkLst>
        </pc:picChg>
        <pc:cxnChg chg="mod">
          <ac:chgData name="Manasa Ramalinga" userId="S::manasatr@microsoft.com::92e154c0-8e0c-4ab0-9f47-0e4645e5c1fa" providerId="AD" clId="Web-{68065856-C92B-44C7-9AB0-747C197BEA4C}" dt="2023-03-13T21:14:15.912" v="24" actId="1076"/>
          <ac:cxnSpMkLst>
            <pc:docMk/>
            <pc:sldMk cId="3278180022" sldId="256"/>
            <ac:cxnSpMk id="92" creationId="{D206574A-B709-7262-E9DE-9D426AA8C04A}"/>
          </ac:cxnSpMkLst>
        </pc:cxnChg>
        <pc:cxnChg chg="mod">
          <ac:chgData name="Manasa Ramalinga" userId="S::manasatr@microsoft.com::92e154c0-8e0c-4ab0-9f47-0e4645e5c1fa" providerId="AD" clId="Web-{68065856-C92B-44C7-9AB0-747C197BEA4C}" dt="2023-03-13T21:19:47.092" v="139" actId="14100"/>
          <ac:cxnSpMkLst>
            <pc:docMk/>
            <pc:sldMk cId="3278180022" sldId="256"/>
            <ac:cxnSpMk id="114" creationId="{E3A5AE70-AA17-EB6D-F298-4E3E0DF62912}"/>
          </ac:cxnSpMkLst>
        </pc:cxnChg>
        <pc:cxnChg chg="mod">
          <ac:chgData name="Manasa Ramalinga" userId="S::manasatr@microsoft.com::92e154c0-8e0c-4ab0-9f47-0e4645e5c1fa" providerId="AD" clId="Web-{68065856-C92B-44C7-9AB0-747C197BEA4C}" dt="2023-03-13T21:15:59.055" v="63" actId="1076"/>
          <ac:cxnSpMkLst>
            <pc:docMk/>
            <pc:sldMk cId="3278180022" sldId="256"/>
            <ac:cxnSpMk id="115" creationId="{FD98745B-5DC3-54C4-F080-D2C7D17EE7F6}"/>
          </ac:cxnSpMkLst>
        </pc:cxnChg>
        <pc:cxnChg chg="mod">
          <ac:chgData name="Manasa Ramalinga" userId="S::manasatr@microsoft.com::92e154c0-8e0c-4ab0-9f47-0e4645e5c1fa" providerId="AD" clId="Web-{68065856-C92B-44C7-9AB0-747C197BEA4C}" dt="2023-03-13T21:15:59.087" v="64" actId="1076"/>
          <ac:cxnSpMkLst>
            <pc:docMk/>
            <pc:sldMk cId="3278180022" sldId="256"/>
            <ac:cxnSpMk id="116" creationId="{FF96120E-700A-E018-B497-95E1DFE9EF5E}"/>
          </ac:cxnSpMkLst>
        </pc:cxnChg>
        <pc:cxnChg chg="mod">
          <ac:chgData name="Manasa Ramalinga" userId="S::manasatr@microsoft.com::92e154c0-8e0c-4ab0-9f47-0e4645e5c1fa" providerId="AD" clId="Web-{68065856-C92B-44C7-9AB0-747C197BEA4C}" dt="2023-03-13T21:15:59.102" v="65" actId="1076"/>
          <ac:cxnSpMkLst>
            <pc:docMk/>
            <pc:sldMk cId="3278180022" sldId="256"/>
            <ac:cxnSpMk id="117" creationId="{9BCACDAF-33F2-11F1-B445-6E0503BF3A1B}"/>
          </ac:cxnSpMkLst>
        </pc:cxnChg>
        <pc:cxnChg chg="mod">
          <ac:chgData name="Manasa Ramalinga" userId="S::manasatr@microsoft.com::92e154c0-8e0c-4ab0-9f47-0e4645e5c1fa" providerId="AD" clId="Web-{68065856-C92B-44C7-9AB0-747C197BEA4C}" dt="2023-03-13T21:18:05.152" v="123" actId="1076"/>
          <ac:cxnSpMkLst>
            <pc:docMk/>
            <pc:sldMk cId="3278180022" sldId="256"/>
            <ac:cxnSpMk id="118" creationId="{DBE35B56-65AD-1261-BF7B-4CEB5DEC5127}"/>
          </ac:cxnSpMkLst>
        </pc:cxnChg>
        <pc:cxnChg chg="mod">
          <ac:chgData name="Manasa Ramalinga" userId="S::manasatr@microsoft.com::92e154c0-8e0c-4ab0-9f47-0e4645e5c1fa" providerId="AD" clId="Web-{68065856-C92B-44C7-9AB0-747C197BEA4C}" dt="2023-03-13T21:18:05.168" v="124" actId="1076"/>
          <ac:cxnSpMkLst>
            <pc:docMk/>
            <pc:sldMk cId="3278180022" sldId="256"/>
            <ac:cxnSpMk id="119" creationId="{0227E169-B738-E982-4BCD-7DB86FCCCFA4}"/>
          </ac:cxnSpMkLst>
        </pc:cxnChg>
        <pc:cxnChg chg="mod">
          <ac:chgData name="Manasa Ramalinga" userId="S::manasatr@microsoft.com::92e154c0-8e0c-4ab0-9f47-0e4645e5c1fa" providerId="AD" clId="Web-{68065856-C92B-44C7-9AB0-747C197BEA4C}" dt="2023-03-13T21:18:05.183" v="125" actId="1076"/>
          <ac:cxnSpMkLst>
            <pc:docMk/>
            <pc:sldMk cId="3278180022" sldId="256"/>
            <ac:cxnSpMk id="120" creationId="{34F8B9BB-CC41-5406-1C61-8D72576CEE8A}"/>
          </ac:cxnSpMkLst>
        </pc:cxnChg>
        <pc:cxnChg chg="mod">
          <ac:chgData name="Manasa Ramalinga" userId="S::manasatr@microsoft.com::92e154c0-8e0c-4ab0-9f47-0e4645e5c1fa" providerId="AD" clId="Web-{68065856-C92B-44C7-9AB0-747C197BEA4C}" dt="2023-03-13T21:18:05.215" v="126" actId="1076"/>
          <ac:cxnSpMkLst>
            <pc:docMk/>
            <pc:sldMk cId="3278180022" sldId="256"/>
            <ac:cxnSpMk id="121" creationId="{45843068-2201-42ED-5436-B0BF3BF35801}"/>
          </ac:cxnSpMkLst>
        </pc:cxnChg>
      </pc:sldChg>
      <pc:sldChg chg="addSp delSp modSp new">
        <pc:chgData name="Manasa Ramalinga" userId="S::manasatr@microsoft.com::92e154c0-8e0c-4ab0-9f47-0e4645e5c1fa" providerId="AD" clId="Web-{68065856-C92B-44C7-9AB0-747C197BEA4C}" dt="2023-03-13T21:24:20.975" v="265" actId="1076"/>
        <pc:sldMkLst>
          <pc:docMk/>
          <pc:sldMk cId="23791322" sldId="257"/>
        </pc:sldMkLst>
        <pc:spChg chg="del">
          <ac:chgData name="Manasa Ramalinga" userId="S::manasatr@microsoft.com::92e154c0-8e0c-4ab0-9f47-0e4645e5c1fa" providerId="AD" clId="Web-{68065856-C92B-44C7-9AB0-747C197BEA4C}" dt="2023-03-13T21:20:19.249" v="142"/>
          <ac:spMkLst>
            <pc:docMk/>
            <pc:sldMk cId="23791322" sldId="257"/>
            <ac:spMk id="2" creationId="{DD22FC55-F845-92FC-6D73-58CE2ED7A7A2}"/>
          </ac:spMkLst>
        </pc:spChg>
        <pc:spChg chg="del">
          <ac:chgData name="Manasa Ramalinga" userId="S::manasatr@microsoft.com::92e154c0-8e0c-4ab0-9f47-0e4645e5c1fa" providerId="AD" clId="Web-{68065856-C92B-44C7-9AB0-747C197BEA4C}" dt="2023-03-13T21:20:17.359" v="141"/>
          <ac:spMkLst>
            <pc:docMk/>
            <pc:sldMk cId="23791322" sldId="257"/>
            <ac:spMk id="3" creationId="{A0A990A9-59CF-1F15-EE2B-DC524FA9C11C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0.640" v="144"/>
          <ac:spMkLst>
            <pc:docMk/>
            <pc:sldMk cId="23791322" sldId="257"/>
            <ac:spMk id="7" creationId="{D48FF6A5-7929-457B-C364-426E7C0ABB84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0.765" v="151"/>
          <ac:spMkLst>
            <pc:docMk/>
            <pc:sldMk cId="23791322" sldId="257"/>
            <ac:spMk id="31" creationId="{25F57268-3FD7-4E91-7072-9FA6924B467A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0.796" v="153"/>
          <ac:spMkLst>
            <pc:docMk/>
            <pc:sldMk cId="23791322" sldId="257"/>
            <ac:spMk id="35" creationId="{E2CC6249-8C7F-0EA1-97FF-EBE165239858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0.812" v="155"/>
          <ac:spMkLst>
            <pc:docMk/>
            <pc:sldMk cId="23791322" sldId="257"/>
            <ac:spMk id="39" creationId="{D0BD8262-39B2-3CEB-28F1-123861FFD80F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0.874" v="158"/>
          <ac:spMkLst>
            <pc:docMk/>
            <pc:sldMk cId="23791322" sldId="257"/>
            <ac:spMk id="45" creationId="{49FBFC98-3462-05AC-D89B-989BF1A0A71B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0.968" v="161"/>
          <ac:spMkLst>
            <pc:docMk/>
            <pc:sldMk cId="23791322" sldId="257"/>
            <ac:spMk id="55" creationId="{ADA9C362-A49D-373F-CD92-175044987C46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093" v="164"/>
          <ac:spMkLst>
            <pc:docMk/>
            <pc:sldMk cId="23791322" sldId="257"/>
            <ac:spMk id="61" creationId="{20E3CB34-5A4E-3310-42D3-975B867B2014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109" v="165"/>
          <ac:spMkLst>
            <pc:docMk/>
            <pc:sldMk cId="23791322" sldId="257"/>
            <ac:spMk id="63" creationId="{063B7B98-2186-959E-7103-471C32F274BC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124" v="167"/>
          <ac:spMkLst>
            <pc:docMk/>
            <pc:sldMk cId="23791322" sldId="257"/>
            <ac:spMk id="67" creationId="{C0107608-9216-5424-AF24-DF04B1F51040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156" v="169"/>
          <ac:spMkLst>
            <pc:docMk/>
            <pc:sldMk cId="23791322" sldId="257"/>
            <ac:spMk id="71" creationId="{03F1B143-4E4E-228B-7494-B4F372DD170F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187" v="171"/>
          <ac:spMkLst>
            <pc:docMk/>
            <pc:sldMk cId="23791322" sldId="257"/>
            <ac:spMk id="79" creationId="{42AB3C0C-4767-C759-6BD6-55E59751622D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218" v="173"/>
          <ac:spMkLst>
            <pc:docMk/>
            <pc:sldMk cId="23791322" sldId="257"/>
            <ac:spMk id="83" creationId="{0EA31A55-94BD-F492-66A3-0E0C5268107D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234" v="174"/>
          <ac:spMkLst>
            <pc:docMk/>
            <pc:sldMk cId="23791322" sldId="257"/>
            <ac:spMk id="85" creationId="{D277A018-A202-77C8-E062-53E8F58999F2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249" v="175"/>
          <ac:spMkLst>
            <pc:docMk/>
            <pc:sldMk cId="23791322" sldId="257"/>
            <ac:spMk id="87" creationId="{997E6967-5C0C-7C78-ED4B-C0558A013A87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265" v="176"/>
          <ac:spMkLst>
            <pc:docMk/>
            <pc:sldMk cId="23791322" sldId="257"/>
            <ac:spMk id="89" creationId="{D3DDCE12-7728-9B60-8B65-AC5EA310E82D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281" v="177"/>
          <ac:spMkLst>
            <pc:docMk/>
            <pc:sldMk cId="23791322" sldId="257"/>
            <ac:spMk id="91" creationId="{E94E50F9-721D-EF3A-1BE7-D0FBB4B23D92}"/>
          </ac:spMkLst>
        </pc:spChg>
        <pc:spChg chg="add mod">
          <ac:chgData name="Manasa Ramalinga" userId="S::manasatr@microsoft.com::92e154c0-8e0c-4ab0-9f47-0e4645e5c1fa" providerId="AD" clId="Web-{68065856-C92B-44C7-9AB0-747C197BEA4C}" dt="2023-03-13T21:22:00.971" v="241" actId="1076"/>
          <ac:spMkLst>
            <pc:docMk/>
            <pc:sldMk cId="23791322" sldId="257"/>
            <ac:spMk id="101" creationId="{CAEFE30E-C489-C3A4-474E-DD75EB4C9242}"/>
          </ac:spMkLst>
        </pc:spChg>
        <pc:spChg chg="add mod">
          <ac:chgData name="Manasa Ramalinga" userId="S::manasatr@microsoft.com::92e154c0-8e0c-4ab0-9f47-0e4645e5c1fa" providerId="AD" clId="Web-{68065856-C92B-44C7-9AB0-747C197BEA4C}" dt="2023-03-13T21:22:47.019" v="254" actId="1076"/>
          <ac:spMkLst>
            <pc:docMk/>
            <pc:sldMk cId="23791322" sldId="257"/>
            <ac:spMk id="103" creationId="{0B6C9C33-74D6-FB41-FB14-35A96A433BFC}"/>
          </ac:spMkLst>
        </pc:spChg>
        <pc:spChg chg="add mod">
          <ac:chgData name="Manasa Ramalinga" userId="S::manasatr@microsoft.com::92e154c0-8e0c-4ab0-9f47-0e4645e5c1fa" providerId="AD" clId="Web-{68065856-C92B-44C7-9AB0-747C197BEA4C}" dt="2023-03-13T21:22:30.613" v="245" actId="1076"/>
          <ac:spMkLst>
            <pc:docMk/>
            <pc:sldMk cId="23791322" sldId="257"/>
            <ac:spMk id="105" creationId="{B275A9F4-0BB6-3A97-23D1-6037A283F8BE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406" v="185"/>
          <ac:spMkLst>
            <pc:docMk/>
            <pc:sldMk cId="23791322" sldId="257"/>
            <ac:spMk id="107" creationId="{7B3B8206-885A-4683-4230-EDAE6D2B250C}"/>
          </ac:spMkLst>
        </pc:spChg>
        <pc:spChg chg="add mod">
          <ac:chgData name="Manasa Ramalinga" userId="S::manasatr@microsoft.com::92e154c0-8e0c-4ab0-9f47-0e4645e5c1fa" providerId="AD" clId="Web-{68065856-C92B-44C7-9AB0-747C197BEA4C}" dt="2023-03-13T21:21:54.159" v="239" actId="1076"/>
          <ac:spMkLst>
            <pc:docMk/>
            <pc:sldMk cId="23791322" sldId="257"/>
            <ac:spMk id="133" creationId="{A3909683-1703-9759-5748-16E77FAFE009}"/>
          </ac:spMkLst>
        </pc:spChg>
        <pc:spChg chg="add mod">
          <ac:chgData name="Manasa Ramalinga" userId="S::manasatr@microsoft.com::92e154c0-8e0c-4ab0-9f47-0e4645e5c1fa" providerId="AD" clId="Web-{68065856-C92B-44C7-9AB0-747C197BEA4C}" dt="2023-03-13T21:23:26.630" v="259" actId="1076"/>
          <ac:spMkLst>
            <pc:docMk/>
            <pc:sldMk cId="23791322" sldId="257"/>
            <ac:spMk id="135" creationId="{BF2C81D3-E25F-A174-AD63-E30D1BD9068D}"/>
          </ac:spMkLst>
        </pc:spChg>
        <pc:spChg chg="add mod">
          <ac:chgData name="Manasa Ramalinga" userId="S::manasatr@microsoft.com::92e154c0-8e0c-4ab0-9f47-0e4645e5c1fa" providerId="AD" clId="Web-{68065856-C92B-44C7-9AB0-747C197BEA4C}" dt="2023-03-13T21:22:32.535" v="251" actId="1076"/>
          <ac:spMkLst>
            <pc:docMk/>
            <pc:sldMk cId="23791322" sldId="257"/>
            <ac:spMk id="137" creationId="{E727A19E-E696-50AB-C551-ED2C1B64D9C5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1.702" v="201"/>
          <ac:spMkLst>
            <pc:docMk/>
            <pc:sldMk cId="23791322" sldId="257"/>
            <ac:spMk id="139" creationId="{AC83C918-7B42-E7E7-6D85-DB97F4B7F420}"/>
          </ac:spMkLst>
        </pc:spChg>
        <pc:spChg chg="add del">
          <ac:chgData name="Manasa Ramalinga" userId="S::manasatr@microsoft.com::92e154c0-8e0c-4ab0-9f47-0e4645e5c1fa" providerId="AD" clId="Web-{68065856-C92B-44C7-9AB0-747C197BEA4C}" dt="2023-03-13T21:20:47.594" v="228"/>
          <ac:spMkLst>
            <pc:docMk/>
            <pc:sldMk cId="23791322" sldId="257"/>
            <ac:spMk id="143" creationId="{3C377610-22D0-198D-D628-880D7977B5EA}"/>
          </ac:spMkLst>
        </pc:spChg>
        <pc:spChg chg="add del">
          <ac:chgData name="Manasa Ramalinga" userId="S::manasatr@microsoft.com::92e154c0-8e0c-4ab0-9f47-0e4645e5c1fa" providerId="AD" clId="Web-{68065856-C92B-44C7-9AB0-747C197BEA4C}" dt="2023-03-13T21:21:02.797" v="232"/>
          <ac:spMkLst>
            <pc:docMk/>
            <pc:sldMk cId="23791322" sldId="257"/>
            <ac:spMk id="145" creationId="{948FE6BC-F36E-F1DB-130F-E58812EB5FAE}"/>
          </ac:spMkLst>
        </pc:spChg>
        <pc:spChg chg="add del">
          <ac:chgData name="Manasa Ramalinga" userId="S::manasatr@microsoft.com::92e154c0-8e0c-4ab0-9f47-0e4645e5c1fa" providerId="AD" clId="Web-{68065856-C92B-44C7-9AB0-747C197BEA4C}" dt="2023-03-13T21:21:14.235" v="233"/>
          <ac:spMkLst>
            <pc:docMk/>
            <pc:sldMk cId="23791322" sldId="257"/>
            <ac:spMk id="149" creationId="{7F6E8D00-5F49-A319-B186-603E82F7E3BE}"/>
          </ac:spMkLst>
        </pc:spChg>
        <pc:spChg chg="add del">
          <ac:chgData name="Manasa Ramalinga" userId="S::manasatr@microsoft.com::92e154c0-8e0c-4ab0-9f47-0e4645e5c1fa" providerId="AD" clId="Web-{68065856-C92B-44C7-9AB0-747C197BEA4C}" dt="2023-03-13T21:20:41.187" v="226"/>
          <ac:spMkLst>
            <pc:docMk/>
            <pc:sldMk cId="23791322" sldId="257"/>
            <ac:spMk id="165" creationId="{CE095DF2-6BA9-DC52-AC6B-6DD962715B0A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2.077" v="213"/>
          <ac:spMkLst>
            <pc:docMk/>
            <pc:sldMk cId="23791322" sldId="257"/>
            <ac:spMk id="167" creationId="{258B0262-6222-DC70-8A8C-E7B7324B6FD4}"/>
          </ac:spMkLst>
        </pc:spChg>
        <pc:spChg chg="add del">
          <ac:chgData name="Manasa Ramalinga" userId="S::manasatr@microsoft.com::92e154c0-8e0c-4ab0-9f47-0e4645e5c1fa" providerId="AD" clId="Web-{68065856-C92B-44C7-9AB0-747C197BEA4C}" dt="2023-03-13T21:20:44.187" v="227"/>
          <ac:spMkLst>
            <pc:docMk/>
            <pc:sldMk cId="23791322" sldId="257"/>
            <ac:spMk id="173" creationId="{4EEEBA8C-0DC1-F012-2D9C-299FF37E801C}"/>
          </ac:spMkLst>
        </pc:spChg>
        <pc:spChg chg="add">
          <ac:chgData name="Manasa Ramalinga" userId="S::manasatr@microsoft.com::92e154c0-8e0c-4ab0-9f47-0e4645e5c1fa" providerId="AD" clId="Web-{68065856-C92B-44C7-9AB0-747C197BEA4C}" dt="2023-03-13T21:20:22.171" v="217"/>
          <ac:spMkLst>
            <pc:docMk/>
            <pc:sldMk cId="23791322" sldId="257"/>
            <ac:spMk id="175" creationId="{36CB3DA0-BD55-CD8C-25ED-2E06D67866D0}"/>
          </ac:spMkLst>
        </pc:spChg>
        <pc:spChg chg="add mod">
          <ac:chgData name="Manasa Ramalinga" userId="S::manasatr@microsoft.com::92e154c0-8e0c-4ab0-9f47-0e4645e5c1fa" providerId="AD" clId="Web-{68065856-C92B-44C7-9AB0-747C197BEA4C}" dt="2023-03-13T21:23:44.318" v="262" actId="1076"/>
          <ac:spMkLst>
            <pc:docMk/>
            <pc:sldMk cId="23791322" sldId="257"/>
            <ac:spMk id="177" creationId="{406B3F7C-BB39-8C03-9405-7889D3779427}"/>
          </ac:spMkLst>
        </pc:spChg>
        <pc:grpChg chg="add">
          <ac:chgData name="Manasa Ramalinga" userId="S::manasatr@microsoft.com::92e154c0-8e0c-4ab0-9f47-0e4645e5c1fa" providerId="AD" clId="Web-{68065856-C92B-44C7-9AB0-747C197BEA4C}" dt="2023-03-13T21:20:20.656" v="145"/>
          <ac:grpSpMkLst>
            <pc:docMk/>
            <pc:sldMk cId="23791322" sldId="257"/>
            <ac:grpSpMk id="11" creationId="{3148C288-71FF-E1E5-6005-01AA46136B00}"/>
          </ac:grpSpMkLst>
        </pc:grpChg>
        <pc:grpChg chg="add">
          <ac:chgData name="Manasa Ramalinga" userId="S::manasatr@microsoft.com::92e154c0-8e0c-4ab0-9f47-0e4645e5c1fa" providerId="AD" clId="Web-{68065856-C92B-44C7-9AB0-747C197BEA4C}" dt="2023-03-13T21:20:20.671" v="146"/>
          <ac:grpSpMkLst>
            <pc:docMk/>
            <pc:sldMk cId="23791322" sldId="257"/>
            <ac:grpSpMk id="15" creationId="{BF83699B-4DEC-D2E0-78B1-9FFE3844B4ED}"/>
          </ac:grpSpMkLst>
        </pc:grpChg>
        <pc:grpChg chg="add">
          <ac:chgData name="Manasa Ramalinga" userId="S::manasatr@microsoft.com::92e154c0-8e0c-4ab0-9f47-0e4645e5c1fa" providerId="AD" clId="Web-{68065856-C92B-44C7-9AB0-747C197BEA4C}" dt="2023-03-13T21:20:20.687" v="147"/>
          <ac:grpSpMkLst>
            <pc:docMk/>
            <pc:sldMk cId="23791322" sldId="257"/>
            <ac:grpSpMk id="19" creationId="{9D8F0F78-2979-4CE9-AED0-FC3AE94596D5}"/>
          </ac:grpSpMkLst>
        </pc:grpChg>
        <pc:grpChg chg="add">
          <ac:chgData name="Manasa Ramalinga" userId="S::manasatr@microsoft.com::92e154c0-8e0c-4ab0-9f47-0e4645e5c1fa" providerId="AD" clId="Web-{68065856-C92B-44C7-9AB0-747C197BEA4C}" dt="2023-03-13T21:20:20.718" v="148"/>
          <ac:grpSpMkLst>
            <pc:docMk/>
            <pc:sldMk cId="23791322" sldId="257"/>
            <ac:grpSpMk id="23" creationId="{28D705BE-3884-BDE0-0D8E-2BEEED94DD35}"/>
          </ac:grpSpMkLst>
        </pc:grpChg>
        <pc:grpChg chg="add">
          <ac:chgData name="Manasa Ramalinga" userId="S::manasatr@microsoft.com::92e154c0-8e0c-4ab0-9f47-0e4645e5c1fa" providerId="AD" clId="Web-{68065856-C92B-44C7-9AB0-747C197BEA4C}" dt="2023-03-13T21:20:20.734" v="149"/>
          <ac:grpSpMkLst>
            <pc:docMk/>
            <pc:sldMk cId="23791322" sldId="257"/>
            <ac:grpSpMk id="27" creationId="{5651F56C-B215-0B96-1FE2-2D7EA381AB5B}"/>
          </ac:grpSpMkLst>
        </pc:grpChg>
        <pc:grpChg chg="add">
          <ac:chgData name="Manasa Ramalinga" userId="S::manasatr@microsoft.com::92e154c0-8e0c-4ab0-9f47-0e4645e5c1fa" providerId="AD" clId="Web-{68065856-C92B-44C7-9AB0-747C197BEA4C}" dt="2023-03-13T21:20:20.890" v="159"/>
          <ac:grpSpMkLst>
            <pc:docMk/>
            <pc:sldMk cId="23791322" sldId="257"/>
            <ac:grpSpMk id="49" creationId="{1BD91D5C-6BA1-7234-2457-6FE3A2F32C06}"/>
          </ac:grpSpMkLst>
        </pc:grpChg>
        <pc:grpChg chg="add">
          <ac:chgData name="Manasa Ramalinga" userId="S::manasatr@microsoft.com::92e154c0-8e0c-4ab0-9f47-0e4645e5c1fa" providerId="AD" clId="Web-{68065856-C92B-44C7-9AB0-747C197BEA4C}" dt="2023-03-13T21:20:20.968" v="160"/>
          <ac:grpSpMkLst>
            <pc:docMk/>
            <pc:sldMk cId="23791322" sldId="257"/>
            <ac:grpSpMk id="53" creationId="{DCDB9B85-4E77-B6D1-977B-40E21BBE3564}"/>
          </ac:grpSpMkLst>
        </pc:grpChg>
        <pc:grpChg chg="add">
          <ac:chgData name="Manasa Ramalinga" userId="S::manasatr@microsoft.com::92e154c0-8e0c-4ab0-9f47-0e4645e5c1fa" providerId="AD" clId="Web-{68065856-C92B-44C7-9AB0-747C197BEA4C}" dt="2023-03-13T21:20:21.187" v="170"/>
          <ac:grpSpMkLst>
            <pc:docMk/>
            <pc:sldMk cId="23791322" sldId="257"/>
            <ac:grpSpMk id="77" creationId="{915560EB-0414-DE0E-ED46-CF7EF95C56BE}"/>
          </ac:grpSpMkLst>
        </pc:grpChg>
        <pc:grpChg chg="add del">
          <ac:chgData name="Manasa Ramalinga" userId="S::manasatr@microsoft.com::92e154c0-8e0c-4ab0-9f47-0e4645e5c1fa" providerId="AD" clId="Web-{68065856-C92B-44C7-9AB0-747C197BEA4C}" dt="2023-03-13T21:20:51.672" v="230"/>
          <ac:grpSpMkLst>
            <pc:docMk/>
            <pc:sldMk cId="23791322" sldId="257"/>
            <ac:grpSpMk id="157" creationId="{4CC457F2-3A08-3653-F32C-640ABECA0769}"/>
          </ac:grpSpMkLst>
        </pc:grpChg>
        <pc:grpChg chg="add del">
          <ac:chgData name="Manasa Ramalinga" userId="S::manasatr@microsoft.com::92e154c0-8e0c-4ab0-9f47-0e4645e5c1fa" providerId="AD" clId="Web-{68065856-C92B-44C7-9AB0-747C197BEA4C}" dt="2023-03-13T21:20:53.375" v="231"/>
          <ac:grpSpMkLst>
            <pc:docMk/>
            <pc:sldMk cId="23791322" sldId="257"/>
            <ac:grpSpMk id="161" creationId="{B155AC52-8994-7E9F-E669-CB7120E62AEA}"/>
          </ac:grpSpMkLst>
        </pc:grpChg>
        <pc:grpChg chg="add">
          <ac:chgData name="Manasa Ramalinga" userId="S::manasatr@microsoft.com::92e154c0-8e0c-4ab0-9f47-0e4645e5c1fa" providerId="AD" clId="Web-{68065856-C92B-44C7-9AB0-747C197BEA4C}" dt="2023-03-13T21:20:22.218" v="219"/>
          <ac:grpSpMkLst>
            <pc:docMk/>
            <pc:sldMk cId="23791322" sldId="257"/>
            <ac:grpSpMk id="181" creationId="{A3AF18B5-5538-EE29-FB48-738141C3FE2B}"/>
          </ac:grpSpMkLst>
        </pc:grpChg>
        <pc:grpChg chg="add mod">
          <ac:chgData name="Manasa Ramalinga" userId="S::manasatr@microsoft.com::92e154c0-8e0c-4ab0-9f47-0e4645e5c1fa" providerId="AD" clId="Web-{68065856-C92B-44C7-9AB0-747C197BEA4C}" dt="2023-03-13T21:22:50.441" v="255" actId="1076"/>
          <ac:grpSpMkLst>
            <pc:docMk/>
            <pc:sldMk cId="23791322" sldId="257"/>
            <ac:grpSpMk id="190" creationId="{59678E93-63CB-4329-B6FF-8B562F251EA0}"/>
          </ac:grpSpMkLst>
        </pc:grpChg>
        <pc:picChg chg="add">
          <ac:chgData name="Manasa Ramalinga" userId="S::manasatr@microsoft.com::92e154c0-8e0c-4ab0-9f47-0e4645e5c1fa" providerId="AD" clId="Web-{68065856-C92B-44C7-9AB0-747C197BEA4C}" dt="2023-03-13T21:20:20.640" v="143"/>
          <ac:picMkLst>
            <pc:docMk/>
            <pc:sldMk cId="23791322" sldId="257"/>
            <ac:picMk id="5" creationId="{2C32F4B5-1445-2F0D-75A0-203006DAC629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0.765" v="150"/>
          <ac:picMkLst>
            <pc:docMk/>
            <pc:sldMk cId="23791322" sldId="257"/>
            <ac:picMk id="29" creationId="{D1C06BA4-F895-76ED-C8AA-4A05E4FF4554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0.781" v="152"/>
          <ac:picMkLst>
            <pc:docMk/>
            <pc:sldMk cId="23791322" sldId="257"/>
            <ac:picMk id="33" creationId="{34BEB0BE-0FD4-8156-DDCE-3C2D0481248D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0.827" v="156"/>
          <ac:picMkLst>
            <pc:docMk/>
            <pc:sldMk cId="23791322" sldId="257"/>
            <ac:picMk id="41" creationId="{94A09893-69A9-31E1-C22D-FF35E57D3444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0.859" v="157"/>
          <ac:picMkLst>
            <pc:docMk/>
            <pc:sldMk cId="23791322" sldId="257"/>
            <ac:picMk id="43" creationId="{AFA8B1DE-AA05-7A8C-5AFC-978569BB4D52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1.077" v="163"/>
          <ac:picMkLst>
            <pc:docMk/>
            <pc:sldMk cId="23791322" sldId="257"/>
            <ac:picMk id="59" creationId="{4808B979-2FBB-6AAA-02C6-6213644F0DE0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1.140" v="168"/>
          <ac:picMkLst>
            <pc:docMk/>
            <pc:sldMk cId="23791322" sldId="257"/>
            <ac:picMk id="69" creationId="{3713F166-F3C1-C484-31A4-B54AE055302C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21:53.237" v="236" actId="1076"/>
          <ac:picMkLst>
            <pc:docMk/>
            <pc:sldMk cId="23791322" sldId="257"/>
            <ac:picMk id="93" creationId="{606ACF10-58E9-B427-ACB4-52F76CADBBBD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22:44.551" v="253" actId="1076"/>
          <ac:picMkLst>
            <pc:docMk/>
            <pc:sldMk cId="23791322" sldId="257"/>
            <ac:picMk id="95" creationId="{D5DF6171-E3E4-8FBB-FB47-2F7CCF5A1D3E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22:29.972" v="243" actId="1076"/>
          <ac:picMkLst>
            <pc:docMk/>
            <pc:sldMk cId="23791322" sldId="257"/>
            <ac:picMk id="97" creationId="{D1E4D8E3-A881-264D-36B3-C4A8DCF2E216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1.343" v="181"/>
          <ac:picMkLst>
            <pc:docMk/>
            <pc:sldMk cId="23791322" sldId="257"/>
            <ac:picMk id="99" creationId="{25BF1576-D11D-FA96-4A3F-A24EE7566B5E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21:53.549" v="237" actId="1076"/>
          <ac:picMkLst>
            <pc:docMk/>
            <pc:sldMk cId="23791322" sldId="257"/>
            <ac:picMk id="109" creationId="{EA68AF6F-122E-EB60-BC27-795A1D7324CD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23:22.364" v="258" actId="1076"/>
          <ac:picMkLst>
            <pc:docMk/>
            <pc:sldMk cId="23791322" sldId="257"/>
            <ac:picMk id="127" creationId="{E6EC391D-E4B0-E1AA-68C8-2A973474ED8E}"/>
          </ac:picMkLst>
        </pc:picChg>
        <pc:picChg chg="add mod">
          <ac:chgData name="Manasa Ramalinga" userId="S::manasatr@microsoft.com::92e154c0-8e0c-4ab0-9f47-0e4645e5c1fa" providerId="AD" clId="Web-{68065856-C92B-44C7-9AB0-747C197BEA4C}" dt="2023-03-13T21:22:31.910" v="249" actId="1076"/>
          <ac:picMkLst>
            <pc:docMk/>
            <pc:sldMk cId="23791322" sldId="257"/>
            <ac:picMk id="129" creationId="{EDBC0684-2B10-0CCD-D35D-427156F067AC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1.624" v="197"/>
          <ac:picMkLst>
            <pc:docMk/>
            <pc:sldMk cId="23791322" sldId="257"/>
            <ac:picMk id="131" creationId="{65B7F698-DD3D-5B47-062E-E0009C1240D7}"/>
          </ac:picMkLst>
        </pc:picChg>
        <pc:picChg chg="add del">
          <ac:chgData name="Manasa Ramalinga" userId="S::manasatr@microsoft.com::92e154c0-8e0c-4ab0-9f47-0e4645e5c1fa" providerId="AD" clId="Web-{68065856-C92B-44C7-9AB0-747C197BEA4C}" dt="2023-03-13T21:20:49.234" v="229"/>
          <ac:picMkLst>
            <pc:docMk/>
            <pc:sldMk cId="23791322" sldId="257"/>
            <ac:picMk id="141" creationId="{24F6600D-4FC5-7AA5-BB02-FBDB3219F4F3}"/>
          </ac:picMkLst>
        </pc:picChg>
        <pc:picChg chg="add del">
          <ac:chgData name="Manasa Ramalinga" userId="S::manasatr@microsoft.com::92e154c0-8e0c-4ab0-9f47-0e4645e5c1fa" providerId="AD" clId="Web-{68065856-C92B-44C7-9AB0-747C197BEA4C}" dt="2023-03-13T21:20:37.797" v="224"/>
          <ac:picMkLst>
            <pc:docMk/>
            <pc:sldMk cId="23791322" sldId="257"/>
            <ac:picMk id="163" creationId="{B88FED53-354E-6694-9189-1A1DC7FDE79F}"/>
          </ac:picMkLst>
        </pc:picChg>
        <pc:picChg chg="add del">
          <ac:chgData name="Manasa Ramalinga" userId="S::manasatr@microsoft.com::92e154c0-8e0c-4ab0-9f47-0e4645e5c1fa" providerId="AD" clId="Web-{68065856-C92B-44C7-9AB0-747C197BEA4C}" dt="2023-03-13T21:20:41.187" v="225"/>
          <ac:picMkLst>
            <pc:docMk/>
            <pc:sldMk cId="23791322" sldId="257"/>
            <ac:picMk id="171" creationId="{6B9190E6-BA69-19ED-40D1-888799D50F83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2.249" v="220"/>
          <ac:picMkLst>
            <pc:docMk/>
            <pc:sldMk cId="23791322" sldId="257"/>
            <ac:picMk id="183" creationId="{7005A21E-734C-B835-22CE-56C59584B339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2.281" v="221"/>
          <ac:picMkLst>
            <pc:docMk/>
            <pc:sldMk cId="23791322" sldId="257"/>
            <ac:picMk id="185" creationId="{2EC89D80-64FC-9262-EC71-FABD3AE81495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2.327" v="222"/>
          <ac:picMkLst>
            <pc:docMk/>
            <pc:sldMk cId="23791322" sldId="257"/>
            <ac:picMk id="187" creationId="{C2A6A759-71AB-BAD1-54D5-8464E246C8E3}"/>
          </ac:picMkLst>
        </pc:picChg>
        <pc:picChg chg="add">
          <ac:chgData name="Manasa Ramalinga" userId="S::manasatr@microsoft.com::92e154c0-8e0c-4ab0-9f47-0e4645e5c1fa" providerId="AD" clId="Web-{68065856-C92B-44C7-9AB0-747C197BEA4C}" dt="2023-03-13T21:20:22.359" v="223"/>
          <ac:picMkLst>
            <pc:docMk/>
            <pc:sldMk cId="23791322" sldId="257"/>
            <ac:picMk id="189" creationId="{CCE3EE6A-DB87-467D-26D4-1530B8A751A0}"/>
          </ac:picMkLst>
        </pc:picChg>
        <pc:cxnChg chg="add">
          <ac:chgData name="Manasa Ramalinga" userId="S::manasatr@microsoft.com::92e154c0-8e0c-4ab0-9f47-0e4645e5c1fa" providerId="AD" clId="Web-{68065856-C92B-44C7-9AB0-747C197BEA4C}" dt="2023-03-13T21:20:20.796" v="154"/>
          <ac:cxnSpMkLst>
            <pc:docMk/>
            <pc:sldMk cId="23791322" sldId="257"/>
            <ac:cxnSpMk id="37" creationId="{C888134C-5269-B0C5-DAE5-2BCA166E1FD5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0.984" v="162"/>
          <ac:cxnSpMkLst>
            <pc:docMk/>
            <pc:sldMk cId="23791322" sldId="257"/>
            <ac:cxnSpMk id="57" creationId="{9B2F14C8-4FA8-BE47-38C1-AFDEA667639B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1.124" v="166"/>
          <ac:cxnSpMkLst>
            <pc:docMk/>
            <pc:sldMk cId="23791322" sldId="257"/>
            <ac:cxnSpMk id="65" creationId="{B91A03E6-9992-E526-C678-6B43D7C8B9A6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1.202" v="172"/>
          <ac:cxnSpMkLst>
            <pc:docMk/>
            <pc:sldMk cId="23791322" sldId="257"/>
            <ac:cxnSpMk id="81" creationId="{AF42512A-6D10-A443-CD72-73A7D524325C}"/>
          </ac:cxnSpMkLst>
        </pc:cxnChg>
        <pc:cxnChg chg="add mod">
          <ac:chgData name="Manasa Ramalinga" userId="S::manasatr@microsoft.com::92e154c0-8e0c-4ab0-9f47-0e4645e5c1fa" providerId="AD" clId="Web-{68065856-C92B-44C7-9AB0-747C197BEA4C}" dt="2023-03-13T21:23:48.771" v="263" actId="1076"/>
          <ac:cxnSpMkLst>
            <pc:docMk/>
            <pc:sldMk cId="23791322" sldId="257"/>
            <ac:cxnSpMk id="111" creationId="{667C4BB8-80C7-C53F-66D6-ADBC7E6CAA15}"/>
          </ac:cxnSpMkLst>
        </pc:cxnChg>
        <pc:cxnChg chg="add mod">
          <ac:chgData name="Manasa Ramalinga" userId="S::manasatr@microsoft.com::92e154c0-8e0c-4ab0-9f47-0e4645e5c1fa" providerId="AD" clId="Web-{68065856-C92B-44C7-9AB0-747C197BEA4C}" dt="2023-03-13T21:24:20.975" v="265" actId="1076"/>
          <ac:cxnSpMkLst>
            <pc:docMk/>
            <pc:sldMk cId="23791322" sldId="257"/>
            <ac:cxnSpMk id="113" creationId="{37B1B5AB-5EDC-E48A-FDF2-77427C43659B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1.484" v="189"/>
          <ac:cxnSpMkLst>
            <pc:docMk/>
            <pc:sldMk cId="23791322" sldId="257"/>
            <ac:cxnSpMk id="115" creationId="{3ED20570-C70C-7E28-0B98-6378D3A599E0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1.499" v="190"/>
          <ac:cxnSpMkLst>
            <pc:docMk/>
            <pc:sldMk cId="23791322" sldId="257"/>
            <ac:cxnSpMk id="117" creationId="{B7AAB46A-6ECB-A6C9-8DA1-78E02D628D1A}"/>
          </ac:cxnSpMkLst>
        </pc:cxnChg>
        <pc:cxnChg chg="add mod">
          <ac:chgData name="Manasa Ramalinga" userId="S::manasatr@microsoft.com::92e154c0-8e0c-4ab0-9f47-0e4645e5c1fa" providerId="AD" clId="Web-{68065856-C92B-44C7-9AB0-747C197BEA4C}" dt="2023-03-13T21:21:53.862" v="238" actId="1076"/>
          <ac:cxnSpMkLst>
            <pc:docMk/>
            <pc:sldMk cId="23791322" sldId="257"/>
            <ac:cxnSpMk id="119" creationId="{1A1278E0-78E7-3FE0-ADC1-9C64887A31BB}"/>
          </ac:cxnSpMkLst>
        </pc:cxnChg>
        <pc:cxnChg chg="add mod">
          <ac:chgData name="Manasa Ramalinga" userId="S::manasatr@microsoft.com::92e154c0-8e0c-4ab0-9f47-0e4645e5c1fa" providerId="AD" clId="Web-{68065856-C92B-44C7-9AB0-747C197BEA4C}" dt="2023-03-13T21:23:19.083" v="257" actId="1076"/>
          <ac:cxnSpMkLst>
            <pc:docMk/>
            <pc:sldMk cId="23791322" sldId="257"/>
            <ac:cxnSpMk id="121" creationId="{CA77269A-8146-0CB6-2BDE-4B557227D511}"/>
          </ac:cxnSpMkLst>
        </pc:cxnChg>
        <pc:cxnChg chg="add mod">
          <ac:chgData name="Manasa Ramalinga" userId="S::manasatr@microsoft.com::92e154c0-8e0c-4ab0-9f47-0e4645e5c1fa" providerId="AD" clId="Web-{68065856-C92B-44C7-9AB0-747C197BEA4C}" dt="2023-03-13T21:22:31.222" v="247" actId="1076"/>
          <ac:cxnSpMkLst>
            <pc:docMk/>
            <pc:sldMk cId="23791322" sldId="257"/>
            <ac:cxnSpMk id="123" creationId="{47575101-AFAC-0893-F9C9-FEAA428E98AE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1.562" v="194"/>
          <ac:cxnSpMkLst>
            <pc:docMk/>
            <pc:sldMk cId="23791322" sldId="257"/>
            <ac:cxnSpMk id="125" creationId="{E1D3B2C1-758B-ED85-DDD6-6E001FFF5F2A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1.827" v="205"/>
          <ac:cxnSpMkLst>
            <pc:docMk/>
            <pc:sldMk cId="23791322" sldId="257"/>
            <ac:cxnSpMk id="147" creationId="{F2D3C425-00B9-185A-5070-DB0E26524988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1.859" v="207"/>
          <ac:cxnSpMkLst>
            <pc:docMk/>
            <pc:sldMk cId="23791322" sldId="257"/>
            <ac:cxnSpMk id="151" creationId="{03F311E9-2083-0A97-5B92-8D9733BB0290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1.874" v="208"/>
          <ac:cxnSpMkLst>
            <pc:docMk/>
            <pc:sldMk cId="23791322" sldId="257"/>
            <ac:cxnSpMk id="153" creationId="{6C44EA7F-73FE-3EE7-B9C1-684548CFFBD8}"/>
          </ac:cxnSpMkLst>
        </pc:cxnChg>
        <pc:cxnChg chg="add">
          <ac:chgData name="Manasa Ramalinga" userId="S::manasatr@microsoft.com::92e154c0-8e0c-4ab0-9f47-0e4645e5c1fa" providerId="AD" clId="Web-{68065856-C92B-44C7-9AB0-747C197BEA4C}" dt="2023-03-13T21:20:22.093" v="214"/>
          <ac:cxnSpMkLst>
            <pc:docMk/>
            <pc:sldMk cId="23791322" sldId="257"/>
            <ac:cxnSpMk id="169" creationId="{89D14993-7E76-AB60-BA74-0D4597FEA2BF}"/>
          </ac:cxnSpMkLst>
        </pc:cxnChg>
      </pc:sldChg>
    </pc:docChg>
  </pc:docChgLst>
  <pc:docChgLst>
    <pc:chgData name="Paweena Tongbai (Lionbridge Technologies Inc)" userId="2b9f2c3d-e641-4e58-85cf-3fb104de0a4b" providerId="ADAL" clId="{B0164BFF-F7CB-497D-BEBA-903EE0204F8E}"/>
    <pc:docChg chg="undo custSel addSld delSld modSld delSection modSection">
      <pc:chgData name="Paweena Tongbai (Lionbridge Technologies Inc)" userId="2b9f2c3d-e641-4e58-85cf-3fb104de0a4b" providerId="ADAL" clId="{B0164BFF-F7CB-497D-BEBA-903EE0204F8E}" dt="2023-04-04T02:16:52.872" v="66" actId="554"/>
      <pc:docMkLst>
        <pc:docMk/>
      </pc:docMkLst>
      <pc:sldChg chg="del">
        <pc:chgData name="Paweena Tongbai (Lionbridge Technologies Inc)" userId="2b9f2c3d-e641-4e58-85cf-3fb104de0a4b" providerId="ADAL" clId="{B0164BFF-F7CB-497D-BEBA-903EE0204F8E}" dt="2023-04-04T02:09:33.704" v="0" actId="47"/>
        <pc:sldMkLst>
          <pc:docMk/>
          <pc:sldMk cId="3278180022" sldId="256"/>
        </pc:sldMkLst>
      </pc:sldChg>
      <pc:sldChg chg="del">
        <pc:chgData name="Paweena Tongbai (Lionbridge Technologies Inc)" userId="2b9f2c3d-e641-4e58-85cf-3fb104de0a4b" providerId="ADAL" clId="{B0164BFF-F7CB-497D-BEBA-903EE0204F8E}" dt="2023-04-04T02:09:52.827" v="1" actId="47"/>
        <pc:sldMkLst>
          <pc:docMk/>
          <pc:sldMk cId="107463443" sldId="259"/>
        </pc:sldMkLst>
      </pc:sldChg>
      <pc:sldChg chg="modSp del mod">
        <pc:chgData name="Paweena Tongbai (Lionbridge Technologies Inc)" userId="2b9f2c3d-e641-4e58-85cf-3fb104de0a4b" providerId="ADAL" clId="{B0164BFF-F7CB-497D-BEBA-903EE0204F8E}" dt="2023-04-04T02:15:07.966" v="65" actId="47"/>
        <pc:sldMkLst>
          <pc:docMk/>
          <pc:sldMk cId="3005704149" sldId="260"/>
        </pc:sldMkLst>
        <pc:cxnChg chg="mod">
          <ac:chgData name="Paweena Tongbai (Lionbridge Technologies Inc)" userId="2b9f2c3d-e641-4e58-85cf-3fb104de0a4b" providerId="ADAL" clId="{B0164BFF-F7CB-497D-BEBA-903EE0204F8E}" dt="2023-04-04T02:10:26.450" v="3" actId="1076"/>
          <ac:cxnSpMkLst>
            <pc:docMk/>
            <pc:sldMk cId="3005704149" sldId="260"/>
            <ac:cxnSpMk id="12" creationId="{7BF9D242-2C1D-5CBF-A87D-EFA3541CD4E5}"/>
          </ac:cxnSpMkLst>
        </pc:cxnChg>
        <pc:cxnChg chg="mod">
          <ac:chgData name="Paweena Tongbai (Lionbridge Technologies Inc)" userId="2b9f2c3d-e641-4e58-85cf-3fb104de0a4b" providerId="ADAL" clId="{B0164BFF-F7CB-497D-BEBA-903EE0204F8E}" dt="2023-04-04T02:10:26.450" v="3" actId="1076"/>
          <ac:cxnSpMkLst>
            <pc:docMk/>
            <pc:sldMk cId="3005704149" sldId="260"/>
            <ac:cxnSpMk id="17" creationId="{989DC871-A046-8446-57C3-18D6BBD3278D}"/>
          </ac:cxnSpMkLst>
        </pc:cxnChg>
        <pc:cxnChg chg="mod">
          <ac:chgData name="Paweena Tongbai (Lionbridge Technologies Inc)" userId="2b9f2c3d-e641-4e58-85cf-3fb104de0a4b" providerId="ADAL" clId="{B0164BFF-F7CB-497D-BEBA-903EE0204F8E}" dt="2023-04-04T02:10:26.450" v="3" actId="1076"/>
          <ac:cxnSpMkLst>
            <pc:docMk/>
            <pc:sldMk cId="3005704149" sldId="260"/>
            <ac:cxnSpMk id="97" creationId="{2DA4A5A7-6AB0-FE4D-3ACA-FE81F45F1263}"/>
          </ac:cxnSpMkLst>
        </pc:cxnChg>
        <pc:cxnChg chg="mod">
          <ac:chgData name="Paweena Tongbai (Lionbridge Technologies Inc)" userId="2b9f2c3d-e641-4e58-85cf-3fb104de0a4b" providerId="ADAL" clId="{B0164BFF-F7CB-497D-BEBA-903EE0204F8E}" dt="2023-04-04T02:10:26.450" v="3" actId="1076"/>
          <ac:cxnSpMkLst>
            <pc:docMk/>
            <pc:sldMk cId="3005704149" sldId="260"/>
            <ac:cxnSpMk id="103" creationId="{DCCB293B-775B-C49E-7B72-1DB50DA15DEE}"/>
          </ac:cxnSpMkLst>
        </pc:cxnChg>
      </pc:sldChg>
      <pc:sldChg chg="modSp add mod">
        <pc:chgData name="Paweena Tongbai (Lionbridge Technologies Inc)" userId="2b9f2c3d-e641-4e58-85cf-3fb104de0a4b" providerId="ADAL" clId="{B0164BFF-F7CB-497D-BEBA-903EE0204F8E}" dt="2023-04-04T02:16:52.872" v="66" actId="554"/>
        <pc:sldMkLst>
          <pc:docMk/>
          <pc:sldMk cId="1144566349" sldId="261"/>
        </pc:sldMkLst>
        <pc:spChg chg="mod">
          <ac:chgData name="Paweena Tongbai (Lionbridge Technologies Inc)" userId="2b9f2c3d-e641-4e58-85cf-3fb104de0a4b" providerId="ADAL" clId="{B0164BFF-F7CB-497D-BEBA-903EE0204F8E}" dt="2023-04-04T02:16:52.872" v="66" actId="554"/>
          <ac:spMkLst>
            <pc:docMk/>
            <pc:sldMk cId="1144566349" sldId="261"/>
            <ac:spMk id="25" creationId="{F7426DD9-B5F6-C469-6473-214D08E93552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6:52.872" v="66" actId="554"/>
          <ac:spMkLst>
            <pc:docMk/>
            <pc:sldMk cId="1144566349" sldId="261"/>
            <ac:spMk id="63" creationId="{1387CDA1-34E6-D1F3-C51C-B052261E941F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6:52.872" v="66" actId="554"/>
          <ac:spMkLst>
            <pc:docMk/>
            <pc:sldMk cId="1144566349" sldId="261"/>
            <ac:spMk id="67" creationId="{07B16302-4262-1E85-595B-D7D23E2E69A1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6:52.872" v="66" actId="554"/>
          <ac:spMkLst>
            <pc:docMk/>
            <pc:sldMk cId="1144566349" sldId="261"/>
            <ac:spMk id="73" creationId="{D360B9ED-ED30-C31E-E233-BA52BF4BB90E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3:41.209" v="49" actId="554"/>
          <ac:spMkLst>
            <pc:docMk/>
            <pc:sldMk cId="1144566349" sldId="261"/>
            <ac:spMk id="75" creationId="{F49F4B20-4461-4EE0-74BE-08A99E787385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3:41.209" v="49" actId="554"/>
          <ac:spMkLst>
            <pc:docMk/>
            <pc:sldMk cId="1144566349" sldId="261"/>
            <ac:spMk id="76" creationId="{F642CF97-DE06-D9DE-F0A0-8F7A12782ABE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4:11.461" v="54" actId="1037"/>
          <ac:spMkLst>
            <pc:docMk/>
            <pc:sldMk cId="1144566349" sldId="261"/>
            <ac:spMk id="77" creationId="{799DE3A9-D440-C0A3-9B65-8CD9C8551522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3:41.209" v="49" actId="554"/>
          <ac:spMkLst>
            <pc:docMk/>
            <pc:sldMk cId="1144566349" sldId="261"/>
            <ac:spMk id="79" creationId="{ADC3BA6E-11DD-45D7-3740-9A390F490CA2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4:30.954" v="60" actId="554"/>
          <ac:spMkLst>
            <pc:docMk/>
            <pc:sldMk cId="1144566349" sldId="261"/>
            <ac:spMk id="91" creationId="{BF5781EF-82C8-0516-C82B-F703A7376886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4:30.954" v="60" actId="554"/>
          <ac:spMkLst>
            <pc:docMk/>
            <pc:sldMk cId="1144566349" sldId="261"/>
            <ac:spMk id="93" creationId="{B69C11C1-8706-0476-1084-DD5498E6DAAB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4:30.954" v="60" actId="554"/>
          <ac:spMkLst>
            <pc:docMk/>
            <pc:sldMk cId="1144566349" sldId="261"/>
            <ac:spMk id="94" creationId="{F6830A78-4663-88B3-57ED-7143DC1576E1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4:39.582" v="64" actId="1038"/>
          <ac:spMkLst>
            <pc:docMk/>
            <pc:sldMk cId="1144566349" sldId="261"/>
            <ac:spMk id="95" creationId="{EFE2B1D7-4970-FADA-55A0-5F7A0FC5B438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2:56.079" v="35" actId="403"/>
          <ac:spMkLst>
            <pc:docMk/>
            <pc:sldMk cId="1144566349" sldId="261"/>
            <ac:spMk id="1040" creationId="{7EC5A570-7548-E6DD-2FB4-86D4D534765E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2:56.079" v="35" actId="403"/>
          <ac:spMkLst>
            <pc:docMk/>
            <pc:sldMk cId="1144566349" sldId="261"/>
            <ac:spMk id="1041" creationId="{01CD71E2-8E2D-DD6F-3790-039664EC72E9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4:11.461" v="54" actId="1037"/>
          <ac:spMkLst>
            <pc:docMk/>
            <pc:sldMk cId="1144566349" sldId="261"/>
            <ac:spMk id="1042" creationId="{902BED3E-E9D1-5925-2215-731310C01949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2:56.079" v="35" actId="403"/>
          <ac:spMkLst>
            <pc:docMk/>
            <pc:sldMk cId="1144566349" sldId="261"/>
            <ac:spMk id="1044" creationId="{317344DD-25F5-1F1E-21F9-4E536782EDCD}"/>
          </ac:spMkLst>
        </pc:spChg>
        <pc:spChg chg="mod">
          <ac:chgData name="Paweena Tongbai (Lionbridge Technologies Inc)" userId="2b9f2c3d-e641-4e58-85cf-3fb104de0a4b" providerId="ADAL" clId="{B0164BFF-F7CB-497D-BEBA-903EE0204F8E}" dt="2023-04-04T02:16:52.872" v="66" actId="554"/>
          <ac:spMkLst>
            <pc:docMk/>
            <pc:sldMk cId="1144566349" sldId="261"/>
            <ac:spMk id="1064" creationId="{1538438F-574E-63F0-2926-1CAC3A2CA657}"/>
          </ac:spMkLst>
        </pc:spChg>
        <pc:picChg chg="mod">
          <ac:chgData name="Paweena Tongbai (Lionbridge Technologies Inc)" userId="2b9f2c3d-e641-4e58-85cf-3fb104de0a4b" providerId="ADAL" clId="{B0164BFF-F7CB-497D-BEBA-903EE0204F8E}" dt="2023-04-04T02:13:56.061" v="51" actId="1035"/>
          <ac:picMkLst>
            <pc:docMk/>
            <pc:sldMk cId="1144566349" sldId="261"/>
            <ac:picMk id="81" creationId="{727BC621-E1FE-5541-70E9-84B161631921}"/>
          </ac:picMkLst>
        </pc:picChg>
        <pc:picChg chg="mod">
          <ac:chgData name="Paweena Tongbai (Lionbridge Technologies Inc)" userId="2b9f2c3d-e641-4e58-85cf-3fb104de0a4b" providerId="ADAL" clId="{B0164BFF-F7CB-497D-BEBA-903EE0204F8E}" dt="2023-04-04T02:13:56.061" v="51" actId="1035"/>
          <ac:picMkLst>
            <pc:docMk/>
            <pc:sldMk cId="1144566349" sldId="261"/>
            <ac:picMk id="83" creationId="{1C142025-5D16-BC1C-94DA-92DDD11CA549}"/>
          </ac:picMkLst>
        </pc:picChg>
        <pc:picChg chg="mod">
          <ac:chgData name="Paweena Tongbai (Lionbridge Technologies Inc)" userId="2b9f2c3d-e641-4e58-85cf-3fb104de0a4b" providerId="ADAL" clId="{B0164BFF-F7CB-497D-BEBA-903EE0204F8E}" dt="2023-04-04T02:14:11.461" v="54" actId="1037"/>
          <ac:picMkLst>
            <pc:docMk/>
            <pc:sldMk cId="1144566349" sldId="261"/>
            <ac:picMk id="84" creationId="{346BB051-886B-6135-DEB7-2FD1BA733F5C}"/>
          </ac:picMkLst>
        </pc:picChg>
        <pc:picChg chg="mod">
          <ac:chgData name="Paweena Tongbai (Lionbridge Technologies Inc)" userId="2b9f2c3d-e641-4e58-85cf-3fb104de0a4b" providerId="ADAL" clId="{B0164BFF-F7CB-497D-BEBA-903EE0204F8E}" dt="2023-04-04T02:13:56.061" v="51" actId="1035"/>
          <ac:picMkLst>
            <pc:docMk/>
            <pc:sldMk cId="1144566349" sldId="261"/>
            <ac:picMk id="86" creationId="{A6F4DBDE-E455-4AAC-5267-B024C1D3048B}"/>
          </ac:picMkLst>
        </pc:picChg>
        <pc:picChg chg="mod">
          <ac:chgData name="Paweena Tongbai (Lionbridge Technologies Inc)" userId="2b9f2c3d-e641-4e58-85cf-3fb104de0a4b" providerId="ADAL" clId="{B0164BFF-F7CB-497D-BEBA-903EE0204F8E}" dt="2023-04-04T02:14:11.461" v="54" actId="1037"/>
          <ac:picMkLst>
            <pc:docMk/>
            <pc:sldMk cId="1144566349" sldId="261"/>
            <ac:picMk id="1032" creationId="{D77AFD1F-80D4-88EF-2430-2DED3F1B4432}"/>
          </ac:picMkLst>
        </pc:picChg>
        <pc:picChg chg="mod">
          <ac:chgData name="Paweena Tongbai (Lionbridge Technologies Inc)" userId="2b9f2c3d-e641-4e58-85cf-3fb104de0a4b" providerId="ADAL" clId="{B0164BFF-F7CB-497D-BEBA-903EE0204F8E}" dt="2023-04-04T02:14:11.461" v="54" actId="1037"/>
          <ac:picMkLst>
            <pc:docMk/>
            <pc:sldMk cId="1144566349" sldId="261"/>
            <ac:picMk id="1050" creationId="{DD16CA50-2468-DC67-7C87-43D642C1499F}"/>
          </ac:picMkLst>
        </pc:picChg>
        <pc:cxnChg chg="mod">
          <ac:chgData name="Paweena Tongbai (Lionbridge Technologies Inc)" userId="2b9f2c3d-e641-4e58-85cf-3fb104de0a4b" providerId="ADAL" clId="{B0164BFF-F7CB-497D-BEBA-903EE0204F8E}" dt="2023-04-04T02:14:11.461" v="54" actId="1037"/>
          <ac:cxnSpMkLst>
            <pc:docMk/>
            <pc:sldMk cId="1144566349" sldId="261"/>
            <ac:cxnSpMk id="12" creationId="{7BF9D242-2C1D-5CBF-A87D-EFA3541CD4E5}"/>
          </ac:cxnSpMkLst>
        </pc:cxnChg>
        <pc:cxnChg chg="mod">
          <ac:chgData name="Paweena Tongbai (Lionbridge Technologies Inc)" userId="2b9f2c3d-e641-4e58-85cf-3fb104de0a4b" providerId="ADAL" clId="{B0164BFF-F7CB-497D-BEBA-903EE0204F8E}" dt="2023-04-04T02:12:59.884" v="39" actId="14100"/>
          <ac:cxnSpMkLst>
            <pc:docMk/>
            <pc:sldMk cId="1144566349" sldId="261"/>
            <ac:cxnSpMk id="17" creationId="{989DC871-A046-8446-57C3-18D6BBD3278D}"/>
          </ac:cxnSpMkLst>
        </pc:cxnChg>
        <pc:cxnChg chg="mod">
          <ac:chgData name="Paweena Tongbai (Lionbridge Technologies Inc)" userId="2b9f2c3d-e641-4e58-85cf-3fb104de0a4b" providerId="ADAL" clId="{B0164BFF-F7CB-497D-BEBA-903EE0204F8E}" dt="2023-04-04T02:12:59.884" v="39" actId="14100"/>
          <ac:cxnSpMkLst>
            <pc:docMk/>
            <pc:sldMk cId="1144566349" sldId="261"/>
            <ac:cxnSpMk id="97" creationId="{2DA4A5A7-6AB0-FE4D-3ACA-FE81F45F1263}"/>
          </ac:cxnSpMkLst>
        </pc:cxnChg>
        <pc:cxnChg chg="mod">
          <ac:chgData name="Paweena Tongbai (Lionbridge Technologies Inc)" userId="2b9f2c3d-e641-4e58-85cf-3fb104de0a4b" providerId="ADAL" clId="{B0164BFF-F7CB-497D-BEBA-903EE0204F8E}" dt="2023-04-04T02:12:59.884" v="39" actId="14100"/>
          <ac:cxnSpMkLst>
            <pc:docMk/>
            <pc:sldMk cId="1144566349" sldId="261"/>
            <ac:cxnSpMk id="103" creationId="{DCCB293B-775B-C49E-7B72-1DB50DA15DEE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18E22-6085-4E99-BB5E-90667EFFCF0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42863" y="1143000"/>
            <a:ext cx="694372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008AB-698D-4F9B-844B-0CDEEC88E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4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008AB-698D-4F9B-844B-0CDEEC88ED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5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197187"/>
            <a:ext cx="1234440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42174"/>
            <a:ext cx="123444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9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8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5" y="389467"/>
            <a:ext cx="3549015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0" y="389467"/>
            <a:ext cx="10441305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7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8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1823721"/>
            <a:ext cx="1419606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4895428"/>
            <a:ext cx="1419606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3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1947333"/>
            <a:ext cx="69951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1947333"/>
            <a:ext cx="69951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4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389467"/>
            <a:ext cx="14196060" cy="14139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5" y="1793241"/>
            <a:ext cx="6963012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5" y="2672080"/>
            <a:ext cx="6963012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0" y="1793241"/>
            <a:ext cx="6997304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0" y="2672080"/>
            <a:ext cx="6997304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5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487680"/>
            <a:ext cx="5308520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1053254"/>
            <a:ext cx="8332470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2194560"/>
            <a:ext cx="5308520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4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487680"/>
            <a:ext cx="5308520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1053254"/>
            <a:ext cx="8332470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2194560"/>
            <a:ext cx="5308520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7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389467"/>
            <a:ext cx="1419606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1947333"/>
            <a:ext cx="1419606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6780107"/>
            <a:ext cx="3703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84377-06A8-461A-93AA-250400FE680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6780107"/>
            <a:ext cx="55549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6780107"/>
            <a:ext cx="3703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DA1A-93B7-419D-B503-F9BDBEB3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2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18" Type="http://schemas.openxmlformats.org/officeDocument/2006/relationships/image" Target="../media/image16.png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emf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>
            <a:extLst>
              <a:ext uri="{FF2B5EF4-FFF2-40B4-BE49-F238E27FC236}">
                <a16:creationId xmlns:a16="http://schemas.microsoft.com/office/drawing/2014/main" id="{5C45DAB5-4346-147C-0104-8393C30BBC35}"/>
              </a:ext>
            </a:extLst>
          </p:cNvPr>
          <p:cNvGrpSpPr/>
          <p:nvPr/>
        </p:nvGrpSpPr>
        <p:grpSpPr>
          <a:xfrm>
            <a:off x="4766748" y="168352"/>
            <a:ext cx="1569656" cy="6400800"/>
            <a:chOff x="4655846" y="168352"/>
            <a:chExt cx="1569656" cy="640080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362BC3D-9FE2-867F-3CB1-32BD820477AB}"/>
                </a:ext>
              </a:extLst>
            </p:cNvPr>
            <p:cNvSpPr/>
            <p:nvPr/>
          </p:nvSpPr>
          <p:spPr>
            <a:xfrm>
              <a:off x="4706756" y="168352"/>
              <a:ext cx="1508760" cy="6400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EB6CD99-CF43-E286-1984-861280D55EC8}"/>
                </a:ext>
              </a:extLst>
            </p:cNvPr>
            <p:cNvSpPr txBox="1"/>
            <p:nvPr/>
          </p:nvSpPr>
          <p:spPr>
            <a:xfrm>
              <a:off x="4683263" y="190473"/>
              <a:ext cx="14956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Staging area</a:t>
              </a: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ED12768C-148E-8AC1-BA5D-F5522A7A14B0}"/>
                </a:ext>
              </a:extLst>
            </p:cNvPr>
            <p:cNvGrpSpPr/>
            <p:nvPr/>
          </p:nvGrpSpPr>
          <p:grpSpPr>
            <a:xfrm>
              <a:off x="4688112" y="1528655"/>
              <a:ext cx="1537390" cy="1332489"/>
              <a:chOff x="4625515" y="1537036"/>
              <a:chExt cx="1537390" cy="1332487"/>
            </a:xfrm>
          </p:grpSpPr>
          <p:pic>
            <p:nvPicPr>
              <p:cNvPr id="56" name="Picture 55">
                <a:extLst>
                  <a:ext uri="{FF2B5EF4-FFF2-40B4-BE49-F238E27FC236}">
                    <a16:creationId xmlns:a16="http://schemas.microsoft.com/office/drawing/2014/main" id="{F8C586C4-8939-1F32-5432-F6C89663C9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65152" y="1537036"/>
                <a:ext cx="866775" cy="747713"/>
              </a:xfrm>
              <a:prstGeom prst="rect">
                <a:avLst/>
              </a:prstGeom>
            </p:spPr>
          </p:pic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5B02E3C-C180-16B3-4E0F-5D123BBA9D47}"/>
                  </a:ext>
                </a:extLst>
              </p:cNvPr>
              <p:cNvSpPr txBox="1"/>
              <p:nvPr/>
            </p:nvSpPr>
            <p:spPr>
              <a:xfrm>
                <a:off x="4625515" y="2284749"/>
                <a:ext cx="1537390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Azure Data Lake Storage</a:t>
                </a:r>
              </a:p>
            </p:txBody>
          </p:sp>
        </p:grpSp>
        <p:grpSp>
          <p:nvGrpSpPr>
            <p:cNvPr id="1055" name="Group 1054">
              <a:extLst>
                <a:ext uri="{FF2B5EF4-FFF2-40B4-BE49-F238E27FC236}">
                  <a16:creationId xmlns:a16="http://schemas.microsoft.com/office/drawing/2014/main" id="{F4C409F4-B1A3-F8A1-D0E9-BBAC0C136806}"/>
                </a:ext>
              </a:extLst>
            </p:cNvPr>
            <p:cNvGrpSpPr/>
            <p:nvPr/>
          </p:nvGrpSpPr>
          <p:grpSpPr>
            <a:xfrm>
              <a:off x="4863985" y="2876898"/>
              <a:ext cx="1194302" cy="1467043"/>
              <a:chOff x="4877588" y="3294563"/>
              <a:chExt cx="1194302" cy="1467043"/>
            </a:xfrm>
          </p:grpSpPr>
          <p:pic>
            <p:nvPicPr>
              <p:cNvPr id="59" name="Picture 58">
                <a:extLst>
                  <a:ext uri="{FF2B5EF4-FFF2-40B4-BE49-F238E27FC236}">
                    <a16:creationId xmlns:a16="http://schemas.microsoft.com/office/drawing/2014/main" id="{CCEB4D8F-C863-3EBA-76AA-15333F2F0D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00882" y="3294563"/>
                <a:ext cx="838200" cy="898636"/>
              </a:xfrm>
              <a:prstGeom prst="rect">
                <a:avLst/>
              </a:prstGeom>
            </p:spPr>
          </p:pic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9B7E9D30-6396-28A9-7BFA-0FAB6D325E4F}"/>
                  </a:ext>
                </a:extLst>
              </p:cNvPr>
              <p:cNvSpPr txBox="1"/>
              <p:nvPr/>
            </p:nvSpPr>
            <p:spPr>
              <a:xfrm>
                <a:off x="4877588" y="4176831"/>
                <a:ext cx="119430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Azure SQL</a:t>
                </a:r>
              </a:p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Database</a:t>
                </a: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7EEF58C-CA46-C48B-0CD7-D11354205A85}"/>
                </a:ext>
              </a:extLst>
            </p:cNvPr>
            <p:cNvGrpSpPr/>
            <p:nvPr/>
          </p:nvGrpSpPr>
          <p:grpSpPr>
            <a:xfrm>
              <a:off x="4655846" y="4361950"/>
              <a:ext cx="1569655" cy="1411288"/>
              <a:chOff x="4724850" y="4773270"/>
              <a:chExt cx="1569655" cy="1411288"/>
            </a:xfrm>
          </p:grpSpPr>
          <p:pic>
            <p:nvPicPr>
              <p:cNvPr id="3" name="Graphic 2">
                <a:extLst>
                  <a:ext uri="{FF2B5EF4-FFF2-40B4-BE49-F238E27FC236}">
                    <a16:creationId xmlns:a16="http://schemas.microsoft.com/office/drawing/2014/main" id="{35674C99-B290-E41D-AD1C-89B00677EB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134236" y="4773270"/>
                <a:ext cx="771491" cy="771491"/>
              </a:xfrm>
              <a:prstGeom prst="rect">
                <a:avLst/>
              </a:prstGeom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A3D34D-989B-EB6B-65DD-E1F3DAB8CDED}"/>
                  </a:ext>
                </a:extLst>
              </p:cNvPr>
              <p:cNvSpPr txBox="1"/>
              <p:nvPr/>
            </p:nvSpPr>
            <p:spPr>
              <a:xfrm>
                <a:off x="4724850" y="5599783"/>
                <a:ext cx="15696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Azure Synapse Analytics</a:t>
                </a:r>
              </a:p>
            </p:txBody>
          </p: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709AACE-23DB-42F1-6682-3F0967D87CBB}"/>
              </a:ext>
            </a:extLst>
          </p:cNvPr>
          <p:cNvGrpSpPr/>
          <p:nvPr/>
        </p:nvGrpSpPr>
        <p:grpSpPr>
          <a:xfrm>
            <a:off x="3003413" y="168352"/>
            <a:ext cx="1508760" cy="6400800"/>
            <a:chOff x="3018341" y="168352"/>
            <a:chExt cx="1508760" cy="6400800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69F9BFD-D069-F17B-DCF4-1E1D58328051}"/>
                </a:ext>
              </a:extLst>
            </p:cNvPr>
            <p:cNvSpPr/>
            <p:nvPr/>
          </p:nvSpPr>
          <p:spPr>
            <a:xfrm>
              <a:off x="3018341" y="168352"/>
              <a:ext cx="1508760" cy="6400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F74BEE4-F46C-C63F-1A8E-BFD4586763BD}"/>
                </a:ext>
              </a:extLst>
            </p:cNvPr>
            <p:cNvSpPr txBox="1"/>
            <p:nvPr/>
          </p:nvSpPr>
          <p:spPr>
            <a:xfrm>
              <a:off x="3024875" y="190473"/>
              <a:ext cx="14956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Ingestion</a:t>
              </a:r>
              <a:endParaRPr lang="en-US" sz="1400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D7B1BEB-FD71-60FE-4E5F-8A0208B5FDF5}"/>
                </a:ext>
              </a:extLst>
            </p:cNvPr>
            <p:cNvGrpSpPr/>
            <p:nvPr/>
          </p:nvGrpSpPr>
          <p:grpSpPr>
            <a:xfrm>
              <a:off x="3022627" y="2766824"/>
              <a:ext cx="1500188" cy="1391914"/>
              <a:chOff x="3068087" y="2521581"/>
              <a:chExt cx="1500188" cy="1391914"/>
            </a:xfrm>
          </p:grpSpPr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87091BB5-15E6-AFC0-E515-9D67DB4890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68087" y="2521581"/>
                <a:ext cx="1500188" cy="804863"/>
              </a:xfrm>
              <a:prstGeom prst="rect">
                <a:avLst/>
              </a:prstGeom>
            </p:spPr>
          </p:pic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5B40273-1CF5-F7EB-77AF-60D7ED214324}"/>
                  </a:ext>
                </a:extLst>
              </p:cNvPr>
              <p:cNvSpPr txBox="1"/>
              <p:nvPr/>
            </p:nvSpPr>
            <p:spPr>
              <a:xfrm>
                <a:off x="3114087" y="3328720"/>
                <a:ext cx="140765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Azure </a:t>
                </a:r>
              </a:p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Data Factory</a:t>
                </a:r>
              </a:p>
            </p:txBody>
          </p:sp>
        </p:grp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BB24803-82FE-515D-1296-164310944474}"/>
              </a:ext>
            </a:extLst>
          </p:cNvPr>
          <p:cNvGrpSpPr/>
          <p:nvPr/>
        </p:nvGrpSpPr>
        <p:grpSpPr>
          <a:xfrm>
            <a:off x="11591550" y="168352"/>
            <a:ext cx="1526902" cy="6400800"/>
            <a:chOff x="11658623" y="168352"/>
            <a:chExt cx="1526902" cy="640080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D8D890D-66BB-CB96-610E-2B41A253EAA4}"/>
                </a:ext>
              </a:extLst>
            </p:cNvPr>
            <p:cNvSpPr/>
            <p:nvPr/>
          </p:nvSpPr>
          <p:spPr>
            <a:xfrm>
              <a:off x="11662837" y="168352"/>
              <a:ext cx="1508760" cy="6400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4" name="TextBox 1033">
              <a:extLst>
                <a:ext uri="{FF2B5EF4-FFF2-40B4-BE49-F238E27FC236}">
                  <a16:creationId xmlns:a16="http://schemas.microsoft.com/office/drawing/2014/main" id="{0C52AFFD-784C-5CEA-732F-84F4D8768B51}"/>
                </a:ext>
              </a:extLst>
            </p:cNvPr>
            <p:cNvSpPr txBox="1"/>
            <p:nvPr/>
          </p:nvSpPr>
          <p:spPr>
            <a:xfrm>
              <a:off x="11669371" y="228538"/>
              <a:ext cx="1495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Analytical workload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61479D8-CC93-C389-AF26-5ED23FAE7012}"/>
                </a:ext>
              </a:extLst>
            </p:cNvPr>
            <p:cNvGrpSpPr/>
            <p:nvPr/>
          </p:nvGrpSpPr>
          <p:grpSpPr>
            <a:xfrm>
              <a:off x="11781411" y="1522441"/>
              <a:ext cx="1353135" cy="1332489"/>
              <a:chOff x="4785532" y="1537036"/>
              <a:chExt cx="1304616" cy="1332487"/>
            </a:xfrm>
          </p:grpSpPr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4AE40BE8-0DEC-2772-EADF-2AFE87CF92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04458" y="1537036"/>
                <a:ext cx="866775" cy="747713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6378EA0-A6B4-8399-2F94-A744BFDD79E6}"/>
                  </a:ext>
                </a:extLst>
              </p:cNvPr>
              <p:cNvSpPr txBox="1"/>
              <p:nvPr/>
            </p:nvSpPr>
            <p:spPr>
              <a:xfrm>
                <a:off x="4785532" y="2284749"/>
                <a:ext cx="1304616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Azure Data Lake Storage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EBF597B-A8C1-9A84-8423-C8D8F1FB7CE7}"/>
                </a:ext>
              </a:extLst>
            </p:cNvPr>
            <p:cNvGrpSpPr/>
            <p:nvPr/>
          </p:nvGrpSpPr>
          <p:grpSpPr>
            <a:xfrm>
              <a:off x="11797858" y="2877029"/>
              <a:ext cx="1238718" cy="1467043"/>
              <a:chOff x="4877588" y="3294563"/>
              <a:chExt cx="1194302" cy="1467043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53B2EA7-565B-3DC0-739D-E259BD1D84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00882" y="3294563"/>
                <a:ext cx="838200" cy="898636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45314C1-AED3-0F63-9149-40FD77990558}"/>
                  </a:ext>
                </a:extLst>
              </p:cNvPr>
              <p:cNvSpPr txBox="1"/>
              <p:nvPr/>
            </p:nvSpPr>
            <p:spPr>
              <a:xfrm>
                <a:off x="4877588" y="4176831"/>
                <a:ext cx="119430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Azure SQL</a:t>
                </a:r>
              </a:p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Database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B71B7AF-07C7-8012-371E-585C0FFBA21E}"/>
                </a:ext>
              </a:extLst>
            </p:cNvPr>
            <p:cNvGrpSpPr/>
            <p:nvPr/>
          </p:nvGrpSpPr>
          <p:grpSpPr>
            <a:xfrm>
              <a:off x="11658623" y="4355736"/>
              <a:ext cx="1526902" cy="1411288"/>
              <a:chOff x="4798747" y="4773270"/>
              <a:chExt cx="1472153" cy="1411288"/>
            </a:xfrm>
          </p:grpSpPr>
          <p:pic>
            <p:nvPicPr>
              <p:cNvPr id="33" name="Graphic 32">
                <a:extLst>
                  <a:ext uri="{FF2B5EF4-FFF2-40B4-BE49-F238E27FC236}">
                    <a16:creationId xmlns:a16="http://schemas.microsoft.com/office/drawing/2014/main" id="{8BDD4FFD-0283-570E-9DD9-1D9DC1C22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134236" y="4773270"/>
                <a:ext cx="771491" cy="771491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413FBB2-44B2-3368-4D22-B43951088BE4}"/>
                  </a:ext>
                </a:extLst>
              </p:cNvPr>
              <p:cNvSpPr txBox="1"/>
              <p:nvPr/>
            </p:nvSpPr>
            <p:spPr>
              <a:xfrm>
                <a:off x="4798747" y="5599783"/>
                <a:ext cx="14721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Azure Synapse Analytics</a:t>
                </a:r>
              </a:p>
            </p:txBody>
          </p:sp>
        </p:grp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77BBE5E5-BBE2-C896-A590-E20E3BB5C95A}"/>
              </a:ext>
            </a:extLst>
          </p:cNvPr>
          <p:cNvSpPr/>
          <p:nvPr/>
        </p:nvSpPr>
        <p:spPr>
          <a:xfrm>
            <a:off x="13386516" y="177030"/>
            <a:ext cx="1508760" cy="6400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8D2DFC1B-88EC-228C-A686-0331AFEB9190}"/>
              </a:ext>
            </a:extLst>
          </p:cNvPr>
          <p:cNvSpPr txBox="1"/>
          <p:nvPr/>
        </p:nvSpPr>
        <p:spPr>
          <a:xfrm>
            <a:off x="13405501" y="2265292"/>
            <a:ext cx="1472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Power BI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BEB714B-BA91-0076-3DDA-82669D6EE2CC}"/>
              </a:ext>
            </a:extLst>
          </p:cNvPr>
          <p:cNvSpPr txBox="1"/>
          <p:nvPr/>
        </p:nvSpPr>
        <p:spPr>
          <a:xfrm>
            <a:off x="13405501" y="3784374"/>
            <a:ext cx="1489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Power Apps</a:t>
            </a:r>
          </a:p>
        </p:txBody>
      </p:sp>
      <p:sp>
        <p:nvSpPr>
          <p:cNvPr id="1063" name="TextBox 1062">
            <a:extLst>
              <a:ext uri="{FF2B5EF4-FFF2-40B4-BE49-F238E27FC236}">
                <a16:creationId xmlns:a16="http://schemas.microsoft.com/office/drawing/2014/main" id="{C7174900-15F2-082D-DE47-886FE2C38528}"/>
              </a:ext>
            </a:extLst>
          </p:cNvPr>
          <p:cNvSpPr txBox="1"/>
          <p:nvPr/>
        </p:nvSpPr>
        <p:spPr>
          <a:xfrm>
            <a:off x="13335608" y="230738"/>
            <a:ext cx="156305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End-user model</a:t>
            </a:r>
            <a:endParaRPr lang="en-US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 consumption</a:t>
            </a:r>
            <a:endParaRPr lang="en-US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67" name="Picture 1066">
            <a:extLst>
              <a:ext uri="{FF2B5EF4-FFF2-40B4-BE49-F238E27FC236}">
                <a16:creationId xmlns:a16="http://schemas.microsoft.com/office/drawing/2014/main" id="{6F5D1D23-EC93-1524-2035-AA210C752C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819667" y="1526916"/>
            <a:ext cx="662294" cy="786856"/>
          </a:xfrm>
          <a:prstGeom prst="rect">
            <a:avLst/>
          </a:prstGeom>
        </p:spPr>
      </p:pic>
      <p:pic>
        <p:nvPicPr>
          <p:cNvPr id="2052" name="Picture 4" descr="Power Platform | Kick ICT">
            <a:extLst>
              <a:ext uri="{FF2B5EF4-FFF2-40B4-BE49-F238E27FC236}">
                <a16:creationId xmlns:a16="http://schemas.microsoft.com/office/drawing/2014/main" id="{F7E769E1-6AE0-6093-C778-3D0C586F4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5512" y="2612108"/>
            <a:ext cx="1526212" cy="160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4C0BFA46-FA9B-E87B-608B-AF5A198909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718794" y="4445489"/>
            <a:ext cx="864040" cy="86404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F1134AB5-D744-BED9-F927-663B8BC7364E}"/>
              </a:ext>
            </a:extLst>
          </p:cNvPr>
          <p:cNvSpPr txBox="1"/>
          <p:nvPr/>
        </p:nvSpPr>
        <p:spPr>
          <a:xfrm>
            <a:off x="13547177" y="5309529"/>
            <a:ext cx="1173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Web Apps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B44DC941-AC12-ED54-591E-7EDCC8A32F66}"/>
              </a:ext>
            </a:extLst>
          </p:cNvPr>
          <p:cNvGrpSpPr/>
          <p:nvPr/>
        </p:nvGrpSpPr>
        <p:grpSpPr>
          <a:xfrm>
            <a:off x="77988" y="168352"/>
            <a:ext cx="2643433" cy="6400800"/>
            <a:chOff x="77988" y="168352"/>
            <a:chExt cx="2643433" cy="64008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D6928FE-F15A-D1AF-AF45-CA3C93C9D4A1}"/>
                </a:ext>
              </a:extLst>
            </p:cNvPr>
            <p:cNvSpPr/>
            <p:nvPr/>
          </p:nvSpPr>
          <p:spPr>
            <a:xfrm>
              <a:off x="228599" y="168352"/>
              <a:ext cx="2492822" cy="6400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F7BB18A-82A5-1DC6-EFE6-FE601A8712B4}"/>
                </a:ext>
              </a:extLst>
            </p:cNvPr>
            <p:cNvSpPr txBox="1"/>
            <p:nvPr/>
          </p:nvSpPr>
          <p:spPr>
            <a:xfrm>
              <a:off x="228599" y="228541"/>
              <a:ext cx="24735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Data sources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EDCF807-D668-A05F-0F7C-0DD6172F8C9E}"/>
                </a:ext>
              </a:extLst>
            </p:cNvPr>
            <p:cNvGrpSpPr/>
            <p:nvPr/>
          </p:nvGrpSpPr>
          <p:grpSpPr>
            <a:xfrm>
              <a:off x="309903" y="1839243"/>
              <a:ext cx="1112044" cy="1422975"/>
              <a:chOff x="215502" y="857250"/>
              <a:chExt cx="1112044" cy="1422975"/>
            </a:xfrm>
          </p:grpSpPr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B7762040-2216-BA75-DF79-9FEB879D22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1962" y="857250"/>
                <a:ext cx="619125" cy="8382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C93AA2-492E-099E-4073-C08D5D10555F}"/>
                  </a:ext>
                </a:extLst>
              </p:cNvPr>
              <p:cNvSpPr txBox="1"/>
              <p:nvPr/>
            </p:nvSpPr>
            <p:spPr>
              <a:xfrm>
                <a:off x="215502" y="1695450"/>
                <a:ext cx="11120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Orders</a:t>
                </a:r>
              </a:p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database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AE9E1174-A4D7-5AB2-2355-8565F373FD0B}"/>
                </a:ext>
              </a:extLst>
            </p:cNvPr>
            <p:cNvGrpSpPr/>
            <p:nvPr/>
          </p:nvGrpSpPr>
          <p:grpSpPr>
            <a:xfrm>
              <a:off x="77988" y="3826797"/>
              <a:ext cx="1504207" cy="1422975"/>
              <a:chOff x="1436149" y="857250"/>
              <a:chExt cx="1504207" cy="1422975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866B725-BA3C-277F-0F27-983D743B45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945481" y="857250"/>
                <a:ext cx="619125" cy="8382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B2BCC6C-63E0-EE8A-B6AB-31B5068635AD}"/>
                  </a:ext>
                </a:extLst>
              </p:cNvPr>
              <p:cNvSpPr txBox="1"/>
              <p:nvPr/>
            </p:nvSpPr>
            <p:spPr>
              <a:xfrm>
                <a:off x="1436149" y="1695450"/>
                <a:ext cx="1504207" cy="58477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1600" dirty="0">
                    <a:latin typeface="Segoe UI"/>
                    <a:cs typeface="Segoe UI"/>
                  </a:rPr>
                  <a:t>Merchandise</a:t>
                </a:r>
                <a:endParaRPr lang="en-US" sz="16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algn="ctr"/>
                <a:r>
                  <a:rPr lang="en-US" sz="1600" dirty="0">
                    <a:latin typeface="Segoe UI"/>
                    <a:cs typeface="Segoe UI"/>
                  </a:rPr>
                  <a:t>database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E0F449E-6267-73A6-0AF9-72C14A2C56FE}"/>
                </a:ext>
              </a:extLst>
            </p:cNvPr>
            <p:cNvGrpSpPr/>
            <p:nvPr/>
          </p:nvGrpSpPr>
          <p:grpSpPr>
            <a:xfrm>
              <a:off x="1528164" y="1839243"/>
              <a:ext cx="1173957" cy="1422975"/>
              <a:chOff x="3151583" y="857250"/>
              <a:chExt cx="1173957" cy="1422975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8C0E8AAB-55D9-D9D3-6B06-7EE66A62D4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29000" y="857250"/>
                <a:ext cx="619125" cy="8382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47AD813-6ECD-BC9D-CD77-4D870DAD4A3B}"/>
                  </a:ext>
                </a:extLst>
              </p:cNvPr>
              <p:cNvSpPr txBox="1"/>
              <p:nvPr/>
            </p:nvSpPr>
            <p:spPr>
              <a:xfrm>
                <a:off x="3151583" y="1695450"/>
                <a:ext cx="117395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Customers</a:t>
                </a:r>
              </a:p>
              <a:p>
                <a:pPr algn="ctr"/>
                <a:r>
                  <a:rPr lang="en-US" sz="16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database</a:t>
                </a: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79A38E-38B7-95F5-CD85-2C8AC52A4B35}"/>
                </a:ext>
              </a:extLst>
            </p:cNvPr>
            <p:cNvSpPr txBox="1"/>
            <p:nvPr/>
          </p:nvSpPr>
          <p:spPr>
            <a:xfrm>
              <a:off x="1378062" y="4664997"/>
              <a:ext cx="1324059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>
                  <a:latin typeface="Segoe UI"/>
                  <a:cs typeface="Segoe UI"/>
                </a:rPr>
                <a:t>Third-party</a:t>
              </a:r>
              <a:endParaRPr lang="en-US" sz="1600" dirty="0">
                <a:latin typeface="Segoe UI"/>
                <a:cs typeface="Segoe UI"/>
              </a:endParaRPr>
            </a:p>
            <a:p>
              <a:pPr algn="ctr"/>
              <a:r>
                <a:rPr lang="en-US" sz="1600" dirty="0">
                  <a:latin typeface="Segoe UI"/>
                  <a:cs typeface="Segoe UI"/>
                </a:rPr>
                <a:t>data sources</a:t>
              </a:r>
              <a:endParaRPr lang="en-US" sz="16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E38E7EE4-A8A1-6FD7-8316-F47CD544F4B2}"/>
                </a:ext>
              </a:extLst>
            </p:cNvPr>
            <p:cNvSpPr/>
            <p:nvPr/>
          </p:nvSpPr>
          <p:spPr>
            <a:xfrm>
              <a:off x="509292" y="297905"/>
              <a:ext cx="292608" cy="292608"/>
            </a:xfrm>
            <a:prstGeom prst="ellipse">
              <a:avLst/>
            </a:prstGeom>
            <a:solidFill>
              <a:srgbClr val="107C1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latin typeface="Segoe UI" panose="020B0502040204020203" pitchFamily="34" charset="0"/>
                  <a:cs typeface="Segoe UI" panose="020B0502040204020203" pitchFamily="34" charset="0"/>
                </a:rPr>
                <a:t>1</a:t>
              </a:r>
            </a:p>
          </p:txBody>
        </p:sp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E80490DF-A832-0C27-C9C8-7D8F571A13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767084" y="3923221"/>
              <a:ext cx="752265" cy="742636"/>
            </a:xfrm>
            <a:prstGeom prst="rect">
              <a:avLst/>
            </a:prstGeom>
          </p:spPr>
        </p:pic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9409214-B93C-FF7D-E04A-40C99F0D2B8A}"/>
              </a:ext>
            </a:extLst>
          </p:cNvPr>
          <p:cNvGrpSpPr/>
          <p:nvPr/>
        </p:nvGrpSpPr>
        <p:grpSpPr>
          <a:xfrm>
            <a:off x="6608410" y="168352"/>
            <a:ext cx="4705362" cy="6400800"/>
            <a:chOff x="6617244" y="168352"/>
            <a:chExt cx="4705362" cy="64008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15FD566-7E2B-DF35-AE2A-95D887EDA372}"/>
                </a:ext>
              </a:extLst>
            </p:cNvPr>
            <p:cNvSpPr/>
            <p:nvPr/>
          </p:nvSpPr>
          <p:spPr>
            <a:xfrm>
              <a:off x="6691560" y="168352"/>
              <a:ext cx="4631045" cy="6400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Rectangle 1045">
              <a:extLst>
                <a:ext uri="{FF2B5EF4-FFF2-40B4-BE49-F238E27FC236}">
                  <a16:creationId xmlns:a16="http://schemas.microsoft.com/office/drawing/2014/main" id="{2A087057-4823-7CD8-EBAA-194D6E452079}"/>
                </a:ext>
              </a:extLst>
            </p:cNvPr>
            <p:cNvSpPr/>
            <p:nvPr/>
          </p:nvSpPr>
          <p:spPr>
            <a:xfrm>
              <a:off x="6823619" y="3487742"/>
              <a:ext cx="4314097" cy="2793649"/>
            </a:xfrm>
            <a:prstGeom prst="rect">
              <a:avLst/>
            </a:prstGeom>
            <a:solidFill>
              <a:schemeClr val="bg1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Rectangle 1044">
              <a:extLst>
                <a:ext uri="{FF2B5EF4-FFF2-40B4-BE49-F238E27FC236}">
                  <a16:creationId xmlns:a16="http://schemas.microsoft.com/office/drawing/2014/main" id="{B500B200-397A-D72E-1197-9DB07C3144CC}"/>
                </a:ext>
              </a:extLst>
            </p:cNvPr>
            <p:cNvSpPr/>
            <p:nvPr/>
          </p:nvSpPr>
          <p:spPr>
            <a:xfrm>
              <a:off x="6824801" y="653063"/>
              <a:ext cx="4314089" cy="2749426"/>
            </a:xfrm>
            <a:prstGeom prst="rect">
              <a:avLst/>
            </a:prstGeom>
            <a:solidFill>
              <a:schemeClr val="bg1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30768A8-CDCA-CB27-FD72-0860CFB89597}"/>
                </a:ext>
              </a:extLst>
            </p:cNvPr>
            <p:cNvSpPr txBox="1"/>
            <p:nvPr/>
          </p:nvSpPr>
          <p:spPr>
            <a:xfrm>
              <a:off x="6617244" y="189048"/>
              <a:ext cx="47053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AI and machine learning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5B26414-7A2C-A557-5E10-4882CA99571E}"/>
                </a:ext>
              </a:extLst>
            </p:cNvPr>
            <p:cNvSpPr txBox="1"/>
            <p:nvPr/>
          </p:nvSpPr>
          <p:spPr>
            <a:xfrm>
              <a:off x="7611292" y="1163771"/>
              <a:ext cx="27850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Azure Machine Learning</a:t>
              </a:r>
            </a:p>
          </p:txBody>
        </p:sp>
        <p:pic>
          <p:nvPicPr>
            <p:cNvPr id="69" name="Picture 2" descr="Azure Machine Learning Services: toolbox for AI?">
              <a:extLst>
                <a:ext uri="{FF2B5EF4-FFF2-40B4-BE49-F238E27FC236}">
                  <a16:creationId xmlns:a16="http://schemas.microsoft.com/office/drawing/2014/main" id="{55228E8E-CF10-9D63-8B1A-0389CF303D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2385" y="737640"/>
              <a:ext cx="418007" cy="4474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569EBFA-B677-B5E2-517A-C3AB8791952B}"/>
                </a:ext>
              </a:extLst>
            </p:cNvPr>
            <p:cNvSpPr/>
            <p:nvPr/>
          </p:nvSpPr>
          <p:spPr>
            <a:xfrm>
              <a:off x="7833416" y="1446169"/>
              <a:ext cx="2360717" cy="21372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latin typeface="Segoe UI" panose="020B0502040204020203" pitchFamily="34" charset="0"/>
                  <a:cs typeface="Segoe UI" panose="020B0502040204020203" pitchFamily="34" charset="0"/>
                </a:rPr>
                <a:t>ParallelRunStep</a:t>
              </a:r>
              <a:endParaRPr lang="en-US" sz="14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2F04998D-F0BD-D771-F2E8-32A4466E26E2}"/>
                </a:ext>
              </a:extLst>
            </p:cNvPr>
            <p:cNvGrpSpPr/>
            <p:nvPr/>
          </p:nvGrpSpPr>
          <p:grpSpPr>
            <a:xfrm>
              <a:off x="8660859" y="1734919"/>
              <a:ext cx="634292" cy="599150"/>
              <a:chOff x="8187997" y="2737807"/>
              <a:chExt cx="746448" cy="746654"/>
            </a:xfrm>
          </p:grpSpPr>
          <p:pic>
            <p:nvPicPr>
              <p:cNvPr id="1052" name="Graphic 1051">
                <a:extLst>
                  <a:ext uri="{FF2B5EF4-FFF2-40B4-BE49-F238E27FC236}">
                    <a16:creationId xmlns:a16="http://schemas.microsoft.com/office/drawing/2014/main" id="{AA75742A-C61D-8212-A12F-01EDE68366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8187997" y="2737807"/>
                <a:ext cx="390346" cy="390347"/>
              </a:xfrm>
              <a:prstGeom prst="rect">
                <a:avLst/>
              </a:prstGeom>
            </p:spPr>
          </p:pic>
          <p:pic>
            <p:nvPicPr>
              <p:cNvPr id="1053" name="Graphic 1052">
                <a:extLst>
                  <a:ext uri="{FF2B5EF4-FFF2-40B4-BE49-F238E27FC236}">
                    <a16:creationId xmlns:a16="http://schemas.microsoft.com/office/drawing/2014/main" id="{559C53F4-442D-1613-3A7B-D3C3386BB8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8544099" y="2737807"/>
                <a:ext cx="390346" cy="390346"/>
              </a:xfrm>
              <a:prstGeom prst="rect">
                <a:avLst/>
              </a:prstGeom>
            </p:spPr>
          </p:pic>
          <p:pic>
            <p:nvPicPr>
              <p:cNvPr id="1054" name="Graphic 1053">
                <a:extLst>
                  <a:ext uri="{FF2B5EF4-FFF2-40B4-BE49-F238E27FC236}">
                    <a16:creationId xmlns:a16="http://schemas.microsoft.com/office/drawing/2014/main" id="{7733E177-CB45-C265-BE35-F040A9C9A7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8187997" y="3094115"/>
                <a:ext cx="390346" cy="390346"/>
              </a:xfrm>
              <a:prstGeom prst="rect">
                <a:avLst/>
              </a:prstGeom>
            </p:spPr>
          </p:pic>
          <p:pic>
            <p:nvPicPr>
              <p:cNvPr id="1066" name="Graphic 1065">
                <a:extLst>
                  <a:ext uri="{FF2B5EF4-FFF2-40B4-BE49-F238E27FC236}">
                    <a16:creationId xmlns:a16="http://schemas.microsoft.com/office/drawing/2014/main" id="{BE72478A-FC87-AE38-4E95-B051383DED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8544099" y="3094115"/>
                <a:ext cx="390346" cy="390346"/>
              </a:xfrm>
              <a:prstGeom prst="rect">
                <a:avLst/>
              </a:prstGeom>
            </p:spPr>
          </p:pic>
        </p:grp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9B4C44E-7CC3-72A9-8A12-32DCE586AD40}"/>
                </a:ext>
              </a:extLst>
            </p:cNvPr>
            <p:cNvSpPr txBox="1"/>
            <p:nvPr/>
          </p:nvSpPr>
          <p:spPr>
            <a:xfrm>
              <a:off x="7327049" y="2319720"/>
              <a:ext cx="339622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dirty="0">
                  <a:latin typeface="Segoe UI" panose="020B0502040204020203" pitchFamily="34" charset="0"/>
                  <a:cs typeface="Segoe UI" panose="020B0502040204020203" pitchFamily="34" charset="0"/>
                </a:rPr>
                <a:t>Azure Machine Learning compute cluster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A2F8468-CCB0-C567-F325-5D591F2CCD15}"/>
                </a:ext>
              </a:extLst>
            </p:cNvPr>
            <p:cNvCxnSpPr>
              <a:cxnSpLocks/>
            </p:cNvCxnSpPr>
            <p:nvPr/>
          </p:nvCxnSpPr>
          <p:spPr>
            <a:xfrm>
              <a:off x="7145466" y="2648576"/>
              <a:ext cx="3794012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arrow" w="med" len="med"/>
              <a:tailEnd type="arrow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49F4B20-4461-4EE0-74BE-08A99E787385}"/>
                </a:ext>
              </a:extLst>
            </p:cNvPr>
            <p:cNvSpPr txBox="1"/>
            <p:nvPr/>
          </p:nvSpPr>
          <p:spPr>
            <a:xfrm>
              <a:off x="6893426" y="3079343"/>
              <a:ext cx="860242" cy="27699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200" dirty="0">
                  <a:latin typeface="Segoe UI"/>
                  <a:cs typeface="Segoe UI"/>
                </a:rPr>
                <a:t>Model 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642CF97-DE06-D9DE-F0A0-8F7A12782ABE}"/>
                </a:ext>
              </a:extLst>
            </p:cNvPr>
            <p:cNvSpPr txBox="1"/>
            <p:nvPr/>
          </p:nvSpPr>
          <p:spPr>
            <a:xfrm>
              <a:off x="7734778" y="3079343"/>
              <a:ext cx="799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Model  2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99DE3A9-D440-C0A3-9B65-8CD9C8551522}"/>
                </a:ext>
              </a:extLst>
            </p:cNvPr>
            <p:cNvSpPr txBox="1"/>
            <p:nvPr/>
          </p:nvSpPr>
          <p:spPr>
            <a:xfrm>
              <a:off x="9410767" y="3079343"/>
              <a:ext cx="10244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Model </a:t>
              </a:r>
              <a:r>
                <a:rPr lang="en-US" sz="1200" i="1" dirty="0">
                  <a:latin typeface="Segoe UI" panose="020B0502040204020203" pitchFamily="34" charset="0"/>
                  <a:cs typeface="Segoe UI" panose="020B0502040204020203" pitchFamily="34" charset="0"/>
                </a:rPr>
                <a:t>n</a:t>
              </a:r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-1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DC3BA6E-11DD-45D7-3740-9A390F490CA2}"/>
                </a:ext>
              </a:extLst>
            </p:cNvPr>
            <p:cNvSpPr txBox="1"/>
            <p:nvPr/>
          </p:nvSpPr>
          <p:spPr>
            <a:xfrm>
              <a:off x="10306437" y="3079343"/>
              <a:ext cx="8914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Model </a:t>
              </a:r>
              <a:r>
                <a:rPr lang="en-US" sz="1200" i="1" dirty="0">
                  <a:latin typeface="Segoe UI" panose="020B0502040204020203" pitchFamily="34" charset="0"/>
                  <a:cs typeface="Segoe UI" panose="020B0502040204020203" pitchFamily="34" charset="0"/>
                </a:rPr>
                <a:t>n</a:t>
              </a:r>
            </a:p>
          </p:txBody>
        </p:sp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727BC621-E1FE-5541-70E9-84B161631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128995" y="3911640"/>
              <a:ext cx="396110" cy="346287"/>
            </a:xfrm>
            <a:prstGeom prst="rect">
              <a:avLst/>
            </a:prstGeom>
          </p:spPr>
        </p:pic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1C142025-5D16-BC1C-94DA-92DDD11CA5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922471" y="3911788"/>
              <a:ext cx="396110" cy="346287"/>
            </a:xfrm>
            <a:prstGeom prst="rect">
              <a:avLst/>
            </a:prstGeom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346BB051-886B-6135-DEB7-2FD1BA733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9658588" y="3916942"/>
              <a:ext cx="396110" cy="346287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A6F4DBDE-E455-4AAC-5267-B024C1D30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0518147" y="3923878"/>
              <a:ext cx="396110" cy="346287"/>
            </a:xfrm>
            <a:prstGeom prst="rect">
              <a:avLst/>
            </a:prstGeom>
          </p:spPr>
        </p:pic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BF5781EF-82C8-0516-C82B-F703A7376886}"/>
                </a:ext>
              </a:extLst>
            </p:cNvPr>
            <p:cNvSpPr txBox="1"/>
            <p:nvPr/>
          </p:nvSpPr>
          <p:spPr>
            <a:xfrm>
              <a:off x="6794710" y="4198868"/>
              <a:ext cx="10540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Online managed endpoint 1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69C11C1-8706-0476-1084-DD5498E6DAAB}"/>
                </a:ext>
              </a:extLst>
            </p:cNvPr>
            <p:cNvSpPr txBox="1"/>
            <p:nvPr/>
          </p:nvSpPr>
          <p:spPr>
            <a:xfrm>
              <a:off x="7627075" y="4198868"/>
              <a:ext cx="9529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Online managed endpoint 2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F6830A78-4663-88B3-57ED-7143DC1576E1}"/>
                </a:ext>
              </a:extLst>
            </p:cNvPr>
            <p:cNvSpPr txBox="1"/>
            <p:nvPr/>
          </p:nvSpPr>
          <p:spPr>
            <a:xfrm>
              <a:off x="9241160" y="4198868"/>
              <a:ext cx="10880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Online managed endpoint </a:t>
              </a:r>
              <a:r>
                <a:rPr lang="en-US" sz="1200" i="1" dirty="0">
                  <a:latin typeface="Segoe UI" panose="020B0502040204020203" pitchFamily="34" charset="0"/>
                  <a:cs typeface="Segoe UI" panose="020B0502040204020203" pitchFamily="34" charset="0"/>
                </a:rPr>
                <a:t>n</a:t>
              </a:r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-1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EFE2B1D7-4970-FADA-55A0-5F7A0FC5B438}"/>
                </a:ext>
              </a:extLst>
            </p:cNvPr>
            <p:cNvSpPr txBox="1"/>
            <p:nvPr/>
          </p:nvSpPr>
          <p:spPr>
            <a:xfrm>
              <a:off x="10110388" y="4198868"/>
              <a:ext cx="10992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Online managed endpoint </a:t>
              </a:r>
              <a:r>
                <a:rPr lang="en-US" sz="1200" i="1" dirty="0">
                  <a:latin typeface="Segoe UI" panose="020B0502040204020203" pitchFamily="34" charset="0"/>
                  <a:cs typeface="Segoe UI" panose="020B0502040204020203" pitchFamily="34" charset="0"/>
                </a:rPr>
                <a:t>n</a:t>
              </a:r>
            </a:p>
          </p:txBody>
        </p:sp>
        <p:pic>
          <p:nvPicPr>
            <p:cNvPr id="96" name="Picture 95">
              <a:extLst>
                <a:ext uri="{FF2B5EF4-FFF2-40B4-BE49-F238E27FC236}">
                  <a16:creationId xmlns:a16="http://schemas.microsoft.com/office/drawing/2014/main" id="{E1546A3E-DCF3-325E-8ED3-29B1D3A6A5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7090509" y="5114525"/>
              <a:ext cx="473081" cy="469823"/>
            </a:xfrm>
            <a:prstGeom prst="rect">
              <a:avLst/>
            </a:prstGeom>
          </p:spPr>
        </p:pic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2DA4A5A7-6AB0-FE4D-3ACA-FE81F45F1263}"/>
                </a:ext>
              </a:extLst>
            </p:cNvPr>
            <p:cNvCxnSpPr>
              <a:cxnSpLocks/>
            </p:cNvCxnSpPr>
            <p:nvPr/>
          </p:nvCxnSpPr>
          <p:spPr>
            <a:xfrm>
              <a:off x="7317834" y="3322774"/>
              <a:ext cx="0" cy="457200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DCCB293B-775B-C49E-7B72-1DB50DA15DEE}"/>
                </a:ext>
              </a:extLst>
            </p:cNvPr>
            <p:cNvCxnSpPr>
              <a:cxnSpLocks/>
            </p:cNvCxnSpPr>
            <p:nvPr/>
          </p:nvCxnSpPr>
          <p:spPr>
            <a:xfrm>
              <a:off x="8114181" y="3322624"/>
              <a:ext cx="0" cy="457200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51FA0616-2480-BFDE-A8C7-D2C4C4910E34}"/>
                </a:ext>
              </a:extLst>
            </p:cNvPr>
            <p:cNvCxnSpPr>
              <a:cxnSpLocks/>
            </p:cNvCxnSpPr>
            <p:nvPr/>
          </p:nvCxnSpPr>
          <p:spPr>
            <a:xfrm>
              <a:off x="7317834" y="4908659"/>
              <a:ext cx="0" cy="228123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C0BBFC5F-D971-B56C-7A22-98940A6FD877}"/>
                </a:ext>
              </a:extLst>
            </p:cNvPr>
            <p:cNvCxnSpPr>
              <a:cxnSpLocks/>
            </p:cNvCxnSpPr>
            <p:nvPr/>
          </p:nvCxnSpPr>
          <p:spPr>
            <a:xfrm>
              <a:off x="8114181" y="4902462"/>
              <a:ext cx="0" cy="228123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B615488C-1AA2-C4DC-E7EF-C98425D7E170}"/>
                </a:ext>
              </a:extLst>
            </p:cNvPr>
            <p:cNvCxnSpPr>
              <a:cxnSpLocks/>
            </p:cNvCxnSpPr>
            <p:nvPr/>
          </p:nvCxnSpPr>
          <p:spPr>
            <a:xfrm>
              <a:off x="9878475" y="4875766"/>
              <a:ext cx="0" cy="228123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0" name="Straight Arrow Connector 1029">
              <a:extLst>
                <a:ext uri="{FF2B5EF4-FFF2-40B4-BE49-F238E27FC236}">
                  <a16:creationId xmlns:a16="http://schemas.microsoft.com/office/drawing/2014/main" id="{A72E6A16-14C7-5DEC-3428-379483AC9B16}"/>
                </a:ext>
              </a:extLst>
            </p:cNvPr>
            <p:cNvCxnSpPr>
              <a:cxnSpLocks/>
            </p:cNvCxnSpPr>
            <p:nvPr/>
          </p:nvCxnSpPr>
          <p:spPr>
            <a:xfrm>
              <a:off x="10665381" y="4886480"/>
              <a:ext cx="0" cy="228123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1" name="Picture 1030">
              <a:extLst>
                <a:ext uri="{FF2B5EF4-FFF2-40B4-BE49-F238E27FC236}">
                  <a16:creationId xmlns:a16="http://schemas.microsoft.com/office/drawing/2014/main" id="{5106B130-6B30-2058-A139-E3D6467A2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7877640" y="5101836"/>
              <a:ext cx="473081" cy="469823"/>
            </a:xfrm>
            <a:prstGeom prst="rect">
              <a:avLst/>
            </a:prstGeom>
          </p:spPr>
        </p:pic>
        <p:pic>
          <p:nvPicPr>
            <p:cNvPr id="1032" name="Picture 1031">
              <a:extLst>
                <a:ext uri="{FF2B5EF4-FFF2-40B4-BE49-F238E27FC236}">
                  <a16:creationId xmlns:a16="http://schemas.microsoft.com/office/drawing/2014/main" id="{D77AFD1F-80D4-88EF-2430-2DED3F1B44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9613661" y="5113510"/>
              <a:ext cx="473081" cy="469823"/>
            </a:xfrm>
            <a:prstGeom prst="rect">
              <a:avLst/>
            </a:prstGeom>
          </p:spPr>
        </p:pic>
        <p:pic>
          <p:nvPicPr>
            <p:cNvPr id="1037" name="Picture 1036">
              <a:extLst>
                <a:ext uri="{FF2B5EF4-FFF2-40B4-BE49-F238E27FC236}">
                  <a16:creationId xmlns:a16="http://schemas.microsoft.com/office/drawing/2014/main" id="{54F592EC-6804-8D2E-83C0-0B5EF4A629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0442350" y="5110366"/>
              <a:ext cx="473081" cy="469823"/>
            </a:xfrm>
            <a:prstGeom prst="rect">
              <a:avLst/>
            </a:prstGeom>
          </p:spPr>
        </p:pic>
        <p:sp>
          <p:nvSpPr>
            <p:cNvPr id="1040" name="TextBox 1039">
              <a:extLst>
                <a:ext uri="{FF2B5EF4-FFF2-40B4-BE49-F238E27FC236}">
                  <a16:creationId xmlns:a16="http://schemas.microsoft.com/office/drawing/2014/main" id="{7EC5A570-7548-E6DD-2FB4-86D4D534765E}"/>
                </a:ext>
              </a:extLst>
            </p:cNvPr>
            <p:cNvSpPr txBox="1"/>
            <p:nvPr/>
          </p:nvSpPr>
          <p:spPr>
            <a:xfrm>
              <a:off x="6895739" y="5516501"/>
              <a:ext cx="8753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Scored data</a:t>
              </a:r>
            </a:p>
          </p:txBody>
        </p:sp>
        <p:sp>
          <p:nvSpPr>
            <p:cNvPr id="1041" name="TextBox 1040">
              <a:extLst>
                <a:ext uri="{FF2B5EF4-FFF2-40B4-BE49-F238E27FC236}">
                  <a16:creationId xmlns:a16="http://schemas.microsoft.com/office/drawing/2014/main" id="{01CD71E2-8E2D-DD6F-3790-039664EC72E9}"/>
                </a:ext>
              </a:extLst>
            </p:cNvPr>
            <p:cNvSpPr txBox="1"/>
            <p:nvPr/>
          </p:nvSpPr>
          <p:spPr>
            <a:xfrm>
              <a:off x="7676525" y="5510010"/>
              <a:ext cx="8753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Scored data</a:t>
              </a:r>
            </a:p>
          </p:txBody>
        </p:sp>
        <p:sp>
          <p:nvSpPr>
            <p:cNvPr id="1042" name="TextBox 1041">
              <a:extLst>
                <a:ext uri="{FF2B5EF4-FFF2-40B4-BE49-F238E27FC236}">
                  <a16:creationId xmlns:a16="http://schemas.microsoft.com/office/drawing/2014/main" id="{902BED3E-E9D1-5925-2215-731310C01949}"/>
                </a:ext>
              </a:extLst>
            </p:cNvPr>
            <p:cNvSpPr txBox="1"/>
            <p:nvPr/>
          </p:nvSpPr>
          <p:spPr>
            <a:xfrm>
              <a:off x="9393800" y="5509316"/>
              <a:ext cx="8753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Scored data</a:t>
              </a:r>
            </a:p>
          </p:txBody>
        </p:sp>
        <p:sp>
          <p:nvSpPr>
            <p:cNvPr id="1044" name="TextBox 1043">
              <a:extLst>
                <a:ext uri="{FF2B5EF4-FFF2-40B4-BE49-F238E27FC236}">
                  <a16:creationId xmlns:a16="http://schemas.microsoft.com/office/drawing/2014/main" id="{317344DD-25F5-1F1E-21F9-4E536782EDCD}"/>
                </a:ext>
              </a:extLst>
            </p:cNvPr>
            <p:cNvSpPr txBox="1"/>
            <p:nvPr/>
          </p:nvSpPr>
          <p:spPr>
            <a:xfrm>
              <a:off x="10278918" y="5514055"/>
              <a:ext cx="8753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Scored data</a:t>
              </a:r>
            </a:p>
          </p:txBody>
        </p:sp>
        <p:pic>
          <p:nvPicPr>
            <p:cNvPr id="1048" name="Graphic 1047">
              <a:extLst>
                <a:ext uri="{FF2B5EF4-FFF2-40B4-BE49-F238E27FC236}">
                  <a16:creationId xmlns:a16="http://schemas.microsoft.com/office/drawing/2014/main" id="{EAEE83C5-89E4-198B-9166-1101640AE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7045592" y="2758898"/>
              <a:ext cx="590025" cy="370653"/>
            </a:xfrm>
            <a:prstGeom prst="rect">
              <a:avLst/>
            </a:prstGeom>
          </p:spPr>
        </p:pic>
        <p:pic>
          <p:nvPicPr>
            <p:cNvPr id="1049" name="Graphic 1048">
              <a:extLst>
                <a:ext uri="{FF2B5EF4-FFF2-40B4-BE49-F238E27FC236}">
                  <a16:creationId xmlns:a16="http://schemas.microsoft.com/office/drawing/2014/main" id="{778AEB99-9970-12E9-0DFE-D73994F8A5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7800006" y="2746209"/>
              <a:ext cx="590025" cy="370653"/>
            </a:xfrm>
            <a:prstGeom prst="rect">
              <a:avLst/>
            </a:prstGeom>
          </p:spPr>
        </p:pic>
        <p:pic>
          <p:nvPicPr>
            <p:cNvPr id="1050" name="Graphic 1049">
              <a:extLst>
                <a:ext uri="{FF2B5EF4-FFF2-40B4-BE49-F238E27FC236}">
                  <a16:creationId xmlns:a16="http://schemas.microsoft.com/office/drawing/2014/main" id="{DD16CA50-2468-DC67-7C87-43D642C149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9593125" y="2740012"/>
              <a:ext cx="590025" cy="370653"/>
            </a:xfrm>
            <a:prstGeom prst="rect">
              <a:avLst/>
            </a:prstGeom>
          </p:spPr>
        </p:pic>
        <p:pic>
          <p:nvPicPr>
            <p:cNvPr id="1051" name="Graphic 1050">
              <a:extLst>
                <a:ext uri="{FF2B5EF4-FFF2-40B4-BE49-F238E27FC236}">
                  <a16:creationId xmlns:a16="http://schemas.microsoft.com/office/drawing/2014/main" id="{632CA7B4-B3DD-A3B4-ED52-29D4F855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0396016" y="2759488"/>
              <a:ext cx="590025" cy="370653"/>
            </a:xfrm>
            <a:prstGeom prst="rect">
              <a:avLst/>
            </a:prstGeom>
          </p:spPr>
        </p:pic>
        <p:sp>
          <p:nvSpPr>
            <p:cNvPr id="1071" name="TextBox 1070">
              <a:extLst>
                <a:ext uri="{FF2B5EF4-FFF2-40B4-BE49-F238E27FC236}">
                  <a16:creationId xmlns:a16="http://schemas.microsoft.com/office/drawing/2014/main" id="{53D0113E-3A38-9145-6205-82F3ED9917E8}"/>
                </a:ext>
              </a:extLst>
            </p:cNvPr>
            <p:cNvSpPr txBox="1"/>
            <p:nvPr/>
          </p:nvSpPr>
          <p:spPr>
            <a:xfrm>
              <a:off x="9488390" y="658444"/>
              <a:ext cx="1638695" cy="338554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Model </a:t>
              </a:r>
              <a:r>
                <a:rPr lang="en-US" sz="160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training</a:t>
              </a:r>
              <a:endPara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72" name="TextBox 1071">
              <a:extLst>
                <a:ext uri="{FF2B5EF4-FFF2-40B4-BE49-F238E27FC236}">
                  <a16:creationId xmlns:a16="http://schemas.microsoft.com/office/drawing/2014/main" id="{66C8DB97-617B-1FA8-991B-B014AEAF39FE}"/>
                </a:ext>
              </a:extLst>
            </p:cNvPr>
            <p:cNvSpPr txBox="1"/>
            <p:nvPr/>
          </p:nvSpPr>
          <p:spPr>
            <a:xfrm>
              <a:off x="9306364" y="5928590"/>
              <a:ext cx="1831352" cy="338554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r>
                <a:rPr lang="en-US" sz="1600" dirty="0"/>
                <a:t>Model</a:t>
              </a:r>
              <a:r>
                <a:rPr lang="en-US" dirty="0"/>
                <a:t> inferencing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BF9D242-2C1D-5CBF-A87D-EFA3541CD4E5}"/>
                </a:ext>
              </a:extLst>
            </p:cNvPr>
            <p:cNvCxnSpPr>
              <a:cxnSpLocks/>
            </p:cNvCxnSpPr>
            <p:nvPr/>
          </p:nvCxnSpPr>
          <p:spPr>
            <a:xfrm>
              <a:off x="9857469" y="3318634"/>
              <a:ext cx="0" cy="457200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989DC871-A046-8446-57C3-18D6BBD3278D}"/>
                </a:ext>
              </a:extLst>
            </p:cNvPr>
            <p:cNvCxnSpPr>
              <a:cxnSpLocks/>
            </p:cNvCxnSpPr>
            <p:nvPr/>
          </p:nvCxnSpPr>
          <p:spPr>
            <a:xfrm>
              <a:off x="10714059" y="3318634"/>
              <a:ext cx="0" cy="457200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2C226F4-E982-1165-24B5-98D72F03400F}"/>
                </a:ext>
              </a:extLst>
            </p:cNvPr>
            <p:cNvSpPr txBox="1"/>
            <p:nvPr/>
          </p:nvSpPr>
          <p:spPr>
            <a:xfrm>
              <a:off x="8736353" y="2766824"/>
              <a:ext cx="583693" cy="6463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>
                  <a:latin typeface="Segoe UI"/>
                  <a:cs typeface="Segoe UI"/>
                </a:rPr>
                <a:t>…</a:t>
              </a:r>
              <a:endParaRPr lang="en-US">
                <a:ea typeface="+mn-lt"/>
                <a:cs typeface="+mn-lt"/>
              </a:endParaRPr>
            </a:p>
            <a:p>
              <a:pPr algn="l"/>
              <a:endParaRPr lang="en-US">
                <a:cs typeface="Calibri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1888F5D-5142-DF5E-999A-925D27ABF45E}"/>
                </a:ext>
              </a:extLst>
            </p:cNvPr>
            <p:cNvSpPr txBox="1"/>
            <p:nvPr/>
          </p:nvSpPr>
          <p:spPr>
            <a:xfrm>
              <a:off x="8628501" y="4651138"/>
              <a:ext cx="793061" cy="6463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dirty="0">
                  <a:latin typeface="Segoe UI"/>
                  <a:cs typeface="Segoe UI"/>
                </a:rPr>
                <a:t>…</a:t>
              </a:r>
              <a:endParaRPr lang="en-US" dirty="0">
                <a:ea typeface="+mn-lt"/>
                <a:cs typeface="+mn-lt"/>
              </a:endParaRPr>
            </a:p>
            <a:p>
              <a:pPr algn="l"/>
              <a:endParaRPr lang="en-US" dirty="0">
                <a:cs typeface="Calibri"/>
              </a:endParaRP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C814D69A-02D1-2883-6891-83E53A7CB2DE}"/>
                </a:ext>
              </a:extLst>
            </p:cNvPr>
            <p:cNvCxnSpPr>
              <a:cxnSpLocks/>
            </p:cNvCxnSpPr>
            <p:nvPr/>
          </p:nvCxnSpPr>
          <p:spPr>
            <a:xfrm>
              <a:off x="9027994" y="3266803"/>
              <a:ext cx="0" cy="66190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AF2A079-9C69-D8C8-628D-EA6DB1251F36}"/>
                </a:ext>
              </a:extLst>
            </p:cNvPr>
            <p:cNvSpPr/>
            <p:nvPr/>
          </p:nvSpPr>
          <p:spPr>
            <a:xfrm>
              <a:off x="8677317" y="3509107"/>
              <a:ext cx="292608" cy="292608"/>
            </a:xfrm>
            <a:prstGeom prst="ellipse">
              <a:avLst/>
            </a:prstGeom>
            <a:solidFill>
              <a:srgbClr val="107C1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Segoe UI" panose="020B0502040204020203" pitchFamily="34" charset="0"/>
                  <a:cs typeface="Segoe UI" panose="020B0502040204020203" pitchFamily="34" charset="0"/>
                </a:rPr>
                <a:t>5</a:t>
              </a:r>
            </a:p>
          </p:txBody>
        </p:sp>
      </p:grpSp>
      <p:pic>
        <p:nvPicPr>
          <p:cNvPr id="36" name="Picture 35" descr="Logo&#10;&#10;Description automatically generated with medium confidence">
            <a:extLst>
              <a:ext uri="{FF2B5EF4-FFF2-40B4-BE49-F238E27FC236}">
                <a16:creationId xmlns:a16="http://schemas.microsoft.com/office/drawing/2014/main" id="{807464CE-7F06-4D51-92C3-53FF9D9926C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129" y="6348313"/>
            <a:ext cx="2178664" cy="1150775"/>
          </a:xfrm>
          <a:prstGeom prst="rect">
            <a:avLst/>
          </a:prstGeom>
        </p:spPr>
      </p:pic>
      <p:sp>
        <p:nvSpPr>
          <p:cNvPr id="63" name="Oval 62">
            <a:extLst>
              <a:ext uri="{FF2B5EF4-FFF2-40B4-BE49-F238E27FC236}">
                <a16:creationId xmlns:a16="http://schemas.microsoft.com/office/drawing/2014/main" id="{1387CDA1-34E6-D1F3-C51C-B052261E941F}"/>
              </a:ext>
            </a:extLst>
          </p:cNvPr>
          <p:cNvSpPr/>
          <p:nvPr/>
        </p:nvSpPr>
        <p:spPr>
          <a:xfrm>
            <a:off x="2700329" y="3190567"/>
            <a:ext cx="292608" cy="292608"/>
          </a:xfrm>
          <a:prstGeom prst="ellipse">
            <a:avLst/>
          </a:prstGeom>
          <a:solidFill>
            <a:srgbClr val="107C1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EB1FBEC-FC31-FDD8-C3D6-0766A85C5931}"/>
              </a:ext>
            </a:extLst>
          </p:cNvPr>
          <p:cNvCxnSpPr>
            <a:cxnSpLocks/>
          </p:cNvCxnSpPr>
          <p:nvPr/>
        </p:nvCxnSpPr>
        <p:spPr>
          <a:xfrm>
            <a:off x="2454523" y="3597755"/>
            <a:ext cx="73152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07B16302-4262-1E85-595B-D7D23E2E69A1}"/>
              </a:ext>
            </a:extLst>
          </p:cNvPr>
          <p:cNvSpPr/>
          <p:nvPr/>
        </p:nvSpPr>
        <p:spPr>
          <a:xfrm>
            <a:off x="4510571" y="3190567"/>
            <a:ext cx="292608" cy="292608"/>
          </a:xfrm>
          <a:prstGeom prst="ellipse">
            <a:avLst/>
          </a:prstGeom>
          <a:solidFill>
            <a:srgbClr val="107C1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B8B34CA-CC65-0A38-B765-96859597665C}"/>
              </a:ext>
            </a:extLst>
          </p:cNvPr>
          <p:cNvCxnSpPr>
            <a:cxnSpLocks/>
          </p:cNvCxnSpPr>
          <p:nvPr/>
        </p:nvCxnSpPr>
        <p:spPr>
          <a:xfrm>
            <a:off x="4344774" y="3597755"/>
            <a:ext cx="822416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4150FEA-05EF-E69F-7B48-37CF807850C3}"/>
              </a:ext>
            </a:extLst>
          </p:cNvPr>
          <p:cNvCxnSpPr>
            <a:cxnSpLocks/>
          </p:cNvCxnSpPr>
          <p:nvPr/>
        </p:nvCxnSpPr>
        <p:spPr>
          <a:xfrm>
            <a:off x="6180559" y="3597755"/>
            <a:ext cx="605317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D360B9ED-ED30-C31E-E233-BA52BF4BB90E}"/>
              </a:ext>
            </a:extLst>
          </p:cNvPr>
          <p:cNvSpPr/>
          <p:nvPr/>
        </p:nvSpPr>
        <p:spPr>
          <a:xfrm>
            <a:off x="6355637" y="3190567"/>
            <a:ext cx="292608" cy="292608"/>
          </a:xfrm>
          <a:prstGeom prst="ellipse">
            <a:avLst/>
          </a:prstGeom>
          <a:solidFill>
            <a:srgbClr val="107C1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1064" name="Oval 1063">
            <a:extLst>
              <a:ext uri="{FF2B5EF4-FFF2-40B4-BE49-F238E27FC236}">
                <a16:creationId xmlns:a16="http://schemas.microsoft.com/office/drawing/2014/main" id="{1538438F-574E-63F0-2926-1CAC3A2CA657}"/>
              </a:ext>
            </a:extLst>
          </p:cNvPr>
          <p:cNvSpPr/>
          <p:nvPr/>
        </p:nvSpPr>
        <p:spPr>
          <a:xfrm>
            <a:off x="11364680" y="3190567"/>
            <a:ext cx="292608" cy="292608"/>
          </a:xfrm>
          <a:prstGeom prst="ellipse">
            <a:avLst/>
          </a:prstGeom>
          <a:solidFill>
            <a:srgbClr val="107C1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D9D5674-163A-CD9D-45CB-B3906ED8F87B}"/>
              </a:ext>
            </a:extLst>
          </p:cNvPr>
          <p:cNvCxnSpPr>
            <a:cxnSpLocks/>
          </p:cNvCxnSpPr>
          <p:nvPr/>
        </p:nvCxnSpPr>
        <p:spPr>
          <a:xfrm>
            <a:off x="11238456" y="3597755"/>
            <a:ext cx="797875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4EC5BA-8393-F22C-026C-85EDD0BB32C0}"/>
              </a:ext>
            </a:extLst>
          </p:cNvPr>
          <p:cNvCxnSpPr>
            <a:cxnSpLocks/>
          </p:cNvCxnSpPr>
          <p:nvPr/>
        </p:nvCxnSpPr>
        <p:spPr>
          <a:xfrm>
            <a:off x="12799649" y="3597755"/>
            <a:ext cx="898472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F7426DD9-B5F6-C469-6473-214D08E93552}"/>
              </a:ext>
            </a:extLst>
          </p:cNvPr>
          <p:cNvSpPr/>
          <p:nvPr/>
        </p:nvSpPr>
        <p:spPr>
          <a:xfrm>
            <a:off x="13118451" y="3190567"/>
            <a:ext cx="292608" cy="292608"/>
          </a:xfrm>
          <a:prstGeom prst="ellipse">
            <a:avLst/>
          </a:prstGeom>
          <a:solidFill>
            <a:srgbClr val="107C1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4456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137</TotalTime>
  <Words>108</Words>
  <Application>Microsoft Office PowerPoint</Application>
  <PresentationFormat>Custom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Shimabukuro</dc:creator>
  <cp:lastModifiedBy>Mick Alberts</cp:lastModifiedBy>
  <cp:revision>4</cp:revision>
  <dcterms:created xsi:type="dcterms:W3CDTF">2023-03-10T18:39:22Z</dcterms:created>
  <dcterms:modified xsi:type="dcterms:W3CDTF">2023-04-05T16:35:24Z</dcterms:modified>
</cp:coreProperties>
</file>