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698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>
        <p:scale>
          <a:sx n="98" d="100"/>
          <a:sy n="98" d="100"/>
        </p:scale>
        <p:origin x="-259" y="-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weena Tongbai (Lionbridge Technologies Inc)" userId="2b9f2c3d-e641-4e58-85cf-3fb104de0a4b" providerId="ADAL" clId="{4C9828B1-116C-4F6C-A960-6813F5B4F2A6}"/>
    <pc:docChg chg="undo custSel addSld delSld modSld">
      <pc:chgData name="Paweena Tongbai (Lionbridge Technologies Inc)" userId="2b9f2c3d-e641-4e58-85cf-3fb104de0a4b" providerId="ADAL" clId="{4C9828B1-116C-4F6C-A960-6813F5B4F2A6}" dt="2023-02-14T18:55:03.690" v="184" actId="2696"/>
      <pc:docMkLst>
        <pc:docMk/>
      </pc:docMkLst>
      <pc:sldChg chg="modSp del mod">
        <pc:chgData name="Paweena Tongbai (Lionbridge Technologies Inc)" userId="2b9f2c3d-e641-4e58-85cf-3fb104de0a4b" providerId="ADAL" clId="{4C9828B1-116C-4F6C-A960-6813F5B4F2A6}" dt="2023-02-14T18:55:03.690" v="184" actId="2696"/>
        <pc:sldMkLst>
          <pc:docMk/>
          <pc:sldMk cId="202883805" sldId="2147469839"/>
        </pc:sldMkLst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5" creationId="{1420AFB7-6FEA-45E6-2B09-4B277648104F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6" creationId="{F2B8F2AC-9F86-AC95-3053-5884921ABEAE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12" creationId="{460F190E-ADC7-CF0C-1997-55A915020AD8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14" creationId="{60DA3691-3300-93D1-F1DF-CBC195CB029B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18" creationId="{489E15B1-6738-72F6-AB17-1E3ABD607BD9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20" creationId="{964F0402-5BF1-0255-9DB0-93E84C06BF88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21" creationId="{710FD00E-FE48-57C5-697F-EBCEEEF3722D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22" creationId="{3CD71C30-BDDD-3598-F40F-017B014C377A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9:26.048" v="39" actId="14100"/>
          <ac:spMkLst>
            <pc:docMk/>
            <pc:sldMk cId="202883805" sldId="2147469839"/>
            <ac:spMk id="23" creationId="{146F1ABD-57BD-AACC-D562-079ED5B65295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7:50.241" v="22" actId="403"/>
          <ac:spMkLst>
            <pc:docMk/>
            <pc:sldMk cId="202883805" sldId="2147469839"/>
            <ac:spMk id="33" creationId="{8368CB4C-8822-4E3B-9327-B45FC886B389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7:37.659" v="18" actId="403"/>
          <ac:spMkLst>
            <pc:docMk/>
            <pc:sldMk cId="202883805" sldId="2147469839"/>
            <ac:spMk id="55" creationId="{C89B0E6A-D0FB-416B-8A20-74102575340E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7:42.779" v="20" actId="403"/>
          <ac:spMkLst>
            <pc:docMk/>
            <pc:sldMk cId="202883805" sldId="2147469839"/>
            <ac:spMk id="125" creationId="{61504D50-106A-41F3-899E-438E6A7E9426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8:03.463" v="26" actId="403"/>
          <ac:spMkLst>
            <pc:docMk/>
            <pc:sldMk cId="202883805" sldId="2147469839"/>
            <ac:spMk id="134" creationId="{6BEAB6D0-17D0-4B1A-BB37-DE6510971EEA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8:15.923" v="30" actId="403"/>
          <ac:spMkLst>
            <pc:docMk/>
            <pc:sldMk cId="202883805" sldId="2147469839"/>
            <ac:spMk id="143" creationId="{8BA8AC42-E9A3-4B21-8025-D090FA04D1F1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8:09.652" v="28" actId="403"/>
          <ac:spMkLst>
            <pc:docMk/>
            <pc:sldMk cId="202883805" sldId="2147469839"/>
            <ac:spMk id="164" creationId="{D9895142-45CC-470F-AEA3-4D6084E3A56C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7:56.013" v="24" actId="403"/>
          <ac:spMkLst>
            <pc:docMk/>
            <pc:sldMk cId="202883805" sldId="2147469839"/>
            <ac:spMk id="194" creationId="{59E1C358-1A1B-4425-8226-1994AEC3E7C3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7:02.542" v="16" actId="403"/>
          <ac:spMkLst>
            <pc:docMk/>
            <pc:sldMk cId="202883805" sldId="2147469839"/>
            <ac:spMk id="1025" creationId="{31BCF096-7C66-4FA1-A6CF-947627E71624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6:48.941" v="12" actId="403"/>
          <ac:spMkLst>
            <pc:docMk/>
            <pc:sldMk cId="202883805" sldId="2147469839"/>
            <ac:spMk id="1028" creationId="{7F8E1C42-0A8C-477E-B7F6-C414C677641F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6:56.577" v="14" actId="403"/>
          <ac:spMkLst>
            <pc:docMk/>
            <pc:sldMk cId="202883805" sldId="2147469839"/>
            <ac:spMk id="1031" creationId="{6BAB620B-7CF6-4CEF-BD01-86D8B89EE33E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26:45.089" v="10" actId="403"/>
          <ac:spMkLst>
            <pc:docMk/>
            <pc:sldMk cId="202883805" sldId="2147469839"/>
            <ac:spMk id="1033" creationId="{AA767BDB-FE19-428C-8FE5-B92EC47D3939}"/>
          </ac:spMkLst>
        </pc:spChg>
        <pc:cxnChg chg="mod">
          <ac:chgData name="Paweena Tongbai (Lionbridge Technologies Inc)" userId="2b9f2c3d-e641-4e58-85cf-3fb104de0a4b" providerId="ADAL" clId="{4C9828B1-116C-4F6C-A960-6813F5B4F2A6}" dt="2023-02-14T18:26:56.577" v="14" actId="403"/>
          <ac:cxnSpMkLst>
            <pc:docMk/>
            <pc:sldMk cId="202883805" sldId="2147469839"/>
            <ac:cxnSpMk id="1039" creationId="{7BE5BFEA-A2AD-4374-8558-E242F9C1BDB8}"/>
          </ac:cxnSpMkLst>
        </pc:cxnChg>
      </pc:sldChg>
      <pc:sldChg chg="addSp delSp modSp add mod">
        <pc:chgData name="Paweena Tongbai (Lionbridge Technologies Inc)" userId="2b9f2c3d-e641-4e58-85cf-3fb104de0a4b" providerId="ADAL" clId="{4C9828B1-116C-4F6C-A960-6813F5B4F2A6}" dt="2023-02-14T18:53:20.826" v="183" actId="1036"/>
        <pc:sldMkLst>
          <pc:docMk/>
          <pc:sldMk cId="2320283800" sldId="2147469840"/>
        </pc:sldMkLst>
        <pc:spChg chg="mod">
          <ac:chgData name="Paweena Tongbai (Lionbridge Technologies Inc)" userId="2b9f2c3d-e641-4e58-85cf-3fb104de0a4b" providerId="ADAL" clId="{4C9828B1-116C-4F6C-A960-6813F5B4F2A6}" dt="2023-02-14T18:48:38.539" v="155" actId="403"/>
          <ac:spMkLst>
            <pc:docMk/>
            <pc:sldMk cId="2320283800" sldId="2147469840"/>
            <ac:spMk id="2" creationId="{BC997061-5A4C-485F-890A-D160454F5B84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24.386" v="57" actId="403"/>
          <ac:spMkLst>
            <pc:docMk/>
            <pc:sldMk cId="2320283800" sldId="2147469840"/>
            <ac:spMk id="10" creationId="{A2280B05-AAA9-4300-8170-3C0341C99284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3:07.339" v="46" actId="692"/>
          <ac:spMkLst>
            <pc:docMk/>
            <pc:sldMk cId="2320283800" sldId="2147469840"/>
            <ac:spMk id="11" creationId="{10DC92DD-6DCD-48E8-A384-E980DF8FACF1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51:52.029" v="169" actId="20577"/>
          <ac:spMkLst>
            <pc:docMk/>
            <pc:sldMk cId="2320283800" sldId="2147469840"/>
            <ac:spMk id="33" creationId="{8368CB4C-8822-4E3B-9327-B45FC886B389}"/>
          </ac:spMkLst>
        </pc:spChg>
        <pc:spChg chg="del mod">
          <ac:chgData name="Paweena Tongbai (Lionbridge Technologies Inc)" userId="2b9f2c3d-e641-4e58-85cf-3fb104de0a4b" providerId="ADAL" clId="{4C9828B1-116C-4F6C-A960-6813F5B4F2A6}" dt="2023-02-14T18:43:36.594" v="126" actId="478"/>
          <ac:spMkLst>
            <pc:docMk/>
            <pc:sldMk cId="2320283800" sldId="2147469840"/>
            <ac:spMk id="41" creationId="{C482AB2B-775A-3BB9-21DF-DB2A54AD3A95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43:33.646" v="125" actId="27803"/>
          <ac:spMkLst>
            <pc:docMk/>
            <pc:sldMk cId="2320283800" sldId="2147469840"/>
            <ac:spMk id="42" creationId="{CD2EB39F-28C7-1388-2B69-DC64AC6E89B2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43:33.646" v="125" actId="27803"/>
          <ac:spMkLst>
            <pc:docMk/>
            <pc:sldMk cId="2320283800" sldId="2147469840"/>
            <ac:spMk id="43" creationId="{EDC69B40-7F55-FB39-25DA-247F15869955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43:33.646" v="125" actId="27803"/>
          <ac:spMkLst>
            <pc:docMk/>
            <pc:sldMk cId="2320283800" sldId="2147469840"/>
            <ac:spMk id="44" creationId="{66C14C61-ADED-6A1C-B385-2EF3857726FE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12.505" v="54" actId="403"/>
          <ac:spMkLst>
            <pc:docMk/>
            <pc:sldMk cId="2320283800" sldId="2147469840"/>
            <ac:spMk id="54" creationId="{77354270-78A1-4453-9097-396F00201D57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13.638" v="86" actId="692"/>
          <ac:spMkLst>
            <pc:docMk/>
            <pc:sldMk cId="2320283800" sldId="2147469840"/>
            <ac:spMk id="56" creationId="{B0AC10A4-D23F-4270-8715-84F7D578371C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45:17.975" v="147" actId="403"/>
          <ac:spMkLst>
            <pc:docMk/>
            <pc:sldMk cId="2320283800" sldId="2147469840"/>
            <ac:spMk id="97" creationId="{D301E0B2-FB56-428D-981C-5F556C7C1D37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40.812" v="92" actId="692"/>
          <ac:spMkLst>
            <pc:docMk/>
            <pc:sldMk cId="2320283800" sldId="2147469840"/>
            <ac:spMk id="109" creationId="{5745F704-AED1-4337-B223-55192C5FD476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39.563" v="61" actId="403"/>
          <ac:spMkLst>
            <pc:docMk/>
            <pc:sldMk cId="2320283800" sldId="2147469840"/>
            <ac:spMk id="114" creationId="{69EFA533-5718-4879-919B-BC4CF937DCA3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18.063" v="87" actId="692"/>
          <ac:spMkLst>
            <pc:docMk/>
            <pc:sldMk cId="2320283800" sldId="2147469840"/>
            <ac:spMk id="118" creationId="{2B3302B3-1AC7-4B4D-9E74-A46845B9E7C1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30.385" v="89" actId="692"/>
          <ac:spMkLst>
            <pc:docMk/>
            <pc:sldMk cId="2320283800" sldId="2147469840"/>
            <ac:spMk id="127" creationId="{9AD9D0C4-4BE5-491A-88E1-AF957E5F9D80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49.925" v="64" actId="403"/>
          <ac:spMkLst>
            <pc:docMk/>
            <pc:sldMk cId="2320283800" sldId="2147469840"/>
            <ac:spMk id="132" creationId="{218FC2FE-B93B-49A9-8D0A-B2F085F55A72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45.335" v="93" actId="692"/>
          <ac:spMkLst>
            <pc:docMk/>
            <pc:sldMk cId="2320283800" sldId="2147469840"/>
            <ac:spMk id="136" creationId="{BA0C9353-88D4-4B8F-9686-EDC56879B52F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34.299" v="60" actId="403"/>
          <ac:spMkLst>
            <pc:docMk/>
            <pc:sldMk cId="2320283800" sldId="2147469840"/>
            <ac:spMk id="141" creationId="{1CD08755-14A2-4E51-9C03-A09D7C81E3D0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20.338" v="56" actId="403"/>
          <ac:spMkLst>
            <pc:docMk/>
            <pc:sldMk cId="2320283800" sldId="2147469840"/>
            <ac:spMk id="150" creationId="{0761A08E-4957-49E3-8254-848FEF392557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07.113" v="85" actId="692"/>
          <ac:spMkLst>
            <pc:docMk/>
            <pc:sldMk cId="2320283800" sldId="2147469840"/>
            <ac:spMk id="157" creationId="{29A18244-8C04-4B78-BDB6-7907CC2B6C83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16.548" v="55" actId="403"/>
          <ac:spMkLst>
            <pc:docMk/>
            <pc:sldMk cId="2320283800" sldId="2147469840"/>
            <ac:spMk id="162" creationId="{6D1B07DC-02BE-495F-9B25-5396FDAB9CBB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8:26.846" v="88" actId="692"/>
          <ac:spMkLst>
            <pc:docMk/>
            <pc:sldMk cId="2320283800" sldId="2147469840"/>
            <ac:spMk id="187" creationId="{D0E68B20-350C-4BDD-8009-B5BB9C8E1BED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45.803" v="63" actId="403"/>
          <ac:spMkLst>
            <pc:docMk/>
            <pc:sldMk cId="2320283800" sldId="2147469840"/>
            <ac:spMk id="192" creationId="{591A35DA-4F13-4ACA-BC07-9290EAF80863}"/>
          </ac:spMkLst>
        </pc:spChg>
        <pc:spChg chg="mod">
          <ac:chgData name="Paweena Tongbai (Lionbridge Technologies Inc)" userId="2b9f2c3d-e641-4e58-85cf-3fb104de0a4b" providerId="ADAL" clId="{4C9828B1-116C-4F6C-A960-6813F5B4F2A6}" dt="2023-02-14T18:35:28.544" v="59" actId="403"/>
          <ac:spMkLst>
            <pc:docMk/>
            <pc:sldMk cId="2320283800" sldId="2147469840"/>
            <ac:spMk id="350" creationId="{F77D9610-AEDB-4EBE-8A14-243E002D6D20}"/>
          </ac:spMkLst>
        </pc:spChg>
        <pc:spChg chg="mod topLvl">
          <ac:chgData name="Paweena Tongbai (Lionbridge Technologies Inc)" userId="2b9f2c3d-e641-4e58-85cf-3fb104de0a4b" providerId="ADAL" clId="{4C9828B1-116C-4F6C-A960-6813F5B4F2A6}" dt="2023-02-14T18:50:16.051" v="156" actId="165"/>
          <ac:spMkLst>
            <pc:docMk/>
            <pc:sldMk cId="2320283800" sldId="2147469840"/>
            <ac:spMk id="1025" creationId="{31BCF096-7C66-4FA1-A6CF-947627E71624}"/>
          </ac:spMkLst>
        </pc:spChg>
        <pc:spChg chg="mod topLvl">
          <ac:chgData name="Paweena Tongbai (Lionbridge Technologies Inc)" userId="2b9f2c3d-e641-4e58-85cf-3fb104de0a4b" providerId="ADAL" clId="{4C9828B1-116C-4F6C-A960-6813F5B4F2A6}" dt="2023-02-14T18:53:20.826" v="183" actId="1036"/>
          <ac:spMkLst>
            <pc:docMk/>
            <pc:sldMk cId="2320283800" sldId="2147469840"/>
            <ac:spMk id="1031" creationId="{6BAB620B-7CF6-4CEF-BD01-86D8B89EE33E}"/>
          </ac:spMkLst>
        </pc:spChg>
        <pc:grpChg chg="mod">
          <ac:chgData name="Paweena Tongbai (Lionbridge Technologies Inc)" userId="2b9f2c3d-e641-4e58-85cf-3fb104de0a4b" providerId="ADAL" clId="{4C9828B1-116C-4F6C-A960-6813F5B4F2A6}" dt="2023-02-14T18:43:44.873" v="129" actId="1076"/>
          <ac:grpSpMkLst>
            <pc:docMk/>
            <pc:sldMk cId="2320283800" sldId="2147469840"/>
            <ac:grpSpMk id="40" creationId="{EA728A46-78AE-EF7D-2FEA-272B731C1AED}"/>
          </ac:grpSpMkLst>
        </pc:grpChg>
        <pc:grpChg chg="del">
          <ac:chgData name="Paweena Tongbai (Lionbridge Technologies Inc)" userId="2b9f2c3d-e641-4e58-85cf-3fb104de0a4b" providerId="ADAL" clId="{4C9828B1-116C-4F6C-A960-6813F5B4F2A6}" dt="2023-02-14T18:50:16.051" v="156" actId="165"/>
          <ac:grpSpMkLst>
            <pc:docMk/>
            <pc:sldMk cId="2320283800" sldId="2147469840"/>
            <ac:grpSpMk id="1029" creationId="{88C9021D-3C4E-481E-ACEA-677D556B994D}"/>
          </ac:grpSpMkLst>
        </pc:grpChg>
        <pc:grpChg chg="del">
          <ac:chgData name="Paweena Tongbai (Lionbridge Technologies Inc)" userId="2b9f2c3d-e641-4e58-85cf-3fb104de0a4b" providerId="ADAL" clId="{4C9828B1-116C-4F6C-A960-6813F5B4F2A6}" dt="2023-02-14T18:44:33.248" v="135" actId="165"/>
          <ac:grpSpMkLst>
            <pc:docMk/>
            <pc:sldMk cId="2320283800" sldId="2147469840"/>
            <ac:grpSpMk id="1032" creationId="{28CF8186-CC12-4F2B-A6CC-811A2A618AED}"/>
          </ac:grpSpMkLst>
        </pc:grpChg>
        <pc:picChg chg="del mod topLvl">
          <ac:chgData name="Paweena Tongbai (Lionbridge Technologies Inc)" userId="2b9f2c3d-e641-4e58-85cf-3fb104de0a4b" providerId="ADAL" clId="{4C9828B1-116C-4F6C-A960-6813F5B4F2A6}" dt="2023-02-14T18:50:25.788" v="158" actId="478"/>
          <ac:picMkLst>
            <pc:docMk/>
            <pc:sldMk cId="2320283800" sldId="2147469840"/>
            <ac:picMk id="19" creationId="{C5231F53-27E1-4E35-A50C-52BD9F0CBD21}"/>
          </ac:picMkLst>
        </pc:picChg>
        <pc:picChg chg="add del mod">
          <ac:chgData name="Paweena Tongbai (Lionbridge Technologies Inc)" userId="2b9f2c3d-e641-4e58-85cf-3fb104de0a4b" providerId="ADAL" clId="{4C9828B1-116C-4F6C-A960-6813F5B4F2A6}" dt="2023-02-14T18:43:33.646" v="125" actId="27803"/>
          <ac:picMkLst>
            <pc:docMk/>
            <pc:sldMk cId="2320283800" sldId="2147469840"/>
            <ac:picMk id="39" creationId="{0255B71C-9A45-3DC1-6068-8AD2C728167E}"/>
          </ac:picMkLst>
        </pc:picChg>
        <pc:picChg chg="add del mod">
          <ac:chgData name="Paweena Tongbai (Lionbridge Technologies Inc)" userId="2b9f2c3d-e641-4e58-85cf-3fb104de0a4b" providerId="ADAL" clId="{4C9828B1-116C-4F6C-A960-6813F5B4F2A6}" dt="2023-02-14T18:44:02.729" v="131" actId="478"/>
          <ac:picMkLst>
            <pc:docMk/>
            <pc:sldMk cId="2320283800" sldId="2147469840"/>
            <ac:picMk id="46" creationId="{940F5DF3-08A6-D65D-7649-2824DA2936A0}"/>
          </ac:picMkLst>
        </pc:picChg>
        <pc:picChg chg="add mod">
          <ac:chgData name="Paweena Tongbai (Lionbridge Technologies Inc)" userId="2b9f2c3d-e641-4e58-85cf-3fb104de0a4b" providerId="ADAL" clId="{4C9828B1-116C-4F6C-A960-6813F5B4F2A6}" dt="2023-02-14T18:53:20.826" v="183" actId="1036"/>
          <ac:picMkLst>
            <pc:docMk/>
            <pc:sldMk cId="2320283800" sldId="2147469840"/>
            <ac:picMk id="48" creationId="{4E10553A-DE16-8420-672C-7E0937269784}"/>
          </ac:picMkLst>
        </pc:picChg>
        <pc:picChg chg="add mod">
          <ac:chgData name="Paweena Tongbai (Lionbridge Technologies Inc)" userId="2b9f2c3d-e641-4e58-85cf-3fb104de0a4b" providerId="ADAL" clId="{4C9828B1-116C-4F6C-A960-6813F5B4F2A6}" dt="2023-02-14T18:45:00.602" v="144" actId="1076"/>
          <ac:picMkLst>
            <pc:docMk/>
            <pc:sldMk cId="2320283800" sldId="2147469840"/>
            <ac:picMk id="52" creationId="{7B7DEA5F-0B7F-D634-1BE4-5D9E1EDBD281}"/>
          </ac:picMkLst>
        </pc:picChg>
        <pc:picChg chg="add mod">
          <ac:chgData name="Paweena Tongbai (Lionbridge Technologies Inc)" userId="2b9f2c3d-e641-4e58-85cf-3fb104de0a4b" providerId="ADAL" clId="{4C9828B1-116C-4F6C-A960-6813F5B4F2A6}" dt="2023-02-14T18:51:10.736" v="167" actId="1076"/>
          <ac:picMkLst>
            <pc:docMk/>
            <pc:sldMk cId="2320283800" sldId="2147469840"/>
            <ac:picMk id="58" creationId="{92F6C350-E766-3B9A-60BB-63F3F79D85E6}"/>
          </ac:picMkLst>
        </pc:picChg>
        <pc:picChg chg="del topLvl">
          <ac:chgData name="Paweena Tongbai (Lionbridge Technologies Inc)" userId="2b9f2c3d-e641-4e58-85cf-3fb104de0a4b" providerId="ADAL" clId="{4C9828B1-116C-4F6C-A960-6813F5B4F2A6}" dt="2023-02-14T18:44:35.105" v="136" actId="478"/>
          <ac:picMkLst>
            <pc:docMk/>
            <pc:sldMk cId="2320283800" sldId="2147469840"/>
            <ac:picMk id="1036" creationId="{26EE2025-2132-4D66-A7E4-C342D537FA5B}"/>
          </ac:picMkLst>
        </pc:picChg>
        <pc:picChg chg="del">
          <ac:chgData name="Paweena Tongbai (Lionbridge Technologies Inc)" userId="2b9f2c3d-e641-4e58-85cf-3fb104de0a4b" providerId="ADAL" clId="{4C9828B1-116C-4F6C-A960-6813F5B4F2A6}" dt="2023-02-14T18:42:59.438" v="122" actId="478"/>
          <ac:picMkLst>
            <pc:docMk/>
            <pc:sldMk cId="2320283800" sldId="2147469840"/>
            <ac:picMk id="1059" creationId="{78A8F2D7-E8D5-4B60-AB11-024F3D0B4963}"/>
          </ac:picMkLst>
        </pc:picChg>
        <pc:cxnChg chg="mod">
          <ac:chgData name="Paweena Tongbai (Lionbridge Technologies Inc)" userId="2b9f2c3d-e641-4e58-85cf-3fb104de0a4b" providerId="ADAL" clId="{4C9828B1-116C-4F6C-A960-6813F5B4F2A6}" dt="2023-02-14T18:37:35.013" v="80" actId="692"/>
          <ac:cxnSpMkLst>
            <pc:docMk/>
            <pc:sldMk cId="2320283800" sldId="2147469840"/>
            <ac:cxnSpMk id="167" creationId="{7D75AE94-901D-4068-8232-ACB839CBCB53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35.013" v="80" actId="692"/>
          <ac:cxnSpMkLst>
            <pc:docMk/>
            <pc:sldMk cId="2320283800" sldId="2147469840"/>
            <ac:cxnSpMk id="168" creationId="{7F5B9F31-3C50-4D46-9343-D4AC16D1A8DA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40:23.462" v="102" actId="692"/>
          <ac:cxnSpMkLst>
            <pc:docMk/>
            <pc:sldMk cId="2320283800" sldId="2147469840"/>
            <ac:cxnSpMk id="170" creationId="{8983FDD2-2945-449A-A691-583B465FFF44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40.832" v="82" actId="692"/>
          <ac:cxnSpMkLst>
            <pc:docMk/>
            <pc:sldMk cId="2320283800" sldId="2147469840"/>
            <ac:cxnSpMk id="179" creationId="{A4EB7840-A8CC-4FBF-A484-09DFB922CCC9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6:50.149" v="68" actId="692"/>
          <ac:cxnSpMkLst>
            <pc:docMk/>
            <pc:sldMk cId="2320283800" sldId="2147469840"/>
            <ac:cxnSpMk id="236" creationId="{FE405BD7-28F4-4FD4-9F04-0362C2F81C96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9:06.315" v="97" actId="692"/>
          <ac:cxnSpMkLst>
            <pc:docMk/>
            <pc:sldMk cId="2320283800" sldId="2147469840"/>
            <ac:cxnSpMk id="253" creationId="{8273F87D-7C54-42A7-98B7-61A9403E9AF1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17.262" v="76" actId="692"/>
          <ac:cxnSpMkLst>
            <pc:docMk/>
            <pc:sldMk cId="2320283800" sldId="2147469840"/>
            <ac:cxnSpMk id="314" creationId="{5995D088-18A3-4EB5-A42D-3FDC5C223D0D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25.227" v="78" actId="692"/>
          <ac:cxnSpMkLst>
            <pc:docMk/>
            <pc:sldMk cId="2320283800" sldId="2147469840"/>
            <ac:cxnSpMk id="334" creationId="{A7177FB9-CFD3-42C4-9798-8CFB2C78BF8A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42:59.438" v="122" actId="478"/>
          <ac:cxnSpMkLst>
            <pc:docMk/>
            <pc:sldMk cId="2320283800" sldId="2147469840"/>
            <ac:cxnSpMk id="347" creationId="{6AF35729-4025-4CFC-9DEA-48DF1488A8C2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53:11.676" v="170" actId="14100"/>
          <ac:cxnSpMkLst>
            <pc:docMk/>
            <pc:sldMk cId="2320283800" sldId="2147469840"/>
            <ac:cxnSpMk id="1039" creationId="{7BE5BFEA-A2AD-4374-8558-E242F9C1BDB8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52.765" v="84" actId="692"/>
          <ac:cxnSpMkLst>
            <pc:docMk/>
            <pc:sldMk cId="2320283800" sldId="2147469840"/>
            <ac:cxnSpMk id="1047" creationId="{0C66768C-6368-4D70-A3D2-15A4AC257EF2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01.727" v="72" actId="692"/>
          <ac:cxnSpMkLst>
            <pc:docMk/>
            <pc:sldMk cId="2320283800" sldId="2147469840"/>
            <ac:cxnSpMk id="1065" creationId="{D155AAC3-41B0-41C5-BD07-D4B6FB04FCE4}"/>
          </ac:cxnSpMkLst>
        </pc:cxnChg>
        <pc:cxnChg chg="mod">
          <ac:chgData name="Paweena Tongbai (Lionbridge Technologies Inc)" userId="2b9f2c3d-e641-4e58-85cf-3fb104de0a4b" providerId="ADAL" clId="{4C9828B1-116C-4F6C-A960-6813F5B4F2A6}" dt="2023-02-14T18:37:35.013" v="80" actId="692"/>
          <ac:cxnSpMkLst>
            <pc:docMk/>
            <pc:sldMk cId="2320283800" sldId="2147469840"/>
            <ac:cxnSpMk id="1073" creationId="{CE97F15B-1C8C-48E6-908C-E1A047A0580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858EC-CFDF-4978-9C87-B51B01FB5EF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7317D-CBBB-421F-BBD3-7ABAADAF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83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 err="1">
                <a:solidFill>
                  <a:srgbClr val="333333"/>
                </a:solidFill>
                <a:effectLst/>
                <a:latin typeface="SegoeUI"/>
              </a:rPr>
              <a:t>Traefik</a:t>
            </a:r>
            <a:r>
              <a:rPr lang="en-US" b="0" i="0" dirty="0">
                <a:solidFill>
                  <a:srgbClr val="333333"/>
                </a:solidFill>
                <a:effectLst/>
                <a:latin typeface="SegoeUI"/>
              </a:rPr>
              <a:t> is needed here since the UI is a SPA and uses relative path based routing. Thus in order</a:t>
            </a:r>
          </a:p>
          <a:p>
            <a:pPr algn="l"/>
            <a:endParaRPr lang="en-US" b="0" i="0" dirty="0">
              <a:solidFill>
                <a:srgbClr val="333333"/>
              </a:solidFill>
              <a:effectLst/>
              <a:latin typeface="SegoeUI"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SegoeUI"/>
              </a:rPr>
              <a:t>Binding for Receipt Service connection to blob</a:t>
            </a:r>
            <a:endParaRPr lang="en-US" b="0" i="0" dirty="0">
              <a:solidFill>
                <a:srgbClr val="E6E6E6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CC906-FED3-4F79-BA55-CB1E9B2A32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19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4199-F32E-F2A7-928F-DA0E5ADD8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F0926-D149-8916-110C-2C7DB3BC1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715C4-9641-51B2-47EB-5782C2DC0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E2A63-5210-B6BE-5A30-FCA470B7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7C32D-F076-AB37-34F7-CD7F3ABD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6DA07-B6D6-2CF8-1A76-12DBCEF5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48B2E-A03E-1482-E4BA-CE1534F1A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2124C-8B79-9006-A79B-C4848F86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CC46D-9BB1-F7DB-7857-AD94B21D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FA44D-41EA-E016-23C2-54017D92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0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D38239-08B1-4FF9-F7C9-48D4B4DFB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B81A1-4B87-F986-B747-FCBDDE573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90BA-1A01-B871-7BF5-5B81692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27474-196F-9B4A-4EF0-8465DFC2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4EBE3-9481-F1F0-11A8-B2D2E8D3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29058-CE64-B741-9C88-FA44B41EB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9C550-2087-E167-0F76-7106A5C10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5654B-D88D-8D99-052D-642A6B5A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988C-5F5A-4C23-C052-8EEE18E8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EF4D1-3365-09C4-DD02-E4E23DD7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3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2A306-2859-0DAA-CCC9-268A03E6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5BCB8-96A8-8726-2CA6-0FCECB935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6EEC2-6B2E-E3A8-520B-01D89AE36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8248B-B707-1F70-53F0-D164A6F5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A6EA0-A327-3C3C-260F-535D41AF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1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CD80F-DD63-A058-E09E-7397DA2A6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E0D1F-895F-5440-1CEB-F6F942C5F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88F8E-56C2-27B5-E4DC-EBC3B454A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BBEB9-53B7-05A4-C1EC-D0D9A08C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D1F8D-F0A7-2A25-9AAE-44310D55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066B8-D393-F916-6ED5-A6AF41DD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6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5F9F-C487-7835-433D-252918B89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5D21D-6C41-85D8-D7CD-1610FFC70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AFEE0-A8E4-8241-25D6-866594021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5F845B-6DCF-295A-302B-35D4BCE38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5E50A-BCAB-F7D6-E69F-DE44E90F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F8F9E1-3ABC-3521-6F3C-A8A3CB6A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A18C59-1099-50E5-DD63-2D5F8A62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ABF56-F5CC-6A71-3461-691620DA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E1FBE-1115-B030-94BC-E466AD4D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09017-6237-FD32-E3DA-5677C8FF3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75C5A-8591-C9F7-BBF6-FBCBF2B19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8DD92-760A-7EEB-C981-CFE21AA6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75447-2B53-41DD-FBE2-BB34526B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96CB20-E799-2839-9836-1E4BA900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240EA-E011-D4AF-B9A9-D6CBBDB9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4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36F6-486F-69F0-8FE3-0009CD94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09E99-FBE5-28C8-A285-3D24EB875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E2380-A5A0-1FC9-2133-806DFD912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2D60B-7499-AD4C-08B0-15248325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43BA6-1B4A-7419-8736-3077CD7A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F28C1-121C-08C2-F0A5-17E31EBB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7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EFAC-0A00-FBED-34FC-FEE89B08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2D9226-25D7-115E-2F9C-8E8D6CE9E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396B9-3156-B4AA-1F77-F2CFB53F6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75CCF-88D2-AEAB-6851-A30B2DE4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0191F-1E49-B964-0D86-CE881B3D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0DB2E-EBCF-C052-4230-5E5967EA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3E37B1-D2DE-5E14-5357-2096D58C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D4326-01DC-6E8E-D78E-D337C30F8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4FB8E-D622-AEF5-F436-FB4667183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F343-9821-4D2D-AB76-4473B73D00D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73BF8-54E4-433B-60AB-CBDD9786F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566EA-0561-A97A-9B24-B35D12873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8F3A-59E8-4F4C-A27C-E8B0A1B91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9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jpe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9" name="Connector: Elbow 178">
            <a:extLst>
              <a:ext uri="{FF2B5EF4-FFF2-40B4-BE49-F238E27FC236}">
                <a16:creationId xmlns:a16="http://schemas.microsoft.com/office/drawing/2014/main" id="{A4EB7840-A8CC-4FBF-A484-09DFB922CCC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064081" y="398797"/>
            <a:ext cx="1238755" cy="4168848"/>
          </a:xfrm>
          <a:prstGeom prst="bentConnector3">
            <a:avLst>
              <a:gd name="adj1" fmla="val 123639"/>
            </a:avLst>
          </a:prstGeom>
          <a:ln w="2222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0DC92DD-6DCD-48E8-A384-E980DF8FA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846417" y="2718733"/>
            <a:ext cx="9210682" cy="3192173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99841AA-06D9-4C91-94B3-2CF5094D5945}"/>
              </a:ext>
            </a:extLst>
          </p:cNvPr>
          <p:cNvGrpSpPr/>
          <p:nvPr/>
        </p:nvGrpSpPr>
        <p:grpSpPr>
          <a:xfrm>
            <a:off x="1080448" y="3098713"/>
            <a:ext cx="1851045" cy="750878"/>
            <a:chOff x="1443317" y="3867475"/>
            <a:chExt cx="1851045" cy="750878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0AC10A4-D23F-4270-8715-84F7D57837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733FBB-2155-4194-8E32-C2FEBE345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067C3D7-74B8-42CD-90F2-42DDF65C7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53" name="Graphic 52" descr="Azure Container Apps icon">
              <a:extLst>
                <a:ext uri="{FF2B5EF4-FFF2-40B4-BE49-F238E27FC236}">
                  <a16:creationId xmlns:a16="http://schemas.microsoft.com/office/drawing/2014/main" id="{C6CC2688-BE97-4686-A945-FA04ED13B7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54" name="Title 3">
              <a:extLst>
                <a:ext uri="{FF2B5EF4-FFF2-40B4-BE49-F238E27FC236}">
                  <a16:creationId xmlns:a16="http://schemas.microsoft.com/office/drawing/2014/main" id="{77354270-78A1-4453-9097-396F00201D57}"/>
                </a:ext>
              </a:extLst>
            </p:cNvPr>
            <p:cNvSpPr txBox="1">
              <a:spLocks/>
            </p:cNvSpPr>
            <p:nvPr/>
          </p:nvSpPr>
          <p:spPr>
            <a:xfrm>
              <a:off x="1621659" y="42030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Order service</a:t>
              </a:r>
            </a:p>
          </p:txBody>
        </p:sp>
        <p:pic>
          <p:nvPicPr>
            <p:cNvPr id="50" name="Graphic 49" descr="Dapr logo">
              <a:extLst>
                <a:ext uri="{FF2B5EF4-FFF2-40B4-BE49-F238E27FC236}">
                  <a16:creationId xmlns:a16="http://schemas.microsoft.com/office/drawing/2014/main" id="{3820A2B5-7F09-4B53-AF8D-18CE9CBEA8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55" name="Title 3">
              <a:extLst>
                <a:ext uri="{FF2B5EF4-FFF2-40B4-BE49-F238E27FC236}">
                  <a16:creationId xmlns:a16="http://schemas.microsoft.com/office/drawing/2014/main" id="{C89B0E6A-D0FB-416B-8A20-74102575340E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CDF6463-EA08-4C8F-B095-660CBC192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047" name="Connector: Elbow 1046">
            <a:extLst>
              <a:ext uri="{FF2B5EF4-FFF2-40B4-BE49-F238E27FC236}">
                <a16:creationId xmlns:a16="http://schemas.microsoft.com/office/drawing/2014/main" id="{0C66768C-6368-4D70-A3D2-15A4AC257EF2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16892" y="403152"/>
            <a:ext cx="648605" cy="7533712"/>
          </a:xfrm>
          <a:prstGeom prst="bentConnector3">
            <a:avLst>
              <a:gd name="adj1" fmla="val 44563"/>
            </a:avLst>
          </a:prstGeom>
          <a:ln w="2222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222F5D9-0BED-4A22-A168-6FC3C43C3C29}"/>
              </a:ext>
            </a:extLst>
          </p:cNvPr>
          <p:cNvGrpSpPr/>
          <p:nvPr/>
        </p:nvGrpSpPr>
        <p:grpSpPr>
          <a:xfrm>
            <a:off x="3816371" y="1904970"/>
            <a:ext cx="5962380" cy="391570"/>
            <a:chOff x="4251202" y="3533546"/>
            <a:chExt cx="4099215" cy="391570"/>
          </a:xfrm>
        </p:grpSpPr>
        <p:sp>
          <p:nvSpPr>
            <p:cNvPr id="96" name="Can 38">
              <a:extLst>
                <a:ext uri="{FF2B5EF4-FFF2-40B4-BE49-F238E27FC236}">
                  <a16:creationId xmlns:a16="http://schemas.microsoft.com/office/drawing/2014/main" id="{4837B426-8AC2-4C22-B460-4B995685D203}"/>
                </a:ext>
              </a:extLst>
            </p:cNvPr>
            <p:cNvSpPr/>
            <p:nvPr/>
          </p:nvSpPr>
          <p:spPr bwMode="auto">
            <a:xfrm rot="5400000">
              <a:off x="6105025" y="1679723"/>
              <a:ext cx="391570" cy="4099215"/>
            </a:xfrm>
            <a:prstGeom prst="can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97" name="Title 1">
              <a:extLst>
                <a:ext uri="{FF2B5EF4-FFF2-40B4-BE49-F238E27FC236}">
                  <a16:creationId xmlns:a16="http://schemas.microsoft.com/office/drawing/2014/main" id="{D301E0B2-FB56-428D-981C-5F556C7C1D37}"/>
                </a:ext>
              </a:extLst>
            </p:cNvPr>
            <p:cNvSpPr txBox="1">
              <a:spLocks/>
            </p:cNvSpPr>
            <p:nvPr/>
          </p:nvSpPr>
          <p:spPr>
            <a:xfrm>
              <a:off x="5763551" y="3663246"/>
              <a:ext cx="1053848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32742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lang="en-US" sz="3600" b="0" kern="1200" cap="none" spc="-50" baseline="0" dirty="0" smtClean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843012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 w="3175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Pub/</a:t>
              </a:r>
              <a:r>
                <a:rPr lang="en-US" sz="1200" b="1" spc="0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</a:t>
              </a:r>
              <a:r>
                <a:rPr kumimoji="0" lang="en-US" sz="1200" b="1" i="0" u="none" strike="noStrike" kern="1200" cap="none" spc="0" normalizeH="0" baseline="0" noProof="0" dirty="0" err="1">
                  <a:ln w="3175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ub</a:t>
              </a:r>
              <a:r>
                <a:rPr kumimoji="0" lang="en-US" sz="1200" b="1" i="0" u="none" strike="noStrike" kern="1200" cap="none" spc="0" normalizeH="0" baseline="0" noProof="0" dirty="0">
                  <a:ln w="3175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</a:t>
              </a:r>
              <a:r>
                <a:rPr lang="en-US" sz="1200" b="1" spc="0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</a:t>
              </a:r>
              <a:r>
                <a:rPr kumimoji="0" lang="en-US" sz="1200" b="1" i="0" u="none" strike="noStrike" kern="1200" cap="none" spc="0" normalizeH="0" baseline="0" noProof="0" dirty="0" err="1">
                  <a:ln w="3175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opic</a:t>
              </a:r>
              <a:endParaRPr kumimoji="0" lang="en-US" sz="1200" b="1" i="0" u="none" strike="noStrike" kern="1200" cap="none" spc="0" normalizeH="0" baseline="0" noProof="0" dirty="0">
                <a:ln w="3175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E5CD194-21CB-44E6-9FFD-A44F94147DA6}"/>
              </a:ext>
            </a:extLst>
          </p:cNvPr>
          <p:cNvGrpSpPr/>
          <p:nvPr/>
        </p:nvGrpSpPr>
        <p:grpSpPr>
          <a:xfrm>
            <a:off x="7999127" y="4400576"/>
            <a:ext cx="1851045" cy="750878"/>
            <a:chOff x="1443317" y="3867475"/>
            <a:chExt cx="1851045" cy="750878"/>
          </a:xfrm>
        </p:grpSpPr>
        <p:sp>
          <p:nvSpPr>
            <p:cNvPr id="109" name="Rectangle 55">
              <a:extLst>
                <a:ext uri="{FF2B5EF4-FFF2-40B4-BE49-F238E27FC236}">
                  <a16:creationId xmlns:a16="http://schemas.microsoft.com/office/drawing/2014/main" id="{5745F704-AED1-4337-B223-55192C5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E6B3D64C-A09E-4E7B-A917-F177DBAF9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2576264-7F9F-48B8-885C-3E0D506B0F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5787EBA-DA40-49F2-9DDD-155715381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13" name="Graphic 112" descr="Azure Container Apps icon">
              <a:extLst>
                <a:ext uri="{FF2B5EF4-FFF2-40B4-BE49-F238E27FC236}">
                  <a16:creationId xmlns:a16="http://schemas.microsoft.com/office/drawing/2014/main" id="{AC342063-F0A9-4BA8-BCA3-847C351F7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14" name="Title 3">
              <a:extLst>
                <a:ext uri="{FF2B5EF4-FFF2-40B4-BE49-F238E27FC236}">
                  <a16:creationId xmlns:a16="http://schemas.microsoft.com/office/drawing/2014/main" id="{69EFA533-5718-4879-919B-BC4CF937DCA3}"/>
                </a:ext>
              </a:extLst>
            </p:cNvPr>
            <p:cNvSpPr txBox="1">
              <a:spLocks/>
            </p:cNvSpPr>
            <p:nvPr/>
          </p:nvSpPr>
          <p:spPr>
            <a:xfrm>
              <a:off x="1621659" y="42030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Makeline service</a:t>
              </a:r>
            </a:p>
          </p:txBody>
        </p:sp>
        <p:pic>
          <p:nvPicPr>
            <p:cNvPr id="115" name="Graphic 114" descr="Dapr logo">
              <a:extLst>
                <a:ext uri="{FF2B5EF4-FFF2-40B4-BE49-F238E27FC236}">
                  <a16:creationId xmlns:a16="http://schemas.microsoft.com/office/drawing/2014/main" id="{C897632D-D20A-4D0E-BF4B-0E1F5C6C3A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16" name="Title 3">
              <a:extLst>
                <a:ext uri="{FF2B5EF4-FFF2-40B4-BE49-F238E27FC236}">
                  <a16:creationId xmlns:a16="http://schemas.microsoft.com/office/drawing/2014/main" id="{207F528D-149E-4774-AC75-0A6DF8FBA6C3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53888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0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73E8141-BD2F-4BE8-A0DC-EEE1BA4A4A54}"/>
              </a:ext>
            </a:extLst>
          </p:cNvPr>
          <p:cNvGrpSpPr/>
          <p:nvPr/>
        </p:nvGrpSpPr>
        <p:grpSpPr>
          <a:xfrm>
            <a:off x="3148815" y="3094828"/>
            <a:ext cx="1851045" cy="750878"/>
            <a:chOff x="1443317" y="3867475"/>
            <a:chExt cx="1851045" cy="750878"/>
          </a:xfrm>
        </p:grpSpPr>
        <p:sp>
          <p:nvSpPr>
            <p:cNvPr id="118" name="Rectangle 55">
              <a:extLst>
                <a:ext uri="{FF2B5EF4-FFF2-40B4-BE49-F238E27FC236}">
                  <a16:creationId xmlns:a16="http://schemas.microsoft.com/office/drawing/2014/main" id="{2B3302B3-1AC7-4B4D-9E74-A46845B9E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A82712B-D250-4738-8184-7512D7E1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DE2E4BE2-C165-448E-92FC-9332327C9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3EF7B8BF-7019-40ED-974F-9B6C46C8D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22" name="Graphic 121" descr="Azure Container Apps icon">
              <a:extLst>
                <a:ext uri="{FF2B5EF4-FFF2-40B4-BE49-F238E27FC236}">
                  <a16:creationId xmlns:a16="http://schemas.microsoft.com/office/drawing/2014/main" id="{FCAF84CA-1382-4156-8970-DE92E6533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23" name="Title 3">
              <a:extLst>
                <a:ext uri="{FF2B5EF4-FFF2-40B4-BE49-F238E27FC236}">
                  <a16:creationId xmlns:a16="http://schemas.microsoft.com/office/drawing/2014/main" id="{D9D7DB09-C271-4365-82DC-453365DFCDDF}"/>
                </a:ext>
              </a:extLst>
            </p:cNvPr>
            <p:cNvSpPr txBox="1">
              <a:spLocks/>
            </p:cNvSpPr>
            <p:nvPr/>
          </p:nvSpPr>
          <p:spPr>
            <a:xfrm>
              <a:off x="1558287" y="4203057"/>
              <a:ext cx="1054999" cy="153888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Accounting service</a:t>
              </a:r>
            </a:p>
          </p:txBody>
        </p:sp>
        <p:pic>
          <p:nvPicPr>
            <p:cNvPr id="124" name="Graphic 123" descr="Dapr logo">
              <a:extLst>
                <a:ext uri="{FF2B5EF4-FFF2-40B4-BE49-F238E27FC236}">
                  <a16:creationId xmlns:a16="http://schemas.microsoft.com/office/drawing/2014/main" id="{C3AE095B-3CF6-4F2F-A594-C45BA4A37BE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25" name="Title 3">
              <a:extLst>
                <a:ext uri="{FF2B5EF4-FFF2-40B4-BE49-F238E27FC236}">
                  <a16:creationId xmlns:a16="http://schemas.microsoft.com/office/drawing/2014/main" id="{61504D50-106A-41F3-899E-438E6A7E9426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6E85C6C-0DE1-47F0-9A24-F69E64C11FC6}"/>
              </a:ext>
            </a:extLst>
          </p:cNvPr>
          <p:cNvGrpSpPr/>
          <p:nvPr/>
        </p:nvGrpSpPr>
        <p:grpSpPr>
          <a:xfrm>
            <a:off x="7244433" y="3078897"/>
            <a:ext cx="1851045" cy="750878"/>
            <a:chOff x="1443317" y="3867475"/>
            <a:chExt cx="1851045" cy="750878"/>
          </a:xfrm>
        </p:grpSpPr>
        <p:sp>
          <p:nvSpPr>
            <p:cNvPr id="127" name="Rectangle 55">
              <a:extLst>
                <a:ext uri="{FF2B5EF4-FFF2-40B4-BE49-F238E27FC236}">
                  <a16:creationId xmlns:a16="http://schemas.microsoft.com/office/drawing/2014/main" id="{9AD9D0C4-4BE5-491A-88E1-AF957E5F9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9B081DA-2294-4C52-9A4E-B9C23D7D7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004E481-09BE-446E-85ED-7ED628ECA1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50606CBF-5C21-45BD-B5E1-503F7D7C9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31" name="Graphic 130" descr="Azure Container Apps icon">
              <a:extLst>
                <a:ext uri="{FF2B5EF4-FFF2-40B4-BE49-F238E27FC236}">
                  <a16:creationId xmlns:a16="http://schemas.microsoft.com/office/drawing/2014/main" id="{8145849D-ABF1-4BAA-ADD6-77A16C736B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32" name="Title 3">
              <a:extLst>
                <a:ext uri="{FF2B5EF4-FFF2-40B4-BE49-F238E27FC236}">
                  <a16:creationId xmlns:a16="http://schemas.microsoft.com/office/drawing/2014/main" id="{218FC2FE-B93B-49A9-8D0A-B2F085F55A72}"/>
                </a:ext>
              </a:extLst>
            </p:cNvPr>
            <p:cNvSpPr txBox="1">
              <a:spLocks/>
            </p:cNvSpPr>
            <p:nvPr/>
          </p:nvSpPr>
          <p:spPr>
            <a:xfrm>
              <a:off x="1621659" y="42030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spc="-49" dirty="0">
                  <a:latin typeface="Segoe UI"/>
                </a:rPr>
                <a:t>Loyalty</a:t>
              </a:r>
              <a:r>
                <a:rPr kumimoji="0" lang="en-US" sz="105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 service</a:t>
              </a:r>
            </a:p>
          </p:txBody>
        </p:sp>
        <p:pic>
          <p:nvPicPr>
            <p:cNvPr id="133" name="Graphic 132" descr="Dapr logo">
              <a:extLst>
                <a:ext uri="{FF2B5EF4-FFF2-40B4-BE49-F238E27FC236}">
                  <a16:creationId xmlns:a16="http://schemas.microsoft.com/office/drawing/2014/main" id="{C17E6E95-9BC5-4735-9AD6-82DDB6B518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34" name="Title 3">
              <a:extLst>
                <a:ext uri="{FF2B5EF4-FFF2-40B4-BE49-F238E27FC236}">
                  <a16:creationId xmlns:a16="http://schemas.microsoft.com/office/drawing/2014/main" id="{6BEAB6D0-17D0-4B1A-BB37-DE6510971EEA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C83B3A6-DB5A-4328-81CF-002E96B22AB8}"/>
              </a:ext>
            </a:extLst>
          </p:cNvPr>
          <p:cNvGrpSpPr/>
          <p:nvPr/>
        </p:nvGrpSpPr>
        <p:grpSpPr>
          <a:xfrm>
            <a:off x="5986428" y="4394878"/>
            <a:ext cx="1851045" cy="750878"/>
            <a:chOff x="1443317" y="3867475"/>
            <a:chExt cx="1851045" cy="750878"/>
          </a:xfrm>
        </p:grpSpPr>
        <p:sp>
          <p:nvSpPr>
            <p:cNvPr id="136" name="Rectangle 55">
              <a:extLst>
                <a:ext uri="{FF2B5EF4-FFF2-40B4-BE49-F238E27FC236}">
                  <a16:creationId xmlns:a16="http://schemas.microsoft.com/office/drawing/2014/main" id="{BA0C9353-88D4-4B8F-9686-EDC56879B5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81432290-4320-44C0-98E9-6D178ECBD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E743B901-EE30-40DA-97DF-C32F6015D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9A1C5DDA-B44E-43BA-83F0-7C71C79B5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40" name="Graphic 139" descr="Azure Container Apps icon">
              <a:extLst>
                <a:ext uri="{FF2B5EF4-FFF2-40B4-BE49-F238E27FC236}">
                  <a16:creationId xmlns:a16="http://schemas.microsoft.com/office/drawing/2014/main" id="{E7F0B0F7-BA34-4B6C-8C84-CEA8B4FBE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41" name="Title 3">
              <a:extLst>
                <a:ext uri="{FF2B5EF4-FFF2-40B4-BE49-F238E27FC236}">
                  <a16:creationId xmlns:a16="http://schemas.microsoft.com/office/drawing/2014/main" id="{1CD08755-14A2-4E51-9C03-A09D7C81E3D0}"/>
                </a:ext>
              </a:extLst>
            </p:cNvPr>
            <p:cNvSpPr txBox="1">
              <a:spLocks/>
            </p:cNvSpPr>
            <p:nvPr/>
          </p:nvSpPr>
          <p:spPr>
            <a:xfrm>
              <a:off x="1621659" y="42030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spc="-49" dirty="0">
                  <a:latin typeface="Segoe UI"/>
                </a:rPr>
                <a:t>Virtual worker</a:t>
              </a:r>
              <a:endParaRPr kumimoji="0" lang="en-US" sz="105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42" name="Graphic 141" descr="Dapr logo">
              <a:extLst>
                <a:ext uri="{FF2B5EF4-FFF2-40B4-BE49-F238E27FC236}">
                  <a16:creationId xmlns:a16="http://schemas.microsoft.com/office/drawing/2014/main" id="{EF188822-B883-436A-859B-7619B35047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43" name="Title 3">
              <a:extLst>
                <a:ext uri="{FF2B5EF4-FFF2-40B4-BE49-F238E27FC236}">
                  <a16:creationId xmlns:a16="http://schemas.microsoft.com/office/drawing/2014/main" id="{8BA8AC42-E9A3-4B21-8025-D090FA04D1F1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22FB30E-072B-446A-897D-05C7F77AAB80}"/>
              </a:ext>
            </a:extLst>
          </p:cNvPr>
          <p:cNvGrpSpPr/>
          <p:nvPr/>
        </p:nvGrpSpPr>
        <p:grpSpPr>
          <a:xfrm>
            <a:off x="3564729" y="4428247"/>
            <a:ext cx="1199320" cy="470627"/>
            <a:chOff x="2646175" y="5859252"/>
            <a:chExt cx="1199320" cy="470627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45829AA-D7D6-4A72-906A-CC3D35F6F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646175" y="58592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49" name="Graphic 148" descr="Azure Container Apps icon">
              <a:extLst>
                <a:ext uri="{FF2B5EF4-FFF2-40B4-BE49-F238E27FC236}">
                  <a16:creationId xmlns:a16="http://schemas.microsoft.com/office/drawing/2014/main" id="{389893FD-C7C6-49B5-AB66-83172BB3E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3138678" y="5913763"/>
              <a:ext cx="214314" cy="214314"/>
            </a:xfrm>
            <a:prstGeom prst="rect">
              <a:avLst/>
            </a:prstGeom>
          </p:spPr>
        </p:pic>
        <p:sp>
          <p:nvSpPr>
            <p:cNvPr id="150" name="Title 3">
              <a:extLst>
                <a:ext uri="{FF2B5EF4-FFF2-40B4-BE49-F238E27FC236}">
                  <a16:creationId xmlns:a16="http://schemas.microsoft.com/office/drawing/2014/main" id="{0761A08E-4957-49E3-8254-848FEF392557}"/>
                </a:ext>
              </a:extLst>
            </p:cNvPr>
            <p:cNvSpPr txBox="1">
              <a:spLocks/>
            </p:cNvSpPr>
            <p:nvPr/>
          </p:nvSpPr>
          <p:spPr>
            <a:xfrm>
              <a:off x="2786392" y="61621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spc="-49">
                  <a:latin typeface="Segoe UI"/>
                </a:rPr>
                <a:t>UI</a:t>
              </a:r>
              <a:endParaRPr kumimoji="0" lang="en-US" sz="1050" b="0" i="0" u="none" strike="noStrike" kern="1200" cap="none" spc="-49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B1D2EB7-920E-401B-8476-3DAF6AF163A1}"/>
              </a:ext>
            </a:extLst>
          </p:cNvPr>
          <p:cNvGrpSpPr/>
          <p:nvPr/>
        </p:nvGrpSpPr>
        <p:grpSpPr>
          <a:xfrm>
            <a:off x="3562174" y="5252685"/>
            <a:ext cx="1199320" cy="470627"/>
            <a:chOff x="2645409" y="5206405"/>
            <a:chExt cx="1199320" cy="47062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B902C6-9C43-4D37-A35F-5D06EED88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645409" y="5206405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9" name="Graphic 8" descr="Azure Container Apps icon">
              <a:extLst>
                <a:ext uri="{FF2B5EF4-FFF2-40B4-BE49-F238E27FC236}">
                  <a16:creationId xmlns:a16="http://schemas.microsoft.com/office/drawing/2014/main" id="{5A957BE9-C935-442C-8584-0BB6EC8CB8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3137912" y="5260916"/>
              <a:ext cx="214314" cy="214314"/>
            </a:xfrm>
            <a:prstGeom prst="rect">
              <a:avLst/>
            </a:prstGeom>
          </p:spPr>
        </p:pic>
        <p:sp>
          <p:nvSpPr>
            <p:cNvPr id="10" name="Title 3">
              <a:extLst>
                <a:ext uri="{FF2B5EF4-FFF2-40B4-BE49-F238E27FC236}">
                  <a16:creationId xmlns:a16="http://schemas.microsoft.com/office/drawing/2014/main" id="{A2280B05-AAA9-4300-8170-3C0341C99284}"/>
                </a:ext>
              </a:extLst>
            </p:cNvPr>
            <p:cNvSpPr txBox="1">
              <a:spLocks/>
            </p:cNvSpPr>
            <p:nvPr/>
          </p:nvSpPr>
          <p:spPr>
            <a:xfrm>
              <a:off x="2785626" y="5509310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Traefik</a:t>
              </a:r>
              <a:endParaRPr kumimoji="0" lang="en-US" sz="105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8568243C-0A52-4BA8-B59F-D0D809716D43}"/>
              </a:ext>
            </a:extLst>
          </p:cNvPr>
          <p:cNvGrpSpPr/>
          <p:nvPr/>
        </p:nvGrpSpPr>
        <p:grpSpPr>
          <a:xfrm>
            <a:off x="1049493" y="4427798"/>
            <a:ext cx="1851045" cy="750878"/>
            <a:chOff x="1443317" y="3867475"/>
            <a:chExt cx="1851045" cy="750878"/>
          </a:xfrm>
        </p:grpSpPr>
        <p:sp>
          <p:nvSpPr>
            <p:cNvPr id="157" name="Rectangle 55">
              <a:extLst>
                <a:ext uri="{FF2B5EF4-FFF2-40B4-BE49-F238E27FC236}">
                  <a16:creationId xmlns:a16="http://schemas.microsoft.com/office/drawing/2014/main" id="{29A18244-8C04-4B78-BDB6-7907CC2B6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28FE520-6D1B-441A-922E-5507B57ED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109FF27A-1712-4CE4-98B4-6EEAF2F0F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F9522A7E-AD04-47F3-B3CE-658D31283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61" name="Graphic 160" descr="Azure Container Apps icon">
              <a:extLst>
                <a:ext uri="{FF2B5EF4-FFF2-40B4-BE49-F238E27FC236}">
                  <a16:creationId xmlns:a16="http://schemas.microsoft.com/office/drawing/2014/main" id="{A30AD901-8560-4A48-B178-F0BE973C8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62" name="Title 3">
              <a:extLst>
                <a:ext uri="{FF2B5EF4-FFF2-40B4-BE49-F238E27FC236}">
                  <a16:creationId xmlns:a16="http://schemas.microsoft.com/office/drawing/2014/main" id="{6D1B07DC-02BE-495F-9B25-5396FDAB9CBB}"/>
                </a:ext>
              </a:extLst>
            </p:cNvPr>
            <p:cNvSpPr txBox="1">
              <a:spLocks/>
            </p:cNvSpPr>
            <p:nvPr/>
          </p:nvSpPr>
          <p:spPr>
            <a:xfrm>
              <a:off x="1621659" y="4203057"/>
              <a:ext cx="94061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spc="-49" dirty="0">
                  <a:latin typeface="Segoe UI"/>
                </a:rPr>
                <a:t>Virtual customer</a:t>
              </a:r>
              <a:endParaRPr kumimoji="0" lang="en-US" sz="105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63" name="Graphic 162" descr="Dapr logo">
              <a:extLst>
                <a:ext uri="{FF2B5EF4-FFF2-40B4-BE49-F238E27FC236}">
                  <a16:creationId xmlns:a16="http://schemas.microsoft.com/office/drawing/2014/main" id="{1C789B1F-DAC4-4DED-BE40-0EEAF7E416C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64" name="Title 3">
              <a:extLst>
                <a:ext uri="{FF2B5EF4-FFF2-40B4-BE49-F238E27FC236}">
                  <a16:creationId xmlns:a16="http://schemas.microsoft.com/office/drawing/2014/main" id="{D9895142-45CC-470F-AEA3-4D6084E3A56C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7D75AE94-901D-4068-8232-ACB839CB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35615" y="2296540"/>
            <a:ext cx="0" cy="753841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7F5B9F31-3C50-4D46-9343-D4AC16D1A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20404" y="2296540"/>
            <a:ext cx="0" cy="753841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8983FDD2-2945-449A-A691-583B465FF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446362" y="2296540"/>
            <a:ext cx="0" cy="2066097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</p:cxn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53C31975-7671-484F-B595-6ECB4E9F1989}"/>
              </a:ext>
            </a:extLst>
          </p:cNvPr>
          <p:cNvGrpSpPr/>
          <p:nvPr/>
        </p:nvGrpSpPr>
        <p:grpSpPr>
          <a:xfrm>
            <a:off x="5215790" y="3090772"/>
            <a:ext cx="1851045" cy="750878"/>
            <a:chOff x="1443317" y="3867475"/>
            <a:chExt cx="1851045" cy="750878"/>
          </a:xfrm>
        </p:grpSpPr>
        <p:sp>
          <p:nvSpPr>
            <p:cNvPr id="187" name="Rectangle 55">
              <a:extLst>
                <a:ext uri="{FF2B5EF4-FFF2-40B4-BE49-F238E27FC236}">
                  <a16:creationId xmlns:a16="http://schemas.microsoft.com/office/drawing/2014/main" id="{D0E68B20-350C-4BDD-8009-B5BB9C8E1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712590" y="4403456"/>
              <a:ext cx="1312498" cy="120472"/>
            </a:xfrm>
            <a:custGeom>
              <a:avLst/>
              <a:gdLst>
                <a:gd name="connsiteX0" fmla="*/ 0 w 3054351"/>
                <a:gd name="connsiteY0" fmla="*/ 0 h 1198562"/>
                <a:gd name="connsiteX1" fmla="*/ 3054351 w 3054351"/>
                <a:gd name="connsiteY1" fmla="*/ 0 h 1198562"/>
                <a:gd name="connsiteX2" fmla="*/ 3054351 w 3054351"/>
                <a:gd name="connsiteY2" fmla="*/ 1198562 h 1198562"/>
                <a:gd name="connsiteX3" fmla="*/ 0 w 3054351"/>
                <a:gd name="connsiteY3" fmla="*/ 1198562 h 1198562"/>
                <a:gd name="connsiteX4" fmla="*/ 0 w 3054351"/>
                <a:gd name="connsiteY4" fmla="*/ 0 h 1198562"/>
                <a:gd name="connsiteX0" fmla="*/ 3054351 w 3145791"/>
                <a:gd name="connsiteY0" fmla="*/ 0 h 1198562"/>
                <a:gd name="connsiteX1" fmla="*/ 3054351 w 3145791"/>
                <a:gd name="connsiteY1" fmla="*/ 1198562 h 1198562"/>
                <a:gd name="connsiteX2" fmla="*/ 0 w 3145791"/>
                <a:gd name="connsiteY2" fmla="*/ 1198562 h 1198562"/>
                <a:gd name="connsiteX3" fmla="*/ 0 w 3145791"/>
                <a:gd name="connsiteY3" fmla="*/ 0 h 1198562"/>
                <a:gd name="connsiteX4" fmla="*/ 3145791 w 3145791"/>
                <a:gd name="connsiteY4" fmla="*/ 91440 h 1198562"/>
                <a:gd name="connsiteX0" fmla="*/ 3054351 w 3054351"/>
                <a:gd name="connsiteY0" fmla="*/ 0 h 1198562"/>
                <a:gd name="connsiteX1" fmla="*/ 3054351 w 3054351"/>
                <a:gd name="connsiteY1" fmla="*/ 1198562 h 1198562"/>
                <a:gd name="connsiteX2" fmla="*/ 0 w 3054351"/>
                <a:gd name="connsiteY2" fmla="*/ 1198562 h 1198562"/>
                <a:gd name="connsiteX3" fmla="*/ 0 w 3054351"/>
                <a:gd name="connsiteY3" fmla="*/ 0 h 119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4351" h="1198562">
                  <a:moveTo>
                    <a:pt x="3054351" y="0"/>
                  </a:moveTo>
                  <a:lnTo>
                    <a:pt x="3054351" y="1198562"/>
                  </a:lnTo>
                  <a:lnTo>
                    <a:pt x="0" y="119856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med"/>
              <a:tailEnd type="arrow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EFB2E93D-FCA0-4CF1-A4E9-9B15C0DCE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43317" y="3867475"/>
              <a:ext cx="1851045" cy="7508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0E0EFE1E-915D-4E6B-8021-9DC2CD3EE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481442" y="3900152"/>
              <a:ext cx="1199320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7961461A-FDBF-41E3-88EB-D879239C3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18887" y="3900152"/>
              <a:ext cx="539385" cy="4706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pic>
          <p:nvPicPr>
            <p:cNvPr id="191" name="Graphic 190" descr="Azure Container Apps icon">
              <a:extLst>
                <a:ext uri="{FF2B5EF4-FFF2-40B4-BE49-F238E27FC236}">
                  <a16:creationId xmlns:a16="http://schemas.microsoft.com/office/drawing/2014/main" id="{96752EA6-6ED5-48AE-B52B-6ADE2606C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973945" y="3954663"/>
              <a:ext cx="214314" cy="214314"/>
            </a:xfrm>
            <a:prstGeom prst="rect">
              <a:avLst/>
            </a:prstGeom>
          </p:spPr>
        </p:pic>
        <p:sp>
          <p:nvSpPr>
            <p:cNvPr id="192" name="Title 3">
              <a:extLst>
                <a:ext uri="{FF2B5EF4-FFF2-40B4-BE49-F238E27FC236}">
                  <a16:creationId xmlns:a16="http://schemas.microsoft.com/office/drawing/2014/main" id="{591A35DA-4F13-4ACA-BC07-9290EAF80863}"/>
                </a:ext>
              </a:extLst>
            </p:cNvPr>
            <p:cNvSpPr txBox="1">
              <a:spLocks/>
            </p:cNvSpPr>
            <p:nvPr/>
          </p:nvSpPr>
          <p:spPr>
            <a:xfrm>
              <a:off x="1555662" y="4195307"/>
              <a:ext cx="1032868" cy="161583"/>
            </a:xfrm>
            <a:prstGeom prst="rect">
              <a:avLst/>
            </a:prstGeom>
            <a:noFill/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spc="-49" dirty="0">
                  <a:latin typeface="Segoe UI"/>
                </a:rPr>
                <a:t>Receipt</a:t>
              </a:r>
              <a:r>
                <a:rPr kumimoji="0" lang="en-US" sz="105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 service</a:t>
              </a:r>
            </a:p>
          </p:txBody>
        </p:sp>
        <p:pic>
          <p:nvPicPr>
            <p:cNvPr id="193" name="Graphic 192" descr="Dapr logo">
              <a:extLst>
                <a:ext uri="{FF2B5EF4-FFF2-40B4-BE49-F238E27FC236}">
                  <a16:creationId xmlns:a16="http://schemas.microsoft.com/office/drawing/2014/main" id="{44113481-7671-4E83-BCE0-8C97A05B7E0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9333" t="18330" r="9333" b="18330"/>
            <a:stretch/>
          </p:blipFill>
          <p:spPr>
            <a:xfrm>
              <a:off x="2857598" y="4039000"/>
              <a:ext cx="261786" cy="203873"/>
            </a:xfrm>
            <a:prstGeom prst="rect">
              <a:avLst/>
            </a:prstGeom>
          </p:spPr>
        </p:pic>
        <p:sp>
          <p:nvSpPr>
            <p:cNvPr id="194" name="Title 3">
              <a:extLst>
                <a:ext uri="{FF2B5EF4-FFF2-40B4-BE49-F238E27FC236}">
                  <a16:creationId xmlns:a16="http://schemas.microsoft.com/office/drawing/2014/main" id="{59E1C358-1A1B-4425-8226-1994AEC3E7C3}"/>
                </a:ext>
              </a:extLst>
            </p:cNvPr>
            <p:cNvSpPr txBox="1">
              <a:spLocks/>
            </p:cNvSpPr>
            <p:nvPr/>
          </p:nvSpPr>
          <p:spPr>
            <a:xfrm>
              <a:off x="2061022" y="4409970"/>
              <a:ext cx="615636" cy="169277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 err="1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Dapr</a:t>
              </a: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 API</a:t>
              </a:r>
            </a:p>
          </p:txBody>
        </p:sp>
      </p:grp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7CE82A0B-D6ED-43D9-B724-0DC723CC0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118087" y="3372526"/>
            <a:ext cx="1243341" cy="0"/>
          </a:xfrm>
          <a:prstGeom prst="straightConnector1">
            <a:avLst/>
          </a:prstGeom>
          <a:noFill/>
          <a:ln w="19050" cap="flat" cmpd="sng" algn="ctr">
            <a:solidFill>
              <a:srgbClr val="202192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1025" name="Title 3">
            <a:extLst>
              <a:ext uri="{FF2B5EF4-FFF2-40B4-BE49-F238E27FC236}">
                <a16:creationId xmlns:a16="http://schemas.microsoft.com/office/drawing/2014/main" id="{31BCF096-7C66-4FA1-A6CF-947627E71624}"/>
              </a:ext>
            </a:extLst>
          </p:cNvPr>
          <p:cNvSpPr txBox="1">
            <a:spLocks/>
          </p:cNvSpPr>
          <p:nvPr/>
        </p:nvSpPr>
        <p:spPr>
          <a:xfrm>
            <a:off x="10273795" y="3514019"/>
            <a:ext cx="747525" cy="338554"/>
          </a:xfrm>
          <a:prstGeom prst="rect">
            <a:avLst/>
          </a:prstGeom>
          <a:solidFill>
            <a:schemeClr val="bg1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32742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lang="en-US" sz="28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marL="0" marR="0" lvl="0" indent="0" algn="ctr" defTabSz="9143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spc="-49" dirty="0">
                <a:latin typeface="Segoe UI Semibold"/>
              </a:rPr>
              <a:t>Azure Cosmos DB</a:t>
            </a:r>
            <a:endParaRPr kumimoji="0" lang="en-US" sz="1100" b="0" i="0" u="none" strike="noStrike" kern="1200" cap="none" spc="-49" normalizeH="0" baseline="0" noProof="0" dirty="0">
              <a:ln w="3175">
                <a:noFill/>
              </a:ln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2D5AE29B-F9F9-4352-AF09-AA359153AC41}"/>
              </a:ext>
            </a:extLst>
          </p:cNvPr>
          <p:cNvGrpSpPr/>
          <p:nvPr/>
        </p:nvGrpSpPr>
        <p:grpSpPr>
          <a:xfrm>
            <a:off x="11111319" y="4494311"/>
            <a:ext cx="990046" cy="876422"/>
            <a:chOff x="10971695" y="4327110"/>
            <a:chExt cx="990046" cy="876422"/>
          </a:xfrm>
        </p:grpSpPr>
        <p:pic>
          <p:nvPicPr>
            <p:cNvPr id="1027" name="Graphic 1026">
              <a:extLst>
                <a:ext uri="{FF2B5EF4-FFF2-40B4-BE49-F238E27FC236}">
                  <a16:creationId xmlns:a16="http://schemas.microsoft.com/office/drawing/2014/main" id="{6956A706-5BE9-42F8-A3B6-7A37709D1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1245857" y="4327110"/>
              <a:ext cx="445138" cy="445138"/>
            </a:xfrm>
            <a:prstGeom prst="rect">
              <a:avLst/>
            </a:prstGeom>
          </p:spPr>
        </p:pic>
        <p:sp>
          <p:nvSpPr>
            <p:cNvPr id="1028" name="Title 3">
              <a:extLst>
                <a:ext uri="{FF2B5EF4-FFF2-40B4-BE49-F238E27FC236}">
                  <a16:creationId xmlns:a16="http://schemas.microsoft.com/office/drawing/2014/main" id="{7F8E1C42-0A8C-477E-B7F6-C414C677641F}"/>
                </a:ext>
              </a:extLst>
            </p:cNvPr>
            <p:cNvSpPr txBox="1">
              <a:spLocks/>
            </p:cNvSpPr>
            <p:nvPr/>
          </p:nvSpPr>
          <p:spPr>
            <a:xfrm>
              <a:off x="10971695" y="4864978"/>
              <a:ext cx="990046" cy="338554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pc="-49" dirty="0">
                  <a:latin typeface="Segoe UI Semibold"/>
                </a:rPr>
                <a:t>Azure SQL</a:t>
              </a:r>
            </a:p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Database</a:t>
              </a:r>
            </a:p>
          </p:txBody>
        </p:sp>
      </p:grpSp>
      <p:sp>
        <p:nvSpPr>
          <p:cNvPr id="1031" name="Title 3">
            <a:extLst>
              <a:ext uri="{FF2B5EF4-FFF2-40B4-BE49-F238E27FC236}">
                <a16:creationId xmlns:a16="http://schemas.microsoft.com/office/drawing/2014/main" id="{6BAB620B-7CF6-4CEF-BD01-86D8B89EE33E}"/>
              </a:ext>
            </a:extLst>
          </p:cNvPr>
          <p:cNvSpPr txBox="1">
            <a:spLocks/>
          </p:cNvSpPr>
          <p:nvPr/>
        </p:nvSpPr>
        <p:spPr>
          <a:xfrm>
            <a:off x="11210028" y="3543753"/>
            <a:ext cx="789800" cy="507831"/>
          </a:xfrm>
          <a:prstGeom prst="rect">
            <a:avLst/>
          </a:prstGeom>
          <a:solidFill>
            <a:schemeClr val="bg1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32742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lang="en-US" sz="28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marL="0" marR="0" lvl="0" indent="0" algn="ctr" defTabSz="9143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Azure Blob Storage</a:t>
            </a:r>
            <a:br>
              <a:rPr kumimoji="0" lang="en-US" sz="110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</a:br>
            <a:r>
              <a:rPr kumimoji="0" lang="en-US" sz="110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Binding</a:t>
            </a:r>
          </a:p>
        </p:txBody>
      </p:sp>
      <p:cxnSp>
        <p:nvCxnSpPr>
          <p:cNvPr id="1035" name="Straight Arrow Connector 1034">
            <a:extLst>
              <a:ext uri="{FF2B5EF4-FFF2-40B4-BE49-F238E27FC236}">
                <a16:creationId xmlns:a16="http://schemas.microsoft.com/office/drawing/2014/main" id="{D53CE899-BAC7-4EB4-BD32-40B49626E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856611" y="4761866"/>
            <a:ext cx="511256" cy="0"/>
          </a:xfrm>
          <a:prstGeom prst="straightConnector1">
            <a:avLst/>
          </a:prstGeom>
          <a:noFill/>
          <a:ln w="19050" cap="flat" cmpd="sng" algn="ctr">
            <a:solidFill>
              <a:srgbClr val="202192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039" name="Connector: Elbow 1038">
            <a:extLst>
              <a:ext uri="{FF2B5EF4-FFF2-40B4-BE49-F238E27FC236}">
                <a16:creationId xmlns:a16="http://schemas.microsoft.com/office/drawing/2014/main" id="{7BE5BFEA-A2AD-4374-8558-E242F9C1BDB8}"/>
              </a:ext>
            </a:extLst>
          </p:cNvPr>
          <p:cNvCxnSpPr>
            <a:cxnSpLocks/>
            <a:stCxn id="188" idx="2"/>
          </p:cNvCxnSpPr>
          <p:nvPr/>
        </p:nvCxnSpPr>
        <p:spPr>
          <a:xfrm rot="16200000" flipH="1">
            <a:off x="8678525" y="1304438"/>
            <a:ext cx="129849" cy="5204272"/>
          </a:xfrm>
          <a:prstGeom prst="bentConnector2">
            <a:avLst/>
          </a:prstGeom>
          <a:ln w="19050">
            <a:solidFill>
              <a:srgbClr val="20219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itle 1">
            <a:extLst>
              <a:ext uri="{FF2B5EF4-FFF2-40B4-BE49-F238E27FC236}">
                <a16:creationId xmlns:a16="http://schemas.microsoft.com/office/drawing/2014/main" id="{3FD8E0F7-BE03-4C2D-A669-2FE047E87623}"/>
              </a:ext>
            </a:extLst>
          </p:cNvPr>
          <p:cNvSpPr txBox="1">
            <a:spLocks/>
          </p:cNvSpPr>
          <p:nvPr/>
        </p:nvSpPr>
        <p:spPr>
          <a:xfrm>
            <a:off x="160146" y="180201"/>
            <a:ext cx="7877106" cy="553998"/>
          </a:xfrm>
          <a:prstGeom prst="rect">
            <a:avLst/>
          </a:prstGeom>
        </p:spPr>
        <p:txBody>
          <a:bodyPr/>
          <a:lstStyle>
            <a:lvl1pPr algn="l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b="0" kern="1200" cap="none" spc="-50" baseline="0" dirty="0" smtClean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065" name="Connector: Elbow 1064">
            <a:extLst>
              <a:ext uri="{FF2B5EF4-FFF2-40B4-BE49-F238E27FC236}">
                <a16:creationId xmlns:a16="http://schemas.microsoft.com/office/drawing/2014/main" id="{D155AAC3-41B0-41C5-BD07-D4B6FB04FCE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689974" y="4354230"/>
            <a:ext cx="13502" cy="1569549"/>
          </a:xfrm>
          <a:prstGeom prst="bentConnector4">
            <a:avLst>
              <a:gd name="adj1" fmla="val -1316842"/>
              <a:gd name="adj2" fmla="val 99953"/>
            </a:avLst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" name="Straight Arrow Connector 1072">
            <a:extLst>
              <a:ext uri="{FF2B5EF4-FFF2-40B4-BE49-F238E27FC236}">
                <a16:creationId xmlns:a16="http://schemas.microsoft.com/office/drawing/2014/main" id="{CE97F15B-1C8C-48E6-908C-E1A047A05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78778" y="2296540"/>
            <a:ext cx="0" cy="753841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</p:cxnSp>
      <p:sp>
        <p:nvSpPr>
          <p:cNvPr id="2" name="Title 3">
            <a:extLst>
              <a:ext uri="{FF2B5EF4-FFF2-40B4-BE49-F238E27FC236}">
                <a16:creationId xmlns:a16="http://schemas.microsoft.com/office/drawing/2014/main" id="{BC997061-5A4C-485F-890A-D160454F5B84}"/>
              </a:ext>
            </a:extLst>
          </p:cNvPr>
          <p:cNvSpPr txBox="1">
            <a:spLocks/>
          </p:cNvSpPr>
          <p:nvPr/>
        </p:nvSpPr>
        <p:spPr>
          <a:xfrm>
            <a:off x="846417" y="2388620"/>
            <a:ext cx="1534248" cy="33855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32742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lang="en-US" sz="28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9" normalizeH="0" baseline="0" noProof="0" dirty="0">
                <a:ln w="3175">
                  <a:noFill/>
                </a:ln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Azure Container Apps environment</a:t>
            </a:r>
          </a:p>
        </p:txBody>
      </p:sp>
      <p:cxnSp>
        <p:nvCxnSpPr>
          <p:cNvPr id="236" name="Connector: Elbow 235">
            <a:extLst>
              <a:ext uri="{FF2B5EF4-FFF2-40B4-BE49-F238E27FC236}">
                <a16:creationId xmlns:a16="http://schemas.microsoft.com/office/drawing/2014/main" id="{FE405BD7-28F4-4FD4-9F04-0362C2F81C96}"/>
              </a:ext>
            </a:extLst>
          </p:cNvPr>
          <p:cNvCxnSpPr>
            <a:cxnSpLocks/>
          </p:cNvCxnSpPr>
          <p:nvPr/>
        </p:nvCxnSpPr>
        <p:spPr>
          <a:xfrm flipV="1">
            <a:off x="4761494" y="5151454"/>
            <a:ext cx="4163156" cy="336545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8273F87D-7C54-42A7-98B7-61A9403E9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161834" y="4898874"/>
            <a:ext cx="2555" cy="353811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triangle" w="lg" len="lg"/>
            <a:tailEnd type="triangle" w="lg" len="lg"/>
          </a:ln>
          <a:effectLst/>
        </p:spPr>
      </p:cxnSp>
      <p:cxnSp>
        <p:nvCxnSpPr>
          <p:cNvPr id="314" name="Connector: Elbow 313">
            <a:extLst>
              <a:ext uri="{FF2B5EF4-FFF2-40B4-BE49-F238E27FC236}">
                <a16:creationId xmlns:a16="http://schemas.microsoft.com/office/drawing/2014/main" id="{5995D088-18A3-4EB5-A42D-3FDC5C223D0D}"/>
              </a:ext>
            </a:extLst>
          </p:cNvPr>
          <p:cNvCxnSpPr>
            <a:cxnSpLocks/>
          </p:cNvCxnSpPr>
          <p:nvPr/>
        </p:nvCxnSpPr>
        <p:spPr>
          <a:xfrm rot="10800000" flipH="1">
            <a:off x="3562174" y="3851249"/>
            <a:ext cx="221966" cy="1636750"/>
          </a:xfrm>
          <a:prstGeom prst="bentConnector4">
            <a:avLst>
              <a:gd name="adj1" fmla="val -102989"/>
              <a:gd name="adj2" fmla="val 82018"/>
            </a:avLst>
          </a:prstGeom>
          <a:ln w="2222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>
            <a:extLst>
              <a:ext uri="{FF2B5EF4-FFF2-40B4-BE49-F238E27FC236}">
                <a16:creationId xmlns:a16="http://schemas.microsoft.com/office/drawing/2014/main" id="{A7177FB9-CFD3-42C4-9798-8CFB2C78B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975016" y="3861926"/>
            <a:ext cx="4277" cy="565872"/>
          </a:xfrm>
          <a:prstGeom prst="straightConnector1">
            <a:avLst/>
          </a:prstGeom>
          <a:noFill/>
          <a:ln w="22225" cap="flat" cmpd="sng" algn="ctr"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347" name="Connector: Elbow 346">
            <a:extLst>
              <a:ext uri="{FF2B5EF4-FFF2-40B4-BE49-F238E27FC236}">
                <a16:creationId xmlns:a16="http://schemas.microsoft.com/office/drawing/2014/main" id="{6AF35729-4025-4CFC-9DEA-48DF1488A8C2}"/>
              </a:ext>
            </a:extLst>
          </p:cNvPr>
          <p:cNvCxnSpPr>
            <a:cxnSpLocks/>
          </p:cNvCxnSpPr>
          <p:nvPr/>
        </p:nvCxnSpPr>
        <p:spPr>
          <a:xfrm flipV="1">
            <a:off x="3932162" y="5709478"/>
            <a:ext cx="240538" cy="612196"/>
          </a:xfrm>
          <a:prstGeom prst="bentConnector2">
            <a:avLst/>
          </a:prstGeom>
          <a:ln w="2222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Title 3">
            <a:extLst>
              <a:ext uri="{FF2B5EF4-FFF2-40B4-BE49-F238E27FC236}">
                <a16:creationId xmlns:a16="http://schemas.microsoft.com/office/drawing/2014/main" id="{F77D9610-AEDB-4EBE-8A14-243E002D6D20}"/>
              </a:ext>
            </a:extLst>
          </p:cNvPr>
          <p:cNvSpPr txBox="1">
            <a:spLocks/>
          </p:cNvSpPr>
          <p:nvPr/>
        </p:nvSpPr>
        <p:spPr>
          <a:xfrm>
            <a:off x="3360195" y="6523911"/>
            <a:ext cx="615636" cy="169277"/>
          </a:xfrm>
          <a:prstGeom prst="rect">
            <a:avLst/>
          </a:prstGeom>
          <a:solidFill>
            <a:schemeClr val="bg1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32742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lang="en-US" sz="2800" b="0" kern="1200" cap="none" spc="-50" baseline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marL="0" marR="0" lvl="0" indent="0" algn="ctr" defTabSz="9143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spc="-49" dirty="0">
                <a:latin typeface="Segoe UI Semibold"/>
              </a:rPr>
              <a:t>User</a:t>
            </a:r>
            <a:endParaRPr kumimoji="0" lang="en-US" sz="1100" b="0" i="0" u="none" strike="noStrike" kern="1200" cap="none" spc="-49" normalizeH="0" baseline="0" noProof="0" dirty="0">
              <a:ln w="3175">
                <a:noFill/>
              </a:ln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F9B60E-B6DB-45F2-A555-41AE848E9BD4}"/>
              </a:ext>
            </a:extLst>
          </p:cNvPr>
          <p:cNvGrpSpPr/>
          <p:nvPr/>
        </p:nvGrpSpPr>
        <p:grpSpPr>
          <a:xfrm>
            <a:off x="10307111" y="4483863"/>
            <a:ext cx="776473" cy="894301"/>
            <a:chOff x="10307111" y="4483863"/>
            <a:chExt cx="776473" cy="894301"/>
          </a:xfrm>
        </p:grpSpPr>
        <p:sp>
          <p:nvSpPr>
            <p:cNvPr id="1033" name="Title 3">
              <a:extLst>
                <a:ext uri="{FF2B5EF4-FFF2-40B4-BE49-F238E27FC236}">
                  <a16:creationId xmlns:a16="http://schemas.microsoft.com/office/drawing/2014/main" id="{AA767BDB-FE19-428C-8FE5-B92EC47D3939}"/>
                </a:ext>
              </a:extLst>
            </p:cNvPr>
            <p:cNvSpPr txBox="1">
              <a:spLocks/>
            </p:cNvSpPr>
            <p:nvPr/>
          </p:nvSpPr>
          <p:spPr>
            <a:xfrm>
              <a:off x="10307111" y="5039610"/>
              <a:ext cx="776473" cy="338554"/>
            </a:xfrm>
            <a:prstGeom prst="rect">
              <a:avLst/>
            </a:prstGeom>
            <a:solidFill>
              <a:schemeClr val="bg1"/>
            </a:solidFill>
            <a:ln>
              <a:noFill/>
              <a:prstDash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32742" rtl="0" eaLnBrk="1" latinLnBrk="0" hangingPunct="1">
                <a:lnSpc>
                  <a:spcPts val="3200"/>
                </a:lnSpc>
                <a:spcBef>
                  <a:spcPct val="0"/>
                </a:spcBef>
                <a:buNone/>
                <a:defRPr lang="en-US" sz="2800" b="0" kern="1200" cap="none" spc="-50" baseline="0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typeface="Segoe UI" pitchFamily="34" charset="0"/>
                </a:defRPr>
              </a:lvl1pPr>
            </a:lstStyle>
            <a:p>
              <a:pPr marL="0" marR="0" lvl="0" indent="0" algn="ctr" defTabSz="91436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9" normalizeH="0" baseline="0" noProof="0" dirty="0">
                  <a:ln w="3175">
                    <a:noFill/>
                  </a:ln>
                  <a:effectLst/>
                  <a:uLnTx/>
                  <a:uFillTx/>
                  <a:latin typeface="Segoe UI Semibold"/>
                  <a:ea typeface="+mn-ea"/>
                  <a:cs typeface="Segoe UI" pitchFamily="34" charset="0"/>
                </a:rPr>
                <a:t>Azure Cache for Redis</a:t>
              </a:r>
            </a:p>
          </p:txBody>
        </p:sp>
        <p:pic>
          <p:nvPicPr>
            <p:cNvPr id="3" name="Picture 2" descr="Azure Cache - Visual Studio Marketplace">
              <a:extLst>
                <a:ext uri="{FF2B5EF4-FFF2-40B4-BE49-F238E27FC236}">
                  <a16:creationId xmlns:a16="http://schemas.microsoft.com/office/drawing/2014/main" id="{D7280A74-440D-441C-A8B4-805AAF30AA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18348" y="4483863"/>
              <a:ext cx="553998" cy="553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409EC2F-615C-4059-BC45-E3E10876B461}"/>
              </a:ext>
            </a:extLst>
          </p:cNvPr>
          <p:cNvGrpSpPr/>
          <p:nvPr/>
        </p:nvGrpSpPr>
        <p:grpSpPr>
          <a:xfrm>
            <a:off x="9620296" y="3270465"/>
            <a:ext cx="188418" cy="214859"/>
            <a:chOff x="9916266" y="1071016"/>
            <a:chExt cx="188418" cy="214859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96A7538-B6FB-4835-9B88-F11335FA0220}"/>
                </a:ext>
              </a:extLst>
            </p:cNvPr>
            <p:cNvSpPr/>
            <p:nvPr/>
          </p:nvSpPr>
          <p:spPr>
            <a:xfrm>
              <a:off x="9916267" y="1071016"/>
              <a:ext cx="111178" cy="214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77D7E52D-946A-4962-AB7F-716D30C7CBA4}"/>
                </a:ext>
              </a:extLst>
            </p:cNvPr>
            <p:cNvGrpSpPr/>
            <p:nvPr/>
          </p:nvGrpSpPr>
          <p:grpSpPr>
            <a:xfrm>
              <a:off x="9916266" y="1071016"/>
              <a:ext cx="188418" cy="204368"/>
              <a:chOff x="9791289" y="981458"/>
              <a:chExt cx="188418" cy="204368"/>
            </a:xfrm>
          </p:grpSpPr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2CFB28D3-2362-4910-A545-6C4322200846}"/>
                  </a:ext>
                </a:extLst>
              </p:cNvPr>
              <p:cNvSpPr/>
              <p:nvPr/>
            </p:nvSpPr>
            <p:spPr bwMode="auto">
              <a:xfrm>
                <a:off x="9791289" y="981458"/>
                <a:ext cx="188418" cy="204368"/>
              </a:xfrm>
              <a:custGeom>
                <a:avLst/>
                <a:gdLst>
                  <a:gd name="connsiteX0" fmla="*/ 134652 w 248285"/>
                  <a:gd name="connsiteY0" fmla="*/ 0 h 269304"/>
                  <a:gd name="connsiteX1" fmla="*/ 229866 w 248285"/>
                  <a:gd name="connsiteY1" fmla="*/ 39439 h 269304"/>
                  <a:gd name="connsiteX2" fmla="*/ 240434 w 248285"/>
                  <a:gd name="connsiteY2" fmla="*/ 55114 h 269304"/>
                  <a:gd name="connsiteX3" fmla="*/ 98785 w 248285"/>
                  <a:gd name="connsiteY3" fmla="*/ 55114 h 269304"/>
                  <a:gd name="connsiteX4" fmla="*/ 98785 w 248285"/>
                  <a:gd name="connsiteY4" fmla="*/ 202545 h 269304"/>
                  <a:gd name="connsiteX5" fmla="*/ 248285 w 248285"/>
                  <a:gd name="connsiteY5" fmla="*/ 202545 h 269304"/>
                  <a:gd name="connsiteX6" fmla="*/ 229866 w 248285"/>
                  <a:gd name="connsiteY6" fmla="*/ 229865 h 269304"/>
                  <a:gd name="connsiteX7" fmla="*/ 134652 w 248285"/>
                  <a:gd name="connsiteY7" fmla="*/ 269304 h 269304"/>
                  <a:gd name="connsiteX8" fmla="*/ 0 w 248285"/>
                  <a:gd name="connsiteY8" fmla="*/ 134652 h 269304"/>
                  <a:gd name="connsiteX9" fmla="*/ 134652 w 248285"/>
                  <a:gd name="connsiteY9" fmla="*/ 0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9" fmla="*/ 190225 w 248285"/>
                  <a:gd name="connsiteY9" fmla="*/ 146554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0" fmla="*/ 98785 w 248285"/>
                  <a:gd name="connsiteY0" fmla="*/ 202545 h 269304"/>
                  <a:gd name="connsiteX1" fmla="*/ 248285 w 248285"/>
                  <a:gd name="connsiteY1" fmla="*/ 202545 h 269304"/>
                  <a:gd name="connsiteX2" fmla="*/ 229866 w 248285"/>
                  <a:gd name="connsiteY2" fmla="*/ 229865 h 269304"/>
                  <a:gd name="connsiteX3" fmla="*/ 134652 w 248285"/>
                  <a:gd name="connsiteY3" fmla="*/ 269304 h 269304"/>
                  <a:gd name="connsiteX4" fmla="*/ 0 w 248285"/>
                  <a:gd name="connsiteY4" fmla="*/ 134652 h 269304"/>
                  <a:gd name="connsiteX5" fmla="*/ 134652 w 248285"/>
                  <a:gd name="connsiteY5" fmla="*/ 0 h 269304"/>
                  <a:gd name="connsiteX6" fmla="*/ 229866 w 248285"/>
                  <a:gd name="connsiteY6" fmla="*/ 39439 h 269304"/>
                  <a:gd name="connsiteX7" fmla="*/ 240434 w 248285"/>
                  <a:gd name="connsiteY7" fmla="*/ 55114 h 269304"/>
                  <a:gd name="connsiteX0" fmla="*/ 248285 w 248285"/>
                  <a:gd name="connsiteY0" fmla="*/ 202545 h 269304"/>
                  <a:gd name="connsiteX1" fmla="*/ 229866 w 248285"/>
                  <a:gd name="connsiteY1" fmla="*/ 229865 h 269304"/>
                  <a:gd name="connsiteX2" fmla="*/ 134652 w 248285"/>
                  <a:gd name="connsiteY2" fmla="*/ 269304 h 269304"/>
                  <a:gd name="connsiteX3" fmla="*/ 0 w 248285"/>
                  <a:gd name="connsiteY3" fmla="*/ 134652 h 269304"/>
                  <a:gd name="connsiteX4" fmla="*/ 134652 w 248285"/>
                  <a:gd name="connsiteY4" fmla="*/ 0 h 269304"/>
                  <a:gd name="connsiteX5" fmla="*/ 229866 w 248285"/>
                  <a:gd name="connsiteY5" fmla="*/ 39439 h 269304"/>
                  <a:gd name="connsiteX6" fmla="*/ 240434 w 248285"/>
                  <a:gd name="connsiteY6" fmla="*/ 55114 h 269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8285" h="269304">
                    <a:moveTo>
                      <a:pt x="248285" y="202545"/>
                    </a:moveTo>
                    <a:lnTo>
                      <a:pt x="229866" y="229865"/>
                    </a:lnTo>
                    <a:cubicBezTo>
                      <a:pt x="205498" y="254233"/>
                      <a:pt x="171835" y="269304"/>
                      <a:pt x="134652" y="269304"/>
                    </a:cubicBezTo>
                    <a:cubicBezTo>
                      <a:pt x="60286" y="269304"/>
                      <a:pt x="0" y="209018"/>
                      <a:pt x="0" y="134652"/>
                    </a:cubicBezTo>
                    <a:cubicBezTo>
                      <a:pt x="0" y="60286"/>
                      <a:pt x="60286" y="0"/>
                      <a:pt x="134652" y="0"/>
                    </a:cubicBezTo>
                    <a:cubicBezTo>
                      <a:pt x="171835" y="0"/>
                      <a:pt x="205498" y="15072"/>
                      <a:pt x="229866" y="39439"/>
                    </a:cubicBezTo>
                    <a:lnTo>
                      <a:pt x="240434" y="55114"/>
                    </a:lnTo>
                  </a:path>
                </a:pathLst>
              </a:custGeom>
              <a:noFill/>
              <a:ln w="28575">
                <a:solidFill>
                  <a:srgbClr val="202192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CECC333E-1E85-48AF-99DF-6406A26E13BA}"/>
                  </a:ext>
                </a:extLst>
              </p:cNvPr>
              <p:cNvSpPr/>
              <p:nvPr/>
            </p:nvSpPr>
            <p:spPr bwMode="auto">
              <a:xfrm>
                <a:off x="9853911" y="1044080"/>
                <a:ext cx="79124" cy="79124"/>
              </a:xfrm>
              <a:prstGeom prst="ellipse">
                <a:avLst/>
              </a:prstGeom>
              <a:solidFill>
                <a:srgbClr val="202192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2CD5984-51BD-429F-9D2D-549198DE40B5}"/>
              </a:ext>
            </a:extLst>
          </p:cNvPr>
          <p:cNvGrpSpPr/>
          <p:nvPr/>
        </p:nvGrpSpPr>
        <p:grpSpPr>
          <a:xfrm>
            <a:off x="8119633" y="3865650"/>
            <a:ext cx="188418" cy="214859"/>
            <a:chOff x="9916266" y="1071016"/>
            <a:chExt cx="188418" cy="214859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CD8B909C-D6C6-450D-A911-59A2CD03CAE5}"/>
                </a:ext>
              </a:extLst>
            </p:cNvPr>
            <p:cNvSpPr/>
            <p:nvPr/>
          </p:nvSpPr>
          <p:spPr>
            <a:xfrm>
              <a:off x="9916267" y="1071016"/>
              <a:ext cx="111178" cy="214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55D20613-4B06-4A53-89F6-2B6B075B0825}"/>
                </a:ext>
              </a:extLst>
            </p:cNvPr>
            <p:cNvGrpSpPr/>
            <p:nvPr/>
          </p:nvGrpSpPr>
          <p:grpSpPr>
            <a:xfrm>
              <a:off x="9916266" y="1071016"/>
              <a:ext cx="188418" cy="204368"/>
              <a:chOff x="9791289" y="981458"/>
              <a:chExt cx="188418" cy="204368"/>
            </a:xfrm>
          </p:grpSpPr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B327DA5C-566D-4416-83A8-4C4AA98C4989}"/>
                  </a:ext>
                </a:extLst>
              </p:cNvPr>
              <p:cNvSpPr/>
              <p:nvPr/>
            </p:nvSpPr>
            <p:spPr bwMode="auto">
              <a:xfrm>
                <a:off x="9791289" y="981458"/>
                <a:ext cx="188418" cy="204368"/>
              </a:xfrm>
              <a:custGeom>
                <a:avLst/>
                <a:gdLst>
                  <a:gd name="connsiteX0" fmla="*/ 134652 w 248285"/>
                  <a:gd name="connsiteY0" fmla="*/ 0 h 269304"/>
                  <a:gd name="connsiteX1" fmla="*/ 229866 w 248285"/>
                  <a:gd name="connsiteY1" fmla="*/ 39439 h 269304"/>
                  <a:gd name="connsiteX2" fmla="*/ 240434 w 248285"/>
                  <a:gd name="connsiteY2" fmla="*/ 55114 h 269304"/>
                  <a:gd name="connsiteX3" fmla="*/ 98785 w 248285"/>
                  <a:gd name="connsiteY3" fmla="*/ 55114 h 269304"/>
                  <a:gd name="connsiteX4" fmla="*/ 98785 w 248285"/>
                  <a:gd name="connsiteY4" fmla="*/ 202545 h 269304"/>
                  <a:gd name="connsiteX5" fmla="*/ 248285 w 248285"/>
                  <a:gd name="connsiteY5" fmla="*/ 202545 h 269304"/>
                  <a:gd name="connsiteX6" fmla="*/ 229866 w 248285"/>
                  <a:gd name="connsiteY6" fmla="*/ 229865 h 269304"/>
                  <a:gd name="connsiteX7" fmla="*/ 134652 w 248285"/>
                  <a:gd name="connsiteY7" fmla="*/ 269304 h 269304"/>
                  <a:gd name="connsiteX8" fmla="*/ 0 w 248285"/>
                  <a:gd name="connsiteY8" fmla="*/ 134652 h 269304"/>
                  <a:gd name="connsiteX9" fmla="*/ 134652 w 248285"/>
                  <a:gd name="connsiteY9" fmla="*/ 0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9" fmla="*/ 190225 w 248285"/>
                  <a:gd name="connsiteY9" fmla="*/ 146554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0" fmla="*/ 98785 w 248285"/>
                  <a:gd name="connsiteY0" fmla="*/ 202545 h 269304"/>
                  <a:gd name="connsiteX1" fmla="*/ 248285 w 248285"/>
                  <a:gd name="connsiteY1" fmla="*/ 202545 h 269304"/>
                  <a:gd name="connsiteX2" fmla="*/ 229866 w 248285"/>
                  <a:gd name="connsiteY2" fmla="*/ 229865 h 269304"/>
                  <a:gd name="connsiteX3" fmla="*/ 134652 w 248285"/>
                  <a:gd name="connsiteY3" fmla="*/ 269304 h 269304"/>
                  <a:gd name="connsiteX4" fmla="*/ 0 w 248285"/>
                  <a:gd name="connsiteY4" fmla="*/ 134652 h 269304"/>
                  <a:gd name="connsiteX5" fmla="*/ 134652 w 248285"/>
                  <a:gd name="connsiteY5" fmla="*/ 0 h 269304"/>
                  <a:gd name="connsiteX6" fmla="*/ 229866 w 248285"/>
                  <a:gd name="connsiteY6" fmla="*/ 39439 h 269304"/>
                  <a:gd name="connsiteX7" fmla="*/ 240434 w 248285"/>
                  <a:gd name="connsiteY7" fmla="*/ 55114 h 269304"/>
                  <a:gd name="connsiteX0" fmla="*/ 248285 w 248285"/>
                  <a:gd name="connsiteY0" fmla="*/ 202545 h 269304"/>
                  <a:gd name="connsiteX1" fmla="*/ 229866 w 248285"/>
                  <a:gd name="connsiteY1" fmla="*/ 229865 h 269304"/>
                  <a:gd name="connsiteX2" fmla="*/ 134652 w 248285"/>
                  <a:gd name="connsiteY2" fmla="*/ 269304 h 269304"/>
                  <a:gd name="connsiteX3" fmla="*/ 0 w 248285"/>
                  <a:gd name="connsiteY3" fmla="*/ 134652 h 269304"/>
                  <a:gd name="connsiteX4" fmla="*/ 134652 w 248285"/>
                  <a:gd name="connsiteY4" fmla="*/ 0 h 269304"/>
                  <a:gd name="connsiteX5" fmla="*/ 229866 w 248285"/>
                  <a:gd name="connsiteY5" fmla="*/ 39439 h 269304"/>
                  <a:gd name="connsiteX6" fmla="*/ 240434 w 248285"/>
                  <a:gd name="connsiteY6" fmla="*/ 55114 h 269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8285" h="269304">
                    <a:moveTo>
                      <a:pt x="248285" y="202545"/>
                    </a:moveTo>
                    <a:lnTo>
                      <a:pt x="229866" y="229865"/>
                    </a:lnTo>
                    <a:cubicBezTo>
                      <a:pt x="205498" y="254233"/>
                      <a:pt x="171835" y="269304"/>
                      <a:pt x="134652" y="269304"/>
                    </a:cubicBezTo>
                    <a:cubicBezTo>
                      <a:pt x="60286" y="269304"/>
                      <a:pt x="0" y="209018"/>
                      <a:pt x="0" y="134652"/>
                    </a:cubicBezTo>
                    <a:cubicBezTo>
                      <a:pt x="0" y="60286"/>
                      <a:pt x="60286" y="0"/>
                      <a:pt x="134652" y="0"/>
                    </a:cubicBezTo>
                    <a:cubicBezTo>
                      <a:pt x="171835" y="0"/>
                      <a:pt x="205498" y="15072"/>
                      <a:pt x="229866" y="39439"/>
                    </a:cubicBezTo>
                    <a:lnTo>
                      <a:pt x="240434" y="55114"/>
                    </a:lnTo>
                  </a:path>
                </a:pathLst>
              </a:custGeom>
              <a:noFill/>
              <a:ln w="28575">
                <a:solidFill>
                  <a:srgbClr val="202192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3F07CA3F-746A-4B85-AF42-ECA40FFA2693}"/>
                  </a:ext>
                </a:extLst>
              </p:cNvPr>
              <p:cNvSpPr/>
              <p:nvPr/>
            </p:nvSpPr>
            <p:spPr bwMode="auto">
              <a:xfrm>
                <a:off x="9853911" y="1044080"/>
                <a:ext cx="79124" cy="79124"/>
              </a:xfrm>
              <a:prstGeom prst="ellipse">
                <a:avLst/>
              </a:prstGeom>
              <a:solidFill>
                <a:srgbClr val="202192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36431F2A-2ABB-4DFE-AACD-E939E5CB0D4C}"/>
              </a:ext>
            </a:extLst>
          </p:cNvPr>
          <p:cNvGrpSpPr/>
          <p:nvPr/>
        </p:nvGrpSpPr>
        <p:grpSpPr>
          <a:xfrm>
            <a:off x="10012096" y="4659574"/>
            <a:ext cx="188418" cy="214859"/>
            <a:chOff x="9916266" y="1071016"/>
            <a:chExt cx="188418" cy="214859"/>
          </a:xfrm>
        </p:grpSpPr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4FED2A49-762A-490D-A5BD-B9151A9CA374}"/>
                </a:ext>
              </a:extLst>
            </p:cNvPr>
            <p:cNvSpPr/>
            <p:nvPr/>
          </p:nvSpPr>
          <p:spPr>
            <a:xfrm>
              <a:off x="9916267" y="1071016"/>
              <a:ext cx="111178" cy="2148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6699C765-6B48-4387-BB38-20B5AB8DDFD8}"/>
                </a:ext>
              </a:extLst>
            </p:cNvPr>
            <p:cNvGrpSpPr/>
            <p:nvPr/>
          </p:nvGrpSpPr>
          <p:grpSpPr>
            <a:xfrm>
              <a:off x="9916266" y="1071016"/>
              <a:ext cx="188418" cy="204368"/>
              <a:chOff x="9791289" y="981458"/>
              <a:chExt cx="188418" cy="204368"/>
            </a:xfrm>
          </p:grpSpPr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id="{0A37771E-81F1-4347-A15C-E1E4312E9F49}"/>
                  </a:ext>
                </a:extLst>
              </p:cNvPr>
              <p:cNvSpPr/>
              <p:nvPr/>
            </p:nvSpPr>
            <p:spPr bwMode="auto">
              <a:xfrm>
                <a:off x="9791289" y="981458"/>
                <a:ext cx="188418" cy="204368"/>
              </a:xfrm>
              <a:custGeom>
                <a:avLst/>
                <a:gdLst>
                  <a:gd name="connsiteX0" fmla="*/ 134652 w 248285"/>
                  <a:gd name="connsiteY0" fmla="*/ 0 h 269304"/>
                  <a:gd name="connsiteX1" fmla="*/ 229866 w 248285"/>
                  <a:gd name="connsiteY1" fmla="*/ 39439 h 269304"/>
                  <a:gd name="connsiteX2" fmla="*/ 240434 w 248285"/>
                  <a:gd name="connsiteY2" fmla="*/ 55114 h 269304"/>
                  <a:gd name="connsiteX3" fmla="*/ 98785 w 248285"/>
                  <a:gd name="connsiteY3" fmla="*/ 55114 h 269304"/>
                  <a:gd name="connsiteX4" fmla="*/ 98785 w 248285"/>
                  <a:gd name="connsiteY4" fmla="*/ 202545 h 269304"/>
                  <a:gd name="connsiteX5" fmla="*/ 248285 w 248285"/>
                  <a:gd name="connsiteY5" fmla="*/ 202545 h 269304"/>
                  <a:gd name="connsiteX6" fmla="*/ 229866 w 248285"/>
                  <a:gd name="connsiteY6" fmla="*/ 229865 h 269304"/>
                  <a:gd name="connsiteX7" fmla="*/ 134652 w 248285"/>
                  <a:gd name="connsiteY7" fmla="*/ 269304 h 269304"/>
                  <a:gd name="connsiteX8" fmla="*/ 0 w 248285"/>
                  <a:gd name="connsiteY8" fmla="*/ 134652 h 269304"/>
                  <a:gd name="connsiteX9" fmla="*/ 134652 w 248285"/>
                  <a:gd name="connsiteY9" fmla="*/ 0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9" fmla="*/ 190225 w 248285"/>
                  <a:gd name="connsiteY9" fmla="*/ 146554 h 269304"/>
                  <a:gd name="connsiteX0" fmla="*/ 98785 w 248285"/>
                  <a:gd name="connsiteY0" fmla="*/ 55114 h 269304"/>
                  <a:gd name="connsiteX1" fmla="*/ 98785 w 248285"/>
                  <a:gd name="connsiteY1" fmla="*/ 202545 h 269304"/>
                  <a:gd name="connsiteX2" fmla="*/ 248285 w 248285"/>
                  <a:gd name="connsiteY2" fmla="*/ 202545 h 269304"/>
                  <a:gd name="connsiteX3" fmla="*/ 229866 w 248285"/>
                  <a:gd name="connsiteY3" fmla="*/ 229865 h 269304"/>
                  <a:gd name="connsiteX4" fmla="*/ 134652 w 248285"/>
                  <a:gd name="connsiteY4" fmla="*/ 269304 h 269304"/>
                  <a:gd name="connsiteX5" fmla="*/ 0 w 248285"/>
                  <a:gd name="connsiteY5" fmla="*/ 134652 h 269304"/>
                  <a:gd name="connsiteX6" fmla="*/ 134652 w 248285"/>
                  <a:gd name="connsiteY6" fmla="*/ 0 h 269304"/>
                  <a:gd name="connsiteX7" fmla="*/ 229866 w 248285"/>
                  <a:gd name="connsiteY7" fmla="*/ 39439 h 269304"/>
                  <a:gd name="connsiteX8" fmla="*/ 240434 w 248285"/>
                  <a:gd name="connsiteY8" fmla="*/ 55114 h 269304"/>
                  <a:gd name="connsiteX0" fmla="*/ 98785 w 248285"/>
                  <a:gd name="connsiteY0" fmla="*/ 202545 h 269304"/>
                  <a:gd name="connsiteX1" fmla="*/ 248285 w 248285"/>
                  <a:gd name="connsiteY1" fmla="*/ 202545 h 269304"/>
                  <a:gd name="connsiteX2" fmla="*/ 229866 w 248285"/>
                  <a:gd name="connsiteY2" fmla="*/ 229865 h 269304"/>
                  <a:gd name="connsiteX3" fmla="*/ 134652 w 248285"/>
                  <a:gd name="connsiteY3" fmla="*/ 269304 h 269304"/>
                  <a:gd name="connsiteX4" fmla="*/ 0 w 248285"/>
                  <a:gd name="connsiteY4" fmla="*/ 134652 h 269304"/>
                  <a:gd name="connsiteX5" fmla="*/ 134652 w 248285"/>
                  <a:gd name="connsiteY5" fmla="*/ 0 h 269304"/>
                  <a:gd name="connsiteX6" fmla="*/ 229866 w 248285"/>
                  <a:gd name="connsiteY6" fmla="*/ 39439 h 269304"/>
                  <a:gd name="connsiteX7" fmla="*/ 240434 w 248285"/>
                  <a:gd name="connsiteY7" fmla="*/ 55114 h 269304"/>
                  <a:gd name="connsiteX0" fmla="*/ 248285 w 248285"/>
                  <a:gd name="connsiteY0" fmla="*/ 202545 h 269304"/>
                  <a:gd name="connsiteX1" fmla="*/ 229866 w 248285"/>
                  <a:gd name="connsiteY1" fmla="*/ 229865 h 269304"/>
                  <a:gd name="connsiteX2" fmla="*/ 134652 w 248285"/>
                  <a:gd name="connsiteY2" fmla="*/ 269304 h 269304"/>
                  <a:gd name="connsiteX3" fmla="*/ 0 w 248285"/>
                  <a:gd name="connsiteY3" fmla="*/ 134652 h 269304"/>
                  <a:gd name="connsiteX4" fmla="*/ 134652 w 248285"/>
                  <a:gd name="connsiteY4" fmla="*/ 0 h 269304"/>
                  <a:gd name="connsiteX5" fmla="*/ 229866 w 248285"/>
                  <a:gd name="connsiteY5" fmla="*/ 39439 h 269304"/>
                  <a:gd name="connsiteX6" fmla="*/ 240434 w 248285"/>
                  <a:gd name="connsiteY6" fmla="*/ 55114 h 269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8285" h="269304">
                    <a:moveTo>
                      <a:pt x="248285" y="202545"/>
                    </a:moveTo>
                    <a:lnTo>
                      <a:pt x="229866" y="229865"/>
                    </a:lnTo>
                    <a:cubicBezTo>
                      <a:pt x="205498" y="254233"/>
                      <a:pt x="171835" y="269304"/>
                      <a:pt x="134652" y="269304"/>
                    </a:cubicBezTo>
                    <a:cubicBezTo>
                      <a:pt x="60286" y="269304"/>
                      <a:pt x="0" y="209018"/>
                      <a:pt x="0" y="134652"/>
                    </a:cubicBezTo>
                    <a:cubicBezTo>
                      <a:pt x="0" y="60286"/>
                      <a:pt x="60286" y="0"/>
                      <a:pt x="134652" y="0"/>
                    </a:cubicBezTo>
                    <a:cubicBezTo>
                      <a:pt x="171835" y="0"/>
                      <a:pt x="205498" y="15072"/>
                      <a:pt x="229866" y="39439"/>
                    </a:cubicBezTo>
                    <a:lnTo>
                      <a:pt x="240434" y="55114"/>
                    </a:lnTo>
                  </a:path>
                </a:pathLst>
              </a:custGeom>
              <a:noFill/>
              <a:ln w="28575">
                <a:solidFill>
                  <a:srgbClr val="202192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A7D82A0B-C5C3-4CDA-944C-943AAD941D19}"/>
                  </a:ext>
                </a:extLst>
              </p:cNvPr>
              <p:cNvSpPr/>
              <p:nvPr/>
            </p:nvSpPr>
            <p:spPr bwMode="auto">
              <a:xfrm>
                <a:off x="9853911" y="1044080"/>
                <a:ext cx="79124" cy="79124"/>
              </a:xfrm>
              <a:prstGeom prst="ellipse">
                <a:avLst/>
              </a:prstGeom>
              <a:solidFill>
                <a:srgbClr val="202192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err="1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368CB4C-8822-4E3B-9327-B45FC886B389}"/>
              </a:ext>
            </a:extLst>
          </p:cNvPr>
          <p:cNvSpPr txBox="1"/>
          <p:nvPr/>
        </p:nvSpPr>
        <p:spPr>
          <a:xfrm>
            <a:off x="4563096" y="4005340"/>
            <a:ext cx="1266693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Entity Framework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20AFB7-6FEA-45E6-2B09-4B277648104F}"/>
              </a:ext>
            </a:extLst>
          </p:cNvPr>
          <p:cNvSpPr/>
          <p:nvPr/>
        </p:nvSpPr>
        <p:spPr>
          <a:xfrm>
            <a:off x="3663883" y="5334011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B8F2AC-9F86-AC95-3053-5884921ABEAE}"/>
              </a:ext>
            </a:extLst>
          </p:cNvPr>
          <p:cNvSpPr/>
          <p:nvPr/>
        </p:nvSpPr>
        <p:spPr>
          <a:xfrm>
            <a:off x="3666821" y="4543629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60F190E-ADC7-CF0C-1997-55A915020AD8}"/>
              </a:ext>
            </a:extLst>
          </p:cNvPr>
          <p:cNvSpPr/>
          <p:nvPr/>
        </p:nvSpPr>
        <p:spPr>
          <a:xfrm>
            <a:off x="1159037" y="4496716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DA3691-3300-93D1-F1DF-CBC195CB029B}"/>
              </a:ext>
            </a:extLst>
          </p:cNvPr>
          <p:cNvSpPr/>
          <p:nvPr/>
        </p:nvSpPr>
        <p:spPr>
          <a:xfrm>
            <a:off x="1167101" y="3171868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89E15B1-6738-72F6-AB17-1E3ABD607BD9}"/>
              </a:ext>
            </a:extLst>
          </p:cNvPr>
          <p:cNvSpPr/>
          <p:nvPr/>
        </p:nvSpPr>
        <p:spPr>
          <a:xfrm>
            <a:off x="3263873" y="3153043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4F0402-5BF1-0255-9DB0-93E84C06BF88}"/>
              </a:ext>
            </a:extLst>
          </p:cNvPr>
          <p:cNvSpPr/>
          <p:nvPr/>
        </p:nvSpPr>
        <p:spPr>
          <a:xfrm>
            <a:off x="5317385" y="3154834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10FD00E-FE48-57C5-697F-EBCEEEF3722D}"/>
              </a:ext>
            </a:extLst>
          </p:cNvPr>
          <p:cNvSpPr/>
          <p:nvPr/>
        </p:nvSpPr>
        <p:spPr>
          <a:xfrm>
            <a:off x="7336320" y="3154114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7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CD71C30-BDDD-3598-F40F-017B014C377A}"/>
              </a:ext>
            </a:extLst>
          </p:cNvPr>
          <p:cNvSpPr/>
          <p:nvPr/>
        </p:nvSpPr>
        <p:spPr>
          <a:xfrm>
            <a:off x="8072485" y="4459863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6F1ABD-57BD-AACC-D562-079ED5B65295}"/>
              </a:ext>
            </a:extLst>
          </p:cNvPr>
          <p:cNvSpPr/>
          <p:nvPr/>
        </p:nvSpPr>
        <p:spPr>
          <a:xfrm>
            <a:off x="6054995" y="4459863"/>
            <a:ext cx="274320" cy="274320"/>
          </a:xfrm>
          <a:prstGeom prst="ellipse">
            <a:avLst/>
          </a:prstGeom>
          <a:solidFill>
            <a:srgbClr val="107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9</a:t>
            </a:r>
          </a:p>
        </p:txBody>
      </p:sp>
      <p:grpSp>
        <p:nvGrpSpPr>
          <p:cNvPr id="40" name="Graphic 38">
            <a:extLst>
              <a:ext uri="{FF2B5EF4-FFF2-40B4-BE49-F238E27FC236}">
                <a16:creationId xmlns:a16="http://schemas.microsoft.com/office/drawing/2014/main" id="{EA728A46-78AE-EF7D-2FEA-272B731C1AED}"/>
              </a:ext>
            </a:extLst>
          </p:cNvPr>
          <p:cNvGrpSpPr/>
          <p:nvPr/>
        </p:nvGrpSpPr>
        <p:grpSpPr>
          <a:xfrm>
            <a:off x="3464887" y="6049943"/>
            <a:ext cx="447190" cy="457856"/>
            <a:chOff x="898287" y="746912"/>
            <a:chExt cx="545565" cy="613259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D2EB39F-28C7-1388-2B69-DC64AC6E89B2}"/>
                </a:ext>
              </a:extLst>
            </p:cNvPr>
            <p:cNvSpPr/>
            <p:nvPr/>
          </p:nvSpPr>
          <p:spPr>
            <a:xfrm>
              <a:off x="898287" y="1022386"/>
              <a:ext cx="545565" cy="337785"/>
            </a:xfrm>
            <a:custGeom>
              <a:avLst/>
              <a:gdLst>
                <a:gd name="connsiteX0" fmla="*/ 496900 w 545565"/>
                <a:gd name="connsiteY0" fmla="*/ 337750 h 337785"/>
                <a:gd name="connsiteX1" fmla="*/ 545600 w 545565"/>
                <a:gd name="connsiteY1" fmla="*/ 288495 h 337785"/>
                <a:gd name="connsiteX2" fmla="*/ 545220 w 545565"/>
                <a:gd name="connsiteY2" fmla="*/ 282514 h 337785"/>
                <a:gd name="connsiteX3" fmla="*/ 273262 w 545565"/>
                <a:gd name="connsiteY3" fmla="*/ -34 h 337785"/>
                <a:gd name="connsiteX4" fmla="*/ 293 w 545565"/>
                <a:gd name="connsiteY4" fmla="*/ 282895 h 337785"/>
                <a:gd name="connsiteX5" fmla="*/ 43806 w 545565"/>
                <a:gd name="connsiteY5" fmla="*/ 337496 h 337785"/>
                <a:gd name="connsiteX6" fmla="*/ 48739 w 545565"/>
                <a:gd name="connsiteY6" fmla="*/ 337750 h 337785"/>
                <a:gd name="connsiteX7" fmla="*/ 496900 w 545565"/>
                <a:gd name="connsiteY7" fmla="*/ 337750 h 33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565" h="337785">
                  <a:moveTo>
                    <a:pt x="496900" y="337750"/>
                  </a:moveTo>
                  <a:cubicBezTo>
                    <a:pt x="523651" y="337839"/>
                    <a:pt x="545428" y="315808"/>
                    <a:pt x="545600" y="288495"/>
                  </a:cubicBezTo>
                  <a:cubicBezTo>
                    <a:pt x="545574" y="286497"/>
                    <a:pt x="545448" y="284499"/>
                    <a:pt x="545220" y="282514"/>
                  </a:cubicBezTo>
                  <a:cubicBezTo>
                    <a:pt x="526120" y="126731"/>
                    <a:pt x="439220" y="-34"/>
                    <a:pt x="273262" y="-34"/>
                  </a:cubicBezTo>
                  <a:cubicBezTo>
                    <a:pt x="104396" y="-34"/>
                    <a:pt x="17243" y="107385"/>
                    <a:pt x="293" y="282895"/>
                  </a:cubicBezTo>
                  <a:cubicBezTo>
                    <a:pt x="-2457" y="310247"/>
                    <a:pt x="17024" y="334683"/>
                    <a:pt x="43806" y="337496"/>
                  </a:cubicBezTo>
                  <a:cubicBezTo>
                    <a:pt x="45444" y="337687"/>
                    <a:pt x="47091" y="337763"/>
                    <a:pt x="48739" y="337750"/>
                  </a:cubicBezTo>
                  <a:lnTo>
                    <a:pt x="496900" y="337750"/>
                  </a:lnTo>
                  <a:close/>
                </a:path>
              </a:pathLst>
            </a:custGeom>
            <a:gradFill>
              <a:gsLst>
                <a:gs pos="22500">
                  <a:srgbClr val="32D4F5"/>
                </a:gs>
                <a:gs pos="47500">
                  <a:srgbClr val="31D1F3"/>
                </a:gs>
                <a:gs pos="89000">
                  <a:srgbClr val="22A5CB"/>
                </a:gs>
                <a:gs pos="100000">
                  <a:srgbClr val="198AB3"/>
                </a:gs>
                <a:gs pos="100000">
                  <a:srgbClr val="198AB3"/>
                </a:gs>
              </a:gsLst>
              <a:lin ang="5400000" scaled="1"/>
            </a:gradFill>
            <a:ln w="430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DC69B40-7F55-FB39-25DA-247F15869955}"/>
                </a:ext>
              </a:extLst>
            </p:cNvPr>
            <p:cNvSpPr/>
            <p:nvPr/>
          </p:nvSpPr>
          <p:spPr>
            <a:xfrm>
              <a:off x="1091261" y="1034453"/>
              <a:ext cx="163427" cy="218656"/>
            </a:xfrm>
            <a:custGeom>
              <a:avLst/>
              <a:gdLst>
                <a:gd name="connsiteX0" fmla="*/ 82902 w 163427"/>
                <a:gd name="connsiteY0" fmla="*/ 24776 h 218656"/>
                <a:gd name="connsiteX1" fmla="*/ 49 w 163427"/>
                <a:gd name="connsiteY1" fmla="*/ -42 h 218656"/>
                <a:gd name="connsiteX2" fmla="*/ 82016 w 163427"/>
                <a:gd name="connsiteY2" fmla="*/ 218614 h 218656"/>
                <a:gd name="connsiteX3" fmla="*/ 163477 w 163427"/>
                <a:gd name="connsiteY3" fmla="*/ 1358 h 218656"/>
                <a:gd name="connsiteX4" fmla="*/ 82902 w 163427"/>
                <a:gd name="connsiteY4" fmla="*/ 24776 h 218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427" h="218656">
                  <a:moveTo>
                    <a:pt x="82902" y="24776"/>
                  </a:moveTo>
                  <a:cubicBezTo>
                    <a:pt x="53517" y="24840"/>
                    <a:pt x="24740" y="16223"/>
                    <a:pt x="49" y="-42"/>
                  </a:cubicBezTo>
                  <a:lnTo>
                    <a:pt x="82016" y="218614"/>
                  </a:lnTo>
                  <a:lnTo>
                    <a:pt x="163477" y="1358"/>
                  </a:lnTo>
                  <a:cubicBezTo>
                    <a:pt x="139292" y="16707"/>
                    <a:pt x="111376" y="24814"/>
                    <a:pt x="82902" y="24776"/>
                  </a:cubicBez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 w="430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6C14C61-ADED-6A1C-B385-2EF3857726FE}"/>
                </a:ext>
              </a:extLst>
            </p:cNvPr>
            <p:cNvSpPr/>
            <p:nvPr/>
          </p:nvSpPr>
          <p:spPr>
            <a:xfrm>
              <a:off x="1019977" y="746912"/>
              <a:ext cx="305996" cy="312454"/>
            </a:xfrm>
            <a:custGeom>
              <a:avLst/>
              <a:gdLst>
                <a:gd name="connsiteX0" fmla="*/ 306040 w 305996"/>
                <a:gd name="connsiteY0" fmla="*/ 156170 h 312454"/>
                <a:gd name="connsiteX1" fmla="*/ 153042 w 305996"/>
                <a:gd name="connsiteY1" fmla="*/ 312397 h 312454"/>
                <a:gd name="connsiteX2" fmla="*/ 44 w 305996"/>
                <a:gd name="connsiteY2" fmla="*/ 156170 h 312454"/>
                <a:gd name="connsiteX3" fmla="*/ 153042 w 305996"/>
                <a:gd name="connsiteY3" fmla="*/ -58 h 312454"/>
                <a:gd name="connsiteX4" fmla="*/ 306040 w 305996"/>
                <a:gd name="connsiteY4" fmla="*/ 156170 h 312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996" h="312454">
                  <a:moveTo>
                    <a:pt x="306040" y="156170"/>
                  </a:moveTo>
                  <a:cubicBezTo>
                    <a:pt x="306040" y="242452"/>
                    <a:pt x="237541" y="312397"/>
                    <a:pt x="153042" y="312397"/>
                  </a:cubicBezTo>
                  <a:cubicBezTo>
                    <a:pt x="68543" y="312397"/>
                    <a:pt x="44" y="242452"/>
                    <a:pt x="44" y="156170"/>
                  </a:cubicBezTo>
                  <a:cubicBezTo>
                    <a:pt x="44" y="69888"/>
                    <a:pt x="68543" y="-58"/>
                    <a:pt x="153042" y="-58"/>
                  </a:cubicBezTo>
                  <a:cubicBezTo>
                    <a:pt x="237541" y="-58"/>
                    <a:pt x="306040" y="69888"/>
                    <a:pt x="306040" y="156170"/>
                  </a:cubicBezTo>
                  <a:close/>
                </a:path>
              </a:pathLst>
            </a:custGeom>
            <a:gradFill>
              <a:gsLst>
                <a:gs pos="22500">
                  <a:srgbClr val="32D4F5"/>
                </a:gs>
                <a:gs pos="47500">
                  <a:srgbClr val="31D1F3"/>
                </a:gs>
                <a:gs pos="89000">
                  <a:srgbClr val="22A5CB"/>
                </a:gs>
                <a:gs pos="100000">
                  <a:srgbClr val="198AB3"/>
                </a:gs>
                <a:gs pos="100000">
                  <a:srgbClr val="198AB3"/>
                </a:gs>
              </a:gsLst>
              <a:lin ang="5124051" scaled="1"/>
            </a:gradFill>
            <a:ln w="4300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8" name="Graphic 47">
            <a:extLst>
              <a:ext uri="{FF2B5EF4-FFF2-40B4-BE49-F238E27FC236}">
                <a16:creationId xmlns:a16="http://schemas.microsoft.com/office/drawing/2014/main" id="{4E10553A-DE16-8420-672C-7E093726978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332756" y="3090388"/>
            <a:ext cx="465569" cy="509149"/>
          </a:xfrm>
          <a:prstGeom prst="rect">
            <a:avLst/>
          </a:prstGeom>
        </p:spPr>
      </p:pic>
      <p:pic>
        <p:nvPicPr>
          <p:cNvPr id="52" name="Picture 51" descr="Logo&#10;&#10;Description automatically generated with medium confidence">
            <a:extLst>
              <a:ext uri="{FF2B5EF4-FFF2-40B4-BE49-F238E27FC236}">
                <a16:creationId xmlns:a16="http://schemas.microsoft.com/office/drawing/2014/main" id="{7B7DEA5F-0B7F-D634-1BE4-5D9E1EDBD28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83" y="5865490"/>
            <a:ext cx="1610732" cy="850792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92F6C350-E766-3B9A-60BB-63F3F79D85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165246" y="2795265"/>
            <a:ext cx="1044635" cy="104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8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93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Semibold</vt:lpstr>
      <vt:lpstr>SegoeUI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Gibbons</dc:creator>
  <cp:lastModifiedBy>Paweena Tongbai (Lionbridge Technologies Inc)</cp:lastModifiedBy>
  <cp:revision>3</cp:revision>
  <dcterms:created xsi:type="dcterms:W3CDTF">2022-04-18T14:08:22Z</dcterms:created>
  <dcterms:modified xsi:type="dcterms:W3CDTF">2023-02-14T18:55:16Z</dcterms:modified>
</cp:coreProperties>
</file>