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257E-1A4B-3979-A1E7-E09B8C1BA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B7379-3D3A-E564-7DED-125CC1A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4C871-0F0F-7D3E-62A6-3A0AE2E2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6C904-5C2B-8D7A-CB96-B512D0D5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8E38F-A1D4-3968-08EB-9715CB13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BA94-8B6D-BADD-DCA7-F35D0861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55E45-5F65-7D7C-7D3B-1CCAD43D6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56494-3FCF-EEBA-6E0E-517350E7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B07DB-E68C-DCBF-4B84-FB2CFC80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2EF71-2493-4EBF-3AD3-E3D4251C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9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8B03E5-E4BF-EAAB-B38C-F6CFC7DC0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1E705-50F4-CE05-AA9E-125C7A1D6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36E74-A454-7AA6-0BEA-C30E9660C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BA221-BCE4-0751-EA9C-BB33A0E9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90657-703E-E04A-B119-4F1531BD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0C37-3652-7109-408A-A4670993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D2DCF-76C5-CED7-10F5-3049C5478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AD31-A81B-6562-9B0F-131FAEB5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CE71-F034-9D50-DC34-41C68B07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E3680-4925-D2DA-7BEA-E8ABFFEE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5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09A4-D5C5-381D-8A15-05F45DFC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FA1BC-CDC6-6790-C6D4-31CA67B27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61948-0B95-EA66-DCF1-E98671E5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CA977-E3FD-7BB2-6C94-3A049802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4FF61-459E-BEA1-293B-E358BEF9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5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B1AA-5BD8-111F-B9C7-CE2B67D9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62701-882B-5AB8-5545-E4DE6B121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9A017-FE86-2317-7CCD-346060D6E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6404A-73F1-BAB1-57FE-7C7319F0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24E0D-A935-C5A3-7847-89D01333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10927-D68F-9587-0B38-E5D34459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9B85-C0E0-F7D8-3FE4-EAF4D826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44BF2-1D33-6BC9-4836-34F8D559F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5638E-81C5-905A-8E3A-42AF7C521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B4217-BA02-4B87-0985-8674DABDA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FA1F2-553B-1452-59A2-D5D839C7A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7715A3-4E80-C157-50FB-52064A19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DB970C-3DB3-7631-BB3C-46550520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82DC7F-04B9-6696-8241-2ABAABF3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D3BD-7648-BCA9-906B-B898378F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C88B08-E0DC-054D-4587-4E4345FAC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187BC-1BE4-4EE8-397F-07C1F13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E88A6-22B6-B806-CB14-3C9BF013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1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18DF0-B5F2-EE3B-372B-A1B74DEF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9B729-9A45-E7B3-A023-CE41BA5D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02C2C-D45A-5AA0-EFD3-DE9B3BDB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9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B38F-7CE4-8A65-36F4-59C0F604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A86F2-D3B3-428E-CA78-3EA6F209D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B035C-80E6-8A46-6688-6C09F1BD8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2ECD0-A757-A29A-CB56-376FD70E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03-F85B-A2B6-BBFE-371F8054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BB36C-964F-8600-7EE5-DFA3BBEC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1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189F-A1D5-47DC-1D79-18D139B12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17820-57EC-A204-BCFB-A471AB8F3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44F82-B638-C4E3-A966-B88DAF66D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F83A6-071B-A510-1243-138C0EE4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CC843-8EF3-7263-F63B-CF27DC383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5BB62-72DB-D856-9F1E-BBBACBBE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E3D2EE-FDB0-8DA0-B30E-4965E6BC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AA65A-3B4E-9075-6EFB-8ECB542C2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1A000-B1C4-D25A-567A-E6D3CD621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F970-5FF5-428C-99B6-015D806D9C9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50C8-50A8-2670-81D9-A75F0734C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341A4-AE1E-EB32-722C-52CDBF5D3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19E2-0F70-4487-BE5F-13F0D678C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3F17242-EE9A-9E55-10A5-6867B25812A1}"/>
              </a:ext>
            </a:extLst>
          </p:cNvPr>
          <p:cNvSpPr/>
          <p:nvPr/>
        </p:nvSpPr>
        <p:spPr>
          <a:xfrm>
            <a:off x="3028950" y="1471613"/>
            <a:ext cx="6000750" cy="4157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51B41E-6936-D2F1-0E5C-5C668DE63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369" y="1734165"/>
            <a:ext cx="5511262" cy="33896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57534A-5170-F031-8FD1-34621D56B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313" y="4691127"/>
            <a:ext cx="191431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220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2023-07-12T15:51:01Z</dcterms:created>
  <dcterms:modified xsi:type="dcterms:W3CDTF">2023-07-12T15:51:30Z</dcterms:modified>
</cp:coreProperties>
</file>