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3577-8F46-1768-B6DD-25DBD6F6D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4A2B3-178C-155B-A994-9E9243E0D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C31F9-4684-8339-83D0-BDE69F1A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88992-3867-7F8C-E7DF-4792C61A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77E5-1037-818E-6260-0B7AF98E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4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9AF5-7B5E-CE20-8E00-D9AFF777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0F08B-A3CB-CA4F-E92E-4011ECBE2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7408B-8278-93D1-299F-CE6CD9BA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6E694-5934-4EC2-F767-74AC1EF6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694CE-2239-2342-F6BF-94E04375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F3FF6-9584-4172-7C54-8A2B7354B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C1027-4F6A-F2A2-56C5-9D121A020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B6494-AEBB-42EE-0139-60C9423A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140C-1973-5A64-2885-6F8BDDC7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6830-7983-680E-4B76-00586B78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8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BEC9-938C-EFF1-7FE6-7B1C939C7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421DD-E6C1-518E-1C39-499F9EAA2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FDB6-AF4C-0D54-1432-9EA61512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8265-1E20-47BD-2B6A-F0FB2684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451E5-FE4B-063F-E9F4-1D6EF8F56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55D-9191-DAC0-AA7E-296CAB20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3EA91-627A-8600-5D54-451256283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F9D75-6389-CE07-9462-130C7FD4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B7543-C9FE-0ED2-0885-3BA9A695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7D7E6-0376-1EE0-259D-586DE6CD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AF1F-6E0D-56C9-30A3-D2698CA7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161C3-8678-0E56-4BA2-F2B201C76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38FFB-E758-80BB-E581-9B8EF617A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3C268-FB4F-B642-281C-520E5DC8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1E172-CBCA-D135-E21C-0CF9C289E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3E3EB-090A-92D7-2F72-53E2624B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6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FCC1-EA8D-1237-A99A-1488034D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C09D9-68EB-F162-8EF4-E9C9FCDC0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7A5F8-6724-BBE0-EDFC-662A9D92B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2F3A-1BDA-8681-0072-1685A1CCE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49AB8-E191-F9EB-B792-A8941242D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A2765-835B-718E-F0EB-224AA2A5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6AB8C-A6BA-79D2-FA1C-0E39B090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16F95-D0D5-D94C-9192-FCA2F6D0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B2795-B0F8-6E06-94EE-F23CE6FE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DF201-DBEC-B5BA-C0B1-31D7ED3B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4F981-0A90-12C2-2BD0-B89CC107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D3A12-628C-0032-1782-2EC99893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054B1-C65C-9B0C-D351-567DD2FB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C1047-09E0-7FA8-4325-C2DE8CAF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536AB-3CAB-B7D4-C273-B467BC0F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BFD5-AA63-3ABC-193A-9A2BF75E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4815-2924-E68F-5E2A-9F7713757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EA7DA-CD1C-950A-21F0-3D304DEAE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858C4-1EC9-981E-BCAA-6DF119A94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50F04-74D8-FF45-372E-DE5B71FB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FA9DF-F196-C535-8E3B-CA001FFE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0345-FD7D-CE63-1890-1F234CC4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277F0-1A98-6F45-D8CC-56D56BEBB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754C2-B801-8BCB-B2B2-31BA94A04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678E7-162A-7CDC-6E06-E33C14F4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E85AC-9E18-BD92-3740-3C0C4D30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BD393-4DAD-D4EB-2546-C08404E1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8E958-731A-55F4-0C08-61F9063EF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1DCF7-38D4-4E52-9128-AFBEF9477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2DA26-8DA7-7FE3-C2C7-368F96A7A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21D5DA-000D-476C-8EB9-AD521171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E7B4A-3235-9C1B-C628-C38D012AB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F136-74DF-361D-C58D-FAFAF75C2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32545D-149E-44F4-8868-07648611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B0010700-D53F-2E58-DD01-594FCE725E22}"/>
              </a:ext>
            </a:extLst>
          </p:cNvPr>
          <p:cNvSpPr/>
          <p:nvPr/>
        </p:nvSpPr>
        <p:spPr>
          <a:xfrm>
            <a:off x="1475374" y="322085"/>
            <a:ext cx="6400402" cy="5997829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F1FFBD99-7094-95D7-AA2A-9451C4F55B0B}"/>
              </a:ext>
            </a:extLst>
          </p:cNvPr>
          <p:cNvSpPr/>
          <p:nvPr/>
        </p:nvSpPr>
        <p:spPr>
          <a:xfrm>
            <a:off x="5479258" y="618500"/>
            <a:ext cx="1998040" cy="2384737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32B2FCB-82D3-7E25-937F-8A668E908BFA}"/>
              </a:ext>
            </a:extLst>
          </p:cNvPr>
          <p:cNvGrpSpPr/>
          <p:nvPr/>
        </p:nvGrpSpPr>
        <p:grpSpPr>
          <a:xfrm>
            <a:off x="5396035" y="468480"/>
            <a:ext cx="1419945" cy="306017"/>
            <a:chOff x="6023873" y="321087"/>
            <a:chExt cx="1029650" cy="237910"/>
          </a:xfrm>
        </p:grpSpPr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E9C8AB79-2717-C0F8-CB3C-83702795FD48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11" name="Graphic 110">
              <a:extLst>
                <a:ext uri="{FF2B5EF4-FFF2-40B4-BE49-F238E27FC236}">
                  <a16:creationId xmlns:a16="http://schemas.microsoft.com/office/drawing/2014/main" id="{8A35CB16-E89F-A4AC-6F58-D5DD81754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5CD87FA-2F43-A668-7118-1DCD71A5CFC4}"/>
              </a:ext>
            </a:extLst>
          </p:cNvPr>
          <p:cNvCxnSpPr>
            <a:cxnSpLocks/>
            <a:stCxn id="146" idx="3"/>
            <a:endCxn id="108" idx="1"/>
          </p:cNvCxnSpPr>
          <p:nvPr/>
        </p:nvCxnSpPr>
        <p:spPr>
          <a:xfrm flipV="1">
            <a:off x="3686706" y="1810869"/>
            <a:ext cx="1792552" cy="1525575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47A5CB32-947D-388D-DFF3-C79562CBC864}"/>
              </a:ext>
            </a:extLst>
          </p:cNvPr>
          <p:cNvSpPr/>
          <p:nvPr/>
        </p:nvSpPr>
        <p:spPr>
          <a:xfrm>
            <a:off x="8566843" y="977088"/>
            <a:ext cx="1998040" cy="1663438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094F0D1-8575-AD11-D0C2-8A636ACA235C}"/>
              </a:ext>
            </a:extLst>
          </p:cNvPr>
          <p:cNvGrpSpPr/>
          <p:nvPr/>
        </p:nvGrpSpPr>
        <p:grpSpPr>
          <a:xfrm>
            <a:off x="8483622" y="827069"/>
            <a:ext cx="1353731" cy="306017"/>
            <a:chOff x="6023873" y="321087"/>
            <a:chExt cx="981636" cy="237910"/>
          </a:xfrm>
        </p:grpSpPr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13DDA0EC-E6BD-B6F6-BF3A-DD0076699B8C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16" name="Graphic 115">
              <a:extLst>
                <a:ext uri="{FF2B5EF4-FFF2-40B4-BE49-F238E27FC236}">
                  <a16:creationId xmlns:a16="http://schemas.microsoft.com/office/drawing/2014/main" id="{F9C01786-C817-B555-290C-978B4715B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AEDFFA46-7E1C-7624-1A7C-0D1370EE662B}"/>
              </a:ext>
            </a:extLst>
          </p:cNvPr>
          <p:cNvSpPr/>
          <p:nvPr/>
        </p:nvSpPr>
        <p:spPr>
          <a:xfrm rot="5400000">
            <a:off x="9313462" y="1368165"/>
            <a:ext cx="51844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18" name="Graphic 117">
            <a:extLst>
              <a:ext uri="{FF2B5EF4-FFF2-40B4-BE49-F238E27FC236}">
                <a16:creationId xmlns:a16="http://schemas.microsoft.com/office/drawing/2014/main" id="{BAA589DF-1494-D253-6D47-1D4641916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12458" y="2093917"/>
            <a:ext cx="337516" cy="330510"/>
          </a:xfrm>
          <a:prstGeom prst="rect">
            <a:avLst/>
          </a:prstGeom>
        </p:spPr>
      </p:pic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2661E73-40A1-8620-4F5D-017FC973DCA6}"/>
              </a:ext>
            </a:extLst>
          </p:cNvPr>
          <p:cNvGrpSpPr/>
          <p:nvPr/>
        </p:nvGrpSpPr>
        <p:grpSpPr>
          <a:xfrm>
            <a:off x="8720228" y="2398235"/>
            <a:ext cx="184028" cy="107258"/>
            <a:chOff x="6023872" y="321087"/>
            <a:chExt cx="418809" cy="237910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68E76CFD-F7FA-EE16-58E7-2F649B2CF13A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21" name="Graphic 120">
              <a:extLst>
                <a:ext uri="{FF2B5EF4-FFF2-40B4-BE49-F238E27FC236}">
                  <a16:creationId xmlns:a16="http://schemas.microsoft.com/office/drawing/2014/main" id="{2C373857-8464-C5C5-7473-276907903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22" name="Graphic 121">
            <a:extLst>
              <a:ext uri="{FF2B5EF4-FFF2-40B4-BE49-F238E27FC236}">
                <a16:creationId xmlns:a16="http://schemas.microsoft.com/office/drawing/2014/main" id="{C87BE363-74D1-61D4-F016-3400500F87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75737" y="2093917"/>
            <a:ext cx="337516" cy="330510"/>
          </a:xfrm>
          <a:prstGeom prst="rect">
            <a:avLst/>
          </a:prstGeom>
        </p:spPr>
      </p:pic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8F10F627-0A10-A34C-5389-057D45EC3DF9}"/>
              </a:ext>
            </a:extLst>
          </p:cNvPr>
          <p:cNvSpPr/>
          <p:nvPr/>
        </p:nvSpPr>
        <p:spPr>
          <a:xfrm rot="5400000">
            <a:off x="9328316" y="613385"/>
            <a:ext cx="48873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4F9C235-F996-ACFB-C955-773A7E486AD9}"/>
              </a:ext>
            </a:extLst>
          </p:cNvPr>
          <p:cNvGrpSpPr/>
          <p:nvPr/>
        </p:nvGrpSpPr>
        <p:grpSpPr>
          <a:xfrm>
            <a:off x="8720227" y="1638928"/>
            <a:ext cx="184028" cy="107258"/>
            <a:chOff x="6023872" y="321087"/>
            <a:chExt cx="418809" cy="237910"/>
          </a:xfrm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F5F86060-90D2-FD31-7367-407CB40D5850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26" name="Graphic 125">
              <a:extLst>
                <a:ext uri="{FF2B5EF4-FFF2-40B4-BE49-F238E27FC236}">
                  <a16:creationId xmlns:a16="http://schemas.microsoft.com/office/drawing/2014/main" id="{DA7B6B31-BF9C-B4A1-7C84-C25778196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0DBBE92-3480-BF59-326B-6EF12F7F03E2}"/>
              </a:ext>
            </a:extLst>
          </p:cNvPr>
          <p:cNvCxnSpPr>
            <a:cxnSpLocks/>
          </p:cNvCxnSpPr>
          <p:nvPr/>
        </p:nvCxnSpPr>
        <p:spPr>
          <a:xfrm flipV="1">
            <a:off x="7477300" y="1569479"/>
            <a:ext cx="1089545" cy="206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94413A6E-1C9E-AE79-6357-9D3EDCB4FBEB}"/>
              </a:ext>
            </a:extLst>
          </p:cNvPr>
          <p:cNvSpPr/>
          <p:nvPr/>
        </p:nvSpPr>
        <p:spPr>
          <a:xfrm>
            <a:off x="7671863" y="1318597"/>
            <a:ext cx="729626" cy="42960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</a:t>
            </a:r>
            <a:r>
              <a:rPr kumimoji="0" lang="en-US" sz="9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75CC543-BD75-FF19-9D6C-0C8CB404144C}"/>
              </a:ext>
            </a:extLst>
          </p:cNvPr>
          <p:cNvSpPr/>
          <p:nvPr/>
        </p:nvSpPr>
        <p:spPr>
          <a:xfrm>
            <a:off x="5284695" y="263478"/>
            <a:ext cx="5612320" cy="28965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F355E0DD-0BA3-14E2-A6A3-6D866282608F}"/>
              </a:ext>
            </a:extLst>
          </p:cNvPr>
          <p:cNvSpPr/>
          <p:nvPr/>
        </p:nvSpPr>
        <p:spPr>
          <a:xfrm>
            <a:off x="10031473" y="168441"/>
            <a:ext cx="1066826" cy="18954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A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31" name="Graphic 130">
            <a:extLst>
              <a:ext uri="{FF2B5EF4-FFF2-40B4-BE49-F238E27FC236}">
                <a16:creationId xmlns:a16="http://schemas.microsoft.com/office/drawing/2014/main" id="{0559A929-287D-18F0-03FF-EEA4ECC6ED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0250" y="1322100"/>
            <a:ext cx="337516" cy="330510"/>
          </a:xfrm>
          <a:prstGeom prst="rect">
            <a:avLst/>
          </a:prstGeom>
        </p:spPr>
      </p:pic>
      <p:pic>
        <p:nvPicPr>
          <p:cNvPr id="132" name="Graphic 131">
            <a:extLst>
              <a:ext uri="{FF2B5EF4-FFF2-40B4-BE49-F238E27FC236}">
                <a16:creationId xmlns:a16="http://schemas.microsoft.com/office/drawing/2014/main" id="{0AC13698-0D53-8501-1AD0-8B447351F1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3529" y="1322100"/>
            <a:ext cx="337516" cy="330510"/>
          </a:xfrm>
          <a:prstGeom prst="rect">
            <a:avLst/>
          </a:prstGeom>
        </p:spPr>
      </p:pic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774D11E8-EB35-79A9-3DF1-37E31113C3A3}"/>
              </a:ext>
            </a:extLst>
          </p:cNvPr>
          <p:cNvSpPr/>
          <p:nvPr/>
        </p:nvSpPr>
        <p:spPr>
          <a:xfrm rot="5400000">
            <a:off x="6216360" y="1677607"/>
            <a:ext cx="51844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34" name="Graphic 133">
            <a:extLst>
              <a:ext uri="{FF2B5EF4-FFF2-40B4-BE49-F238E27FC236}">
                <a16:creationId xmlns:a16="http://schemas.microsoft.com/office/drawing/2014/main" id="{0E3E7A72-BE21-8BE9-2A89-30147F676A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5355" y="2403359"/>
            <a:ext cx="337516" cy="330510"/>
          </a:xfrm>
          <a:prstGeom prst="rect">
            <a:avLst/>
          </a:prstGeom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4280441-2628-79DF-AA81-1F2076585552}"/>
              </a:ext>
            </a:extLst>
          </p:cNvPr>
          <p:cNvGrpSpPr/>
          <p:nvPr/>
        </p:nvGrpSpPr>
        <p:grpSpPr>
          <a:xfrm>
            <a:off x="7136331" y="2707678"/>
            <a:ext cx="184028" cy="107258"/>
            <a:chOff x="6023872" y="321087"/>
            <a:chExt cx="418809" cy="237910"/>
          </a:xfrm>
        </p:grpSpPr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5656A594-C415-A384-9D44-AF7FE069B886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37" name="Graphic 136">
              <a:extLst>
                <a:ext uri="{FF2B5EF4-FFF2-40B4-BE49-F238E27FC236}">
                  <a16:creationId xmlns:a16="http://schemas.microsoft.com/office/drawing/2014/main" id="{E6A71A2E-BC3B-B4B0-3A23-805FA6EE2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38" name="Graphic 137">
            <a:extLst>
              <a:ext uri="{FF2B5EF4-FFF2-40B4-BE49-F238E27FC236}">
                <a16:creationId xmlns:a16="http://schemas.microsoft.com/office/drawing/2014/main" id="{19367515-2BA9-4E32-C794-B4E08634E3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78634" y="2403359"/>
            <a:ext cx="337516" cy="330510"/>
          </a:xfrm>
          <a:prstGeom prst="rect">
            <a:avLst/>
          </a:prstGeom>
        </p:spPr>
      </p:pic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0CD49D3B-5C83-D6C1-2BD3-D74B594BE7FF}"/>
              </a:ext>
            </a:extLst>
          </p:cNvPr>
          <p:cNvSpPr/>
          <p:nvPr/>
        </p:nvSpPr>
        <p:spPr>
          <a:xfrm rot="5400000">
            <a:off x="5840624" y="669161"/>
            <a:ext cx="1268612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CD2565E-80A2-0E53-F91F-35CE077D649B}"/>
              </a:ext>
            </a:extLst>
          </p:cNvPr>
          <p:cNvGrpSpPr/>
          <p:nvPr/>
        </p:nvGrpSpPr>
        <p:grpSpPr>
          <a:xfrm>
            <a:off x="7141866" y="2065531"/>
            <a:ext cx="184028" cy="107258"/>
            <a:chOff x="6023872" y="321087"/>
            <a:chExt cx="418809" cy="237910"/>
          </a:xfrm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B5C66A47-BCF9-4375-5F18-FF6E3E30AFD5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42" name="Graphic 141">
              <a:extLst>
                <a:ext uri="{FF2B5EF4-FFF2-40B4-BE49-F238E27FC236}">
                  <a16:creationId xmlns:a16="http://schemas.microsoft.com/office/drawing/2014/main" id="{157AE727-2BC9-0B15-3AA1-187FC0873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43" name="Graphic 142">
            <a:extLst>
              <a:ext uri="{FF2B5EF4-FFF2-40B4-BE49-F238E27FC236}">
                <a16:creationId xmlns:a16="http://schemas.microsoft.com/office/drawing/2014/main" id="{CA7222FE-CD40-41E1-CFEB-7DC7174533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2205" y="1093551"/>
            <a:ext cx="245326" cy="264258"/>
          </a:xfrm>
          <a:prstGeom prst="rect">
            <a:avLst/>
          </a:prstGeom>
        </p:spPr>
      </p:pic>
      <p:pic>
        <p:nvPicPr>
          <p:cNvPr id="144" name="Graphic 143">
            <a:extLst>
              <a:ext uri="{FF2B5EF4-FFF2-40B4-BE49-F238E27FC236}">
                <a16:creationId xmlns:a16="http://schemas.microsoft.com/office/drawing/2014/main" id="{8D60FC31-B01C-5B3B-8A98-C8992D54B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2205" y="1883989"/>
            <a:ext cx="245326" cy="264258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5ECAFAE-04FD-7686-93ED-7F9911039C9A}"/>
              </a:ext>
            </a:extLst>
          </p:cNvPr>
          <p:cNvGrpSpPr/>
          <p:nvPr/>
        </p:nvGrpSpPr>
        <p:grpSpPr>
          <a:xfrm>
            <a:off x="1556723" y="2323541"/>
            <a:ext cx="2129983" cy="1943771"/>
            <a:chOff x="627540" y="2618193"/>
            <a:chExt cx="2374116" cy="2011351"/>
          </a:xfrm>
        </p:grpSpPr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484C2569-C592-3E0B-1236-3C444345290F}"/>
                </a:ext>
              </a:extLst>
            </p:cNvPr>
            <p:cNvSpPr/>
            <p:nvPr/>
          </p:nvSpPr>
          <p:spPr>
            <a:xfrm>
              <a:off x="660960" y="2703078"/>
              <a:ext cx="2340696" cy="1926466"/>
            </a:xfrm>
            <a:prstGeom prst="roundRect">
              <a:avLst/>
            </a:prstGeom>
            <a:solidFill>
              <a:srgbClr val="E9F5FD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20A4CFA1-5DBF-E290-912A-E479DBF2E2A3}"/>
                </a:ext>
              </a:extLst>
            </p:cNvPr>
            <p:cNvGrpSpPr/>
            <p:nvPr/>
          </p:nvGrpSpPr>
          <p:grpSpPr>
            <a:xfrm>
              <a:off x="627540" y="2618193"/>
              <a:ext cx="2185880" cy="323308"/>
              <a:chOff x="459042" y="2235868"/>
              <a:chExt cx="2185880" cy="323308"/>
            </a:xfrm>
          </p:grpSpPr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469ED73B-0BF0-B47B-4DA7-D98BF81E7A35}"/>
                  </a:ext>
                </a:extLst>
              </p:cNvPr>
              <p:cNvSpPr/>
              <p:nvPr/>
            </p:nvSpPr>
            <p:spPr>
              <a:xfrm>
                <a:off x="459042" y="2235868"/>
                <a:ext cx="2185880" cy="315878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 Virtual HUB virtual </a:t>
                </a:r>
                <a:r>
                  <a:rPr lang="en-US" sz="900" b="1" kern="0" dirty="0">
                    <a:solidFill>
                      <a:prstClr val="black"/>
                    </a:solidFill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n</a:t>
                </a:r>
                <a:r>
                  <a:rPr kumimoji="0" lang="en-US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etwork</a:t>
                </a:r>
                <a:endPara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10.0.0.0/24</a:t>
                </a: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59" name="Graphic 158">
                <a:extLst>
                  <a:ext uri="{FF2B5EF4-FFF2-40B4-BE49-F238E27FC236}">
                    <a16:creationId xmlns:a16="http://schemas.microsoft.com/office/drawing/2014/main" id="{E0C0B213-A20C-DE08-431E-4BF853BBA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16965" y="2288218"/>
                <a:ext cx="373878" cy="270958"/>
              </a:xfrm>
              <a:prstGeom prst="rect">
                <a:avLst/>
              </a:prstGeom>
            </p:spPr>
          </p:pic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1775E68C-214C-76F6-A683-F60A87C43C4B}"/>
                </a:ext>
              </a:extLst>
            </p:cNvPr>
            <p:cNvGrpSpPr/>
            <p:nvPr/>
          </p:nvGrpSpPr>
          <p:grpSpPr>
            <a:xfrm>
              <a:off x="1687458" y="3218378"/>
              <a:ext cx="1076147" cy="678242"/>
              <a:chOff x="1025954" y="3437693"/>
              <a:chExt cx="1076147" cy="678242"/>
            </a:xfrm>
          </p:grpSpPr>
          <p:sp>
            <p:nvSpPr>
              <p:cNvPr id="156" name="Rectangle: Rounded Corners 155">
                <a:extLst>
                  <a:ext uri="{FF2B5EF4-FFF2-40B4-BE49-F238E27FC236}">
                    <a16:creationId xmlns:a16="http://schemas.microsoft.com/office/drawing/2014/main" id="{75C48CFF-24DD-530E-7BB9-1579B9E6A90B}"/>
                  </a:ext>
                </a:extLst>
              </p:cNvPr>
              <p:cNvSpPr/>
              <p:nvPr/>
            </p:nvSpPr>
            <p:spPr>
              <a:xfrm>
                <a:off x="1025954" y="3437693"/>
                <a:ext cx="1076147" cy="678242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 VHUB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57" name="Picture 4" descr="Awesome set of Azure Icons, but missing Virtual Hub · Issue ...">
                <a:extLst>
                  <a:ext uri="{FF2B5EF4-FFF2-40B4-BE49-F238E27FC236}">
                    <a16:creationId xmlns:a16="http://schemas.microsoft.com/office/drawing/2014/main" id="{3EA1B53B-7E3F-16A4-9088-0D5C3A3C54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2166" y="3511568"/>
                <a:ext cx="476745" cy="4767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1AD2EC58-2B02-1439-CFB3-ACEB87202F6D}"/>
                </a:ext>
              </a:extLst>
            </p:cNvPr>
            <p:cNvGrpSpPr/>
            <p:nvPr/>
          </p:nvGrpSpPr>
          <p:grpSpPr>
            <a:xfrm>
              <a:off x="880996" y="3793193"/>
              <a:ext cx="731078" cy="678243"/>
              <a:chOff x="847174" y="3241937"/>
              <a:chExt cx="850018" cy="746649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023AC670-FC80-0F77-7515-A4FBA46418F6}"/>
                  </a:ext>
                </a:extLst>
              </p:cNvPr>
              <p:cNvGrpSpPr/>
              <p:nvPr/>
            </p:nvGrpSpPr>
            <p:grpSpPr>
              <a:xfrm>
                <a:off x="847174" y="3241937"/>
                <a:ext cx="850018" cy="746649"/>
                <a:chOff x="2948608" y="1812086"/>
                <a:chExt cx="850018" cy="821314"/>
              </a:xfrm>
            </p:grpSpPr>
            <p:sp>
              <p:nvSpPr>
                <p:cNvPr id="152" name="Rectangle: Rounded Corners 151">
                  <a:extLst>
                    <a:ext uri="{FF2B5EF4-FFF2-40B4-BE49-F238E27FC236}">
                      <a16:creationId xmlns:a16="http://schemas.microsoft.com/office/drawing/2014/main" id="{BBF5E35F-C733-D9AB-5ADD-2D44420241DA}"/>
                    </a:ext>
                  </a:extLst>
                </p:cNvPr>
                <p:cNvSpPr/>
                <p:nvPr/>
              </p:nvSpPr>
              <p:spPr>
                <a:xfrm rot="5400000">
                  <a:off x="2937257" y="1823437"/>
                  <a:ext cx="783077" cy="760376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9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id="{112A86C9-C58F-F59C-C030-D206A571465B}"/>
                    </a:ext>
                  </a:extLst>
                </p:cNvPr>
                <p:cNvGrpSpPr/>
                <p:nvPr/>
              </p:nvGrpSpPr>
              <p:grpSpPr>
                <a:xfrm>
                  <a:off x="3593505" y="2511315"/>
                  <a:ext cx="205121" cy="122085"/>
                  <a:chOff x="6023872" y="321087"/>
                  <a:chExt cx="418809" cy="237910"/>
                </a:xfrm>
              </p:grpSpPr>
              <p:sp>
                <p:nvSpPr>
                  <p:cNvPr id="154" name="Rectangle: Rounded Corners 153">
                    <a:extLst>
                      <a:ext uri="{FF2B5EF4-FFF2-40B4-BE49-F238E27FC236}">
                        <a16:creationId xmlns:a16="http://schemas.microsoft.com/office/drawing/2014/main" id="{779EB2C4-8339-22B2-A67C-835D71C38250}"/>
                      </a:ext>
                    </a:extLst>
                  </p:cNvPr>
                  <p:cNvSpPr/>
                  <p:nvPr/>
                </p:nvSpPr>
                <p:spPr>
                  <a:xfrm>
                    <a:off x="6023872" y="321087"/>
                    <a:ext cx="418809" cy="237325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6350" cap="flat" cmpd="sng" algn="ctr">
                    <a:solidFill>
                      <a:srgbClr val="4472C4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ＭＳ Ｐゴシック"/>
                      <a:cs typeface="Segoe UI" panose="020B0502040204020203" pitchFamily="34" charset="0"/>
                    </a:endParaRPr>
                  </a:p>
                </p:txBody>
              </p:sp>
              <p:pic>
                <p:nvPicPr>
                  <p:cNvPr id="155" name="Graphic 154">
                    <a:extLst>
                      <a:ext uri="{FF2B5EF4-FFF2-40B4-BE49-F238E27FC236}">
                        <a16:creationId xmlns:a16="http://schemas.microsoft.com/office/drawing/2014/main" id="{94A63558-04BB-257C-EB4A-0321F29C34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119176" y="330796"/>
                    <a:ext cx="228201" cy="228201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51" name="Graphic 150">
                <a:extLst>
                  <a:ext uri="{FF2B5EF4-FFF2-40B4-BE49-F238E27FC236}">
                    <a16:creationId xmlns:a16="http://schemas.microsoft.com/office/drawing/2014/main" id="{52E19A47-A914-AD59-5377-34F5BDC02F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976566" y="3359584"/>
                <a:ext cx="501592" cy="455993"/>
              </a:xfrm>
              <a:prstGeom prst="rect">
                <a:avLst/>
              </a:prstGeom>
            </p:spPr>
          </p:pic>
        </p:grp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310DC54-FFB0-6761-E0E1-C7BF7138FCDB}"/>
              </a:ext>
            </a:extLst>
          </p:cNvPr>
          <p:cNvGrpSpPr/>
          <p:nvPr/>
        </p:nvGrpSpPr>
        <p:grpSpPr>
          <a:xfrm>
            <a:off x="3332580" y="95250"/>
            <a:ext cx="870750" cy="670726"/>
            <a:chOff x="6464930" y="122195"/>
            <a:chExt cx="970553" cy="694045"/>
          </a:xfrm>
        </p:grpSpPr>
        <p:pic>
          <p:nvPicPr>
            <p:cNvPr id="161" name="Picture 2" descr="Pricing – Virtual WAN | Microsoft Azure">
              <a:extLst>
                <a:ext uri="{FF2B5EF4-FFF2-40B4-BE49-F238E27FC236}">
                  <a16:creationId xmlns:a16="http://schemas.microsoft.com/office/drawing/2014/main" id="{67B58899-F14A-3E82-C7BE-727D32038F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164" y="122195"/>
              <a:ext cx="908086" cy="476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9A0D43DC-07D9-3AF5-72F3-E3B240901D02}"/>
                </a:ext>
              </a:extLst>
            </p:cNvPr>
            <p:cNvSpPr txBox="1"/>
            <p:nvPr/>
          </p:nvSpPr>
          <p:spPr>
            <a:xfrm>
              <a:off x="6464930" y="577383"/>
              <a:ext cx="970553" cy="23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Virtual WAN</a:t>
              </a:r>
              <a:endParaRPr lang="en-AU" sz="9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139D56B1-7544-B910-E933-47EDA8E90A94}"/>
              </a:ext>
            </a:extLst>
          </p:cNvPr>
          <p:cNvSpPr/>
          <p:nvPr/>
        </p:nvSpPr>
        <p:spPr>
          <a:xfrm>
            <a:off x="3855586" y="2266891"/>
            <a:ext cx="903395" cy="440786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connection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7FA9CA14-B1F4-3313-71B4-A6199E0CE589}"/>
              </a:ext>
            </a:extLst>
          </p:cNvPr>
          <p:cNvSpPr/>
          <p:nvPr/>
        </p:nvSpPr>
        <p:spPr>
          <a:xfrm>
            <a:off x="5484151" y="3818156"/>
            <a:ext cx="1998040" cy="2384737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BC275CBF-FFC1-490F-4833-5AFE5BAF7F78}"/>
              </a:ext>
            </a:extLst>
          </p:cNvPr>
          <p:cNvGrpSpPr/>
          <p:nvPr/>
        </p:nvGrpSpPr>
        <p:grpSpPr>
          <a:xfrm>
            <a:off x="5400927" y="3668135"/>
            <a:ext cx="1419945" cy="306017"/>
            <a:chOff x="6023873" y="321087"/>
            <a:chExt cx="1029650" cy="237910"/>
          </a:xfrm>
        </p:grpSpPr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2AB0578C-307F-B59A-A211-27C95A5815A7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10.2.0.0/24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67" name="Graphic 166">
              <a:extLst>
                <a:ext uri="{FF2B5EF4-FFF2-40B4-BE49-F238E27FC236}">
                  <a16:creationId xmlns:a16="http://schemas.microsoft.com/office/drawing/2014/main" id="{AB052354-8E29-B265-BF0A-EC98B2E74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3F296512-C23F-2C2D-0568-AB705651B2BE}"/>
              </a:ext>
            </a:extLst>
          </p:cNvPr>
          <p:cNvSpPr/>
          <p:nvPr/>
        </p:nvSpPr>
        <p:spPr>
          <a:xfrm>
            <a:off x="8571737" y="4176744"/>
            <a:ext cx="1998040" cy="1663438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7D78C96-0565-0D6B-2511-94E7D3B47605}"/>
              </a:ext>
            </a:extLst>
          </p:cNvPr>
          <p:cNvGrpSpPr/>
          <p:nvPr/>
        </p:nvGrpSpPr>
        <p:grpSpPr>
          <a:xfrm>
            <a:off x="8488514" y="4026724"/>
            <a:ext cx="1353731" cy="306017"/>
            <a:chOff x="6023873" y="321087"/>
            <a:chExt cx="981636" cy="237910"/>
          </a:xfrm>
        </p:grpSpPr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C6180343-7F32-10E9-26BD-46D46AD19D51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71" name="Graphic 170">
              <a:extLst>
                <a:ext uri="{FF2B5EF4-FFF2-40B4-BE49-F238E27FC236}">
                  <a16:creationId xmlns:a16="http://schemas.microsoft.com/office/drawing/2014/main" id="{4B43A5C8-D382-B4AD-2E22-2D0496C70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19F8CEFF-9F1B-5C1F-6D0A-6A435C209EC4}"/>
              </a:ext>
            </a:extLst>
          </p:cNvPr>
          <p:cNvSpPr/>
          <p:nvPr/>
        </p:nvSpPr>
        <p:spPr>
          <a:xfrm rot="5400000">
            <a:off x="9318355" y="4567821"/>
            <a:ext cx="518440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73" name="Graphic 172">
            <a:extLst>
              <a:ext uri="{FF2B5EF4-FFF2-40B4-BE49-F238E27FC236}">
                <a16:creationId xmlns:a16="http://schemas.microsoft.com/office/drawing/2014/main" id="{8D178322-BB37-93BD-A947-D927AE2064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17349" y="5293572"/>
            <a:ext cx="337516" cy="330510"/>
          </a:xfrm>
          <a:prstGeom prst="rect">
            <a:avLst/>
          </a:prstGeom>
        </p:spPr>
      </p:pic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77110F4-497B-7871-7327-D10478199B59}"/>
              </a:ext>
            </a:extLst>
          </p:cNvPr>
          <p:cNvGrpSpPr/>
          <p:nvPr/>
        </p:nvGrpSpPr>
        <p:grpSpPr>
          <a:xfrm>
            <a:off x="8725122" y="5597891"/>
            <a:ext cx="184028" cy="107258"/>
            <a:chOff x="6023872" y="321087"/>
            <a:chExt cx="418809" cy="237910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B807E4EA-8B85-C85A-B192-61AED2E48120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76" name="Graphic 175">
              <a:extLst>
                <a:ext uri="{FF2B5EF4-FFF2-40B4-BE49-F238E27FC236}">
                  <a16:creationId xmlns:a16="http://schemas.microsoft.com/office/drawing/2014/main" id="{D1D54ADA-3108-E90E-82AD-6D1017791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77" name="Graphic 176">
            <a:extLst>
              <a:ext uri="{FF2B5EF4-FFF2-40B4-BE49-F238E27FC236}">
                <a16:creationId xmlns:a16="http://schemas.microsoft.com/office/drawing/2014/main" id="{600E8A66-1A49-50F9-B5DF-EC066B683C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0627" y="5293572"/>
            <a:ext cx="337516" cy="330510"/>
          </a:xfrm>
          <a:prstGeom prst="rect">
            <a:avLst/>
          </a:prstGeom>
        </p:spPr>
      </p:pic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F29D6A3F-B764-31B4-DC02-63A6711875F1}"/>
              </a:ext>
            </a:extLst>
          </p:cNvPr>
          <p:cNvSpPr/>
          <p:nvPr/>
        </p:nvSpPr>
        <p:spPr>
          <a:xfrm rot="5400000">
            <a:off x="9333209" y="3813040"/>
            <a:ext cx="48873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B91A3DAB-FA35-7743-9423-06B0F63D98D6}"/>
              </a:ext>
            </a:extLst>
          </p:cNvPr>
          <p:cNvGrpSpPr/>
          <p:nvPr/>
        </p:nvGrpSpPr>
        <p:grpSpPr>
          <a:xfrm>
            <a:off x="8725121" y="4838584"/>
            <a:ext cx="184028" cy="107258"/>
            <a:chOff x="6023872" y="321087"/>
            <a:chExt cx="418809" cy="237910"/>
          </a:xfrm>
        </p:grpSpPr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1E4661B4-03CB-7333-F952-19526F5AD9F7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81" name="Graphic 180">
              <a:extLst>
                <a:ext uri="{FF2B5EF4-FFF2-40B4-BE49-F238E27FC236}">
                  <a16:creationId xmlns:a16="http://schemas.microsoft.com/office/drawing/2014/main" id="{4F9C7EDE-F165-C914-476D-344B4D6BB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FB3E831-D52F-6FE2-7576-8AB6F1612899}"/>
              </a:ext>
            </a:extLst>
          </p:cNvPr>
          <p:cNvCxnSpPr>
            <a:cxnSpLocks/>
          </p:cNvCxnSpPr>
          <p:nvPr/>
        </p:nvCxnSpPr>
        <p:spPr>
          <a:xfrm flipV="1">
            <a:off x="7482192" y="4759930"/>
            <a:ext cx="1089545" cy="206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9B30B5F2-CC57-F47A-01E9-673641E69590}"/>
              </a:ext>
            </a:extLst>
          </p:cNvPr>
          <p:cNvSpPr/>
          <p:nvPr/>
        </p:nvSpPr>
        <p:spPr>
          <a:xfrm>
            <a:off x="7626324" y="4523710"/>
            <a:ext cx="785292" cy="42063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BAA5EF1E-E4AC-B02B-429A-A97F37899993}"/>
              </a:ext>
            </a:extLst>
          </p:cNvPr>
          <p:cNvSpPr/>
          <p:nvPr/>
        </p:nvSpPr>
        <p:spPr>
          <a:xfrm>
            <a:off x="5289588" y="3463134"/>
            <a:ext cx="5612319" cy="29090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20BB3B43-3521-EEF2-9326-6C325AD5405F}"/>
              </a:ext>
            </a:extLst>
          </p:cNvPr>
          <p:cNvSpPr/>
          <p:nvPr/>
        </p:nvSpPr>
        <p:spPr>
          <a:xfrm>
            <a:off x="10036364" y="3368097"/>
            <a:ext cx="1066826" cy="18954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B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86" name="Graphic 185">
            <a:extLst>
              <a:ext uri="{FF2B5EF4-FFF2-40B4-BE49-F238E27FC236}">
                <a16:creationId xmlns:a16="http://schemas.microsoft.com/office/drawing/2014/main" id="{6AF91DC2-A2A8-A49E-F512-548E4D3631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5144" y="4521755"/>
            <a:ext cx="337516" cy="330510"/>
          </a:xfrm>
          <a:prstGeom prst="rect">
            <a:avLst/>
          </a:prstGeom>
        </p:spPr>
      </p:pic>
      <p:pic>
        <p:nvPicPr>
          <p:cNvPr id="187" name="Graphic 186">
            <a:extLst>
              <a:ext uri="{FF2B5EF4-FFF2-40B4-BE49-F238E27FC236}">
                <a16:creationId xmlns:a16="http://schemas.microsoft.com/office/drawing/2014/main" id="{0CBDAE51-FD8E-3187-44CD-154EBD84E7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22" y="4521755"/>
            <a:ext cx="337516" cy="330510"/>
          </a:xfrm>
          <a:prstGeom prst="rect">
            <a:avLst/>
          </a:prstGeom>
        </p:spPr>
      </p:pic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6C838FE3-82F2-2924-8F01-326D20D45FA9}"/>
              </a:ext>
            </a:extLst>
          </p:cNvPr>
          <p:cNvSpPr/>
          <p:nvPr/>
        </p:nvSpPr>
        <p:spPr>
          <a:xfrm rot="5400000">
            <a:off x="6221253" y="4877263"/>
            <a:ext cx="518440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89" name="Graphic 188">
            <a:extLst>
              <a:ext uri="{FF2B5EF4-FFF2-40B4-BE49-F238E27FC236}">
                <a16:creationId xmlns:a16="http://schemas.microsoft.com/office/drawing/2014/main" id="{BFA89826-C6FA-E62D-DB35-29AF280279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20247" y="5603015"/>
            <a:ext cx="337516" cy="330510"/>
          </a:xfrm>
          <a:prstGeom prst="rect">
            <a:avLst/>
          </a:prstGeom>
        </p:spPr>
      </p:pic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CDD9613-E43A-1500-55F3-123EEC87F831}"/>
              </a:ext>
            </a:extLst>
          </p:cNvPr>
          <p:cNvGrpSpPr/>
          <p:nvPr/>
        </p:nvGrpSpPr>
        <p:grpSpPr>
          <a:xfrm>
            <a:off x="7141223" y="5907334"/>
            <a:ext cx="184028" cy="107258"/>
            <a:chOff x="6023872" y="321087"/>
            <a:chExt cx="418809" cy="237910"/>
          </a:xfrm>
        </p:grpSpPr>
        <p:sp>
          <p:nvSpPr>
            <p:cNvPr id="191" name="Rectangle: Rounded Corners 190">
              <a:extLst>
                <a:ext uri="{FF2B5EF4-FFF2-40B4-BE49-F238E27FC236}">
                  <a16:creationId xmlns:a16="http://schemas.microsoft.com/office/drawing/2014/main" id="{0FEF0DDC-5A64-1E4E-8935-9E164C0C8EEC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92" name="Graphic 191">
              <a:extLst>
                <a:ext uri="{FF2B5EF4-FFF2-40B4-BE49-F238E27FC236}">
                  <a16:creationId xmlns:a16="http://schemas.microsoft.com/office/drawing/2014/main" id="{C03CBE59-EA83-56CD-78BB-2450166AE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93" name="Graphic 192">
            <a:extLst>
              <a:ext uri="{FF2B5EF4-FFF2-40B4-BE49-F238E27FC236}">
                <a16:creationId xmlns:a16="http://schemas.microsoft.com/office/drawing/2014/main" id="{F029312A-2D5A-C5A5-DC63-69B8A3D6E9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3526" y="5603015"/>
            <a:ext cx="337516" cy="330510"/>
          </a:xfrm>
          <a:prstGeom prst="rect">
            <a:avLst/>
          </a:prstGeom>
        </p:spPr>
      </p:pic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3CF34AE2-65C5-91A0-6E4C-8E11C9ABCC2E}"/>
              </a:ext>
            </a:extLst>
          </p:cNvPr>
          <p:cNvSpPr/>
          <p:nvPr/>
        </p:nvSpPr>
        <p:spPr>
          <a:xfrm rot="5400000">
            <a:off x="5845517" y="3868816"/>
            <a:ext cx="126861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12611629-108F-8E7F-CE19-33FA4A763774}"/>
              </a:ext>
            </a:extLst>
          </p:cNvPr>
          <p:cNvGrpSpPr/>
          <p:nvPr/>
        </p:nvGrpSpPr>
        <p:grpSpPr>
          <a:xfrm>
            <a:off x="7146758" y="5265186"/>
            <a:ext cx="184028" cy="107258"/>
            <a:chOff x="6023872" y="321087"/>
            <a:chExt cx="418809" cy="237910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F89900D5-3DCC-2459-DE3E-B1511EC57EA4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97" name="Graphic 196">
              <a:extLst>
                <a:ext uri="{FF2B5EF4-FFF2-40B4-BE49-F238E27FC236}">
                  <a16:creationId xmlns:a16="http://schemas.microsoft.com/office/drawing/2014/main" id="{F0040FFC-EB86-B0DE-A9D8-094631956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98" name="Graphic 197">
            <a:extLst>
              <a:ext uri="{FF2B5EF4-FFF2-40B4-BE49-F238E27FC236}">
                <a16:creationId xmlns:a16="http://schemas.microsoft.com/office/drawing/2014/main" id="{3F159C1D-330D-C597-80DF-9FE5BDA6CB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7098" y="4293206"/>
            <a:ext cx="245326" cy="264258"/>
          </a:xfrm>
          <a:prstGeom prst="rect">
            <a:avLst/>
          </a:prstGeom>
        </p:spPr>
      </p:pic>
      <p:pic>
        <p:nvPicPr>
          <p:cNvPr id="199" name="Graphic 198">
            <a:extLst>
              <a:ext uri="{FF2B5EF4-FFF2-40B4-BE49-F238E27FC236}">
                <a16:creationId xmlns:a16="http://schemas.microsoft.com/office/drawing/2014/main" id="{812839D7-E818-7B13-9C5B-A259FC35A3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8786" y="5067595"/>
            <a:ext cx="245326" cy="264258"/>
          </a:xfrm>
          <a:prstGeom prst="rect">
            <a:avLst/>
          </a:prstGeom>
        </p:spPr>
      </p:pic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1FC440C-C479-DA16-2A05-2DEAC9B54104}"/>
              </a:ext>
            </a:extLst>
          </p:cNvPr>
          <p:cNvCxnSpPr>
            <a:cxnSpLocks/>
            <a:stCxn id="146" idx="3"/>
          </p:cNvCxnSpPr>
          <p:nvPr/>
        </p:nvCxnSpPr>
        <p:spPr>
          <a:xfrm>
            <a:off x="3686706" y="3336443"/>
            <a:ext cx="1816258" cy="150651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11880662-CC4A-88F6-4150-6565188580BB}"/>
              </a:ext>
            </a:extLst>
          </p:cNvPr>
          <p:cNvSpPr/>
          <p:nvPr/>
        </p:nvSpPr>
        <p:spPr>
          <a:xfrm>
            <a:off x="3834448" y="4211887"/>
            <a:ext cx="927160" cy="445084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connection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202" name="Star: 32 Points 201">
            <a:extLst>
              <a:ext uri="{FF2B5EF4-FFF2-40B4-BE49-F238E27FC236}">
                <a16:creationId xmlns:a16="http://schemas.microsoft.com/office/drawing/2014/main" id="{F03945B5-B60C-4BE2-EE9E-902BF2A40BA8}"/>
              </a:ext>
            </a:extLst>
          </p:cNvPr>
          <p:cNvSpPr/>
          <p:nvPr/>
        </p:nvSpPr>
        <p:spPr>
          <a:xfrm>
            <a:off x="6475442" y="4935631"/>
            <a:ext cx="888151" cy="308539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E1C59F50-D5D4-F99E-9679-28D96509DE25}"/>
              </a:ext>
            </a:extLst>
          </p:cNvPr>
          <p:cNvGrpSpPr/>
          <p:nvPr/>
        </p:nvGrpSpPr>
        <p:grpSpPr>
          <a:xfrm>
            <a:off x="6534025" y="4374129"/>
            <a:ext cx="563790" cy="516881"/>
            <a:chOff x="2255292" y="5621002"/>
            <a:chExt cx="628410" cy="534852"/>
          </a:xfrm>
        </p:grpSpPr>
        <p:sp>
          <p:nvSpPr>
            <p:cNvPr id="204" name="Rectangle: Rounded Corners 203">
              <a:extLst>
                <a:ext uri="{FF2B5EF4-FFF2-40B4-BE49-F238E27FC236}">
                  <a16:creationId xmlns:a16="http://schemas.microsoft.com/office/drawing/2014/main" id="{01622A50-A9C0-6CE1-8A37-E6D322B268FF}"/>
                </a:ext>
              </a:extLst>
            </p:cNvPr>
            <p:cNvSpPr/>
            <p:nvPr/>
          </p:nvSpPr>
          <p:spPr>
            <a:xfrm rot="5400000">
              <a:off x="2302071" y="5574223"/>
              <a:ext cx="534852" cy="62841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F21D9395-19AB-92EE-5FAA-17DED9E8E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370209" y="5731185"/>
              <a:ext cx="397519" cy="328528"/>
            </a:xfrm>
            <a:prstGeom prst="rect">
              <a:avLst/>
            </a:prstGeom>
          </p:spPr>
        </p:pic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BEAB6855-8E2F-9463-3A7C-AE34B1487B57}"/>
              </a:ext>
            </a:extLst>
          </p:cNvPr>
          <p:cNvGrpSpPr/>
          <p:nvPr/>
        </p:nvGrpSpPr>
        <p:grpSpPr>
          <a:xfrm>
            <a:off x="6323214" y="1106550"/>
            <a:ext cx="563790" cy="516881"/>
            <a:chOff x="2255292" y="5621002"/>
            <a:chExt cx="628410" cy="534852"/>
          </a:xfrm>
        </p:grpSpPr>
        <p:sp>
          <p:nvSpPr>
            <p:cNvPr id="207" name="Rectangle: Rounded Corners 206">
              <a:extLst>
                <a:ext uri="{FF2B5EF4-FFF2-40B4-BE49-F238E27FC236}">
                  <a16:creationId xmlns:a16="http://schemas.microsoft.com/office/drawing/2014/main" id="{05B4DA53-95D6-933B-000A-481148CFC67A}"/>
                </a:ext>
              </a:extLst>
            </p:cNvPr>
            <p:cNvSpPr/>
            <p:nvPr/>
          </p:nvSpPr>
          <p:spPr>
            <a:xfrm rot="5400000">
              <a:off x="2302071" y="5574223"/>
              <a:ext cx="534852" cy="62841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9F87B55C-603E-738F-30FA-41820F5D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370209" y="5731185"/>
              <a:ext cx="397519" cy="328528"/>
            </a:xfrm>
            <a:prstGeom prst="rect">
              <a:avLst/>
            </a:prstGeom>
          </p:spPr>
        </p:pic>
      </p:grp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4979C29E-2E87-ECA1-FB53-A738C26CE52A}"/>
              </a:ext>
            </a:extLst>
          </p:cNvPr>
          <p:cNvSpPr/>
          <p:nvPr/>
        </p:nvSpPr>
        <p:spPr>
          <a:xfrm>
            <a:off x="1656877" y="1385428"/>
            <a:ext cx="7605160" cy="3723797"/>
          </a:xfrm>
          <a:custGeom>
            <a:avLst/>
            <a:gdLst>
              <a:gd name="connsiteX0" fmla="*/ 2232992 w 2532055"/>
              <a:gd name="connsiteY0" fmla="*/ 0 h 768626"/>
              <a:gd name="connsiteX1" fmla="*/ 2339009 w 2532055"/>
              <a:gd name="connsiteY1" fmla="*/ 159026 h 768626"/>
              <a:gd name="connsiteX2" fmla="*/ 0 w 2532055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944191 w 2467083"/>
              <a:gd name="connsiteY2" fmla="*/ 379484 h 768626"/>
              <a:gd name="connsiteX3" fmla="*/ 0 w 2467083"/>
              <a:gd name="connsiteY3" fmla="*/ 768626 h 768626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0 w 2326920"/>
              <a:gd name="connsiteY3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240455 w 2326920"/>
              <a:gd name="connsiteY3" fmla="*/ 633318 h 1203769"/>
              <a:gd name="connsiteX4" fmla="*/ 0 w 2326920"/>
              <a:gd name="connsiteY4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1344240 w 2326920"/>
              <a:gd name="connsiteY2" fmla="*/ 231647 h 1203769"/>
              <a:gd name="connsiteX3" fmla="*/ 804028 w 2326920"/>
              <a:gd name="connsiteY3" fmla="*/ 379484 h 1203769"/>
              <a:gd name="connsiteX4" fmla="*/ 240455 w 2326920"/>
              <a:gd name="connsiteY4" fmla="*/ 633318 h 1203769"/>
              <a:gd name="connsiteX5" fmla="*/ 0 w 2326920"/>
              <a:gd name="connsiteY5" fmla="*/ 1203769 h 1203769"/>
              <a:gd name="connsiteX0" fmla="*/ 2204765 w 2380993"/>
              <a:gd name="connsiteY0" fmla="*/ 0 h 1240961"/>
              <a:gd name="connsiteX1" fmla="*/ 2096644 w 2380993"/>
              <a:gd name="connsiteY1" fmla="*/ 235269 h 1240961"/>
              <a:gd name="connsiteX2" fmla="*/ 1344240 w 2380993"/>
              <a:gd name="connsiteY2" fmla="*/ 268839 h 1240961"/>
              <a:gd name="connsiteX3" fmla="*/ 804028 w 2380993"/>
              <a:gd name="connsiteY3" fmla="*/ 416676 h 1240961"/>
              <a:gd name="connsiteX4" fmla="*/ 240455 w 2380993"/>
              <a:gd name="connsiteY4" fmla="*/ 670510 h 1240961"/>
              <a:gd name="connsiteX5" fmla="*/ 0 w 2380993"/>
              <a:gd name="connsiteY5" fmla="*/ 1240961 h 1240961"/>
              <a:gd name="connsiteX0" fmla="*/ 2596541 w 2672761"/>
              <a:gd name="connsiteY0" fmla="*/ 0 h 1496654"/>
              <a:gd name="connsiteX1" fmla="*/ 2096644 w 2672761"/>
              <a:gd name="connsiteY1" fmla="*/ 490962 h 1496654"/>
              <a:gd name="connsiteX2" fmla="*/ 1344240 w 2672761"/>
              <a:gd name="connsiteY2" fmla="*/ 524532 h 1496654"/>
              <a:gd name="connsiteX3" fmla="*/ 804028 w 2672761"/>
              <a:gd name="connsiteY3" fmla="*/ 672369 h 1496654"/>
              <a:gd name="connsiteX4" fmla="*/ 240455 w 2672761"/>
              <a:gd name="connsiteY4" fmla="*/ 926203 h 1496654"/>
              <a:gd name="connsiteX5" fmla="*/ 0 w 267276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344240 w 2658811"/>
              <a:gd name="connsiteY2" fmla="*/ 524532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458610 w 2658811"/>
              <a:gd name="connsiteY2" fmla="*/ 536155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742544 w 2794262"/>
              <a:gd name="connsiteY0" fmla="*/ 0 h 1508276"/>
              <a:gd name="connsiteX1" fmla="*/ 1962808 w 2794262"/>
              <a:gd name="connsiteY1" fmla="*/ 153912 h 1508276"/>
              <a:gd name="connsiteX2" fmla="*/ 1458610 w 2794262"/>
              <a:gd name="connsiteY2" fmla="*/ 547777 h 1508276"/>
              <a:gd name="connsiteX3" fmla="*/ 804028 w 2794262"/>
              <a:gd name="connsiteY3" fmla="*/ 683991 h 1508276"/>
              <a:gd name="connsiteX4" fmla="*/ 240455 w 2794262"/>
              <a:gd name="connsiteY4" fmla="*/ 937825 h 1508276"/>
              <a:gd name="connsiteX5" fmla="*/ 0 w 2794262"/>
              <a:gd name="connsiteY5" fmla="*/ 1508276 h 1508276"/>
              <a:gd name="connsiteX0" fmla="*/ 2586807 w 2649927"/>
              <a:gd name="connsiteY0" fmla="*/ 0 h 1505951"/>
              <a:gd name="connsiteX1" fmla="*/ 1962808 w 2649927"/>
              <a:gd name="connsiteY1" fmla="*/ 151587 h 1505951"/>
              <a:gd name="connsiteX2" fmla="*/ 1458610 w 2649927"/>
              <a:gd name="connsiteY2" fmla="*/ 545452 h 1505951"/>
              <a:gd name="connsiteX3" fmla="*/ 804028 w 2649927"/>
              <a:gd name="connsiteY3" fmla="*/ 681666 h 1505951"/>
              <a:gd name="connsiteX4" fmla="*/ 240455 w 2649927"/>
              <a:gd name="connsiteY4" fmla="*/ 935500 h 1505951"/>
              <a:gd name="connsiteX5" fmla="*/ 0 w 2649927"/>
              <a:gd name="connsiteY5" fmla="*/ 1505951 h 1505951"/>
              <a:gd name="connsiteX0" fmla="*/ 2586807 w 2589173"/>
              <a:gd name="connsiteY0" fmla="*/ 0 h 1505951"/>
              <a:gd name="connsiteX1" fmla="*/ 2529787 w 2589173"/>
              <a:gd name="connsiteY1" fmla="*/ 77301 h 1505951"/>
              <a:gd name="connsiteX2" fmla="*/ 1962808 w 2589173"/>
              <a:gd name="connsiteY2" fmla="*/ 151587 h 1505951"/>
              <a:gd name="connsiteX3" fmla="*/ 1458610 w 2589173"/>
              <a:gd name="connsiteY3" fmla="*/ 545452 h 1505951"/>
              <a:gd name="connsiteX4" fmla="*/ 804028 w 2589173"/>
              <a:gd name="connsiteY4" fmla="*/ 681666 h 1505951"/>
              <a:gd name="connsiteX5" fmla="*/ 240455 w 2589173"/>
              <a:gd name="connsiteY5" fmla="*/ 935500 h 1505951"/>
              <a:gd name="connsiteX6" fmla="*/ 0 w 2589173"/>
              <a:gd name="connsiteY6" fmla="*/ 1505951 h 1505951"/>
              <a:gd name="connsiteX0" fmla="*/ 3925171 w 3925171"/>
              <a:gd name="connsiteY0" fmla="*/ 0 h 1654718"/>
              <a:gd name="connsiteX1" fmla="*/ 2529787 w 3925171"/>
              <a:gd name="connsiteY1" fmla="*/ 226068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0035 w 3925171"/>
              <a:gd name="connsiteY1" fmla="*/ 123791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7335 w 3925171"/>
              <a:gd name="connsiteY1" fmla="*/ 133089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7335 w 3925171"/>
              <a:gd name="connsiteY1" fmla="*/ 133089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7335 w 3925171"/>
              <a:gd name="connsiteY1" fmla="*/ 133089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49669 h 1704387"/>
              <a:gd name="connsiteX1" fmla="*/ 3167335 w 3925171"/>
              <a:gd name="connsiteY1" fmla="*/ 182758 h 1704387"/>
              <a:gd name="connsiteX2" fmla="*/ 2558988 w 3925171"/>
              <a:gd name="connsiteY2" fmla="*/ 33894 h 1704387"/>
              <a:gd name="connsiteX3" fmla="*/ 1458610 w 3925171"/>
              <a:gd name="connsiteY3" fmla="*/ 743888 h 1704387"/>
              <a:gd name="connsiteX4" fmla="*/ 804028 w 3925171"/>
              <a:gd name="connsiteY4" fmla="*/ 880102 h 1704387"/>
              <a:gd name="connsiteX5" fmla="*/ 240455 w 3925171"/>
              <a:gd name="connsiteY5" fmla="*/ 1133936 h 1704387"/>
              <a:gd name="connsiteX6" fmla="*/ 0 w 3925171"/>
              <a:gd name="connsiteY6" fmla="*/ 1704387 h 170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5171" h="1704387">
                <a:moveTo>
                  <a:pt x="3925171" y="49669"/>
                </a:moveTo>
                <a:cubicBezTo>
                  <a:pt x="3903095" y="57129"/>
                  <a:pt x="3293236" y="250473"/>
                  <a:pt x="3167335" y="182758"/>
                </a:cubicBezTo>
                <a:cubicBezTo>
                  <a:pt x="2608291" y="29038"/>
                  <a:pt x="2724945" y="-49555"/>
                  <a:pt x="2558988" y="33894"/>
                </a:cubicBezTo>
                <a:cubicBezTo>
                  <a:pt x="2436170" y="82730"/>
                  <a:pt x="1674046" y="713654"/>
                  <a:pt x="1458610" y="743888"/>
                </a:cubicBezTo>
                <a:cubicBezTo>
                  <a:pt x="1243174" y="774122"/>
                  <a:pt x="989939" y="823385"/>
                  <a:pt x="804028" y="880102"/>
                </a:cubicBezTo>
                <a:cubicBezTo>
                  <a:pt x="515104" y="970773"/>
                  <a:pt x="374460" y="996555"/>
                  <a:pt x="240455" y="1133936"/>
                </a:cubicBezTo>
                <a:cubicBezTo>
                  <a:pt x="106450" y="1271317"/>
                  <a:pt x="60516" y="1627443"/>
                  <a:pt x="0" y="1704387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B50E8D8E-C8EE-C068-FE49-168EA3230865}"/>
              </a:ext>
            </a:extLst>
          </p:cNvPr>
          <p:cNvSpPr/>
          <p:nvPr/>
        </p:nvSpPr>
        <p:spPr>
          <a:xfrm>
            <a:off x="1793605" y="3439799"/>
            <a:ext cx="7350561" cy="1816705"/>
          </a:xfrm>
          <a:custGeom>
            <a:avLst/>
            <a:gdLst>
              <a:gd name="connsiteX0" fmla="*/ 2232992 w 2532055"/>
              <a:gd name="connsiteY0" fmla="*/ 0 h 768626"/>
              <a:gd name="connsiteX1" fmla="*/ 2339009 w 2532055"/>
              <a:gd name="connsiteY1" fmla="*/ 159026 h 768626"/>
              <a:gd name="connsiteX2" fmla="*/ 0 w 2532055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944191 w 2467083"/>
              <a:gd name="connsiteY2" fmla="*/ 379484 h 768626"/>
              <a:gd name="connsiteX3" fmla="*/ 0 w 2467083"/>
              <a:gd name="connsiteY3" fmla="*/ 768626 h 768626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0 w 2326920"/>
              <a:gd name="connsiteY3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240455 w 2326920"/>
              <a:gd name="connsiteY3" fmla="*/ 633318 h 1203769"/>
              <a:gd name="connsiteX4" fmla="*/ 0 w 2326920"/>
              <a:gd name="connsiteY4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1344240 w 2326920"/>
              <a:gd name="connsiteY2" fmla="*/ 231647 h 1203769"/>
              <a:gd name="connsiteX3" fmla="*/ 804028 w 2326920"/>
              <a:gd name="connsiteY3" fmla="*/ 379484 h 1203769"/>
              <a:gd name="connsiteX4" fmla="*/ 240455 w 2326920"/>
              <a:gd name="connsiteY4" fmla="*/ 633318 h 1203769"/>
              <a:gd name="connsiteX5" fmla="*/ 0 w 2326920"/>
              <a:gd name="connsiteY5" fmla="*/ 1203769 h 1203769"/>
              <a:gd name="connsiteX0" fmla="*/ 2204765 w 2380993"/>
              <a:gd name="connsiteY0" fmla="*/ 0 h 1240961"/>
              <a:gd name="connsiteX1" fmla="*/ 2096644 w 2380993"/>
              <a:gd name="connsiteY1" fmla="*/ 235269 h 1240961"/>
              <a:gd name="connsiteX2" fmla="*/ 1344240 w 2380993"/>
              <a:gd name="connsiteY2" fmla="*/ 268839 h 1240961"/>
              <a:gd name="connsiteX3" fmla="*/ 804028 w 2380993"/>
              <a:gd name="connsiteY3" fmla="*/ 416676 h 1240961"/>
              <a:gd name="connsiteX4" fmla="*/ 240455 w 2380993"/>
              <a:gd name="connsiteY4" fmla="*/ 670510 h 1240961"/>
              <a:gd name="connsiteX5" fmla="*/ 0 w 2380993"/>
              <a:gd name="connsiteY5" fmla="*/ 1240961 h 1240961"/>
              <a:gd name="connsiteX0" fmla="*/ 2596541 w 2672761"/>
              <a:gd name="connsiteY0" fmla="*/ 0 h 1496654"/>
              <a:gd name="connsiteX1" fmla="*/ 2096644 w 2672761"/>
              <a:gd name="connsiteY1" fmla="*/ 490962 h 1496654"/>
              <a:gd name="connsiteX2" fmla="*/ 1344240 w 2672761"/>
              <a:gd name="connsiteY2" fmla="*/ 524532 h 1496654"/>
              <a:gd name="connsiteX3" fmla="*/ 804028 w 2672761"/>
              <a:gd name="connsiteY3" fmla="*/ 672369 h 1496654"/>
              <a:gd name="connsiteX4" fmla="*/ 240455 w 2672761"/>
              <a:gd name="connsiteY4" fmla="*/ 926203 h 1496654"/>
              <a:gd name="connsiteX5" fmla="*/ 0 w 267276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344240 w 2658811"/>
              <a:gd name="connsiteY2" fmla="*/ 524532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458610 w 2658811"/>
              <a:gd name="connsiteY2" fmla="*/ 536155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742544 w 2794262"/>
              <a:gd name="connsiteY0" fmla="*/ 0 h 1508276"/>
              <a:gd name="connsiteX1" fmla="*/ 1962808 w 2794262"/>
              <a:gd name="connsiteY1" fmla="*/ 153912 h 1508276"/>
              <a:gd name="connsiteX2" fmla="*/ 1458610 w 2794262"/>
              <a:gd name="connsiteY2" fmla="*/ 547777 h 1508276"/>
              <a:gd name="connsiteX3" fmla="*/ 804028 w 2794262"/>
              <a:gd name="connsiteY3" fmla="*/ 683991 h 1508276"/>
              <a:gd name="connsiteX4" fmla="*/ 240455 w 2794262"/>
              <a:gd name="connsiteY4" fmla="*/ 937825 h 1508276"/>
              <a:gd name="connsiteX5" fmla="*/ 0 w 2794262"/>
              <a:gd name="connsiteY5" fmla="*/ 1508276 h 1508276"/>
              <a:gd name="connsiteX0" fmla="*/ 2586807 w 2649927"/>
              <a:gd name="connsiteY0" fmla="*/ 0 h 1505951"/>
              <a:gd name="connsiteX1" fmla="*/ 1962808 w 2649927"/>
              <a:gd name="connsiteY1" fmla="*/ 151587 h 1505951"/>
              <a:gd name="connsiteX2" fmla="*/ 1458610 w 2649927"/>
              <a:gd name="connsiteY2" fmla="*/ 545452 h 1505951"/>
              <a:gd name="connsiteX3" fmla="*/ 804028 w 2649927"/>
              <a:gd name="connsiteY3" fmla="*/ 681666 h 1505951"/>
              <a:gd name="connsiteX4" fmla="*/ 240455 w 2649927"/>
              <a:gd name="connsiteY4" fmla="*/ 935500 h 1505951"/>
              <a:gd name="connsiteX5" fmla="*/ 0 w 2649927"/>
              <a:gd name="connsiteY5" fmla="*/ 1505951 h 1505951"/>
              <a:gd name="connsiteX0" fmla="*/ 2586807 w 2589173"/>
              <a:gd name="connsiteY0" fmla="*/ 0 h 1505951"/>
              <a:gd name="connsiteX1" fmla="*/ 2529787 w 2589173"/>
              <a:gd name="connsiteY1" fmla="*/ 77301 h 1505951"/>
              <a:gd name="connsiteX2" fmla="*/ 1962808 w 2589173"/>
              <a:gd name="connsiteY2" fmla="*/ 151587 h 1505951"/>
              <a:gd name="connsiteX3" fmla="*/ 1458610 w 2589173"/>
              <a:gd name="connsiteY3" fmla="*/ 545452 h 1505951"/>
              <a:gd name="connsiteX4" fmla="*/ 804028 w 2589173"/>
              <a:gd name="connsiteY4" fmla="*/ 681666 h 1505951"/>
              <a:gd name="connsiteX5" fmla="*/ 240455 w 2589173"/>
              <a:gd name="connsiteY5" fmla="*/ 935500 h 1505951"/>
              <a:gd name="connsiteX6" fmla="*/ 0 w 2589173"/>
              <a:gd name="connsiteY6" fmla="*/ 1505951 h 1505951"/>
              <a:gd name="connsiteX0" fmla="*/ 2511372 w 2567851"/>
              <a:gd name="connsiteY0" fmla="*/ 1334007 h 1428997"/>
              <a:gd name="connsiteX1" fmla="*/ 2529787 w 2567851"/>
              <a:gd name="connsiteY1" fmla="*/ 347 h 1428997"/>
              <a:gd name="connsiteX2" fmla="*/ 1962808 w 2567851"/>
              <a:gd name="connsiteY2" fmla="*/ 74633 h 1428997"/>
              <a:gd name="connsiteX3" fmla="*/ 1458610 w 2567851"/>
              <a:gd name="connsiteY3" fmla="*/ 468498 h 1428997"/>
              <a:gd name="connsiteX4" fmla="*/ 804028 w 2567851"/>
              <a:gd name="connsiteY4" fmla="*/ 604712 h 1428997"/>
              <a:gd name="connsiteX5" fmla="*/ 240455 w 2567851"/>
              <a:gd name="connsiteY5" fmla="*/ 858546 h 1428997"/>
              <a:gd name="connsiteX6" fmla="*/ 0 w 2567851"/>
              <a:gd name="connsiteY6" fmla="*/ 1428997 h 1428997"/>
              <a:gd name="connsiteX0" fmla="*/ 2511372 w 2567851"/>
              <a:gd name="connsiteY0" fmla="*/ 1334007 h 1428997"/>
              <a:gd name="connsiteX1" fmla="*/ 2529787 w 2567851"/>
              <a:gd name="connsiteY1" fmla="*/ 347 h 1428997"/>
              <a:gd name="connsiteX2" fmla="*/ 2016342 w 2567851"/>
              <a:gd name="connsiteY2" fmla="*/ 976533 h 1428997"/>
              <a:gd name="connsiteX3" fmla="*/ 1458610 w 2567851"/>
              <a:gd name="connsiteY3" fmla="*/ 468498 h 1428997"/>
              <a:gd name="connsiteX4" fmla="*/ 804028 w 2567851"/>
              <a:gd name="connsiteY4" fmla="*/ 604712 h 1428997"/>
              <a:gd name="connsiteX5" fmla="*/ 240455 w 2567851"/>
              <a:gd name="connsiteY5" fmla="*/ 858546 h 1428997"/>
              <a:gd name="connsiteX6" fmla="*/ 0 w 2567851"/>
              <a:gd name="connsiteY6" fmla="*/ 1428997 h 1428997"/>
              <a:gd name="connsiteX0" fmla="*/ 2511372 w 2556070"/>
              <a:gd name="connsiteY0" fmla="*/ 866639 h 991219"/>
              <a:gd name="connsiteX1" fmla="*/ 2515187 w 2556070"/>
              <a:gd name="connsiteY1" fmla="*/ 990430 h 991219"/>
              <a:gd name="connsiteX2" fmla="*/ 2016342 w 2556070"/>
              <a:gd name="connsiteY2" fmla="*/ 509165 h 991219"/>
              <a:gd name="connsiteX3" fmla="*/ 1458610 w 2556070"/>
              <a:gd name="connsiteY3" fmla="*/ 1130 h 991219"/>
              <a:gd name="connsiteX4" fmla="*/ 804028 w 2556070"/>
              <a:gd name="connsiteY4" fmla="*/ 137344 h 991219"/>
              <a:gd name="connsiteX5" fmla="*/ 240455 w 2556070"/>
              <a:gd name="connsiteY5" fmla="*/ 391178 h 991219"/>
              <a:gd name="connsiteX6" fmla="*/ 0 w 2556070"/>
              <a:gd name="connsiteY6" fmla="*/ 961629 h 991219"/>
              <a:gd name="connsiteX0" fmla="*/ 2511372 w 2556070"/>
              <a:gd name="connsiteY0" fmla="*/ 866189 h 992339"/>
              <a:gd name="connsiteX1" fmla="*/ 2515187 w 2556070"/>
              <a:gd name="connsiteY1" fmla="*/ 989980 h 992339"/>
              <a:gd name="connsiteX2" fmla="*/ 2193980 w 2556070"/>
              <a:gd name="connsiteY2" fmla="*/ 910851 h 992339"/>
              <a:gd name="connsiteX3" fmla="*/ 1458610 w 2556070"/>
              <a:gd name="connsiteY3" fmla="*/ 680 h 992339"/>
              <a:gd name="connsiteX4" fmla="*/ 804028 w 2556070"/>
              <a:gd name="connsiteY4" fmla="*/ 136894 h 992339"/>
              <a:gd name="connsiteX5" fmla="*/ 240455 w 2556070"/>
              <a:gd name="connsiteY5" fmla="*/ 390728 h 992339"/>
              <a:gd name="connsiteX6" fmla="*/ 0 w 2556070"/>
              <a:gd name="connsiteY6" fmla="*/ 961179 h 992339"/>
              <a:gd name="connsiteX0" fmla="*/ 2511372 w 2556070"/>
              <a:gd name="connsiteY0" fmla="*/ 866189 h 997107"/>
              <a:gd name="connsiteX1" fmla="*/ 2515187 w 2556070"/>
              <a:gd name="connsiteY1" fmla="*/ 989980 h 997107"/>
              <a:gd name="connsiteX2" fmla="*/ 2371617 w 2556070"/>
              <a:gd name="connsiteY2" fmla="*/ 978357 h 997107"/>
              <a:gd name="connsiteX3" fmla="*/ 2193980 w 2556070"/>
              <a:gd name="connsiteY3" fmla="*/ 910851 h 997107"/>
              <a:gd name="connsiteX4" fmla="*/ 1458610 w 2556070"/>
              <a:gd name="connsiteY4" fmla="*/ 680 h 997107"/>
              <a:gd name="connsiteX5" fmla="*/ 804028 w 2556070"/>
              <a:gd name="connsiteY5" fmla="*/ 136894 h 997107"/>
              <a:gd name="connsiteX6" fmla="*/ 240455 w 2556070"/>
              <a:gd name="connsiteY6" fmla="*/ 390728 h 997107"/>
              <a:gd name="connsiteX7" fmla="*/ 0 w 2556070"/>
              <a:gd name="connsiteY7" fmla="*/ 961179 h 997107"/>
              <a:gd name="connsiteX0" fmla="*/ 2511372 w 2556070"/>
              <a:gd name="connsiteY0" fmla="*/ 734850 h 865768"/>
              <a:gd name="connsiteX1" fmla="*/ 2515187 w 2556070"/>
              <a:gd name="connsiteY1" fmla="*/ 858641 h 865768"/>
              <a:gd name="connsiteX2" fmla="*/ 2371617 w 2556070"/>
              <a:gd name="connsiteY2" fmla="*/ 847018 h 865768"/>
              <a:gd name="connsiteX3" fmla="*/ 2193980 w 2556070"/>
              <a:gd name="connsiteY3" fmla="*/ 779512 h 865768"/>
              <a:gd name="connsiteX4" fmla="*/ 1485377 w 2556070"/>
              <a:gd name="connsiteY4" fmla="*/ 315642 h 865768"/>
              <a:gd name="connsiteX5" fmla="*/ 804028 w 2556070"/>
              <a:gd name="connsiteY5" fmla="*/ 5555 h 865768"/>
              <a:gd name="connsiteX6" fmla="*/ 240455 w 2556070"/>
              <a:gd name="connsiteY6" fmla="*/ 259389 h 865768"/>
              <a:gd name="connsiteX7" fmla="*/ 0 w 2556070"/>
              <a:gd name="connsiteY7" fmla="*/ 829840 h 865768"/>
              <a:gd name="connsiteX0" fmla="*/ 2511372 w 2556070"/>
              <a:gd name="connsiteY0" fmla="*/ 736519 h 863581"/>
              <a:gd name="connsiteX1" fmla="*/ 2515187 w 2556070"/>
              <a:gd name="connsiteY1" fmla="*/ 860310 h 863581"/>
              <a:gd name="connsiteX2" fmla="*/ 2371617 w 2556070"/>
              <a:gd name="connsiteY2" fmla="*/ 848687 h 863581"/>
              <a:gd name="connsiteX3" fmla="*/ 2193980 w 2556070"/>
              <a:gd name="connsiteY3" fmla="*/ 781181 h 863581"/>
              <a:gd name="connsiteX4" fmla="*/ 1794904 w 2556070"/>
              <a:gd name="connsiteY4" fmla="*/ 544180 h 863581"/>
              <a:gd name="connsiteX5" fmla="*/ 1485377 w 2556070"/>
              <a:gd name="connsiteY5" fmla="*/ 317311 h 863581"/>
              <a:gd name="connsiteX6" fmla="*/ 804028 w 2556070"/>
              <a:gd name="connsiteY6" fmla="*/ 7224 h 863581"/>
              <a:gd name="connsiteX7" fmla="*/ 240455 w 2556070"/>
              <a:gd name="connsiteY7" fmla="*/ 261058 h 863581"/>
              <a:gd name="connsiteX8" fmla="*/ 0 w 2556070"/>
              <a:gd name="connsiteY8" fmla="*/ 831509 h 863581"/>
              <a:gd name="connsiteX0" fmla="*/ 3793768 w 3793768"/>
              <a:gd name="connsiteY0" fmla="*/ 564507 h 863581"/>
              <a:gd name="connsiteX1" fmla="*/ 2515187 w 3793768"/>
              <a:gd name="connsiteY1" fmla="*/ 860310 h 863581"/>
              <a:gd name="connsiteX2" fmla="*/ 2371617 w 3793768"/>
              <a:gd name="connsiteY2" fmla="*/ 848687 h 863581"/>
              <a:gd name="connsiteX3" fmla="*/ 2193980 w 3793768"/>
              <a:gd name="connsiteY3" fmla="*/ 781181 h 863581"/>
              <a:gd name="connsiteX4" fmla="*/ 1794904 w 3793768"/>
              <a:gd name="connsiteY4" fmla="*/ 544180 h 863581"/>
              <a:gd name="connsiteX5" fmla="*/ 1485377 w 3793768"/>
              <a:gd name="connsiteY5" fmla="*/ 317311 h 863581"/>
              <a:gd name="connsiteX6" fmla="*/ 804028 w 3793768"/>
              <a:gd name="connsiteY6" fmla="*/ 7224 h 863581"/>
              <a:gd name="connsiteX7" fmla="*/ 240455 w 3793768"/>
              <a:gd name="connsiteY7" fmla="*/ 261058 h 863581"/>
              <a:gd name="connsiteX8" fmla="*/ 0 w 3793768"/>
              <a:gd name="connsiteY8" fmla="*/ 831509 h 863581"/>
              <a:gd name="connsiteX0" fmla="*/ 3793768 w 3793768"/>
              <a:gd name="connsiteY0" fmla="*/ 564507 h 849520"/>
              <a:gd name="connsiteX1" fmla="*/ 3130834 w 3793768"/>
              <a:gd name="connsiteY1" fmla="*/ 706894 h 849520"/>
              <a:gd name="connsiteX2" fmla="*/ 2371617 w 3793768"/>
              <a:gd name="connsiteY2" fmla="*/ 848687 h 849520"/>
              <a:gd name="connsiteX3" fmla="*/ 2193980 w 3793768"/>
              <a:gd name="connsiteY3" fmla="*/ 781181 h 849520"/>
              <a:gd name="connsiteX4" fmla="*/ 1794904 w 3793768"/>
              <a:gd name="connsiteY4" fmla="*/ 544180 h 849520"/>
              <a:gd name="connsiteX5" fmla="*/ 1485377 w 3793768"/>
              <a:gd name="connsiteY5" fmla="*/ 317311 h 849520"/>
              <a:gd name="connsiteX6" fmla="*/ 804028 w 3793768"/>
              <a:gd name="connsiteY6" fmla="*/ 7224 h 849520"/>
              <a:gd name="connsiteX7" fmla="*/ 240455 w 3793768"/>
              <a:gd name="connsiteY7" fmla="*/ 261058 h 849520"/>
              <a:gd name="connsiteX8" fmla="*/ 0 w 3793768"/>
              <a:gd name="connsiteY8" fmla="*/ 831509 h 849520"/>
              <a:gd name="connsiteX0" fmla="*/ 3793768 w 3793768"/>
              <a:gd name="connsiteY0" fmla="*/ 564507 h 850112"/>
              <a:gd name="connsiteX1" fmla="*/ 3337672 w 3793768"/>
              <a:gd name="connsiteY1" fmla="*/ 771980 h 850112"/>
              <a:gd name="connsiteX2" fmla="*/ 2371617 w 3793768"/>
              <a:gd name="connsiteY2" fmla="*/ 848687 h 850112"/>
              <a:gd name="connsiteX3" fmla="*/ 2193980 w 3793768"/>
              <a:gd name="connsiteY3" fmla="*/ 781181 h 850112"/>
              <a:gd name="connsiteX4" fmla="*/ 1794904 w 3793768"/>
              <a:gd name="connsiteY4" fmla="*/ 544180 h 850112"/>
              <a:gd name="connsiteX5" fmla="*/ 1485377 w 3793768"/>
              <a:gd name="connsiteY5" fmla="*/ 317311 h 850112"/>
              <a:gd name="connsiteX6" fmla="*/ 804028 w 3793768"/>
              <a:gd name="connsiteY6" fmla="*/ 7224 h 850112"/>
              <a:gd name="connsiteX7" fmla="*/ 240455 w 3793768"/>
              <a:gd name="connsiteY7" fmla="*/ 261058 h 850112"/>
              <a:gd name="connsiteX8" fmla="*/ 0 w 3793768"/>
              <a:gd name="connsiteY8" fmla="*/ 831509 h 850112"/>
              <a:gd name="connsiteX0" fmla="*/ 3793768 w 3793768"/>
              <a:gd name="connsiteY0" fmla="*/ 564507 h 850112"/>
              <a:gd name="connsiteX1" fmla="*/ 3337672 w 3793768"/>
              <a:gd name="connsiteY1" fmla="*/ 771980 h 850112"/>
              <a:gd name="connsiteX2" fmla="*/ 2371617 w 3793768"/>
              <a:gd name="connsiteY2" fmla="*/ 848687 h 850112"/>
              <a:gd name="connsiteX3" fmla="*/ 2193980 w 3793768"/>
              <a:gd name="connsiteY3" fmla="*/ 781181 h 850112"/>
              <a:gd name="connsiteX4" fmla="*/ 1794904 w 3793768"/>
              <a:gd name="connsiteY4" fmla="*/ 544180 h 850112"/>
              <a:gd name="connsiteX5" fmla="*/ 1485377 w 3793768"/>
              <a:gd name="connsiteY5" fmla="*/ 317311 h 850112"/>
              <a:gd name="connsiteX6" fmla="*/ 804028 w 3793768"/>
              <a:gd name="connsiteY6" fmla="*/ 7224 h 850112"/>
              <a:gd name="connsiteX7" fmla="*/ 240455 w 3793768"/>
              <a:gd name="connsiteY7" fmla="*/ 261058 h 850112"/>
              <a:gd name="connsiteX8" fmla="*/ 0 w 3793768"/>
              <a:gd name="connsiteY8" fmla="*/ 831509 h 850112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93980 w 3793768"/>
              <a:gd name="connsiteY3" fmla="*/ 781181 h 831509"/>
              <a:gd name="connsiteX4" fmla="*/ 1794904 w 3793768"/>
              <a:gd name="connsiteY4" fmla="*/ 544180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091778 w 3793768"/>
              <a:gd name="connsiteY3" fmla="*/ 644037 h 831509"/>
              <a:gd name="connsiteX4" fmla="*/ 1794904 w 3793768"/>
              <a:gd name="connsiteY4" fmla="*/ 544180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091778 w 3793768"/>
              <a:gd name="connsiteY3" fmla="*/ 644037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35579 w 3793768"/>
              <a:gd name="connsiteY3" fmla="*/ 583601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35579 w 3793768"/>
              <a:gd name="connsiteY3" fmla="*/ 583601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35579 w 3793768"/>
              <a:gd name="connsiteY3" fmla="*/ 583601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3768" h="831509">
                <a:moveTo>
                  <a:pt x="3793768" y="564507"/>
                </a:moveTo>
                <a:cubicBezTo>
                  <a:pt x="3771692" y="571967"/>
                  <a:pt x="3441672" y="746716"/>
                  <a:pt x="3337672" y="771980"/>
                </a:cubicBezTo>
                <a:cubicBezTo>
                  <a:pt x="3312352" y="779440"/>
                  <a:pt x="2614955" y="606182"/>
                  <a:pt x="2561421" y="592994"/>
                </a:cubicBezTo>
                <a:cubicBezTo>
                  <a:pt x="2507887" y="579806"/>
                  <a:pt x="2261305" y="618080"/>
                  <a:pt x="2135579" y="583601"/>
                </a:cubicBezTo>
                <a:cubicBezTo>
                  <a:pt x="2031754" y="528201"/>
                  <a:pt x="1915437" y="537811"/>
                  <a:pt x="1797337" y="460499"/>
                </a:cubicBezTo>
                <a:cubicBezTo>
                  <a:pt x="1679237" y="383187"/>
                  <a:pt x="1642817" y="390532"/>
                  <a:pt x="1485377" y="317311"/>
                </a:cubicBezTo>
                <a:cubicBezTo>
                  <a:pt x="1327937" y="244090"/>
                  <a:pt x="989939" y="-49493"/>
                  <a:pt x="804028" y="7224"/>
                </a:cubicBezTo>
                <a:cubicBezTo>
                  <a:pt x="515104" y="97895"/>
                  <a:pt x="374460" y="123677"/>
                  <a:pt x="240455" y="261058"/>
                </a:cubicBezTo>
                <a:cubicBezTo>
                  <a:pt x="106450" y="398439"/>
                  <a:pt x="60516" y="754565"/>
                  <a:pt x="0" y="831509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1" name="Star: 32 Points 210">
            <a:extLst>
              <a:ext uri="{FF2B5EF4-FFF2-40B4-BE49-F238E27FC236}">
                <a16:creationId xmlns:a16="http://schemas.microsoft.com/office/drawing/2014/main" id="{8B5288ED-9BE2-8AC9-38E7-8D68F5AAD8E0}"/>
              </a:ext>
            </a:extLst>
          </p:cNvPr>
          <p:cNvSpPr/>
          <p:nvPr/>
        </p:nvSpPr>
        <p:spPr>
          <a:xfrm>
            <a:off x="6393780" y="1522107"/>
            <a:ext cx="888151" cy="308539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BCDEBD34-AB00-4002-F571-0902020932BF}"/>
              </a:ext>
            </a:extLst>
          </p:cNvPr>
          <p:cNvSpPr txBox="1"/>
          <p:nvPr/>
        </p:nvSpPr>
        <p:spPr>
          <a:xfrm>
            <a:off x="10516896" y="1855414"/>
            <a:ext cx="183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LB front-end IP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037D8A8-5FF9-B2C8-201A-30CDA78949B6}"/>
              </a:ext>
            </a:extLst>
          </p:cNvPr>
          <p:cNvSpPr txBox="1"/>
          <p:nvPr/>
        </p:nvSpPr>
        <p:spPr>
          <a:xfrm>
            <a:off x="10521079" y="1070023"/>
            <a:ext cx="183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LB front-end IP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A20827D-427B-5C34-8DA3-F6DB621E40D9}"/>
              </a:ext>
            </a:extLst>
          </p:cNvPr>
          <p:cNvSpPr txBox="1"/>
          <p:nvPr/>
        </p:nvSpPr>
        <p:spPr>
          <a:xfrm>
            <a:off x="10589406" y="4287639"/>
            <a:ext cx="183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LB front-end IP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BA6A9D52-3745-F2B1-791D-30A6EF70CA6C}"/>
              </a:ext>
            </a:extLst>
          </p:cNvPr>
          <p:cNvSpPr txBox="1"/>
          <p:nvPr/>
        </p:nvSpPr>
        <p:spPr>
          <a:xfrm>
            <a:off x="10591436" y="5078249"/>
            <a:ext cx="183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LB front-end IP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16" name="Picture 215" descr="A logo of a company&#10;&#10;Description automatically generated">
            <a:extLst>
              <a:ext uri="{FF2B5EF4-FFF2-40B4-BE49-F238E27FC236}">
                <a16:creationId xmlns:a16="http://schemas.microsoft.com/office/drawing/2014/main" id="{E7375B26-EB00-6118-9B18-3B1D535936C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288" y="5631865"/>
            <a:ext cx="1918705" cy="101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1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2023-07-20T18:28:47Z</dcterms:created>
  <dcterms:modified xsi:type="dcterms:W3CDTF">2023-07-20T18:30:31Z</dcterms:modified>
</cp:coreProperties>
</file>