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AB083-B259-93A6-4291-B48C72ED2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54CC2E-90FB-4C77-F3A3-3E1BF7EC6D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1AB3C-ED1F-A0AD-4CCC-2F9B4A88F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3769-AB87-4E3F-9425-7EC2148955AC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0FB38-55F6-A32F-B69A-0CE28150B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CCD8F-DDED-3080-CADD-127320012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62D3-C864-431B-A6B8-C1D9F1040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1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F6A81-F206-984A-BDA4-00A3BB3BD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876904-A22F-5127-939A-9CD88A7A2E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25870-05FF-7E0C-818C-57AAB3178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3769-AB87-4E3F-9425-7EC2148955AC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6412F-B55D-9071-3486-464B5B718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5D4D2-5F9E-46B6-C537-225F9725D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62D3-C864-431B-A6B8-C1D9F1040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51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69EF88-3479-87AA-BF03-2143B47484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1B49F0-A566-17F0-30E2-D561F2763B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269C9-DD57-3F8B-A9E0-2F80F841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3769-AB87-4E3F-9425-7EC2148955AC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772E9-B059-C982-6CCE-963CA3730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9AB43-E58E-D661-3D1B-F05565D3C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62D3-C864-431B-A6B8-C1D9F1040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5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662FC-B1EE-821C-4B42-B144B527E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1FD56-1DF4-96F1-C6B4-516A4AA9C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AF64D-537E-E6E1-3DD3-66999B5C1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3769-AB87-4E3F-9425-7EC2148955AC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7A386-B48C-8D09-62FC-71C06120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165AE-D929-2E85-2A3D-000C69C4F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62D3-C864-431B-A6B8-C1D9F1040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50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AF2AF-7A04-CFF3-28ED-2FA8A367B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0369F4-5CE6-76CD-E414-E43827B23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C5B7F-B2FE-43C5-F264-7C6E346C1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3769-AB87-4E3F-9425-7EC2148955AC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5A4DD-380A-D922-C3BD-618A0ECD1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DB0CC-CFB9-1C77-D104-0EC7544A1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62D3-C864-431B-A6B8-C1D9F1040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66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EDEB2-6EEE-3BE1-58A8-B522D8106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169D0-5E08-3510-7655-DA49A97362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3731C9-84EB-5EBD-9340-C1F7A08BA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DB1127-D97D-729D-11F5-D2DBA597C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3769-AB87-4E3F-9425-7EC2148955AC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D23613-CB77-B2EC-7757-67B8ACFD4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9D2B4B-AAB7-1DBC-8AD2-2D3B5248C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62D3-C864-431B-A6B8-C1D9F1040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A3C44-89C9-1C3F-38AD-AEB2FF43F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3CC90-3DAA-CAF5-9CA7-066EE28B9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84CB4D-CA6D-713E-353F-5DC5402C4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DB6F88-8C3D-6DE6-99CD-6A49B6CECF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D15C63-1A98-5F1F-718A-B24C25CCF1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84DB05-4CF1-9E1D-62ED-20F1331C7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3769-AB87-4E3F-9425-7EC2148955AC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D4DAE6-6CE0-89A4-2832-DC38CBFA2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4EA62F-C37F-261A-6719-D0DD7EA55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62D3-C864-431B-A6B8-C1D9F1040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20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8DD40-28A6-D0F7-9884-2C4F3A5E9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292B0C-8250-5324-1B0E-9EB62DD1D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3769-AB87-4E3F-9425-7EC2148955AC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E0238-B595-D6E8-3062-3C42FF972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65FDE5-C73B-BF2D-2746-8ECD1463A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62D3-C864-431B-A6B8-C1D9F1040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43F2D1-D24E-14AD-B57E-96272B0F0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3769-AB87-4E3F-9425-7EC2148955AC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CC959F-82E9-75AA-0AB9-81DF759F6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B31676-B7E8-13F5-017A-73028C185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62D3-C864-431B-A6B8-C1D9F1040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4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691B1-E35B-3264-AFFE-72535CF9E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5BABE-7394-37DF-D171-D51008E87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AC2179-318A-1940-FC14-94BFD90364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DCD94-4B2C-4ADD-E4C7-4D89C4A86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3769-AB87-4E3F-9425-7EC2148955AC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D75D63-5EB8-9816-B8B0-52139F005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C6762-23B3-FD4C-03F6-EA5DB24B9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62D3-C864-431B-A6B8-C1D9F1040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51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F8C8B-F674-7E31-DD25-E98CAE5D6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1D17DC-9FB0-0E53-405C-38A9B0FE64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A3A89C-F64C-FE7F-3C83-E5DA40EBE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4FAB7-505C-28A9-C669-EAFED9B8A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3769-AB87-4E3F-9425-7EC2148955AC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58A06D-8D8B-EAF4-0286-CA414CE64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8A0512-6FA8-8BB1-BC5A-72E6B861D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62D3-C864-431B-A6B8-C1D9F1040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0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90C86B-6725-CA82-C5CE-02174A57A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123FF-F7E2-1D5E-3A68-F5C306159C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30FE5-945E-4C0F-AF31-6F4BE6634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613769-AB87-4E3F-9425-7EC2148955AC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FE69B-B9A2-F4E4-DEA3-4D5D90622C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4FDD2-4982-4F09-FEDF-4ED409DD06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3162D3-C864-431B-A6B8-C1D9F1040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67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5B0F778-3A52-CBD7-CE76-53FCF7D3B5F2}"/>
              </a:ext>
            </a:extLst>
          </p:cNvPr>
          <p:cNvSpPr/>
          <p:nvPr/>
        </p:nvSpPr>
        <p:spPr>
          <a:xfrm>
            <a:off x="580600" y="2608108"/>
            <a:ext cx="2340696" cy="1926466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F9A74D8-FD5D-E83B-2229-96ECDD658090}"/>
              </a:ext>
            </a:extLst>
          </p:cNvPr>
          <p:cNvGrpSpPr/>
          <p:nvPr/>
        </p:nvGrpSpPr>
        <p:grpSpPr>
          <a:xfrm>
            <a:off x="413546" y="2449779"/>
            <a:ext cx="1272575" cy="316657"/>
            <a:chOff x="6119176" y="321087"/>
            <a:chExt cx="827897" cy="237910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EAAB449A-9664-2E46-DDB4-7913CA9388EF}"/>
                </a:ext>
              </a:extLst>
            </p:cNvPr>
            <p:cNvSpPr/>
            <p:nvPr/>
          </p:nvSpPr>
          <p:spPr>
            <a:xfrm>
              <a:off x="6119176" y="321087"/>
              <a:ext cx="827897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 Routable hub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10.0.0.0/24</a:t>
              </a:r>
              <a:endParaRPr kumimoji="0" lang="it-IT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06F8DC27-B5B2-F913-0514-1636055675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35700" y="330796"/>
              <a:ext cx="228201" cy="228201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61434D5-DE55-1331-AD4C-3DDF998F7122}"/>
              </a:ext>
            </a:extLst>
          </p:cNvPr>
          <p:cNvGrpSpPr/>
          <p:nvPr/>
        </p:nvGrpSpPr>
        <p:grpSpPr>
          <a:xfrm>
            <a:off x="1932263" y="3644863"/>
            <a:ext cx="850018" cy="746649"/>
            <a:chOff x="2948608" y="1812086"/>
            <a:chExt cx="850018" cy="821314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3D3DAF24-A136-2638-C487-B6F7E22908AF}"/>
                </a:ext>
              </a:extLst>
            </p:cNvPr>
            <p:cNvSpPr/>
            <p:nvPr/>
          </p:nvSpPr>
          <p:spPr>
            <a:xfrm rot="5400000">
              <a:off x="2937257" y="1823437"/>
              <a:ext cx="783077" cy="760376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AD640C6-D99D-E680-52A2-B342EE4C946D}"/>
                </a:ext>
              </a:extLst>
            </p:cNvPr>
            <p:cNvGrpSpPr/>
            <p:nvPr/>
          </p:nvGrpSpPr>
          <p:grpSpPr>
            <a:xfrm>
              <a:off x="3593505" y="2511315"/>
              <a:ext cx="205121" cy="122085"/>
              <a:chOff x="6023872" y="321087"/>
              <a:chExt cx="418809" cy="237910"/>
            </a:xfrm>
          </p:grpSpPr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94C0A60C-5934-7137-28C1-A72F79781728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12" name="Graphic 11">
                <a:extLst>
                  <a:ext uri="{FF2B5EF4-FFF2-40B4-BE49-F238E27FC236}">
                    <a16:creationId xmlns:a16="http://schemas.microsoft.com/office/drawing/2014/main" id="{936D73E8-E985-A24B-AD76-94BD5B1C32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8E96DB7-5DA3-2539-1374-D67D73F8E0C1}"/>
              </a:ext>
            </a:extLst>
          </p:cNvPr>
          <p:cNvGrpSpPr/>
          <p:nvPr/>
        </p:nvGrpSpPr>
        <p:grpSpPr>
          <a:xfrm>
            <a:off x="847174" y="3241937"/>
            <a:ext cx="850018" cy="746649"/>
            <a:chOff x="2948608" y="1812086"/>
            <a:chExt cx="850018" cy="821314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88B87A51-0EA0-0908-49CD-3772A78D7CAF}"/>
                </a:ext>
              </a:extLst>
            </p:cNvPr>
            <p:cNvSpPr/>
            <p:nvPr/>
          </p:nvSpPr>
          <p:spPr>
            <a:xfrm rot="5400000">
              <a:off x="2937257" y="1823437"/>
              <a:ext cx="783077" cy="760376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3089624-F9AB-2C60-AE53-A318253BE1E7}"/>
                </a:ext>
              </a:extLst>
            </p:cNvPr>
            <p:cNvGrpSpPr/>
            <p:nvPr/>
          </p:nvGrpSpPr>
          <p:grpSpPr>
            <a:xfrm>
              <a:off x="3593505" y="2511315"/>
              <a:ext cx="205121" cy="122085"/>
              <a:chOff x="6023872" y="321087"/>
              <a:chExt cx="418809" cy="237910"/>
            </a:xfrm>
          </p:grpSpPr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1DE9C2E3-4897-F220-1957-28F52D443F3B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17" name="Graphic 16">
                <a:extLst>
                  <a:ext uri="{FF2B5EF4-FFF2-40B4-BE49-F238E27FC236}">
                    <a16:creationId xmlns:a16="http://schemas.microsoft.com/office/drawing/2014/main" id="{3F4D4CD4-2BA4-B6FF-62B4-8C34A49C99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</p:grpSp>
      <p:pic>
        <p:nvPicPr>
          <p:cNvPr id="18" name="Graphic 17">
            <a:extLst>
              <a:ext uri="{FF2B5EF4-FFF2-40B4-BE49-F238E27FC236}">
                <a16:creationId xmlns:a16="http://schemas.microsoft.com/office/drawing/2014/main" id="{D294FAF2-A8BB-2F64-8261-B435CD17E0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62763" y="3831321"/>
            <a:ext cx="500722" cy="455202"/>
          </a:xfrm>
          <a:prstGeom prst="rect">
            <a:avLst/>
          </a:prstGeom>
        </p:spPr>
      </p:pic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6D421597-9B03-C82C-69E9-2E5EED12A12D}"/>
              </a:ext>
            </a:extLst>
          </p:cNvPr>
          <p:cNvSpPr/>
          <p:nvPr/>
        </p:nvSpPr>
        <p:spPr>
          <a:xfrm>
            <a:off x="3713081" y="1520665"/>
            <a:ext cx="2227050" cy="1721272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3A68C9B-25EC-794B-32F3-C6DA378FDB44}"/>
              </a:ext>
            </a:extLst>
          </p:cNvPr>
          <p:cNvGrpSpPr/>
          <p:nvPr/>
        </p:nvGrpSpPr>
        <p:grpSpPr>
          <a:xfrm>
            <a:off x="3620319" y="1365429"/>
            <a:ext cx="1582695" cy="316657"/>
            <a:chOff x="6023873" y="321087"/>
            <a:chExt cx="1029650" cy="237910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6D1C3F96-DD6A-7E4B-F36D-F339A5F7A37A}"/>
                </a:ext>
              </a:extLst>
            </p:cNvPr>
            <p:cNvSpPr/>
            <p:nvPr/>
          </p:nvSpPr>
          <p:spPr>
            <a:xfrm>
              <a:off x="6023873" y="321087"/>
              <a:ext cx="1029650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Routable LZ hub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10.1.0.0/24</a:t>
              </a:r>
              <a:endParaRPr kumimoji="0" lang="it-IT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22" name="Graphic 21">
              <a:extLst>
                <a:ext uri="{FF2B5EF4-FFF2-40B4-BE49-F238E27FC236}">
                  <a16:creationId xmlns:a16="http://schemas.microsoft.com/office/drawing/2014/main" id="{A219F970-02AF-CD56-49D4-F75183604E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CCC695C5-A6B7-FA0B-C1EF-3475309777E1}"/>
              </a:ext>
            </a:extLst>
          </p:cNvPr>
          <p:cNvSpPr/>
          <p:nvPr/>
        </p:nvSpPr>
        <p:spPr>
          <a:xfrm>
            <a:off x="3713087" y="4062610"/>
            <a:ext cx="2227050" cy="1721272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58E0E5A-4399-D7DE-318B-1CFA6F4F8C34}"/>
              </a:ext>
            </a:extLst>
          </p:cNvPr>
          <p:cNvGrpSpPr/>
          <p:nvPr/>
        </p:nvGrpSpPr>
        <p:grpSpPr>
          <a:xfrm>
            <a:off x="3620319" y="3907373"/>
            <a:ext cx="1646216" cy="316657"/>
            <a:chOff x="6023873" y="321087"/>
            <a:chExt cx="1070976" cy="237910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C6E9E0F5-85A1-3EF6-378E-BA97A1CD7BAD}"/>
                </a:ext>
              </a:extLst>
            </p:cNvPr>
            <p:cNvSpPr/>
            <p:nvPr/>
          </p:nvSpPr>
          <p:spPr>
            <a:xfrm>
              <a:off x="6023873" y="321087"/>
              <a:ext cx="1070976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Routable LZ hub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10.1.2.0/24</a:t>
              </a:r>
              <a:endParaRPr kumimoji="0" lang="it-IT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A51B4986-BCB9-622B-006D-EBD5390E2B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D54A899-E388-7BE1-7CAD-D47005D0C657}"/>
              </a:ext>
            </a:extLst>
          </p:cNvPr>
          <p:cNvCxnSpPr>
            <a:cxnSpLocks/>
            <a:stCxn id="4" idx="3"/>
            <a:endCxn id="19" idx="1"/>
          </p:cNvCxnSpPr>
          <p:nvPr/>
        </p:nvCxnSpPr>
        <p:spPr>
          <a:xfrm flipV="1">
            <a:off x="2921297" y="2381301"/>
            <a:ext cx="791784" cy="1190041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8A722C5-B1B4-A9D9-8A5C-DDAB34AFB08A}"/>
              </a:ext>
            </a:extLst>
          </p:cNvPr>
          <p:cNvCxnSpPr>
            <a:cxnSpLocks/>
            <a:stCxn id="4" idx="3"/>
            <a:endCxn id="23" idx="1"/>
          </p:cNvCxnSpPr>
          <p:nvPr/>
        </p:nvCxnSpPr>
        <p:spPr>
          <a:xfrm>
            <a:off x="2921297" y="3571342"/>
            <a:ext cx="791790" cy="1351904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Graphic 28">
            <a:extLst>
              <a:ext uri="{FF2B5EF4-FFF2-40B4-BE49-F238E27FC236}">
                <a16:creationId xmlns:a16="http://schemas.microsoft.com/office/drawing/2014/main" id="{94AE26E6-8860-4F75-A951-2AEC5BB14F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76566" y="3359584"/>
            <a:ext cx="501592" cy="455993"/>
          </a:xfrm>
          <a:prstGeom prst="rect">
            <a:avLst/>
          </a:prstGeom>
        </p:spPr>
      </p:pic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D4BFEC41-E972-F9FF-41C9-D32F2E2E1A34}"/>
              </a:ext>
            </a:extLst>
          </p:cNvPr>
          <p:cNvSpPr/>
          <p:nvPr/>
        </p:nvSpPr>
        <p:spPr>
          <a:xfrm>
            <a:off x="7154556" y="1520665"/>
            <a:ext cx="2227050" cy="1721272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156009D-9CB3-0012-9CA5-AC85675CAF2E}"/>
              </a:ext>
            </a:extLst>
          </p:cNvPr>
          <p:cNvGrpSpPr/>
          <p:nvPr/>
        </p:nvGrpSpPr>
        <p:grpSpPr>
          <a:xfrm>
            <a:off x="7061795" y="1365429"/>
            <a:ext cx="1508891" cy="316657"/>
            <a:chOff x="6023873" y="321087"/>
            <a:chExt cx="981636" cy="237910"/>
          </a:xfrm>
        </p:grpSpPr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E77AF40C-7AB3-4A32-41BF-413A72C626B8}"/>
                </a:ext>
              </a:extLst>
            </p:cNvPr>
            <p:cNvSpPr/>
            <p:nvPr/>
          </p:nvSpPr>
          <p:spPr>
            <a:xfrm>
              <a:off x="6023873" y="321087"/>
              <a:ext cx="981636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LZ spoke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100.64.0.0/10</a:t>
              </a:r>
              <a:endParaRPr kumimoji="0" lang="it-IT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33" name="Graphic 32">
              <a:extLst>
                <a:ext uri="{FF2B5EF4-FFF2-40B4-BE49-F238E27FC236}">
                  <a16:creationId xmlns:a16="http://schemas.microsoft.com/office/drawing/2014/main" id="{9424083D-E391-5364-25B6-18C10D115C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A5FCD79-95CB-C2AB-D8ED-E108D5647029}"/>
              </a:ext>
            </a:extLst>
          </p:cNvPr>
          <p:cNvSpPr/>
          <p:nvPr/>
        </p:nvSpPr>
        <p:spPr>
          <a:xfrm rot="5400000">
            <a:off x="8007448" y="1857882"/>
            <a:ext cx="536466" cy="1883213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pic>
        <p:nvPicPr>
          <p:cNvPr id="35" name="Graphic 34">
            <a:extLst>
              <a:ext uri="{FF2B5EF4-FFF2-40B4-BE49-F238E27FC236}">
                <a16:creationId xmlns:a16="http://schemas.microsoft.com/office/drawing/2014/main" id="{CBC06225-9C99-0A41-637C-5C49732C88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62706" y="2676322"/>
            <a:ext cx="376201" cy="342001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15678C98-319F-9276-09BA-4CE1D45E4205}"/>
              </a:ext>
            </a:extLst>
          </p:cNvPr>
          <p:cNvGrpSpPr/>
          <p:nvPr/>
        </p:nvGrpSpPr>
        <p:grpSpPr>
          <a:xfrm>
            <a:off x="7325522" y="2991221"/>
            <a:ext cx="205120" cy="110987"/>
            <a:chOff x="6023872" y="321087"/>
            <a:chExt cx="418809" cy="237910"/>
          </a:xfrm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67FBD1D2-3E00-BB66-1484-422D5A44FACD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8448D21B-C645-01CB-95F8-8055E2E706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39" name="Graphic 38">
            <a:extLst>
              <a:ext uri="{FF2B5EF4-FFF2-40B4-BE49-F238E27FC236}">
                <a16:creationId xmlns:a16="http://schemas.microsoft.com/office/drawing/2014/main" id="{B473F4D7-1336-3CDC-93B4-D53E1D4BA6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90546" y="2676322"/>
            <a:ext cx="376201" cy="342001"/>
          </a:xfrm>
          <a:prstGeom prst="rect">
            <a:avLst/>
          </a:prstGeom>
        </p:spPr>
      </p:pic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FF0915C2-BCD3-22D8-A7C8-A942B43F42BC}"/>
              </a:ext>
            </a:extLst>
          </p:cNvPr>
          <p:cNvSpPr/>
          <p:nvPr/>
        </p:nvSpPr>
        <p:spPr>
          <a:xfrm rot="5400000">
            <a:off x="8022819" y="1076861"/>
            <a:ext cx="505723" cy="1883213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669201B-A446-C6A6-7951-A813057A9A2D}"/>
              </a:ext>
            </a:extLst>
          </p:cNvPr>
          <p:cNvGrpSpPr/>
          <p:nvPr/>
        </p:nvGrpSpPr>
        <p:grpSpPr>
          <a:xfrm>
            <a:off x="7325521" y="2205515"/>
            <a:ext cx="205120" cy="110987"/>
            <a:chOff x="6023872" y="321087"/>
            <a:chExt cx="418809" cy="237910"/>
          </a:xfrm>
        </p:grpSpPr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D397F68F-9944-D1E0-8135-27E6201F21F2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52ACBA98-C701-EDD9-E830-2EA3314BF2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0C159445-EC59-E8C5-60E4-E428F38F4E8C}"/>
              </a:ext>
            </a:extLst>
          </p:cNvPr>
          <p:cNvSpPr/>
          <p:nvPr/>
        </p:nvSpPr>
        <p:spPr>
          <a:xfrm>
            <a:off x="7154556" y="4059604"/>
            <a:ext cx="2227050" cy="1721272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0F50BD6-01ED-2016-C536-6171108925F7}"/>
              </a:ext>
            </a:extLst>
          </p:cNvPr>
          <p:cNvGrpSpPr/>
          <p:nvPr/>
        </p:nvGrpSpPr>
        <p:grpSpPr>
          <a:xfrm>
            <a:off x="7061795" y="3904367"/>
            <a:ext cx="1508891" cy="316657"/>
            <a:chOff x="6023873" y="321087"/>
            <a:chExt cx="981636" cy="237910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118B3572-C657-B362-1F41-89FA53606CBB}"/>
                </a:ext>
              </a:extLst>
            </p:cNvPr>
            <p:cNvSpPr/>
            <p:nvPr/>
          </p:nvSpPr>
          <p:spPr>
            <a:xfrm>
              <a:off x="6023873" y="321087"/>
              <a:ext cx="981636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LZ spoke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100.64.0.0/10</a:t>
              </a:r>
              <a:endParaRPr kumimoji="0" lang="it-IT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47" name="Graphic 46">
              <a:extLst>
                <a:ext uri="{FF2B5EF4-FFF2-40B4-BE49-F238E27FC236}">
                  <a16:creationId xmlns:a16="http://schemas.microsoft.com/office/drawing/2014/main" id="{3F1DBC62-A136-C3F2-522D-B7F98FF2F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0F33A36-D8B1-09AC-13AE-7682DB4F784A}"/>
              </a:ext>
            </a:extLst>
          </p:cNvPr>
          <p:cNvCxnSpPr>
            <a:cxnSpLocks/>
            <a:stCxn id="19" idx="3"/>
            <a:endCxn id="30" idx="1"/>
          </p:cNvCxnSpPr>
          <p:nvPr/>
        </p:nvCxnSpPr>
        <p:spPr>
          <a:xfrm>
            <a:off x="5940131" y="2381302"/>
            <a:ext cx="121442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2F742944-4F5F-9EDA-1293-D6A722F0CFBA}"/>
              </a:ext>
            </a:extLst>
          </p:cNvPr>
          <p:cNvSpPr/>
          <p:nvPr/>
        </p:nvSpPr>
        <p:spPr>
          <a:xfrm>
            <a:off x="6176983" y="2168343"/>
            <a:ext cx="725934" cy="451503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Virtual network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peering</a:t>
            </a:r>
            <a:endParaRPr kumimoji="0" lang="it-IT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1BA616E-45FE-AC65-88A9-FE2372ED06F2}"/>
              </a:ext>
            </a:extLst>
          </p:cNvPr>
          <p:cNvSpPr/>
          <p:nvPr/>
        </p:nvSpPr>
        <p:spPr>
          <a:xfrm>
            <a:off x="3496217" y="1153300"/>
            <a:ext cx="6261039" cy="225577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A0AF9FAB-E20A-030C-D591-C4B36C0A6EC4}"/>
              </a:ext>
            </a:extLst>
          </p:cNvPr>
          <p:cNvSpPr/>
          <p:nvPr/>
        </p:nvSpPr>
        <p:spPr>
          <a:xfrm>
            <a:off x="8787056" y="1054959"/>
            <a:ext cx="1189102" cy="196137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Landing zone A</a:t>
            </a:r>
            <a:endParaRPr kumimoji="0" lang="it-IT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FB58011-29F7-C448-166E-91AE223C6A67}"/>
              </a:ext>
            </a:extLst>
          </p:cNvPr>
          <p:cNvSpPr/>
          <p:nvPr/>
        </p:nvSpPr>
        <p:spPr>
          <a:xfrm>
            <a:off x="3495374" y="3726789"/>
            <a:ext cx="6261039" cy="225577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C2FF7D48-DC43-8BE6-CFA9-A23BAA1611AB}"/>
              </a:ext>
            </a:extLst>
          </p:cNvPr>
          <p:cNvSpPr/>
          <p:nvPr/>
        </p:nvSpPr>
        <p:spPr>
          <a:xfrm>
            <a:off x="8786212" y="3628448"/>
            <a:ext cx="1189102" cy="196137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Landing zone B</a:t>
            </a:r>
            <a:endParaRPr kumimoji="0" lang="it-IT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pic>
        <p:nvPicPr>
          <p:cNvPr id="54" name="Graphic 53">
            <a:extLst>
              <a:ext uri="{FF2B5EF4-FFF2-40B4-BE49-F238E27FC236}">
                <a16:creationId xmlns:a16="http://schemas.microsoft.com/office/drawing/2014/main" id="{5A3660FA-A38E-5D94-7B8C-1874E6ACB2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26808" y="1877671"/>
            <a:ext cx="376201" cy="342001"/>
          </a:xfrm>
          <a:prstGeom prst="rect">
            <a:avLst/>
          </a:prstGeom>
        </p:spPr>
      </p:pic>
      <p:pic>
        <p:nvPicPr>
          <p:cNvPr id="55" name="Graphic 54">
            <a:extLst>
              <a:ext uri="{FF2B5EF4-FFF2-40B4-BE49-F238E27FC236}">
                <a16:creationId xmlns:a16="http://schemas.microsoft.com/office/drawing/2014/main" id="{9189E7A5-98F5-39F4-143C-FE4432A9FE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54648" y="1877671"/>
            <a:ext cx="376201" cy="342001"/>
          </a:xfrm>
          <a:prstGeom prst="rect">
            <a:avLst/>
          </a:prstGeom>
        </p:spPr>
      </p:pic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1A3DFA2A-1F19-4718-07D4-38E5CB75F820}"/>
              </a:ext>
            </a:extLst>
          </p:cNvPr>
          <p:cNvSpPr/>
          <p:nvPr/>
        </p:nvSpPr>
        <p:spPr>
          <a:xfrm rot="5400000">
            <a:off x="8007448" y="4390691"/>
            <a:ext cx="536466" cy="1883213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pic>
        <p:nvPicPr>
          <p:cNvPr id="57" name="Graphic 56">
            <a:extLst>
              <a:ext uri="{FF2B5EF4-FFF2-40B4-BE49-F238E27FC236}">
                <a16:creationId xmlns:a16="http://schemas.microsoft.com/office/drawing/2014/main" id="{44A8372B-B3E8-A858-C18A-270D567135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62706" y="5209130"/>
            <a:ext cx="376201" cy="342001"/>
          </a:xfrm>
          <a:prstGeom prst="rect">
            <a:avLst/>
          </a:prstGeom>
        </p:spPr>
      </p:pic>
      <p:grpSp>
        <p:nvGrpSpPr>
          <p:cNvPr id="58" name="Group 57">
            <a:extLst>
              <a:ext uri="{FF2B5EF4-FFF2-40B4-BE49-F238E27FC236}">
                <a16:creationId xmlns:a16="http://schemas.microsoft.com/office/drawing/2014/main" id="{40D14AC8-7D53-78DA-38F6-C0FA16C2787D}"/>
              </a:ext>
            </a:extLst>
          </p:cNvPr>
          <p:cNvGrpSpPr/>
          <p:nvPr/>
        </p:nvGrpSpPr>
        <p:grpSpPr>
          <a:xfrm>
            <a:off x="7325522" y="5524029"/>
            <a:ext cx="205120" cy="110987"/>
            <a:chOff x="6023872" y="321087"/>
            <a:chExt cx="418809" cy="237910"/>
          </a:xfrm>
        </p:grpSpPr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0E0DBE4A-E63F-FF0D-CC59-948D6A8803A9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60" name="Graphic 59">
              <a:extLst>
                <a:ext uri="{FF2B5EF4-FFF2-40B4-BE49-F238E27FC236}">
                  <a16:creationId xmlns:a16="http://schemas.microsoft.com/office/drawing/2014/main" id="{0B0FB131-B89B-3F0D-93F8-6CDCD1C1AC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61" name="Graphic 60">
            <a:extLst>
              <a:ext uri="{FF2B5EF4-FFF2-40B4-BE49-F238E27FC236}">
                <a16:creationId xmlns:a16="http://schemas.microsoft.com/office/drawing/2014/main" id="{8979D639-2C10-CF3B-CDF3-DA3CEF75DC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90546" y="5209130"/>
            <a:ext cx="376201" cy="342001"/>
          </a:xfrm>
          <a:prstGeom prst="rect">
            <a:avLst/>
          </a:prstGeom>
        </p:spPr>
      </p:pic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A415565B-E3B7-609E-822C-DCF288DE38F6}"/>
              </a:ext>
            </a:extLst>
          </p:cNvPr>
          <p:cNvSpPr/>
          <p:nvPr/>
        </p:nvSpPr>
        <p:spPr>
          <a:xfrm rot="5400000">
            <a:off x="8022819" y="3609670"/>
            <a:ext cx="505723" cy="1883213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1DCCCFC-C881-6702-9102-8069936D791C}"/>
              </a:ext>
            </a:extLst>
          </p:cNvPr>
          <p:cNvGrpSpPr/>
          <p:nvPr/>
        </p:nvGrpSpPr>
        <p:grpSpPr>
          <a:xfrm>
            <a:off x="7325521" y="4738323"/>
            <a:ext cx="205120" cy="110987"/>
            <a:chOff x="6023872" y="321087"/>
            <a:chExt cx="418809" cy="237910"/>
          </a:xfrm>
        </p:grpSpPr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DF58E251-5D1C-1CB1-491D-535FE016F613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65" name="Graphic 64">
              <a:extLst>
                <a:ext uri="{FF2B5EF4-FFF2-40B4-BE49-F238E27FC236}">
                  <a16:creationId xmlns:a16="http://schemas.microsoft.com/office/drawing/2014/main" id="{A5A63E4B-C791-1DBC-D7DE-C197042327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66" name="Graphic 65">
            <a:extLst>
              <a:ext uri="{FF2B5EF4-FFF2-40B4-BE49-F238E27FC236}">
                <a16:creationId xmlns:a16="http://schemas.microsoft.com/office/drawing/2014/main" id="{081BFFDC-D638-9585-AF10-76FFE06D7E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26808" y="4410479"/>
            <a:ext cx="376201" cy="342001"/>
          </a:xfrm>
          <a:prstGeom prst="rect">
            <a:avLst/>
          </a:prstGeom>
        </p:spPr>
      </p:pic>
      <p:pic>
        <p:nvPicPr>
          <p:cNvPr id="67" name="Graphic 66">
            <a:extLst>
              <a:ext uri="{FF2B5EF4-FFF2-40B4-BE49-F238E27FC236}">
                <a16:creationId xmlns:a16="http://schemas.microsoft.com/office/drawing/2014/main" id="{8FD5E5A4-A202-49ED-718D-4A914E9E73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54648" y="4410479"/>
            <a:ext cx="376201" cy="342001"/>
          </a:xfrm>
          <a:prstGeom prst="rect">
            <a:avLst/>
          </a:prstGeom>
        </p:spPr>
      </p:pic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F689E56B-F0D5-2461-083C-B3BA832B8A27}"/>
              </a:ext>
            </a:extLst>
          </p:cNvPr>
          <p:cNvCxnSpPr>
            <a:cxnSpLocks/>
            <a:stCxn id="23" idx="3"/>
            <a:endCxn id="44" idx="1"/>
          </p:cNvCxnSpPr>
          <p:nvPr/>
        </p:nvCxnSpPr>
        <p:spPr>
          <a:xfrm flipV="1">
            <a:off x="5940137" y="4920240"/>
            <a:ext cx="1214419" cy="300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63237477-E99F-517D-7A6A-A0B6FA0B5877}"/>
              </a:ext>
            </a:extLst>
          </p:cNvPr>
          <p:cNvSpPr/>
          <p:nvPr/>
        </p:nvSpPr>
        <p:spPr>
          <a:xfrm>
            <a:off x="6171698" y="4705446"/>
            <a:ext cx="738338" cy="446533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sz="900" b="1" kern="0" dirty="0">
                <a:solidFill>
                  <a:prstClr val="black"/>
                </a:solidFill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Virtual network </a:t>
            </a:r>
          </a:p>
          <a:p>
            <a:pPr algn="ctr"/>
            <a:r>
              <a:rPr lang="en-US" sz="900" b="1" kern="0" dirty="0">
                <a:solidFill>
                  <a:prstClr val="black"/>
                </a:solidFill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peering</a:t>
            </a:r>
            <a:endParaRPr lang="it-IT" sz="900" b="1" kern="0" dirty="0">
              <a:solidFill>
                <a:prstClr val="black"/>
              </a:solidFill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9F136D70-4A35-D4C7-4F2C-AF7881D225AE}"/>
              </a:ext>
            </a:extLst>
          </p:cNvPr>
          <p:cNvGrpSpPr/>
          <p:nvPr/>
        </p:nvGrpSpPr>
        <p:grpSpPr>
          <a:xfrm>
            <a:off x="1931075" y="2772112"/>
            <a:ext cx="850018" cy="746649"/>
            <a:chOff x="2948608" y="1812086"/>
            <a:chExt cx="850018" cy="821314"/>
          </a:xfrm>
        </p:grpSpPr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8AE4FE45-4F96-D653-A252-CF7D445D04F0}"/>
                </a:ext>
              </a:extLst>
            </p:cNvPr>
            <p:cNvSpPr/>
            <p:nvPr/>
          </p:nvSpPr>
          <p:spPr>
            <a:xfrm rot="5400000">
              <a:off x="2937257" y="1823437"/>
              <a:ext cx="783077" cy="760376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015EB99E-EF5C-8F93-5C6C-6674C8270CB4}"/>
                </a:ext>
              </a:extLst>
            </p:cNvPr>
            <p:cNvGrpSpPr/>
            <p:nvPr/>
          </p:nvGrpSpPr>
          <p:grpSpPr>
            <a:xfrm>
              <a:off x="3593505" y="2511315"/>
              <a:ext cx="205121" cy="122085"/>
              <a:chOff x="6023872" y="321087"/>
              <a:chExt cx="418809" cy="237910"/>
            </a:xfrm>
          </p:grpSpPr>
          <p:sp>
            <p:nvSpPr>
              <p:cNvPr id="73" name="Rectangle: Rounded Corners 72">
                <a:extLst>
                  <a:ext uri="{FF2B5EF4-FFF2-40B4-BE49-F238E27FC236}">
                    <a16:creationId xmlns:a16="http://schemas.microsoft.com/office/drawing/2014/main" id="{FAB1F77F-A30A-568B-D46E-510F86702A1F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74" name="Graphic 73">
                <a:extLst>
                  <a:ext uri="{FF2B5EF4-FFF2-40B4-BE49-F238E27FC236}">
                    <a16:creationId xmlns:a16="http://schemas.microsoft.com/office/drawing/2014/main" id="{E47BDFA4-6A2F-4A50-EE85-6A9E86A601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</p:grpSp>
      <p:pic>
        <p:nvPicPr>
          <p:cNvPr id="75" name="Graphic 74">
            <a:extLst>
              <a:ext uri="{FF2B5EF4-FFF2-40B4-BE49-F238E27FC236}">
                <a16:creationId xmlns:a16="http://schemas.microsoft.com/office/drawing/2014/main" id="{442AD6A3-8935-CE21-AF3A-D79BA809259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070126" y="2918765"/>
            <a:ext cx="480998" cy="437271"/>
          </a:xfrm>
          <a:prstGeom prst="rect">
            <a:avLst/>
          </a:prstGeom>
        </p:spPr>
      </p:pic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39D89F39-D47B-6662-5991-BC73783DE848}"/>
              </a:ext>
            </a:extLst>
          </p:cNvPr>
          <p:cNvSpPr/>
          <p:nvPr/>
        </p:nvSpPr>
        <p:spPr>
          <a:xfrm rot="5400000">
            <a:off x="4561930" y="1858565"/>
            <a:ext cx="536466" cy="1883213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pic>
        <p:nvPicPr>
          <p:cNvPr id="77" name="Graphic 76">
            <a:extLst>
              <a:ext uri="{FF2B5EF4-FFF2-40B4-BE49-F238E27FC236}">
                <a16:creationId xmlns:a16="http://schemas.microsoft.com/office/drawing/2014/main" id="{80E3EB94-FA91-DA9D-E505-ADF8664700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17188" y="2677005"/>
            <a:ext cx="376201" cy="342001"/>
          </a:xfrm>
          <a:prstGeom prst="rect">
            <a:avLst/>
          </a:prstGeom>
        </p:spPr>
      </p:pic>
      <p:grpSp>
        <p:nvGrpSpPr>
          <p:cNvPr id="78" name="Group 77">
            <a:extLst>
              <a:ext uri="{FF2B5EF4-FFF2-40B4-BE49-F238E27FC236}">
                <a16:creationId xmlns:a16="http://schemas.microsoft.com/office/drawing/2014/main" id="{A49195FB-91C7-669C-D64E-8730AA76DBA7}"/>
              </a:ext>
            </a:extLst>
          </p:cNvPr>
          <p:cNvGrpSpPr/>
          <p:nvPr/>
        </p:nvGrpSpPr>
        <p:grpSpPr>
          <a:xfrm>
            <a:off x="5566647" y="2991905"/>
            <a:ext cx="205120" cy="110987"/>
            <a:chOff x="6023872" y="321087"/>
            <a:chExt cx="418809" cy="237910"/>
          </a:xfrm>
        </p:grpSpPr>
        <p:sp>
          <p:nvSpPr>
            <p:cNvPr id="79" name="Rectangle: Rounded Corners 78">
              <a:extLst>
                <a:ext uri="{FF2B5EF4-FFF2-40B4-BE49-F238E27FC236}">
                  <a16:creationId xmlns:a16="http://schemas.microsoft.com/office/drawing/2014/main" id="{7EAE472D-495C-C41A-7536-5DDCB0430893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80" name="Graphic 79">
              <a:extLst>
                <a:ext uri="{FF2B5EF4-FFF2-40B4-BE49-F238E27FC236}">
                  <a16:creationId xmlns:a16="http://schemas.microsoft.com/office/drawing/2014/main" id="{FA6D82E3-BAB0-BCD3-F758-D4E7B41B10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81" name="Graphic 80">
            <a:extLst>
              <a:ext uri="{FF2B5EF4-FFF2-40B4-BE49-F238E27FC236}">
                <a16:creationId xmlns:a16="http://schemas.microsoft.com/office/drawing/2014/main" id="{72C1E57B-5FEA-1557-C31E-FEC0B74A96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45028" y="2677005"/>
            <a:ext cx="376201" cy="342001"/>
          </a:xfrm>
          <a:prstGeom prst="rect">
            <a:avLst/>
          </a:prstGeom>
        </p:spPr>
      </p:pic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AD64F1DE-48EB-E243-AD9B-8E022DCFD4B5}"/>
              </a:ext>
            </a:extLst>
          </p:cNvPr>
          <p:cNvSpPr/>
          <p:nvPr/>
        </p:nvSpPr>
        <p:spPr>
          <a:xfrm rot="5400000">
            <a:off x="4561927" y="4439018"/>
            <a:ext cx="536466" cy="1883213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F75E8C9C-4C0A-D1F6-12BD-88370BACF6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17185" y="5257458"/>
            <a:ext cx="376201" cy="342001"/>
          </a:xfrm>
          <a:prstGeom prst="rect">
            <a:avLst/>
          </a:prstGeom>
        </p:spPr>
      </p:pic>
      <p:grpSp>
        <p:nvGrpSpPr>
          <p:cNvPr id="84" name="Group 83">
            <a:extLst>
              <a:ext uri="{FF2B5EF4-FFF2-40B4-BE49-F238E27FC236}">
                <a16:creationId xmlns:a16="http://schemas.microsoft.com/office/drawing/2014/main" id="{CC9C8B59-93DB-F9B6-208E-6DEA247089BB}"/>
              </a:ext>
            </a:extLst>
          </p:cNvPr>
          <p:cNvGrpSpPr/>
          <p:nvPr/>
        </p:nvGrpSpPr>
        <p:grpSpPr>
          <a:xfrm>
            <a:off x="5566644" y="5572357"/>
            <a:ext cx="205120" cy="110987"/>
            <a:chOff x="6023872" y="321087"/>
            <a:chExt cx="418809" cy="237910"/>
          </a:xfrm>
        </p:grpSpPr>
        <p:sp>
          <p:nvSpPr>
            <p:cNvPr id="85" name="Rectangle: Rounded Corners 84">
              <a:extLst>
                <a:ext uri="{FF2B5EF4-FFF2-40B4-BE49-F238E27FC236}">
                  <a16:creationId xmlns:a16="http://schemas.microsoft.com/office/drawing/2014/main" id="{D00FE71B-800C-350D-B623-2839D2FDAE95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86" name="Graphic 85">
              <a:extLst>
                <a:ext uri="{FF2B5EF4-FFF2-40B4-BE49-F238E27FC236}">
                  <a16:creationId xmlns:a16="http://schemas.microsoft.com/office/drawing/2014/main" id="{908E0B98-5A0D-92E2-3108-8AC52ED3EF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87" name="Graphic 86">
            <a:extLst>
              <a:ext uri="{FF2B5EF4-FFF2-40B4-BE49-F238E27FC236}">
                <a16:creationId xmlns:a16="http://schemas.microsoft.com/office/drawing/2014/main" id="{6D99DD7A-34CE-662B-549B-83F05600A2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45025" y="5257458"/>
            <a:ext cx="376201" cy="342001"/>
          </a:xfrm>
          <a:prstGeom prst="rect">
            <a:avLst/>
          </a:prstGeom>
        </p:spPr>
      </p:pic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9269AD2C-3F05-44FA-5B9F-A6A7611804A9}"/>
              </a:ext>
            </a:extLst>
          </p:cNvPr>
          <p:cNvSpPr/>
          <p:nvPr/>
        </p:nvSpPr>
        <p:spPr>
          <a:xfrm rot="5400000">
            <a:off x="4554640" y="1117506"/>
            <a:ext cx="536466" cy="1883213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011BDC66-2579-DC95-92BF-024113DD7F10}"/>
              </a:ext>
            </a:extLst>
          </p:cNvPr>
          <p:cNvGrpSpPr/>
          <p:nvPr/>
        </p:nvGrpSpPr>
        <p:grpSpPr>
          <a:xfrm>
            <a:off x="5559357" y="2250845"/>
            <a:ext cx="205120" cy="110987"/>
            <a:chOff x="6023872" y="321087"/>
            <a:chExt cx="418809" cy="237910"/>
          </a:xfrm>
        </p:grpSpPr>
        <p:sp>
          <p:nvSpPr>
            <p:cNvPr id="90" name="Rectangle: Rounded Corners 89">
              <a:extLst>
                <a:ext uri="{FF2B5EF4-FFF2-40B4-BE49-F238E27FC236}">
                  <a16:creationId xmlns:a16="http://schemas.microsoft.com/office/drawing/2014/main" id="{92861C69-C07F-CA41-3E37-C50D87C9B4A1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91" name="Graphic 90">
              <a:extLst>
                <a:ext uri="{FF2B5EF4-FFF2-40B4-BE49-F238E27FC236}">
                  <a16:creationId xmlns:a16="http://schemas.microsoft.com/office/drawing/2014/main" id="{E7B2864D-1D28-BE68-9C27-E7E6BDE866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sp>
        <p:nvSpPr>
          <p:cNvPr id="92" name="Rectangle 91">
            <a:extLst>
              <a:ext uri="{FF2B5EF4-FFF2-40B4-BE49-F238E27FC236}">
                <a16:creationId xmlns:a16="http://schemas.microsoft.com/office/drawing/2014/main" id="{E846B6C8-0167-71EC-34FB-6FEDAC972335}"/>
              </a:ext>
            </a:extLst>
          </p:cNvPr>
          <p:cNvSpPr/>
          <p:nvPr/>
        </p:nvSpPr>
        <p:spPr>
          <a:xfrm>
            <a:off x="4222537" y="1852005"/>
            <a:ext cx="516839" cy="426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SNAT</a:t>
            </a:r>
          </a:p>
          <a:p>
            <a:pPr algn="ct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NVA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CC407B08-F3CB-039C-DE7B-7B2AB6103D5C}"/>
              </a:ext>
            </a:extLst>
          </p:cNvPr>
          <p:cNvSpPr/>
          <p:nvPr/>
        </p:nvSpPr>
        <p:spPr>
          <a:xfrm>
            <a:off x="4905473" y="1845715"/>
            <a:ext cx="516839" cy="426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SNAT</a:t>
            </a:r>
          </a:p>
          <a:p>
            <a:pPr algn="ct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NVA</a:t>
            </a:r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AFF4917B-D1B5-5B8B-FA1A-8082BD858B96}"/>
              </a:ext>
            </a:extLst>
          </p:cNvPr>
          <p:cNvSpPr/>
          <p:nvPr/>
        </p:nvSpPr>
        <p:spPr>
          <a:xfrm rot="5400000">
            <a:off x="4561201" y="3726451"/>
            <a:ext cx="536466" cy="1883213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7984486-B890-66B9-6837-6304EDD718BB}"/>
              </a:ext>
            </a:extLst>
          </p:cNvPr>
          <p:cNvGrpSpPr/>
          <p:nvPr/>
        </p:nvGrpSpPr>
        <p:grpSpPr>
          <a:xfrm>
            <a:off x="5565918" y="4859790"/>
            <a:ext cx="205120" cy="110987"/>
            <a:chOff x="6023872" y="321087"/>
            <a:chExt cx="418809" cy="237910"/>
          </a:xfrm>
        </p:grpSpPr>
        <p:sp>
          <p:nvSpPr>
            <p:cNvPr id="96" name="Rectangle: Rounded Corners 95">
              <a:extLst>
                <a:ext uri="{FF2B5EF4-FFF2-40B4-BE49-F238E27FC236}">
                  <a16:creationId xmlns:a16="http://schemas.microsoft.com/office/drawing/2014/main" id="{62EF13C1-1172-1F4C-DA20-106478F0EE9C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97" name="Graphic 96">
              <a:extLst>
                <a:ext uri="{FF2B5EF4-FFF2-40B4-BE49-F238E27FC236}">
                  <a16:creationId xmlns:a16="http://schemas.microsoft.com/office/drawing/2014/main" id="{57CA384C-847E-04C3-F70A-25DE7BFBA7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E52FCF5A-A83F-C0C9-E626-5AD5693DB127}"/>
              </a:ext>
            </a:extLst>
          </p:cNvPr>
          <p:cNvSpPr/>
          <p:nvPr/>
        </p:nvSpPr>
        <p:spPr>
          <a:xfrm>
            <a:off x="4229098" y="4460950"/>
            <a:ext cx="516839" cy="426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SNAT</a:t>
            </a:r>
          </a:p>
          <a:p>
            <a:pPr algn="ct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NVA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9BC6D601-0498-CA93-D343-9D0A8F1AD835}"/>
              </a:ext>
            </a:extLst>
          </p:cNvPr>
          <p:cNvSpPr/>
          <p:nvPr/>
        </p:nvSpPr>
        <p:spPr>
          <a:xfrm>
            <a:off x="4912034" y="4454660"/>
            <a:ext cx="516839" cy="426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SNAT</a:t>
            </a:r>
          </a:p>
          <a:p>
            <a:pPr algn="ct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NVA</a:t>
            </a:r>
          </a:p>
        </p:txBody>
      </p:sp>
      <p:pic>
        <p:nvPicPr>
          <p:cNvPr id="100" name="Graphic 99">
            <a:extLst>
              <a:ext uri="{FF2B5EF4-FFF2-40B4-BE49-F238E27FC236}">
                <a16:creationId xmlns:a16="http://schemas.microsoft.com/office/drawing/2014/main" id="{CD37D181-45CA-7BE4-BED3-77B89497EDC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044235" y="1641176"/>
            <a:ext cx="273445" cy="273445"/>
          </a:xfrm>
          <a:prstGeom prst="rect">
            <a:avLst/>
          </a:prstGeom>
        </p:spPr>
      </p:pic>
      <p:pic>
        <p:nvPicPr>
          <p:cNvPr id="101" name="Graphic 100">
            <a:extLst>
              <a:ext uri="{FF2B5EF4-FFF2-40B4-BE49-F238E27FC236}">
                <a16:creationId xmlns:a16="http://schemas.microsoft.com/office/drawing/2014/main" id="{481B1EF2-EE7B-DB5E-2E79-9A7923F0DCA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044235" y="2459095"/>
            <a:ext cx="273445" cy="273445"/>
          </a:xfrm>
          <a:prstGeom prst="rect">
            <a:avLst/>
          </a:prstGeom>
        </p:spPr>
      </p:pic>
      <p:pic>
        <p:nvPicPr>
          <p:cNvPr id="102" name="Graphic 101">
            <a:extLst>
              <a:ext uri="{FF2B5EF4-FFF2-40B4-BE49-F238E27FC236}">
                <a16:creationId xmlns:a16="http://schemas.microsoft.com/office/drawing/2014/main" id="{FCAB821B-AF79-2975-9E3D-2041F34E528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051226" y="4187678"/>
            <a:ext cx="273445" cy="273445"/>
          </a:xfrm>
          <a:prstGeom prst="rect">
            <a:avLst/>
          </a:prstGeom>
        </p:spPr>
      </p:pic>
      <p:pic>
        <p:nvPicPr>
          <p:cNvPr id="103" name="Graphic 102">
            <a:extLst>
              <a:ext uri="{FF2B5EF4-FFF2-40B4-BE49-F238E27FC236}">
                <a16:creationId xmlns:a16="http://schemas.microsoft.com/office/drawing/2014/main" id="{9FFB464F-06FE-FAC0-F7F5-5230F7D869C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051226" y="5005597"/>
            <a:ext cx="273445" cy="273445"/>
          </a:xfrm>
          <a:prstGeom prst="rect">
            <a:avLst/>
          </a:prstGeom>
        </p:spPr>
      </p:pic>
      <p:pic>
        <p:nvPicPr>
          <p:cNvPr id="104" name="Picture 103" descr="A logo of a company&#10;&#10;Description automatically generated">
            <a:extLst>
              <a:ext uri="{FF2B5EF4-FFF2-40B4-BE49-F238E27FC236}">
                <a16:creationId xmlns:a16="http://schemas.microsoft.com/office/drawing/2014/main" id="{4BE6CCCD-8961-4BAF-DEFC-F659D6B8B6B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15" y="5518908"/>
            <a:ext cx="1918705" cy="1013464"/>
          </a:xfrm>
          <a:prstGeom prst="rect">
            <a:avLst/>
          </a:prstGeom>
        </p:spPr>
      </p:pic>
      <p:sp>
        <p:nvSpPr>
          <p:cNvPr id="105" name="TextBox 104">
            <a:extLst>
              <a:ext uri="{FF2B5EF4-FFF2-40B4-BE49-F238E27FC236}">
                <a16:creationId xmlns:a16="http://schemas.microsoft.com/office/drawing/2014/main" id="{7592E999-CEBD-DD39-F2E3-CEA0FBC6F884}"/>
              </a:ext>
            </a:extLst>
          </p:cNvPr>
          <p:cNvSpPr txBox="1"/>
          <p:nvPr/>
        </p:nvSpPr>
        <p:spPr>
          <a:xfrm>
            <a:off x="9360662" y="1568812"/>
            <a:ext cx="161935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</a:rPr>
              <a:t>RFC1918 destinations </a:t>
            </a:r>
          </a:p>
          <a:p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 next hop: SNAT device</a:t>
            </a:r>
            <a:endParaRPr lang="en-US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1000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803EFB04-3AB7-03FB-DE07-40A65F359D78}"/>
              </a:ext>
            </a:extLst>
          </p:cNvPr>
          <p:cNvSpPr txBox="1"/>
          <p:nvPr/>
        </p:nvSpPr>
        <p:spPr>
          <a:xfrm>
            <a:off x="9360662" y="2435636"/>
            <a:ext cx="161935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</a:rPr>
              <a:t>RFC1918 destinations </a:t>
            </a:r>
          </a:p>
          <a:p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 next hop: SNAT device</a:t>
            </a:r>
            <a:endParaRPr lang="en-US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1000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2F66A02-F825-2A9A-73E4-E29EFE75A5D7}"/>
              </a:ext>
            </a:extLst>
          </p:cNvPr>
          <p:cNvSpPr txBox="1"/>
          <p:nvPr/>
        </p:nvSpPr>
        <p:spPr>
          <a:xfrm>
            <a:off x="9396805" y="4133480"/>
            <a:ext cx="161935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</a:rPr>
              <a:t>RFC1918 destinations </a:t>
            </a:r>
          </a:p>
          <a:p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 next hop: SNAT device</a:t>
            </a:r>
            <a:endParaRPr lang="en-US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1000" dirty="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5FD12538-F0F0-5DEA-BC9E-D88783749E42}"/>
              </a:ext>
            </a:extLst>
          </p:cNvPr>
          <p:cNvSpPr txBox="1"/>
          <p:nvPr/>
        </p:nvSpPr>
        <p:spPr>
          <a:xfrm>
            <a:off x="9334435" y="4997133"/>
            <a:ext cx="161935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</a:rPr>
              <a:t>RFC1918 destinations </a:t>
            </a:r>
          </a:p>
          <a:p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 next hop: SNAT device</a:t>
            </a:r>
            <a:endParaRPr lang="en-US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43754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 Martis (AQUENT LLC)</dc:creator>
  <cp:lastModifiedBy>Jodi Martis (AQUENT LLC)</cp:lastModifiedBy>
  <cp:revision>1</cp:revision>
  <dcterms:created xsi:type="dcterms:W3CDTF">2023-07-20T18:10:12Z</dcterms:created>
  <dcterms:modified xsi:type="dcterms:W3CDTF">2023-07-20T18:10:41Z</dcterms:modified>
</cp:coreProperties>
</file>