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4" autoAdjust="0"/>
    <p:restoredTop sz="94660"/>
  </p:normalViewPr>
  <p:slideViewPr>
    <p:cSldViewPr snapToGrid="0">
      <p:cViewPr varScale="1">
        <p:scale>
          <a:sx n="91" d="100"/>
          <a:sy n="91" d="100"/>
        </p:scale>
        <p:origin x="22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97A5-BEB3-F2B3-4249-6A3CB840E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B9CDE7-F48D-840D-09BB-513B3B8E2D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4906A4-9F4E-F8D2-AE0B-3EDFF3CB4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1CCF-6B37-62D8-6CA5-57026660C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5F5DB2-AA0D-C36A-21A5-C833A948C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67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4DDF-A749-8EDB-DD98-0C3080E90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C762C4-4B1A-A754-F666-CE51ACDCB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DE88A-BD76-BFF6-42B8-FFEA5ACA6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C5E97-BE21-89CD-6DF2-E8D6C65D6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80FE24-3219-2611-90A2-A24CA57D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637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4825F-7B7C-FD29-54FF-132F20F42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7980A-6E5C-5B38-B6A5-BD916005A2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EE6EB-BC7A-1E45-5438-7888B6CC1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6CE5B-6697-BBC8-BE25-D00090182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BA21A-6401-7107-EE01-39A73DA6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9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94062-C01C-2233-6DC9-49861FEA8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22E91-79DD-BD44-36F7-5793B154B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919B9-5771-A08B-C6B5-5CD966BA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15DC3-1693-59B9-9C0D-2B80DDBFF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54088-3807-7120-03FD-054846A6A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37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78ADE-9BBF-AEFB-354F-0C8BA6F3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A4DDC6-0682-E8CA-FA68-9B6B13B267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6BFF7-88B6-015E-774C-D455AD58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95E71-6E6E-6A41-DCFA-5877B4603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45C1B-E14E-7CEE-BA90-8E8645A18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21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69892-02D6-8A60-3AF2-5ACE29BE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177E5-7218-9F5D-4DA4-3F6AA07CF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320A0-0B68-0D54-26FD-1F32AA1C8B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1EA17-92B9-0A61-1241-A663279F2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B3FF9-081E-6291-8460-29F387B6D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A6FC7-BD66-DF36-6092-CD61F9E04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59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E4154-AEA4-FBA9-21AF-E67090653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C3BFA-9EA6-07A9-81D3-371D66B990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802DC4-ECAA-2B51-4D00-20E44F83B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81EA3B-087F-FAD3-8102-84183325B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37BE2F-36C8-D8C5-3005-E5F19C33F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66EF8-224F-D5D8-C5C6-B3F3DF39B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3D80FB-00C3-B696-2E23-41A32C37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8B5D39-3CBE-2076-D13D-EA008A252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43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90617-2714-E227-7AF1-AD7E99529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94BD5E-D5C3-0735-74CE-45B47EFAC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B0FE2-72F0-FC59-5A73-EA1D23AE3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E328AD-82D4-6287-C9B9-B74BA9C2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48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4FA8559-197A-21EA-BFE9-42B845D2C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91521E-B595-A100-1E74-E05CC2D9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1954A-638F-2275-EF4F-1155C13DC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7A9D-EE09-4F02-2BEC-2174A5697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678A44-A3DE-D6D9-4AED-2DD7461B2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1DDB8D-F730-9988-81A6-303339843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0B59C-33A8-3577-0BA0-90EED1FA5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148D6-E780-E700-DD28-5A2FCDAF6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3979A-B2FF-5952-C026-943F52A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99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2D0F4-A0BF-01FB-C581-5B2F4924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4D3246-27B1-0C69-A193-0FB9766F3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57CDB-BCDB-EEE8-3786-1E4236537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C72439-F7A6-1E46-E960-DDA3E776A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DD112-F616-8093-0737-F32DAD468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4AE10-7E40-12A2-A1E3-F239E41F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B1ED8F-527A-0E33-F64D-7F1939422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D2074-C88F-41E0-E01B-32D4C424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FDDFB3-CA4E-AA0C-1E12-FA193F5477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2571A8-0101-4BBF-BAA6-4A305384F081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B52DE8-F0CD-5410-464A-EF15D1A3F8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224E4-1733-F907-60B1-5C5B201A7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657CC05-3100-4A55-8770-D61D42667F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936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BF2F9C1-F3AB-57EC-EF60-947E37D8FF2A}"/>
              </a:ext>
            </a:extLst>
          </p:cNvPr>
          <p:cNvSpPr/>
          <p:nvPr/>
        </p:nvSpPr>
        <p:spPr>
          <a:xfrm>
            <a:off x="1355362" y="2197726"/>
            <a:ext cx="2574765" cy="1926466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29BCA7F-9A90-56B5-0B0D-8CC9A66D8A94}"/>
              </a:ext>
            </a:extLst>
          </p:cNvPr>
          <p:cNvGrpSpPr/>
          <p:nvPr/>
        </p:nvGrpSpPr>
        <p:grpSpPr>
          <a:xfrm>
            <a:off x="1171604" y="2039396"/>
            <a:ext cx="1399833" cy="316657"/>
            <a:chOff x="6119176" y="321087"/>
            <a:chExt cx="827897" cy="237910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3598C6CF-ABE1-454D-8C1F-21006E390D1C}"/>
                </a:ext>
              </a:extLst>
            </p:cNvPr>
            <p:cNvSpPr/>
            <p:nvPr/>
          </p:nvSpPr>
          <p:spPr>
            <a:xfrm>
              <a:off x="6119176" y="321087"/>
              <a:ext cx="827897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 Routable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10.1.0.0/24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" name="Graphic 6">
              <a:extLst>
                <a:ext uri="{FF2B5EF4-FFF2-40B4-BE49-F238E27FC236}">
                  <a16:creationId xmlns:a16="http://schemas.microsoft.com/office/drawing/2014/main" id="{218A4C93-3D15-EEED-2C66-237968CFD49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35700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B1318E4E-86BC-9914-2DF9-C70E94091585}"/>
              </a:ext>
            </a:extLst>
          </p:cNvPr>
          <p:cNvGrpSpPr/>
          <p:nvPr/>
        </p:nvGrpSpPr>
        <p:grpSpPr>
          <a:xfrm>
            <a:off x="2842193" y="3234480"/>
            <a:ext cx="935019" cy="746649"/>
            <a:chOff x="2948608" y="1812086"/>
            <a:chExt cx="850018" cy="821314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8333392F-CFA6-E4FC-9D1A-6C919CB24BC7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4D542C34-9C3E-36C8-03C1-B0855222BE9F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2ED6C4BE-2D6E-732E-536F-B4AD70223B12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2" name="Graphic 11">
                <a:extLst>
                  <a:ext uri="{FF2B5EF4-FFF2-40B4-BE49-F238E27FC236}">
                    <a16:creationId xmlns:a16="http://schemas.microsoft.com/office/drawing/2014/main" id="{A366D5CE-6A81-DBE1-E38A-2BDA31FB5B2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5416066-3875-8450-A72C-0E4733C5D2B6}"/>
              </a:ext>
            </a:extLst>
          </p:cNvPr>
          <p:cNvGrpSpPr/>
          <p:nvPr/>
        </p:nvGrpSpPr>
        <p:grpSpPr>
          <a:xfrm>
            <a:off x="2838541" y="2370068"/>
            <a:ext cx="935019" cy="746649"/>
            <a:chOff x="2948608" y="1812086"/>
            <a:chExt cx="850018" cy="821314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33FA23E5-B9FE-3901-8894-EFB1F5F96286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D29B3C8E-056D-D173-9E90-452A1A26D715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16" name="Rectangle: Rounded Corners 15">
                <a:extLst>
                  <a:ext uri="{FF2B5EF4-FFF2-40B4-BE49-F238E27FC236}">
                    <a16:creationId xmlns:a16="http://schemas.microsoft.com/office/drawing/2014/main" id="{0EBD0D97-5A2B-31D5-8831-428928320FA2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17" name="Graphic 16">
                <a:extLst>
                  <a:ext uri="{FF2B5EF4-FFF2-40B4-BE49-F238E27FC236}">
                    <a16:creationId xmlns:a16="http://schemas.microsoft.com/office/drawing/2014/main" id="{9F4A8C14-90F0-5926-7667-3E6D9B0F76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18" name="Graphic 17">
            <a:extLst>
              <a:ext uri="{FF2B5EF4-FFF2-40B4-BE49-F238E27FC236}">
                <a16:creationId xmlns:a16="http://schemas.microsoft.com/office/drawing/2014/main" id="{DD52F445-C1BC-6136-1C31-94C6A69CF5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985742" y="3420937"/>
            <a:ext cx="550794" cy="455202"/>
          </a:xfrm>
          <a:prstGeom prst="rect">
            <a:avLst/>
          </a:prstGeom>
        </p:spPr>
      </p:pic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E6B6895-D785-4232-3691-470FCF3C5A71}"/>
              </a:ext>
            </a:extLst>
          </p:cNvPr>
          <p:cNvSpPr/>
          <p:nvPr/>
        </p:nvSpPr>
        <p:spPr>
          <a:xfrm>
            <a:off x="4801093" y="1110281"/>
            <a:ext cx="2449755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FACEAA8-F5FC-D697-EBB3-2EDC77D4CE12}"/>
              </a:ext>
            </a:extLst>
          </p:cNvPr>
          <p:cNvGrpSpPr/>
          <p:nvPr/>
        </p:nvGrpSpPr>
        <p:grpSpPr>
          <a:xfrm>
            <a:off x="4699054" y="955046"/>
            <a:ext cx="1740964" cy="316657"/>
            <a:chOff x="6023873" y="321087"/>
            <a:chExt cx="1029650" cy="237910"/>
          </a:xfrm>
        </p:grpSpPr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BDAF9A1D-0398-5080-886E-A57735FEBEC1}"/>
                </a:ext>
              </a:extLst>
            </p:cNvPr>
            <p:cNvSpPr/>
            <p:nvPr/>
          </p:nvSpPr>
          <p:spPr>
            <a:xfrm>
              <a:off x="6023873" y="321087"/>
              <a:ext cx="1029650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10.1.1.0/24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22" name="Graphic 21">
              <a:extLst>
                <a:ext uri="{FF2B5EF4-FFF2-40B4-BE49-F238E27FC236}">
                  <a16:creationId xmlns:a16="http://schemas.microsoft.com/office/drawing/2014/main" id="{B328BFF3-709F-9D0B-3533-B1DB5A8B77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4A5DC5-C66B-64C4-6110-0733EF6B7C3E}"/>
              </a:ext>
            </a:extLst>
          </p:cNvPr>
          <p:cNvGrpSpPr/>
          <p:nvPr/>
        </p:nvGrpSpPr>
        <p:grpSpPr>
          <a:xfrm>
            <a:off x="5034485" y="1908339"/>
            <a:ext cx="935019" cy="746649"/>
            <a:chOff x="2948608" y="1812086"/>
            <a:chExt cx="850018" cy="821314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E2FFCA46-7F95-B8B9-E898-A26562D7452D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2A133138-7905-1070-05D3-0C691822D7D9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26" name="Rectangle: Rounded Corners 25">
                <a:extLst>
                  <a:ext uri="{FF2B5EF4-FFF2-40B4-BE49-F238E27FC236}">
                    <a16:creationId xmlns:a16="http://schemas.microsoft.com/office/drawing/2014/main" id="{D800F433-4230-738F-89C4-5794FEE8D435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27" name="Graphic 26">
                <a:extLst>
                  <a:ext uri="{FF2B5EF4-FFF2-40B4-BE49-F238E27FC236}">
                    <a16:creationId xmlns:a16="http://schemas.microsoft.com/office/drawing/2014/main" id="{1D5B5A30-1F0E-0D26-650A-22B6A133DD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28" name="Graphic 27">
            <a:extLst>
              <a:ext uri="{FF2B5EF4-FFF2-40B4-BE49-F238E27FC236}">
                <a16:creationId xmlns:a16="http://schemas.microsoft.com/office/drawing/2014/main" id="{71BB98A6-4E3D-A8C5-AAB7-F37A04500C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3403" y="2093798"/>
            <a:ext cx="550794" cy="455202"/>
          </a:xfrm>
          <a:prstGeom prst="rect">
            <a:avLst/>
          </a:prstGeom>
        </p:spPr>
      </p:pic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5F45A1D-7A07-BCB1-E78F-9DEDF5DA03FB}"/>
              </a:ext>
            </a:extLst>
          </p:cNvPr>
          <p:cNvSpPr/>
          <p:nvPr/>
        </p:nvSpPr>
        <p:spPr>
          <a:xfrm>
            <a:off x="4801098" y="3652227"/>
            <a:ext cx="2449755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BDA75A6-BCBF-203C-9093-A8F549D374F2}"/>
              </a:ext>
            </a:extLst>
          </p:cNvPr>
          <p:cNvGrpSpPr/>
          <p:nvPr/>
        </p:nvGrpSpPr>
        <p:grpSpPr>
          <a:xfrm>
            <a:off x="4699054" y="3496990"/>
            <a:ext cx="1810838" cy="316657"/>
            <a:chOff x="6023873" y="321087"/>
            <a:chExt cx="1070976" cy="237910"/>
          </a:xfrm>
        </p:grpSpPr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7B426E3D-117D-368B-D63D-5809452143FD}"/>
                </a:ext>
              </a:extLst>
            </p:cNvPr>
            <p:cNvSpPr/>
            <p:nvPr/>
          </p:nvSpPr>
          <p:spPr>
            <a:xfrm>
              <a:off x="6023873" y="321087"/>
              <a:ext cx="107097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Routable LZ hub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10.1.2.0/24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32" name="Graphic 31">
              <a:extLst>
                <a:ext uri="{FF2B5EF4-FFF2-40B4-BE49-F238E27FC236}">
                  <a16:creationId xmlns:a16="http://schemas.microsoft.com/office/drawing/2014/main" id="{4FA105E9-D220-6176-409C-1F1014E7D0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C18F01C-2541-AB0D-4DD7-441C9D7867F8}"/>
              </a:ext>
            </a:extLst>
          </p:cNvPr>
          <p:cNvGrpSpPr/>
          <p:nvPr/>
        </p:nvGrpSpPr>
        <p:grpSpPr>
          <a:xfrm>
            <a:off x="5034492" y="4450285"/>
            <a:ext cx="935019" cy="746649"/>
            <a:chOff x="2948608" y="1812086"/>
            <a:chExt cx="850018" cy="821314"/>
          </a:xfrm>
        </p:grpSpPr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D3653A2B-AF1B-90DD-A00F-DE718F3463D2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E4B41C89-6BD5-4F2D-4804-A27E3A777EFE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0E7F91DF-64E2-44B1-3236-8294D4986AA6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37" name="Graphic 36">
                <a:extLst>
                  <a:ext uri="{FF2B5EF4-FFF2-40B4-BE49-F238E27FC236}">
                    <a16:creationId xmlns:a16="http://schemas.microsoft.com/office/drawing/2014/main" id="{B4A99B30-2E22-0B62-A0B9-77CCEF37C5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38" name="Graphic 37">
            <a:extLst>
              <a:ext uri="{FF2B5EF4-FFF2-40B4-BE49-F238E27FC236}">
                <a16:creationId xmlns:a16="http://schemas.microsoft.com/office/drawing/2014/main" id="{3783277B-A6ED-35D2-8943-84393128EC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93410" y="4635744"/>
            <a:ext cx="550794" cy="455202"/>
          </a:xfrm>
          <a:prstGeom prst="rect">
            <a:avLst/>
          </a:prstGeom>
        </p:spPr>
      </p:pic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F6EE340-F01C-185D-A9F0-4C5A1BA0EF29}"/>
              </a:ext>
            </a:extLst>
          </p:cNvPr>
          <p:cNvCxnSpPr>
            <a:cxnSpLocks/>
            <a:stCxn id="4" idx="3"/>
            <a:endCxn id="19" idx="1"/>
          </p:cNvCxnSpPr>
          <p:nvPr/>
        </p:nvCxnSpPr>
        <p:spPr>
          <a:xfrm flipV="1">
            <a:off x="3930129" y="1970917"/>
            <a:ext cx="870963" cy="1190041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9E03B37D-7B19-D355-A29D-BCBE5E3B95AB}"/>
              </a:ext>
            </a:extLst>
          </p:cNvPr>
          <p:cNvCxnSpPr>
            <a:cxnSpLocks/>
            <a:stCxn id="4" idx="3"/>
            <a:endCxn id="29" idx="1"/>
          </p:cNvCxnSpPr>
          <p:nvPr/>
        </p:nvCxnSpPr>
        <p:spPr>
          <a:xfrm>
            <a:off x="3930129" y="3160958"/>
            <a:ext cx="870968" cy="1351905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40">
            <a:extLst>
              <a:ext uri="{FF2B5EF4-FFF2-40B4-BE49-F238E27FC236}">
                <a16:creationId xmlns:a16="http://schemas.microsoft.com/office/drawing/2014/main" id="{2DE5CD61-80CB-0344-C561-BC6764A634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80872" y="2487715"/>
            <a:ext cx="551751" cy="455993"/>
          </a:xfrm>
          <a:prstGeom prst="rect">
            <a:avLst/>
          </a:prstGeom>
        </p:spPr>
      </p:pic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1EE2B6B4-AE25-E362-1CD4-61123042E1FA}"/>
              </a:ext>
            </a:extLst>
          </p:cNvPr>
          <p:cNvSpPr/>
          <p:nvPr/>
        </p:nvSpPr>
        <p:spPr>
          <a:xfrm>
            <a:off x="8586715" y="1110281"/>
            <a:ext cx="2449755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A13A1DB-0CCE-D926-4792-42DB0FA580B2}"/>
              </a:ext>
            </a:extLst>
          </p:cNvPr>
          <p:cNvGrpSpPr/>
          <p:nvPr/>
        </p:nvGrpSpPr>
        <p:grpSpPr>
          <a:xfrm>
            <a:off x="8484678" y="955046"/>
            <a:ext cx="1659781" cy="316657"/>
            <a:chOff x="6023873" y="321087"/>
            <a:chExt cx="981636" cy="237910"/>
          </a:xfrm>
        </p:grpSpPr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25D96709-B00B-8323-90B7-B96F7EC7DDC5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45" name="Graphic 44">
              <a:extLst>
                <a:ext uri="{FF2B5EF4-FFF2-40B4-BE49-F238E27FC236}">
                  <a16:creationId xmlns:a16="http://schemas.microsoft.com/office/drawing/2014/main" id="{1A75E0A2-C838-10C6-982A-250D2B0A623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7A345F7-146A-3ED0-D1FF-ADF431201855}"/>
              </a:ext>
            </a:extLst>
          </p:cNvPr>
          <p:cNvSpPr/>
          <p:nvPr/>
        </p:nvSpPr>
        <p:spPr>
          <a:xfrm rot="5400000">
            <a:off x="9551720" y="1353339"/>
            <a:ext cx="536465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4B11D984-28A8-3E69-D87A-C747FFE596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55679" y="2265938"/>
            <a:ext cx="413821" cy="342001"/>
          </a:xfrm>
          <a:prstGeom prst="rect">
            <a:avLst/>
          </a:prstGeom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D75E41B-27E6-D631-DB32-D872CC956AFF}"/>
              </a:ext>
            </a:extLst>
          </p:cNvPr>
          <p:cNvGrpSpPr/>
          <p:nvPr/>
        </p:nvGrpSpPr>
        <p:grpSpPr>
          <a:xfrm>
            <a:off x="10630084" y="2580838"/>
            <a:ext cx="225633" cy="110986"/>
            <a:chOff x="6023872" y="321087"/>
            <a:chExt cx="418809" cy="237910"/>
          </a:xfrm>
        </p:grpSpPr>
        <p:sp>
          <p:nvSpPr>
            <p:cNvPr id="49" name="Rectangle: Rounded Corners 48">
              <a:extLst>
                <a:ext uri="{FF2B5EF4-FFF2-40B4-BE49-F238E27FC236}">
                  <a16:creationId xmlns:a16="http://schemas.microsoft.com/office/drawing/2014/main" id="{D77605F7-D973-6E04-F513-AF8C8E63DDBF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50" name="Graphic 49">
              <a:extLst>
                <a:ext uri="{FF2B5EF4-FFF2-40B4-BE49-F238E27FC236}">
                  <a16:creationId xmlns:a16="http://schemas.microsoft.com/office/drawing/2014/main" id="{D38A361F-8A71-956B-260A-7899781C29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51" name="Graphic 50">
            <a:extLst>
              <a:ext uri="{FF2B5EF4-FFF2-40B4-BE49-F238E27FC236}">
                <a16:creationId xmlns:a16="http://schemas.microsoft.com/office/drawing/2014/main" id="{F760F4E4-3066-F036-F3A4-0DDB515A4C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46304" y="2265938"/>
            <a:ext cx="413821" cy="342001"/>
          </a:xfrm>
          <a:prstGeom prst="rect">
            <a:avLst/>
          </a:prstGeom>
        </p:spPr>
      </p:pic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D9E78C81-6B17-9270-ED4D-DB4D334791A3}"/>
              </a:ext>
            </a:extLst>
          </p:cNvPr>
          <p:cNvSpPr/>
          <p:nvPr/>
        </p:nvSpPr>
        <p:spPr>
          <a:xfrm rot="5400000">
            <a:off x="9567091" y="572318"/>
            <a:ext cx="505722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9EFC9E2E-E632-4330-6460-444436A42F1B}"/>
              </a:ext>
            </a:extLst>
          </p:cNvPr>
          <p:cNvGrpSpPr/>
          <p:nvPr/>
        </p:nvGrpSpPr>
        <p:grpSpPr>
          <a:xfrm>
            <a:off x="10630084" y="1795132"/>
            <a:ext cx="225633" cy="110986"/>
            <a:chOff x="6023872" y="321087"/>
            <a:chExt cx="418809" cy="237910"/>
          </a:xfrm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348367D0-BB8A-B948-6861-C67129967174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7D614861-7802-EAB3-6C4D-DB4D70A2B7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710A8E53-FE66-838D-EDC5-A9F8006578E5}"/>
              </a:ext>
            </a:extLst>
          </p:cNvPr>
          <p:cNvSpPr/>
          <p:nvPr/>
        </p:nvSpPr>
        <p:spPr>
          <a:xfrm>
            <a:off x="8586715" y="3649221"/>
            <a:ext cx="2449755" cy="1721272"/>
          </a:xfrm>
          <a:prstGeom prst="roundRect">
            <a:avLst/>
          </a:prstGeom>
          <a:solidFill>
            <a:srgbClr val="E9F5FD"/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D12B8B6-AA3C-6AC8-000D-B263426BC460}"/>
              </a:ext>
            </a:extLst>
          </p:cNvPr>
          <p:cNvGrpSpPr/>
          <p:nvPr/>
        </p:nvGrpSpPr>
        <p:grpSpPr>
          <a:xfrm>
            <a:off x="8484678" y="3493984"/>
            <a:ext cx="1659781" cy="316657"/>
            <a:chOff x="6023873" y="321087"/>
            <a:chExt cx="981636" cy="237910"/>
          </a:xfrm>
        </p:grpSpPr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25858199-265B-7D01-768C-77EC9A9E2F92}"/>
                </a:ext>
              </a:extLst>
            </p:cNvPr>
            <p:cNvSpPr/>
            <p:nvPr/>
          </p:nvSpPr>
          <p:spPr>
            <a:xfrm>
              <a:off x="6023873" y="321087"/>
              <a:ext cx="981636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LZ spoke</a:t>
              </a:r>
            </a:p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rPr>
                <a:t>100.64.0.0/10</a:t>
              </a:r>
              <a:endParaRPr kumimoji="0" lang="it-IT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59" name="Graphic 58">
              <a:extLst>
                <a:ext uri="{FF2B5EF4-FFF2-40B4-BE49-F238E27FC236}">
                  <a16:creationId xmlns:a16="http://schemas.microsoft.com/office/drawing/2014/main" id="{E40BEE83-8AFA-F3CC-2828-339F9A29984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4235142-26E1-BCC6-942E-A78A0B6B2402}"/>
              </a:ext>
            </a:extLst>
          </p:cNvPr>
          <p:cNvCxnSpPr>
            <a:cxnSpLocks/>
            <a:stCxn id="19" idx="3"/>
            <a:endCxn id="42" idx="1"/>
          </p:cNvCxnSpPr>
          <p:nvPr/>
        </p:nvCxnSpPr>
        <p:spPr>
          <a:xfrm>
            <a:off x="7250848" y="1970919"/>
            <a:ext cx="1335869" cy="0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2041FF5-18E2-A283-3556-19020E77A799}"/>
              </a:ext>
            </a:extLst>
          </p:cNvPr>
          <p:cNvSpPr/>
          <p:nvPr/>
        </p:nvSpPr>
        <p:spPr>
          <a:xfrm>
            <a:off x="7482807" y="1758905"/>
            <a:ext cx="903707" cy="410168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</a:t>
            </a:r>
            <a:r>
              <a:rPr kumimoji="0" lang="en-US" sz="9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9CDAA04F-DE5E-5509-C27D-3A98045A7443}"/>
              </a:ext>
            </a:extLst>
          </p:cNvPr>
          <p:cNvSpPr/>
          <p:nvPr/>
        </p:nvSpPr>
        <p:spPr>
          <a:xfrm>
            <a:off x="4562543" y="742917"/>
            <a:ext cx="6887143" cy="225577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800C352-C15D-A901-2AC4-BB705E11CE2B}"/>
              </a:ext>
            </a:extLst>
          </p:cNvPr>
          <p:cNvSpPr/>
          <p:nvPr/>
        </p:nvSpPr>
        <p:spPr>
          <a:xfrm>
            <a:off x="10382464" y="644576"/>
            <a:ext cx="1308013" cy="19613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A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D42DB4E-01FD-BCE8-6D7C-2D881530BDA4}"/>
              </a:ext>
            </a:extLst>
          </p:cNvPr>
          <p:cNvSpPr/>
          <p:nvPr/>
        </p:nvSpPr>
        <p:spPr>
          <a:xfrm>
            <a:off x="4561615" y="3316406"/>
            <a:ext cx="6887143" cy="225577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E6C7BE7-0A4A-CA41-10EC-091D91734A2F}"/>
              </a:ext>
            </a:extLst>
          </p:cNvPr>
          <p:cNvSpPr/>
          <p:nvPr/>
        </p:nvSpPr>
        <p:spPr>
          <a:xfrm>
            <a:off x="10381536" y="3218064"/>
            <a:ext cx="1308013" cy="196137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Landing zone B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66" name="Graphic 65">
            <a:extLst>
              <a:ext uri="{FF2B5EF4-FFF2-40B4-BE49-F238E27FC236}">
                <a16:creationId xmlns:a16="http://schemas.microsoft.com/office/drawing/2014/main" id="{3199CB41-87EA-1E46-6ED8-1EFEEC6A2C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16191" y="1467288"/>
            <a:ext cx="413821" cy="342001"/>
          </a:xfrm>
          <a:prstGeom prst="rect">
            <a:avLst/>
          </a:prstGeom>
        </p:spPr>
      </p:pic>
      <p:pic>
        <p:nvPicPr>
          <p:cNvPr id="67" name="Graphic 66">
            <a:extLst>
              <a:ext uri="{FF2B5EF4-FFF2-40B4-BE49-F238E27FC236}">
                <a16:creationId xmlns:a16="http://schemas.microsoft.com/office/drawing/2014/main" id="{A69D3CBE-F3A6-DE91-8BDA-206D813355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6816" y="1467288"/>
            <a:ext cx="413821" cy="342001"/>
          </a:xfrm>
          <a:prstGeom prst="rect">
            <a:avLst/>
          </a:prstGeom>
        </p:spPr>
      </p:pic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F3D33D7E-A20C-9EA0-1F3F-881EE50B10CE}"/>
              </a:ext>
            </a:extLst>
          </p:cNvPr>
          <p:cNvSpPr/>
          <p:nvPr/>
        </p:nvSpPr>
        <p:spPr>
          <a:xfrm rot="5400000">
            <a:off x="9551720" y="3886147"/>
            <a:ext cx="536465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pic>
        <p:nvPicPr>
          <p:cNvPr id="69" name="Graphic 68">
            <a:extLst>
              <a:ext uri="{FF2B5EF4-FFF2-40B4-BE49-F238E27FC236}">
                <a16:creationId xmlns:a16="http://schemas.microsoft.com/office/drawing/2014/main" id="{CCCCDDCD-364C-69BB-76AF-9EDACE6FC1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55679" y="4798748"/>
            <a:ext cx="413821" cy="342001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B064D5F5-0AC3-8409-4360-1E8A9EB1281D}"/>
              </a:ext>
            </a:extLst>
          </p:cNvPr>
          <p:cNvGrpSpPr/>
          <p:nvPr/>
        </p:nvGrpSpPr>
        <p:grpSpPr>
          <a:xfrm>
            <a:off x="10630084" y="5113646"/>
            <a:ext cx="225633" cy="110986"/>
            <a:chOff x="6023872" y="321087"/>
            <a:chExt cx="418809" cy="237910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C9BB77E7-1D86-BB3B-E122-265A869BDC00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2" name="Graphic 71">
              <a:extLst>
                <a:ext uri="{FF2B5EF4-FFF2-40B4-BE49-F238E27FC236}">
                  <a16:creationId xmlns:a16="http://schemas.microsoft.com/office/drawing/2014/main" id="{A079FC61-09FE-CF86-8C72-B109C2DF8C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73" name="Graphic 72">
            <a:extLst>
              <a:ext uri="{FF2B5EF4-FFF2-40B4-BE49-F238E27FC236}">
                <a16:creationId xmlns:a16="http://schemas.microsoft.com/office/drawing/2014/main" id="{AD2A5353-78EA-EE19-EB0A-479C506F8D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46304" y="4798748"/>
            <a:ext cx="413821" cy="342001"/>
          </a:xfrm>
          <a:prstGeom prst="rect">
            <a:avLst/>
          </a:prstGeom>
        </p:spPr>
      </p:pic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90AA2A1B-8B93-0AA8-2AF6-29F85E7E0D6F}"/>
              </a:ext>
            </a:extLst>
          </p:cNvPr>
          <p:cNvSpPr/>
          <p:nvPr/>
        </p:nvSpPr>
        <p:spPr>
          <a:xfrm rot="5400000">
            <a:off x="9567091" y="3105126"/>
            <a:ext cx="505722" cy="2071534"/>
          </a:xfrm>
          <a:prstGeom prst="roundRect">
            <a:avLst/>
          </a:prstGeom>
          <a:solidFill>
            <a:sysClr val="window" lastClr="FFFFFF">
              <a:lumMod val="95000"/>
            </a:sysClr>
          </a:solidFill>
          <a:ln w="12700" cap="flat" cmpd="sng" algn="ctr">
            <a:solidFill>
              <a:srgbClr val="4472C4">
                <a:shade val="50000"/>
              </a:srgbClr>
            </a:solidFill>
            <a:prstDash val="sysDot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900" b="1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0503006-D7C3-0CCC-82E4-980E5D94956B}"/>
              </a:ext>
            </a:extLst>
          </p:cNvPr>
          <p:cNvGrpSpPr/>
          <p:nvPr/>
        </p:nvGrpSpPr>
        <p:grpSpPr>
          <a:xfrm>
            <a:off x="10630084" y="4327940"/>
            <a:ext cx="225633" cy="110986"/>
            <a:chOff x="6023872" y="321087"/>
            <a:chExt cx="418809" cy="237910"/>
          </a:xfrm>
        </p:grpSpPr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BC73D9BD-1F94-03FB-0F49-9D880C8A6227}"/>
                </a:ext>
              </a:extLst>
            </p:cNvPr>
            <p:cNvSpPr/>
            <p:nvPr/>
          </p:nvSpPr>
          <p:spPr>
            <a:xfrm>
              <a:off x="6023872" y="321087"/>
              <a:ext cx="418809" cy="237325"/>
            </a:xfrm>
            <a:prstGeom prst="roundRect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4472C4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pic>
          <p:nvPicPr>
            <p:cNvPr id="77" name="Graphic 76">
              <a:extLst>
                <a:ext uri="{FF2B5EF4-FFF2-40B4-BE49-F238E27FC236}">
                  <a16:creationId xmlns:a16="http://schemas.microsoft.com/office/drawing/2014/main" id="{D1A8F234-B08E-DD34-15B2-92A57C6195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119176" y="330796"/>
              <a:ext cx="228201" cy="228201"/>
            </a:xfrm>
            <a:prstGeom prst="rect">
              <a:avLst/>
            </a:prstGeom>
          </p:spPr>
        </p:pic>
      </p:grpSp>
      <p:pic>
        <p:nvPicPr>
          <p:cNvPr id="78" name="Graphic 77">
            <a:extLst>
              <a:ext uri="{FF2B5EF4-FFF2-40B4-BE49-F238E27FC236}">
                <a16:creationId xmlns:a16="http://schemas.microsoft.com/office/drawing/2014/main" id="{19795ED7-8C41-362B-0C48-52F49C82B4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16191" y="4000096"/>
            <a:ext cx="413821" cy="342001"/>
          </a:xfrm>
          <a:prstGeom prst="rect">
            <a:avLst/>
          </a:prstGeom>
        </p:spPr>
      </p:pic>
      <p:pic>
        <p:nvPicPr>
          <p:cNvPr id="79" name="Graphic 78">
            <a:extLst>
              <a:ext uri="{FF2B5EF4-FFF2-40B4-BE49-F238E27FC236}">
                <a16:creationId xmlns:a16="http://schemas.microsoft.com/office/drawing/2014/main" id="{FD5B4399-2CCA-92E2-D6EC-1037B2DFEF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06816" y="4000096"/>
            <a:ext cx="413821" cy="342001"/>
          </a:xfrm>
          <a:prstGeom prst="rect">
            <a:avLst/>
          </a:prstGeom>
        </p:spPr>
      </p:pic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E6C11EBE-72E0-9540-9729-255599194551}"/>
              </a:ext>
            </a:extLst>
          </p:cNvPr>
          <p:cNvCxnSpPr>
            <a:cxnSpLocks/>
            <a:stCxn id="29" idx="3"/>
            <a:endCxn id="56" idx="1"/>
          </p:cNvCxnSpPr>
          <p:nvPr/>
        </p:nvCxnSpPr>
        <p:spPr>
          <a:xfrm flipV="1">
            <a:off x="7250853" y="4509857"/>
            <a:ext cx="1335861" cy="3006"/>
          </a:xfrm>
          <a:prstGeom prst="straightConnector1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1" name="Group 80">
            <a:extLst>
              <a:ext uri="{FF2B5EF4-FFF2-40B4-BE49-F238E27FC236}">
                <a16:creationId xmlns:a16="http://schemas.microsoft.com/office/drawing/2014/main" id="{1A2E05F9-BB98-CA4C-139F-78D92F1994B7}"/>
              </a:ext>
            </a:extLst>
          </p:cNvPr>
          <p:cNvGrpSpPr/>
          <p:nvPr/>
        </p:nvGrpSpPr>
        <p:grpSpPr>
          <a:xfrm>
            <a:off x="6144205" y="3925933"/>
            <a:ext cx="935019" cy="746649"/>
            <a:chOff x="2948608" y="1812086"/>
            <a:chExt cx="850018" cy="821314"/>
          </a:xfrm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41B22796-6328-83A8-ECAD-BB27C517F61E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2A1C27FA-6C3F-4299-FFB1-687340A7E8C2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76FC56CC-73C1-1D3F-EF09-2C99A6D668B7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85" name="Graphic 84">
                <a:extLst>
                  <a:ext uri="{FF2B5EF4-FFF2-40B4-BE49-F238E27FC236}">
                    <a16:creationId xmlns:a16="http://schemas.microsoft.com/office/drawing/2014/main" id="{BE9084FF-DEE7-E477-A085-FF1CC2BAC3F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86" name="Graphic 85">
            <a:extLst>
              <a:ext uri="{FF2B5EF4-FFF2-40B4-BE49-F238E27FC236}">
                <a16:creationId xmlns:a16="http://schemas.microsoft.com/office/drawing/2014/main" id="{DB8D8C30-0A66-9E8D-3478-AF1B5BFD412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97160" y="4072586"/>
            <a:ext cx="529098" cy="437271"/>
          </a:xfrm>
          <a:prstGeom prst="rect">
            <a:avLst/>
          </a:prstGeom>
        </p:spPr>
      </p:pic>
      <p:grpSp>
        <p:nvGrpSpPr>
          <p:cNvPr id="87" name="Group 86">
            <a:extLst>
              <a:ext uri="{FF2B5EF4-FFF2-40B4-BE49-F238E27FC236}">
                <a16:creationId xmlns:a16="http://schemas.microsoft.com/office/drawing/2014/main" id="{5851D438-DA00-0479-093F-00A42EC26B1A}"/>
              </a:ext>
            </a:extLst>
          </p:cNvPr>
          <p:cNvGrpSpPr/>
          <p:nvPr/>
        </p:nvGrpSpPr>
        <p:grpSpPr>
          <a:xfrm>
            <a:off x="6144205" y="1687466"/>
            <a:ext cx="935019" cy="711888"/>
            <a:chOff x="2948608" y="2180614"/>
            <a:chExt cx="850018" cy="783078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0A243E99-87C7-434A-E276-5F785632729F}"/>
                </a:ext>
              </a:extLst>
            </p:cNvPr>
            <p:cNvSpPr/>
            <p:nvPr/>
          </p:nvSpPr>
          <p:spPr>
            <a:xfrm rot="5400000">
              <a:off x="2937257" y="2191965"/>
              <a:ext cx="783078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89" name="Group 88">
              <a:extLst>
                <a:ext uri="{FF2B5EF4-FFF2-40B4-BE49-F238E27FC236}">
                  <a16:creationId xmlns:a16="http://schemas.microsoft.com/office/drawing/2014/main" id="{38B7A93F-5E01-7C4A-17F1-655B53408153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90" name="Rectangle: Rounded Corners 89">
                <a:extLst>
                  <a:ext uri="{FF2B5EF4-FFF2-40B4-BE49-F238E27FC236}">
                    <a16:creationId xmlns:a16="http://schemas.microsoft.com/office/drawing/2014/main" id="{AF095FDB-32B7-E47F-5851-4C4D1732D378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91" name="Graphic 90">
                <a:extLst>
                  <a:ext uri="{FF2B5EF4-FFF2-40B4-BE49-F238E27FC236}">
                    <a16:creationId xmlns:a16="http://schemas.microsoft.com/office/drawing/2014/main" id="{10C29FC5-D31A-339E-5D01-7194EDBF24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92" name="Graphic 91">
            <a:extLst>
              <a:ext uri="{FF2B5EF4-FFF2-40B4-BE49-F238E27FC236}">
                <a16:creationId xmlns:a16="http://schemas.microsoft.com/office/drawing/2014/main" id="{91BCBC04-5EFA-9D76-162D-4DC0DC48FA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297160" y="1758907"/>
            <a:ext cx="529098" cy="437271"/>
          </a:xfrm>
          <a:prstGeom prst="rect">
            <a:avLst/>
          </a:prstGeom>
        </p:spPr>
      </p:pic>
      <p:grpSp>
        <p:nvGrpSpPr>
          <p:cNvPr id="93" name="Group 92">
            <a:extLst>
              <a:ext uri="{FF2B5EF4-FFF2-40B4-BE49-F238E27FC236}">
                <a16:creationId xmlns:a16="http://schemas.microsoft.com/office/drawing/2014/main" id="{D094F10F-EFC8-F11F-F985-5CD13353E5C5}"/>
              </a:ext>
            </a:extLst>
          </p:cNvPr>
          <p:cNvGrpSpPr/>
          <p:nvPr/>
        </p:nvGrpSpPr>
        <p:grpSpPr>
          <a:xfrm>
            <a:off x="1676227" y="3225938"/>
            <a:ext cx="935019" cy="746649"/>
            <a:chOff x="2948608" y="1812086"/>
            <a:chExt cx="850018" cy="821314"/>
          </a:xfrm>
        </p:grpSpPr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4EC44D9D-5C64-221E-65EF-6B999BA9368C}"/>
                </a:ext>
              </a:extLst>
            </p:cNvPr>
            <p:cNvSpPr/>
            <p:nvPr/>
          </p:nvSpPr>
          <p:spPr>
            <a:xfrm rot="5400000">
              <a:off x="2937257" y="1823437"/>
              <a:ext cx="783077" cy="760376"/>
            </a:xfrm>
            <a:prstGeom prst="roundRect">
              <a:avLst/>
            </a:prstGeom>
            <a:solidFill>
              <a:sysClr val="window" lastClr="FFFFFF">
                <a:lumMod val="95000"/>
              </a:sysClr>
            </a:solidFill>
            <a:ln w="12700" cap="flat" cmpd="sng" algn="ctr">
              <a:solidFill>
                <a:srgbClr val="4472C4">
                  <a:shade val="50000"/>
                </a:srgbClr>
              </a:solidFill>
              <a:prstDash val="sysDot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t-IT" sz="9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endParaRPr>
            </a:p>
          </p:txBody>
        </p:sp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79D3ABBF-86A9-3C71-B19E-E1AFD1C9EFA8}"/>
                </a:ext>
              </a:extLst>
            </p:cNvPr>
            <p:cNvGrpSpPr/>
            <p:nvPr/>
          </p:nvGrpSpPr>
          <p:grpSpPr>
            <a:xfrm>
              <a:off x="3593505" y="2511315"/>
              <a:ext cx="205121" cy="122085"/>
              <a:chOff x="6023872" y="321087"/>
              <a:chExt cx="418809" cy="237910"/>
            </a:xfrm>
          </p:grpSpPr>
          <p:sp>
            <p:nvSpPr>
              <p:cNvPr id="96" name="Rectangle: Rounded Corners 95">
                <a:extLst>
                  <a:ext uri="{FF2B5EF4-FFF2-40B4-BE49-F238E27FC236}">
                    <a16:creationId xmlns:a16="http://schemas.microsoft.com/office/drawing/2014/main" id="{B8216371-5A6B-2863-563F-CCBBD9DE119F}"/>
                  </a:ext>
                </a:extLst>
              </p:cNvPr>
              <p:cNvSpPr/>
              <p:nvPr/>
            </p:nvSpPr>
            <p:spPr>
              <a:xfrm>
                <a:off x="6023872" y="321087"/>
                <a:ext cx="418809" cy="237325"/>
              </a:xfrm>
              <a:prstGeom prst="roundRect">
                <a:avLst/>
              </a:prstGeom>
              <a:solidFill>
                <a:sysClr val="window" lastClr="FFFFFF"/>
              </a:solidFill>
              <a:ln w="635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t-IT" sz="9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Segoe UI" panose="020B0502040204020203" pitchFamily="34" charset="0"/>
                  <a:ea typeface="ＭＳ Ｐゴシック"/>
                  <a:cs typeface="Segoe UI" panose="020B0502040204020203" pitchFamily="34" charset="0"/>
                </a:endParaRPr>
              </a:p>
            </p:txBody>
          </p:sp>
          <p:pic>
            <p:nvPicPr>
              <p:cNvPr id="97" name="Graphic 96">
                <a:extLst>
                  <a:ext uri="{FF2B5EF4-FFF2-40B4-BE49-F238E27FC236}">
                    <a16:creationId xmlns:a16="http://schemas.microsoft.com/office/drawing/2014/main" id="{E2C1C241-8A84-D041-B12E-8ADE88A7A5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6119176" y="330796"/>
                <a:ext cx="228201" cy="228201"/>
              </a:xfrm>
              <a:prstGeom prst="rect">
                <a:avLst/>
              </a:prstGeom>
            </p:spPr>
          </p:pic>
        </p:grpSp>
      </p:grpSp>
      <p:pic>
        <p:nvPicPr>
          <p:cNvPr id="98" name="Graphic 97">
            <a:extLst>
              <a:ext uri="{FF2B5EF4-FFF2-40B4-BE49-F238E27FC236}">
                <a16:creationId xmlns:a16="http://schemas.microsoft.com/office/drawing/2014/main" id="{45C19AE1-1EC1-BB34-295F-2124599F39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829182" y="3372591"/>
            <a:ext cx="529098" cy="437271"/>
          </a:xfrm>
          <a:prstGeom prst="rect">
            <a:avLst/>
          </a:prstGeom>
        </p:spPr>
      </p:pic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439EE310-F16A-AE12-48BC-22EF723D979F}"/>
              </a:ext>
            </a:extLst>
          </p:cNvPr>
          <p:cNvSpPr/>
          <p:nvPr/>
        </p:nvSpPr>
        <p:spPr>
          <a:xfrm rot="20348537">
            <a:off x="501523" y="2326310"/>
            <a:ext cx="9007475" cy="970676"/>
          </a:xfrm>
          <a:custGeom>
            <a:avLst/>
            <a:gdLst>
              <a:gd name="connsiteX0" fmla="*/ 4731027 w 4731027"/>
              <a:gd name="connsiteY0" fmla="*/ 1255814 h 1345160"/>
              <a:gd name="connsiteX1" fmla="*/ 3637722 w 4731027"/>
              <a:gd name="connsiteY1" fmla="*/ 1308823 h 1345160"/>
              <a:gd name="connsiteX2" fmla="*/ 3081131 w 4731027"/>
              <a:gd name="connsiteY2" fmla="*/ 778736 h 1345160"/>
              <a:gd name="connsiteX3" fmla="*/ 2001079 w 4731027"/>
              <a:gd name="connsiteY3" fmla="*/ 652840 h 1345160"/>
              <a:gd name="connsiteX4" fmla="*/ 1603514 w 4731027"/>
              <a:gd name="connsiteY4" fmla="*/ 56492 h 1345160"/>
              <a:gd name="connsiteX5" fmla="*/ 868018 w 4731027"/>
              <a:gd name="connsiteY5" fmla="*/ 109501 h 1345160"/>
              <a:gd name="connsiteX6" fmla="*/ 0 w 4731027"/>
              <a:gd name="connsiteY6" fmla="*/ 805240 h 134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027" h="1345160">
                <a:moveTo>
                  <a:pt x="4731027" y="1255814"/>
                </a:moveTo>
                <a:cubicBezTo>
                  <a:pt x="4321866" y="1322075"/>
                  <a:pt x="3912705" y="1388336"/>
                  <a:pt x="3637722" y="1308823"/>
                </a:cubicBezTo>
                <a:cubicBezTo>
                  <a:pt x="3362739" y="1229310"/>
                  <a:pt x="3353905" y="888067"/>
                  <a:pt x="3081131" y="778736"/>
                </a:cubicBezTo>
                <a:cubicBezTo>
                  <a:pt x="2808357" y="669405"/>
                  <a:pt x="2247348" y="773214"/>
                  <a:pt x="2001079" y="652840"/>
                </a:cubicBezTo>
                <a:cubicBezTo>
                  <a:pt x="1754810" y="532466"/>
                  <a:pt x="1792357" y="147048"/>
                  <a:pt x="1603514" y="56492"/>
                </a:cubicBezTo>
                <a:cubicBezTo>
                  <a:pt x="1414670" y="-34065"/>
                  <a:pt x="1135270" y="-15290"/>
                  <a:pt x="868018" y="109501"/>
                </a:cubicBezTo>
                <a:cubicBezTo>
                  <a:pt x="600766" y="234292"/>
                  <a:pt x="300383" y="519766"/>
                  <a:pt x="0" y="80524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0" name="Star: 32 Points 99">
            <a:extLst>
              <a:ext uri="{FF2B5EF4-FFF2-40B4-BE49-F238E27FC236}">
                <a16:creationId xmlns:a16="http://schemas.microsoft.com/office/drawing/2014/main" id="{1578349A-94C9-C173-7877-7C0C800003B6}"/>
              </a:ext>
            </a:extLst>
          </p:cNvPr>
          <p:cNvSpPr/>
          <p:nvPr/>
        </p:nvSpPr>
        <p:spPr>
          <a:xfrm>
            <a:off x="5728315" y="4561954"/>
            <a:ext cx="1649895" cy="531183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sp>
        <p:nvSpPr>
          <p:cNvPr id="101" name="Star: 32 Points 100">
            <a:extLst>
              <a:ext uri="{FF2B5EF4-FFF2-40B4-BE49-F238E27FC236}">
                <a16:creationId xmlns:a16="http://schemas.microsoft.com/office/drawing/2014/main" id="{2F2B8D35-2B75-4A62-95BB-68EC80BE0466}"/>
              </a:ext>
            </a:extLst>
          </p:cNvPr>
          <p:cNvSpPr/>
          <p:nvPr/>
        </p:nvSpPr>
        <p:spPr>
          <a:xfrm>
            <a:off x="5933620" y="2218168"/>
            <a:ext cx="1649896" cy="531183"/>
          </a:xfrm>
          <a:prstGeom prst="star3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latin typeface="Segoe UI" panose="020B0502040204020203" pitchFamily="34" charset="0"/>
                <a:cs typeface="Segoe UI" panose="020B0502040204020203" pitchFamily="34" charset="0"/>
              </a:rPr>
              <a:t>SNAT</a:t>
            </a:r>
          </a:p>
        </p:txBody>
      </p:sp>
      <p:sp>
        <p:nvSpPr>
          <p:cNvPr id="102" name="Freeform: Shape 101">
            <a:extLst>
              <a:ext uri="{FF2B5EF4-FFF2-40B4-BE49-F238E27FC236}">
                <a16:creationId xmlns:a16="http://schemas.microsoft.com/office/drawing/2014/main" id="{D31A84F9-AF62-9682-014D-C42E67753E4B}"/>
              </a:ext>
            </a:extLst>
          </p:cNvPr>
          <p:cNvSpPr/>
          <p:nvPr/>
        </p:nvSpPr>
        <p:spPr>
          <a:xfrm>
            <a:off x="1072042" y="3310431"/>
            <a:ext cx="8381305" cy="1969449"/>
          </a:xfrm>
          <a:custGeom>
            <a:avLst/>
            <a:gdLst>
              <a:gd name="connsiteX0" fmla="*/ 4731027 w 4731027"/>
              <a:gd name="connsiteY0" fmla="*/ 1255814 h 1345160"/>
              <a:gd name="connsiteX1" fmla="*/ 3637722 w 4731027"/>
              <a:gd name="connsiteY1" fmla="*/ 1308823 h 1345160"/>
              <a:gd name="connsiteX2" fmla="*/ 3081131 w 4731027"/>
              <a:gd name="connsiteY2" fmla="*/ 778736 h 1345160"/>
              <a:gd name="connsiteX3" fmla="*/ 2001079 w 4731027"/>
              <a:gd name="connsiteY3" fmla="*/ 652840 h 1345160"/>
              <a:gd name="connsiteX4" fmla="*/ 1603514 w 4731027"/>
              <a:gd name="connsiteY4" fmla="*/ 56492 h 1345160"/>
              <a:gd name="connsiteX5" fmla="*/ 868018 w 4731027"/>
              <a:gd name="connsiteY5" fmla="*/ 109501 h 1345160"/>
              <a:gd name="connsiteX6" fmla="*/ 0 w 4731027"/>
              <a:gd name="connsiteY6" fmla="*/ 805240 h 1345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31027" h="1345160">
                <a:moveTo>
                  <a:pt x="4731027" y="1255814"/>
                </a:moveTo>
                <a:cubicBezTo>
                  <a:pt x="4321866" y="1322075"/>
                  <a:pt x="3912705" y="1388336"/>
                  <a:pt x="3637722" y="1308823"/>
                </a:cubicBezTo>
                <a:cubicBezTo>
                  <a:pt x="3362739" y="1229310"/>
                  <a:pt x="3353905" y="888067"/>
                  <a:pt x="3081131" y="778736"/>
                </a:cubicBezTo>
                <a:cubicBezTo>
                  <a:pt x="2808357" y="669405"/>
                  <a:pt x="2247348" y="773214"/>
                  <a:pt x="2001079" y="652840"/>
                </a:cubicBezTo>
                <a:cubicBezTo>
                  <a:pt x="1754810" y="532466"/>
                  <a:pt x="1792357" y="147048"/>
                  <a:pt x="1603514" y="56492"/>
                </a:cubicBezTo>
                <a:cubicBezTo>
                  <a:pt x="1414670" y="-34065"/>
                  <a:pt x="1135270" y="-15290"/>
                  <a:pt x="868018" y="109501"/>
                </a:cubicBezTo>
                <a:cubicBezTo>
                  <a:pt x="600766" y="234292"/>
                  <a:pt x="300383" y="519766"/>
                  <a:pt x="0" y="805240"/>
                </a:cubicBezTo>
              </a:path>
            </a:pathLst>
          </a:custGeom>
          <a:ln w="38100"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3" name="Picture 102" descr="A logo of a company&#10;&#10;Description automatically generated">
            <a:extLst>
              <a:ext uri="{FF2B5EF4-FFF2-40B4-BE49-F238E27FC236}">
                <a16:creationId xmlns:a16="http://schemas.microsoft.com/office/drawing/2014/main" id="{B134A9B9-B0C1-99AF-6712-EFF02D69461A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215" y="5518908"/>
            <a:ext cx="1918705" cy="1013464"/>
          </a:xfrm>
          <a:prstGeom prst="rect">
            <a:avLst/>
          </a:prstGeom>
        </p:spPr>
      </p:pic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2B315F8C-40A5-D05F-6ECD-5342B1B3DC4F}"/>
              </a:ext>
            </a:extLst>
          </p:cNvPr>
          <p:cNvSpPr/>
          <p:nvPr/>
        </p:nvSpPr>
        <p:spPr>
          <a:xfrm>
            <a:off x="7482807" y="4304773"/>
            <a:ext cx="903707" cy="410168"/>
          </a:xfrm>
          <a:prstGeom prst="roundRect">
            <a:avLst/>
          </a:prstGeom>
          <a:solidFill>
            <a:sysClr val="window" lastClr="FFFFFF"/>
          </a:solidFill>
          <a:ln w="635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Virtual network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0" dirty="0">
                <a:solidFill>
                  <a:prstClr val="black"/>
                </a:solidFill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p</a:t>
            </a:r>
            <a:r>
              <a:rPr kumimoji="0" lang="en-US" sz="9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" panose="020B0502040204020203" pitchFamily="34" charset="0"/>
                <a:ea typeface="ＭＳ Ｐゴシック"/>
                <a:cs typeface="Segoe UI" panose="020B0502040204020203" pitchFamily="34" charset="0"/>
              </a:rPr>
              <a:t>eering</a:t>
            </a:r>
            <a:endParaRPr kumimoji="0" lang="it-IT" sz="9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UI" panose="020B0502040204020203" pitchFamily="34" charset="0"/>
              <a:ea typeface="ＭＳ Ｐゴシック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379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Martis (AQUENT LLC)</dc:creator>
  <cp:lastModifiedBy>Jodi Martis (AQUENT LLC)</cp:lastModifiedBy>
  <cp:revision>1</cp:revision>
  <dcterms:created xsi:type="dcterms:W3CDTF">2023-07-20T18:12:39Z</dcterms:created>
  <dcterms:modified xsi:type="dcterms:W3CDTF">2023-07-20T18:13:26Z</dcterms:modified>
</cp:coreProperties>
</file>