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EB36-C9FE-73BF-FF88-84A966CCF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78475-7BEA-68CA-6244-EA19313C7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6EDF9-01BF-21E3-A953-25D3709C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9D58E-FAB4-3789-8AAA-3AA24D628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A83AE-56AD-E3E0-744F-664D5D02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E45E-7600-E9C0-8037-1A06ABD99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B87CF-05DF-4046-AE8A-8B0B9A991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0685A-E088-D096-33FA-344F236E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1936C-5873-F7FC-D111-511B3B8FA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48016-4453-393F-8FAE-CCEBA030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59EE92-3539-DEE9-64E3-C0A8BE8532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CA415-37DB-653D-25BD-050AF56A5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92642-C157-82E0-95CF-66CFFD78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6DE66-27AC-8A44-955F-900CD7C91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34B38-87A1-E59A-CCDF-EBBA1B08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4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303D-3296-E86F-040F-46EB07CD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C9D2E-6AC4-7B6F-5C9F-6FD2D9307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B8202-97DC-5EA2-D73B-3457262B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87CEF-6D5D-5254-62A3-73A6A028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04DBD-920E-B7F4-9A65-923E3601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4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050D7-0EA4-698D-60B8-AF7A8DD9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2EC0F-B765-048E-37D7-ACF34259A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274B1-486D-D2D0-E667-A1A40B98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95DC4-2CF8-8A27-0464-C88CDB88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D49CC-64E7-DF1C-23DF-C9B3D671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435D9-DBF7-E276-7F0F-AFFA91D3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33804-997B-DCDE-7C8E-A6F0E0048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8E468-4E24-2634-D94F-93B64E83A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2128A-4810-17AE-CACB-DEB2E660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46E46-B6F1-F7C3-18D4-AD885495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50E19-69C4-E814-AE9E-5A95645C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F9AB-EC24-1368-BA7E-2A01A9A59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2693B-F3A2-3524-951C-FDEFD6160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7198A-6B54-56A9-F4FF-4AE468B2A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0B694-3752-563B-D81A-7EAB9DEC9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8BAFE-3DC4-7FA7-7B5B-D48174361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F50F9E-BA7D-00DA-7E0D-2D9953A6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A9C69-7EC4-761C-7889-97451DF0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1359A4-2A4D-04E4-AA07-9727A2E5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0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F3C0-4991-A1AB-7482-88ABF980D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3E593E-8328-92DA-9E36-FABC568F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3AD62-8F42-FE25-351D-6711E3E2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6793F-D7DC-6981-79CE-797EBB61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BBF64-9520-B6CD-F4B0-9763CF25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4305B-BA70-9DC3-C3D6-17CFFE42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94558-81F6-7900-A173-B5522220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0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C4012-A55C-0394-80D7-E68EE285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90DE4-616C-E590-659A-06F81230D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E0CDC-EAC2-7EDE-8E24-A3E58A455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0C79E-CECC-952C-E8B3-E5F5306B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8A46B-A375-5358-8486-A8B12EFF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32711-499A-E2C2-33CD-50D210AB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7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C55E3-CF8F-5A16-DE06-608BB0556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272F9-8C1C-5E1F-2C7F-DC58FC528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C2FE8-A96F-EB8B-87F0-B3FD3070C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1CB8B-2F04-DEAE-5BEB-2BAC5F94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FCE5E-5232-3121-4C12-9C1CC094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F0D6D-A9C3-9D13-8F94-5B6B8191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5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7E222-AAD4-032E-13CC-15DC63ED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93FA1-9043-B6CF-F256-3FF7542E2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77DAD-D131-4491-576C-0BF1E79E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24E3AB-B7E5-4D15-AC35-A8C478D252EF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D7C04-FB35-511C-BB90-1173F0662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61FC7-CF18-DA4D-22C8-01C134F96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FDE5AB-D880-46EB-BABD-7A210450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6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46906123-85AA-7EAE-8646-033ADB22D043}"/>
              </a:ext>
            </a:extLst>
          </p:cNvPr>
          <p:cNvSpPr/>
          <p:nvPr/>
        </p:nvSpPr>
        <p:spPr>
          <a:xfrm>
            <a:off x="1475374" y="322085"/>
            <a:ext cx="6400402" cy="5997829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FBABEC42-30FE-E85C-A27A-ABBF3110B384}"/>
              </a:ext>
            </a:extLst>
          </p:cNvPr>
          <p:cNvSpPr/>
          <p:nvPr/>
        </p:nvSpPr>
        <p:spPr>
          <a:xfrm>
            <a:off x="5479258" y="618500"/>
            <a:ext cx="1998040" cy="2384737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740DDDA-B544-EE52-EAC9-B11D09FAFE73}"/>
              </a:ext>
            </a:extLst>
          </p:cNvPr>
          <p:cNvGrpSpPr/>
          <p:nvPr/>
        </p:nvGrpSpPr>
        <p:grpSpPr>
          <a:xfrm>
            <a:off x="5396035" y="468480"/>
            <a:ext cx="1419945" cy="306017"/>
            <a:chOff x="6023873" y="321087"/>
            <a:chExt cx="1029650" cy="237910"/>
          </a:xfrm>
        </p:grpSpPr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1D4403D7-DB03-A42D-AD37-71E803B5BB28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13" name="Graphic 112">
              <a:extLst>
                <a:ext uri="{FF2B5EF4-FFF2-40B4-BE49-F238E27FC236}">
                  <a16:creationId xmlns:a16="http://schemas.microsoft.com/office/drawing/2014/main" id="{28F8EB2B-ECB5-81AA-4658-597092831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D9F3487-682C-130D-392A-4E6370E60953}"/>
              </a:ext>
            </a:extLst>
          </p:cNvPr>
          <p:cNvCxnSpPr>
            <a:cxnSpLocks/>
            <a:stCxn id="148" idx="3"/>
            <a:endCxn id="110" idx="1"/>
          </p:cNvCxnSpPr>
          <p:nvPr/>
        </p:nvCxnSpPr>
        <p:spPr>
          <a:xfrm flipV="1">
            <a:off x="3686706" y="1810869"/>
            <a:ext cx="1792552" cy="1525575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86D90E4D-7472-728D-9FDE-2863D7CF7710}"/>
              </a:ext>
            </a:extLst>
          </p:cNvPr>
          <p:cNvSpPr/>
          <p:nvPr/>
        </p:nvSpPr>
        <p:spPr>
          <a:xfrm>
            <a:off x="8566843" y="977088"/>
            <a:ext cx="1998040" cy="1663438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7CE67BC-52F4-C819-E180-ECD298263F7F}"/>
              </a:ext>
            </a:extLst>
          </p:cNvPr>
          <p:cNvGrpSpPr/>
          <p:nvPr/>
        </p:nvGrpSpPr>
        <p:grpSpPr>
          <a:xfrm>
            <a:off x="8483622" y="827069"/>
            <a:ext cx="1353731" cy="306017"/>
            <a:chOff x="6023873" y="321087"/>
            <a:chExt cx="981636" cy="237910"/>
          </a:xfrm>
        </p:grpSpPr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BB149F2A-D014-A1A4-9775-72F871903BAC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100.64.0.0/10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18" name="Graphic 117">
              <a:extLst>
                <a:ext uri="{FF2B5EF4-FFF2-40B4-BE49-F238E27FC236}">
                  <a16:creationId xmlns:a16="http://schemas.microsoft.com/office/drawing/2014/main" id="{6981BE31-2FB5-23E0-F760-FF3FAE477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942CEF49-6072-1E88-BD6F-377744CBAF3D}"/>
              </a:ext>
            </a:extLst>
          </p:cNvPr>
          <p:cNvSpPr/>
          <p:nvPr/>
        </p:nvSpPr>
        <p:spPr>
          <a:xfrm rot="5400000">
            <a:off x="9313462" y="1368165"/>
            <a:ext cx="51844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20" name="Graphic 119">
            <a:extLst>
              <a:ext uri="{FF2B5EF4-FFF2-40B4-BE49-F238E27FC236}">
                <a16:creationId xmlns:a16="http://schemas.microsoft.com/office/drawing/2014/main" id="{9B46CFCD-9C1E-B9DE-A559-4EE729BBE9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12458" y="2093917"/>
            <a:ext cx="337516" cy="330510"/>
          </a:xfrm>
          <a:prstGeom prst="rect">
            <a:avLst/>
          </a:prstGeom>
        </p:spPr>
      </p:pic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0862588-1874-FACA-29DC-AF9BDC36DBB3}"/>
              </a:ext>
            </a:extLst>
          </p:cNvPr>
          <p:cNvGrpSpPr/>
          <p:nvPr/>
        </p:nvGrpSpPr>
        <p:grpSpPr>
          <a:xfrm>
            <a:off x="8720228" y="2398235"/>
            <a:ext cx="184028" cy="107258"/>
            <a:chOff x="6023872" y="321087"/>
            <a:chExt cx="418809" cy="237910"/>
          </a:xfrm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48F04F23-4A3A-150E-BE80-1628D71EC6C6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23" name="Graphic 122">
              <a:extLst>
                <a:ext uri="{FF2B5EF4-FFF2-40B4-BE49-F238E27FC236}">
                  <a16:creationId xmlns:a16="http://schemas.microsoft.com/office/drawing/2014/main" id="{090968EA-D682-FB1A-2744-209E6C853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24" name="Graphic 123">
            <a:extLst>
              <a:ext uri="{FF2B5EF4-FFF2-40B4-BE49-F238E27FC236}">
                <a16:creationId xmlns:a16="http://schemas.microsoft.com/office/drawing/2014/main" id="{D6FC66E7-5D25-5E5E-0535-629718BC6E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75737" y="2093917"/>
            <a:ext cx="337516" cy="330510"/>
          </a:xfrm>
          <a:prstGeom prst="rect">
            <a:avLst/>
          </a:prstGeom>
        </p:spPr>
      </p:pic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0704FD91-AF30-B322-317B-8433D3AABBBA}"/>
              </a:ext>
            </a:extLst>
          </p:cNvPr>
          <p:cNvSpPr/>
          <p:nvPr/>
        </p:nvSpPr>
        <p:spPr>
          <a:xfrm rot="5400000">
            <a:off x="9328316" y="613385"/>
            <a:ext cx="48873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5246CE1-5545-F595-026A-486F4AE6E5C3}"/>
              </a:ext>
            </a:extLst>
          </p:cNvPr>
          <p:cNvGrpSpPr/>
          <p:nvPr/>
        </p:nvGrpSpPr>
        <p:grpSpPr>
          <a:xfrm>
            <a:off x="8720227" y="1638928"/>
            <a:ext cx="184028" cy="107258"/>
            <a:chOff x="6023872" y="321087"/>
            <a:chExt cx="418809" cy="237910"/>
          </a:xfrm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CC19005A-993C-8364-4551-C32C962FE9DD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28" name="Graphic 127">
              <a:extLst>
                <a:ext uri="{FF2B5EF4-FFF2-40B4-BE49-F238E27FC236}">
                  <a16:creationId xmlns:a16="http://schemas.microsoft.com/office/drawing/2014/main" id="{38F9E8DE-0DA8-3B11-7C1C-69EF876B8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0F9CC449-F566-094C-3779-953B1536CB07}"/>
              </a:ext>
            </a:extLst>
          </p:cNvPr>
          <p:cNvCxnSpPr>
            <a:cxnSpLocks/>
          </p:cNvCxnSpPr>
          <p:nvPr/>
        </p:nvCxnSpPr>
        <p:spPr>
          <a:xfrm flipV="1">
            <a:off x="7477300" y="1569479"/>
            <a:ext cx="1089545" cy="206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4E141C08-D591-6C98-D1C1-4A7E9F32CACC}"/>
              </a:ext>
            </a:extLst>
          </p:cNvPr>
          <p:cNvSpPr/>
          <p:nvPr/>
        </p:nvSpPr>
        <p:spPr>
          <a:xfrm>
            <a:off x="7671863" y="1318597"/>
            <a:ext cx="729626" cy="429605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</a:t>
            </a:r>
            <a:r>
              <a:rPr kumimoji="0" lang="en-US" sz="9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eering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91B5E9BF-21CB-74EB-FC34-4D80F32CF9D0}"/>
              </a:ext>
            </a:extLst>
          </p:cNvPr>
          <p:cNvSpPr/>
          <p:nvPr/>
        </p:nvSpPr>
        <p:spPr>
          <a:xfrm>
            <a:off x="5284695" y="263478"/>
            <a:ext cx="5612320" cy="289657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980D354D-244F-A491-4C4D-61072E13F6F8}"/>
              </a:ext>
            </a:extLst>
          </p:cNvPr>
          <p:cNvSpPr/>
          <p:nvPr/>
        </p:nvSpPr>
        <p:spPr>
          <a:xfrm>
            <a:off x="10031473" y="168441"/>
            <a:ext cx="1066826" cy="189547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A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33" name="Graphic 132">
            <a:extLst>
              <a:ext uri="{FF2B5EF4-FFF2-40B4-BE49-F238E27FC236}">
                <a16:creationId xmlns:a16="http://schemas.microsoft.com/office/drawing/2014/main" id="{AC62E953-A433-659F-31AB-950A68247C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0250" y="1322100"/>
            <a:ext cx="337516" cy="330510"/>
          </a:xfrm>
          <a:prstGeom prst="rect">
            <a:avLst/>
          </a:prstGeom>
        </p:spPr>
      </p:pic>
      <p:pic>
        <p:nvPicPr>
          <p:cNvPr id="134" name="Graphic 133">
            <a:extLst>
              <a:ext uri="{FF2B5EF4-FFF2-40B4-BE49-F238E27FC236}">
                <a16:creationId xmlns:a16="http://schemas.microsoft.com/office/drawing/2014/main" id="{4189E5AF-358A-D1A3-D734-A219C8E185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3529" y="1322100"/>
            <a:ext cx="337516" cy="330510"/>
          </a:xfrm>
          <a:prstGeom prst="rect">
            <a:avLst/>
          </a:prstGeom>
        </p:spPr>
      </p:pic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D596D9AF-AFC3-7F48-9BFC-7FFF76D6D6E9}"/>
              </a:ext>
            </a:extLst>
          </p:cNvPr>
          <p:cNvSpPr/>
          <p:nvPr/>
        </p:nvSpPr>
        <p:spPr>
          <a:xfrm rot="5400000">
            <a:off x="6216360" y="1677607"/>
            <a:ext cx="51844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36" name="Graphic 135">
            <a:extLst>
              <a:ext uri="{FF2B5EF4-FFF2-40B4-BE49-F238E27FC236}">
                <a16:creationId xmlns:a16="http://schemas.microsoft.com/office/drawing/2014/main" id="{F7461E4D-0461-BC56-8F92-2ECD767556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5355" y="2403359"/>
            <a:ext cx="337516" cy="330510"/>
          </a:xfrm>
          <a:prstGeom prst="rect">
            <a:avLst/>
          </a:prstGeom>
        </p:spPr>
      </p:pic>
      <p:grpSp>
        <p:nvGrpSpPr>
          <p:cNvPr id="137" name="Group 136">
            <a:extLst>
              <a:ext uri="{FF2B5EF4-FFF2-40B4-BE49-F238E27FC236}">
                <a16:creationId xmlns:a16="http://schemas.microsoft.com/office/drawing/2014/main" id="{C7C81792-26D8-EDFF-19D1-7A4A2D8A84B8}"/>
              </a:ext>
            </a:extLst>
          </p:cNvPr>
          <p:cNvGrpSpPr/>
          <p:nvPr/>
        </p:nvGrpSpPr>
        <p:grpSpPr>
          <a:xfrm>
            <a:off x="7136331" y="2707678"/>
            <a:ext cx="184028" cy="107258"/>
            <a:chOff x="6023872" y="321087"/>
            <a:chExt cx="418809" cy="237910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607E3E56-7D38-E715-6DF8-37714CD2AC79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39" name="Graphic 138">
              <a:extLst>
                <a:ext uri="{FF2B5EF4-FFF2-40B4-BE49-F238E27FC236}">
                  <a16:creationId xmlns:a16="http://schemas.microsoft.com/office/drawing/2014/main" id="{54261C9F-F04E-6D59-BFF0-A04967486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40" name="Graphic 139">
            <a:extLst>
              <a:ext uri="{FF2B5EF4-FFF2-40B4-BE49-F238E27FC236}">
                <a16:creationId xmlns:a16="http://schemas.microsoft.com/office/drawing/2014/main" id="{F928EDC4-3467-6CC7-33CD-C09D39ECAA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78634" y="2403359"/>
            <a:ext cx="337516" cy="330510"/>
          </a:xfrm>
          <a:prstGeom prst="rect">
            <a:avLst/>
          </a:prstGeom>
        </p:spPr>
      </p:pic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5FFCA4D1-1F00-9B44-671C-91A9183F9032}"/>
              </a:ext>
            </a:extLst>
          </p:cNvPr>
          <p:cNvSpPr/>
          <p:nvPr/>
        </p:nvSpPr>
        <p:spPr>
          <a:xfrm rot="5400000">
            <a:off x="5840624" y="669161"/>
            <a:ext cx="1268612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AD0E7FF7-F746-5169-8AFC-1486EC08F664}"/>
              </a:ext>
            </a:extLst>
          </p:cNvPr>
          <p:cNvGrpSpPr/>
          <p:nvPr/>
        </p:nvGrpSpPr>
        <p:grpSpPr>
          <a:xfrm>
            <a:off x="7141866" y="2065531"/>
            <a:ext cx="184028" cy="107258"/>
            <a:chOff x="6023872" y="321087"/>
            <a:chExt cx="418809" cy="237910"/>
          </a:xfrm>
        </p:grpSpPr>
        <p:sp>
          <p:nvSpPr>
            <p:cNvPr id="143" name="Rectangle: Rounded Corners 142">
              <a:extLst>
                <a:ext uri="{FF2B5EF4-FFF2-40B4-BE49-F238E27FC236}">
                  <a16:creationId xmlns:a16="http://schemas.microsoft.com/office/drawing/2014/main" id="{B4A9976D-E760-8E1E-2513-EAE1636D10FF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44" name="Graphic 143">
              <a:extLst>
                <a:ext uri="{FF2B5EF4-FFF2-40B4-BE49-F238E27FC236}">
                  <a16:creationId xmlns:a16="http://schemas.microsoft.com/office/drawing/2014/main" id="{163BCDEC-F9D5-DD56-A942-D78658AC4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45" name="Graphic 144">
            <a:extLst>
              <a:ext uri="{FF2B5EF4-FFF2-40B4-BE49-F238E27FC236}">
                <a16:creationId xmlns:a16="http://schemas.microsoft.com/office/drawing/2014/main" id="{7AE423BD-3CD8-8929-D9CC-9EA614AF41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62205" y="1093551"/>
            <a:ext cx="245326" cy="264258"/>
          </a:xfrm>
          <a:prstGeom prst="rect">
            <a:avLst/>
          </a:prstGeom>
        </p:spPr>
      </p:pic>
      <p:pic>
        <p:nvPicPr>
          <p:cNvPr id="146" name="Graphic 145">
            <a:extLst>
              <a:ext uri="{FF2B5EF4-FFF2-40B4-BE49-F238E27FC236}">
                <a16:creationId xmlns:a16="http://schemas.microsoft.com/office/drawing/2014/main" id="{BAC6AD87-882B-715B-A47B-AA3A55C514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62205" y="1883989"/>
            <a:ext cx="245326" cy="264258"/>
          </a:xfrm>
          <a:prstGeom prst="rect">
            <a:avLst/>
          </a:prstGeom>
        </p:spPr>
      </p:pic>
      <p:grpSp>
        <p:nvGrpSpPr>
          <p:cNvPr id="147" name="Group 146">
            <a:extLst>
              <a:ext uri="{FF2B5EF4-FFF2-40B4-BE49-F238E27FC236}">
                <a16:creationId xmlns:a16="http://schemas.microsoft.com/office/drawing/2014/main" id="{60DBD9DA-A81C-96AF-E292-9C156A392275}"/>
              </a:ext>
            </a:extLst>
          </p:cNvPr>
          <p:cNvGrpSpPr/>
          <p:nvPr/>
        </p:nvGrpSpPr>
        <p:grpSpPr>
          <a:xfrm>
            <a:off x="1556723" y="2323541"/>
            <a:ext cx="2129983" cy="1943771"/>
            <a:chOff x="627540" y="2618193"/>
            <a:chExt cx="2374116" cy="2011351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39661046-3D68-2DFF-25F0-2BA4B55F87EC}"/>
                </a:ext>
              </a:extLst>
            </p:cNvPr>
            <p:cNvSpPr/>
            <p:nvPr/>
          </p:nvSpPr>
          <p:spPr>
            <a:xfrm>
              <a:off x="660960" y="2703078"/>
              <a:ext cx="2340696" cy="1926466"/>
            </a:xfrm>
            <a:prstGeom prst="roundRect">
              <a:avLst/>
            </a:prstGeom>
            <a:solidFill>
              <a:srgbClr val="E9F5FD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4BDE115C-7D5F-7FAB-CD31-57655674CE88}"/>
                </a:ext>
              </a:extLst>
            </p:cNvPr>
            <p:cNvGrpSpPr/>
            <p:nvPr/>
          </p:nvGrpSpPr>
          <p:grpSpPr>
            <a:xfrm>
              <a:off x="627540" y="2618193"/>
              <a:ext cx="2185880" cy="323308"/>
              <a:chOff x="459042" y="2235868"/>
              <a:chExt cx="2185880" cy="323308"/>
            </a:xfrm>
          </p:grpSpPr>
          <p:sp>
            <p:nvSpPr>
              <p:cNvPr id="160" name="Rectangle: Rounded Corners 159">
                <a:extLst>
                  <a:ext uri="{FF2B5EF4-FFF2-40B4-BE49-F238E27FC236}">
                    <a16:creationId xmlns:a16="http://schemas.microsoft.com/office/drawing/2014/main" id="{8DF7462C-3C10-6355-2239-CA225547AA79}"/>
                  </a:ext>
                </a:extLst>
              </p:cNvPr>
              <p:cNvSpPr/>
              <p:nvPr/>
            </p:nvSpPr>
            <p:spPr>
              <a:xfrm>
                <a:off x="459042" y="2235868"/>
                <a:ext cx="2185880" cy="315878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 Virtual HUB virtual </a:t>
                </a:r>
                <a:r>
                  <a:rPr lang="en-US" sz="900" b="1" kern="0" dirty="0">
                    <a:solidFill>
                      <a:prstClr val="black"/>
                    </a:solidFill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n</a:t>
                </a:r>
                <a:r>
                  <a:rPr kumimoji="0" lang="en-US" sz="9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etwork</a:t>
                </a:r>
                <a:endPara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10.0.0.0/24</a:t>
                </a:r>
                <a:endParaRPr kumimoji="0" lang="it-IT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61" name="Graphic 160">
                <a:extLst>
                  <a:ext uri="{FF2B5EF4-FFF2-40B4-BE49-F238E27FC236}">
                    <a16:creationId xmlns:a16="http://schemas.microsoft.com/office/drawing/2014/main" id="{282AE25D-5DBE-CBC1-7F4D-658A6C8AEE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16965" y="2288218"/>
                <a:ext cx="373878" cy="270958"/>
              </a:xfrm>
              <a:prstGeom prst="rect">
                <a:avLst/>
              </a:prstGeom>
            </p:spPr>
          </p:pic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8B0A8298-41EB-2798-AAC7-E40BF4E277F4}"/>
                </a:ext>
              </a:extLst>
            </p:cNvPr>
            <p:cNvGrpSpPr/>
            <p:nvPr/>
          </p:nvGrpSpPr>
          <p:grpSpPr>
            <a:xfrm>
              <a:off x="1687458" y="3218378"/>
              <a:ext cx="1076147" cy="678242"/>
              <a:chOff x="1025954" y="3437693"/>
              <a:chExt cx="1076147" cy="678242"/>
            </a:xfrm>
          </p:grpSpPr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DBD311B0-7B76-DAD3-E2A0-55CF8997169F}"/>
                  </a:ext>
                </a:extLst>
              </p:cNvPr>
              <p:cNvSpPr/>
              <p:nvPr/>
            </p:nvSpPr>
            <p:spPr>
              <a:xfrm>
                <a:off x="1025954" y="3437693"/>
                <a:ext cx="1076147" cy="678242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 VHUB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59" name="Picture 4" descr="Awesome set of Azure Icons, but missing Virtual Hub · Issue ...">
                <a:extLst>
                  <a:ext uri="{FF2B5EF4-FFF2-40B4-BE49-F238E27FC236}">
                    <a16:creationId xmlns:a16="http://schemas.microsoft.com/office/drawing/2014/main" id="{A47ADE5F-D835-3730-EA11-2F8EC2C1F7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2166" y="3511568"/>
                <a:ext cx="476745" cy="4767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C78D9E7-DE14-83AE-695D-6D55655CC141}"/>
                </a:ext>
              </a:extLst>
            </p:cNvPr>
            <p:cNvGrpSpPr/>
            <p:nvPr/>
          </p:nvGrpSpPr>
          <p:grpSpPr>
            <a:xfrm>
              <a:off x="880996" y="3793193"/>
              <a:ext cx="731078" cy="678243"/>
              <a:chOff x="847174" y="3241937"/>
              <a:chExt cx="850018" cy="746649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2E9B60F8-6B77-647F-88A1-25F8FACF6B5D}"/>
                  </a:ext>
                </a:extLst>
              </p:cNvPr>
              <p:cNvGrpSpPr/>
              <p:nvPr/>
            </p:nvGrpSpPr>
            <p:grpSpPr>
              <a:xfrm>
                <a:off x="847174" y="3241937"/>
                <a:ext cx="850018" cy="746649"/>
                <a:chOff x="2948608" y="1812086"/>
                <a:chExt cx="850018" cy="821314"/>
              </a:xfrm>
            </p:grpSpPr>
            <p:sp>
              <p:nvSpPr>
                <p:cNvPr id="154" name="Rectangle: Rounded Corners 153">
                  <a:extLst>
                    <a:ext uri="{FF2B5EF4-FFF2-40B4-BE49-F238E27FC236}">
                      <a16:creationId xmlns:a16="http://schemas.microsoft.com/office/drawing/2014/main" id="{C3BA790A-8ADF-1E57-8006-0BD6220254CF}"/>
                    </a:ext>
                  </a:extLst>
                </p:cNvPr>
                <p:cNvSpPr/>
                <p:nvPr/>
              </p:nvSpPr>
              <p:spPr>
                <a:xfrm rot="5400000">
                  <a:off x="2937257" y="1823437"/>
                  <a:ext cx="783077" cy="760376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9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155" name="Group 154">
                  <a:extLst>
                    <a:ext uri="{FF2B5EF4-FFF2-40B4-BE49-F238E27FC236}">
                      <a16:creationId xmlns:a16="http://schemas.microsoft.com/office/drawing/2014/main" id="{9A114354-0B80-D153-2D0A-BE8E2DFCF5E4}"/>
                    </a:ext>
                  </a:extLst>
                </p:cNvPr>
                <p:cNvGrpSpPr/>
                <p:nvPr/>
              </p:nvGrpSpPr>
              <p:grpSpPr>
                <a:xfrm>
                  <a:off x="3593505" y="2511315"/>
                  <a:ext cx="205121" cy="122085"/>
                  <a:chOff x="6023872" y="321087"/>
                  <a:chExt cx="418809" cy="237910"/>
                </a:xfrm>
              </p:grpSpPr>
              <p:sp>
                <p:nvSpPr>
                  <p:cNvPr id="156" name="Rectangle: Rounded Corners 155">
                    <a:extLst>
                      <a:ext uri="{FF2B5EF4-FFF2-40B4-BE49-F238E27FC236}">
                        <a16:creationId xmlns:a16="http://schemas.microsoft.com/office/drawing/2014/main" id="{F75CBF21-F6B3-C72E-CDA6-9A52DC560A5D}"/>
                      </a:ext>
                    </a:extLst>
                  </p:cNvPr>
                  <p:cNvSpPr/>
                  <p:nvPr/>
                </p:nvSpPr>
                <p:spPr>
                  <a:xfrm>
                    <a:off x="6023872" y="321087"/>
                    <a:ext cx="418809" cy="237325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6350" cap="flat" cmpd="sng" algn="ctr">
                    <a:solidFill>
                      <a:srgbClr val="4472C4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ＭＳ Ｐゴシック"/>
                      <a:cs typeface="Segoe UI" panose="020B0502040204020203" pitchFamily="34" charset="0"/>
                    </a:endParaRPr>
                  </a:p>
                </p:txBody>
              </p:sp>
              <p:pic>
                <p:nvPicPr>
                  <p:cNvPr id="157" name="Graphic 156">
                    <a:extLst>
                      <a:ext uri="{FF2B5EF4-FFF2-40B4-BE49-F238E27FC236}">
                        <a16:creationId xmlns:a16="http://schemas.microsoft.com/office/drawing/2014/main" id="{4EE5F182-0096-4CDA-0908-52F30FBEA19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119176" y="330796"/>
                    <a:ext cx="228201" cy="228201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53" name="Graphic 152">
                <a:extLst>
                  <a:ext uri="{FF2B5EF4-FFF2-40B4-BE49-F238E27FC236}">
                    <a16:creationId xmlns:a16="http://schemas.microsoft.com/office/drawing/2014/main" id="{21A04365-FC04-15EB-AEA2-5EC8E0C525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976566" y="3359584"/>
                <a:ext cx="501592" cy="455993"/>
              </a:xfrm>
              <a:prstGeom prst="rect">
                <a:avLst/>
              </a:prstGeom>
            </p:spPr>
          </p:pic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02A495D3-7BE6-9704-1E9D-0B21F42E275B}"/>
              </a:ext>
            </a:extLst>
          </p:cNvPr>
          <p:cNvGrpSpPr/>
          <p:nvPr/>
        </p:nvGrpSpPr>
        <p:grpSpPr>
          <a:xfrm>
            <a:off x="3332580" y="95250"/>
            <a:ext cx="870750" cy="670726"/>
            <a:chOff x="6464930" y="122195"/>
            <a:chExt cx="970553" cy="694045"/>
          </a:xfrm>
        </p:grpSpPr>
        <p:pic>
          <p:nvPicPr>
            <p:cNvPr id="163" name="Picture 2" descr="Pricing – Virtual WAN | Microsoft Azure">
              <a:extLst>
                <a:ext uri="{FF2B5EF4-FFF2-40B4-BE49-F238E27FC236}">
                  <a16:creationId xmlns:a16="http://schemas.microsoft.com/office/drawing/2014/main" id="{B290010E-9E46-3A50-A689-C002AFECFF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6164" y="122195"/>
              <a:ext cx="908086" cy="4767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7E9CAAAB-EC08-9350-9114-2F6E76295186}"/>
                </a:ext>
              </a:extLst>
            </p:cNvPr>
            <p:cNvSpPr txBox="1"/>
            <p:nvPr/>
          </p:nvSpPr>
          <p:spPr>
            <a:xfrm>
              <a:off x="6464930" y="577383"/>
              <a:ext cx="970553" cy="23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Virtual WAN</a:t>
              </a:r>
              <a:endParaRPr lang="en-AU" sz="9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3EFD5399-2784-5CBA-E455-393140CEB647}"/>
              </a:ext>
            </a:extLst>
          </p:cNvPr>
          <p:cNvSpPr/>
          <p:nvPr/>
        </p:nvSpPr>
        <p:spPr>
          <a:xfrm>
            <a:off x="3855586" y="2266891"/>
            <a:ext cx="903395" cy="440786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connection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66" name="Rectangle: Rounded Corners 165">
            <a:extLst>
              <a:ext uri="{FF2B5EF4-FFF2-40B4-BE49-F238E27FC236}">
                <a16:creationId xmlns:a16="http://schemas.microsoft.com/office/drawing/2014/main" id="{DA16E705-15EE-748D-CED9-557B2C5B0C5D}"/>
              </a:ext>
            </a:extLst>
          </p:cNvPr>
          <p:cNvSpPr/>
          <p:nvPr/>
        </p:nvSpPr>
        <p:spPr>
          <a:xfrm>
            <a:off x="5484151" y="3818156"/>
            <a:ext cx="1998040" cy="2384737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8ADF39A0-30BF-5CE0-17CC-4A55959E002E}"/>
              </a:ext>
            </a:extLst>
          </p:cNvPr>
          <p:cNvGrpSpPr/>
          <p:nvPr/>
        </p:nvGrpSpPr>
        <p:grpSpPr>
          <a:xfrm>
            <a:off x="5400927" y="3668135"/>
            <a:ext cx="1419945" cy="306017"/>
            <a:chOff x="6023873" y="321087"/>
            <a:chExt cx="1029650" cy="237910"/>
          </a:xfrm>
        </p:grpSpPr>
        <p:sp>
          <p:nvSpPr>
            <p:cNvPr id="168" name="Rectangle: Rounded Corners 167">
              <a:extLst>
                <a:ext uri="{FF2B5EF4-FFF2-40B4-BE49-F238E27FC236}">
                  <a16:creationId xmlns:a16="http://schemas.microsoft.com/office/drawing/2014/main" id="{B6E12745-49AC-D2DC-36FD-DB16F59B8D65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10.2.0.0/24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69" name="Graphic 168">
              <a:extLst>
                <a:ext uri="{FF2B5EF4-FFF2-40B4-BE49-F238E27FC236}">
                  <a16:creationId xmlns:a16="http://schemas.microsoft.com/office/drawing/2014/main" id="{0CB89BFE-B8C2-51D6-8633-D794936AB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94F939BE-3C31-514B-E7DC-D6A175D0692F}"/>
              </a:ext>
            </a:extLst>
          </p:cNvPr>
          <p:cNvSpPr/>
          <p:nvPr/>
        </p:nvSpPr>
        <p:spPr>
          <a:xfrm>
            <a:off x="8571737" y="4176744"/>
            <a:ext cx="1998040" cy="1663438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9E8A3EF-4839-DC09-D860-BEC2BD7E0B0C}"/>
              </a:ext>
            </a:extLst>
          </p:cNvPr>
          <p:cNvGrpSpPr/>
          <p:nvPr/>
        </p:nvGrpSpPr>
        <p:grpSpPr>
          <a:xfrm>
            <a:off x="8488514" y="4026724"/>
            <a:ext cx="1353731" cy="306017"/>
            <a:chOff x="6023873" y="321087"/>
            <a:chExt cx="981636" cy="237910"/>
          </a:xfrm>
        </p:grpSpPr>
        <p:sp>
          <p:nvSpPr>
            <p:cNvPr id="172" name="Rectangle: Rounded Corners 171">
              <a:extLst>
                <a:ext uri="{FF2B5EF4-FFF2-40B4-BE49-F238E27FC236}">
                  <a16:creationId xmlns:a16="http://schemas.microsoft.com/office/drawing/2014/main" id="{6DAEA315-68EF-7C36-3729-23CD3F5A5010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100.64.0.0/10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73" name="Graphic 172">
              <a:extLst>
                <a:ext uri="{FF2B5EF4-FFF2-40B4-BE49-F238E27FC236}">
                  <a16:creationId xmlns:a16="http://schemas.microsoft.com/office/drawing/2014/main" id="{C40F4E13-2C9E-39F5-01C5-78AD191AFE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FDE06D00-D8F2-C414-22B6-1A7C01078FD0}"/>
              </a:ext>
            </a:extLst>
          </p:cNvPr>
          <p:cNvSpPr/>
          <p:nvPr/>
        </p:nvSpPr>
        <p:spPr>
          <a:xfrm rot="5400000">
            <a:off x="9318355" y="4567821"/>
            <a:ext cx="518440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75" name="Graphic 174">
            <a:extLst>
              <a:ext uri="{FF2B5EF4-FFF2-40B4-BE49-F238E27FC236}">
                <a16:creationId xmlns:a16="http://schemas.microsoft.com/office/drawing/2014/main" id="{1848FCEB-A7F9-78F4-731E-2C9AF9A67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17349" y="5293572"/>
            <a:ext cx="337516" cy="330510"/>
          </a:xfrm>
          <a:prstGeom prst="rect">
            <a:avLst/>
          </a:prstGeom>
        </p:spPr>
      </p:pic>
      <p:grpSp>
        <p:nvGrpSpPr>
          <p:cNvPr id="176" name="Group 175">
            <a:extLst>
              <a:ext uri="{FF2B5EF4-FFF2-40B4-BE49-F238E27FC236}">
                <a16:creationId xmlns:a16="http://schemas.microsoft.com/office/drawing/2014/main" id="{6C05A875-8FC6-917D-9790-2B55A306B36B}"/>
              </a:ext>
            </a:extLst>
          </p:cNvPr>
          <p:cNvGrpSpPr/>
          <p:nvPr/>
        </p:nvGrpSpPr>
        <p:grpSpPr>
          <a:xfrm>
            <a:off x="8725122" y="5597891"/>
            <a:ext cx="184028" cy="107258"/>
            <a:chOff x="6023872" y="321087"/>
            <a:chExt cx="418809" cy="237910"/>
          </a:xfrm>
        </p:grpSpPr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14E2445C-23F7-87E6-1F3C-FAA284EEC517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78" name="Graphic 177">
              <a:extLst>
                <a:ext uri="{FF2B5EF4-FFF2-40B4-BE49-F238E27FC236}">
                  <a16:creationId xmlns:a16="http://schemas.microsoft.com/office/drawing/2014/main" id="{802591A7-F450-A9FF-27A9-67A7031A9D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79" name="Graphic 178">
            <a:extLst>
              <a:ext uri="{FF2B5EF4-FFF2-40B4-BE49-F238E27FC236}">
                <a16:creationId xmlns:a16="http://schemas.microsoft.com/office/drawing/2014/main" id="{CFE6405F-A8CD-045E-C8A4-D1B26FFBAB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0627" y="5293572"/>
            <a:ext cx="337516" cy="330510"/>
          </a:xfrm>
          <a:prstGeom prst="rect">
            <a:avLst/>
          </a:prstGeom>
        </p:spPr>
      </p:pic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45114D42-2881-F9AD-CE53-CAD3B4FE2F54}"/>
              </a:ext>
            </a:extLst>
          </p:cNvPr>
          <p:cNvSpPr/>
          <p:nvPr/>
        </p:nvSpPr>
        <p:spPr>
          <a:xfrm rot="5400000">
            <a:off x="9333209" y="3813040"/>
            <a:ext cx="48873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DB849B3B-7AA2-5945-C112-1FC7C163665A}"/>
              </a:ext>
            </a:extLst>
          </p:cNvPr>
          <p:cNvGrpSpPr/>
          <p:nvPr/>
        </p:nvGrpSpPr>
        <p:grpSpPr>
          <a:xfrm>
            <a:off x="8725121" y="4838584"/>
            <a:ext cx="184028" cy="107258"/>
            <a:chOff x="6023872" y="321087"/>
            <a:chExt cx="418809" cy="237910"/>
          </a:xfrm>
        </p:grpSpPr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1A8E76D1-783D-B320-C7B2-C62E6720AD0A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83" name="Graphic 182">
              <a:extLst>
                <a:ext uri="{FF2B5EF4-FFF2-40B4-BE49-F238E27FC236}">
                  <a16:creationId xmlns:a16="http://schemas.microsoft.com/office/drawing/2014/main" id="{372DB15C-A6BA-0CFB-54DD-D28C26EE5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1E19F193-5F74-3B7E-1AC5-17506DB1CEE7}"/>
              </a:ext>
            </a:extLst>
          </p:cNvPr>
          <p:cNvCxnSpPr>
            <a:cxnSpLocks/>
          </p:cNvCxnSpPr>
          <p:nvPr/>
        </p:nvCxnSpPr>
        <p:spPr>
          <a:xfrm flipV="1">
            <a:off x="7482192" y="4759930"/>
            <a:ext cx="1089545" cy="206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: Rounded Corners 184">
            <a:extLst>
              <a:ext uri="{FF2B5EF4-FFF2-40B4-BE49-F238E27FC236}">
                <a16:creationId xmlns:a16="http://schemas.microsoft.com/office/drawing/2014/main" id="{9F3652DA-E200-870C-F92B-07B6117FDAC3}"/>
              </a:ext>
            </a:extLst>
          </p:cNvPr>
          <p:cNvSpPr/>
          <p:nvPr/>
        </p:nvSpPr>
        <p:spPr>
          <a:xfrm>
            <a:off x="7626324" y="4523710"/>
            <a:ext cx="785292" cy="420630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peering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213579BB-8C80-10EB-00DB-F1B5B95B3682}"/>
              </a:ext>
            </a:extLst>
          </p:cNvPr>
          <p:cNvSpPr/>
          <p:nvPr/>
        </p:nvSpPr>
        <p:spPr>
          <a:xfrm>
            <a:off x="5289588" y="3463134"/>
            <a:ext cx="5612319" cy="29090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2F0AF0A6-D356-EAA7-E512-AAEF3B1959B8}"/>
              </a:ext>
            </a:extLst>
          </p:cNvPr>
          <p:cNvSpPr/>
          <p:nvPr/>
        </p:nvSpPr>
        <p:spPr>
          <a:xfrm>
            <a:off x="10036364" y="3368097"/>
            <a:ext cx="1066826" cy="189547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B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88" name="Graphic 187">
            <a:extLst>
              <a:ext uri="{FF2B5EF4-FFF2-40B4-BE49-F238E27FC236}">
                <a16:creationId xmlns:a16="http://schemas.microsoft.com/office/drawing/2014/main" id="{417C4594-3F93-6694-EF29-63035BAFC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5144" y="4521755"/>
            <a:ext cx="337516" cy="330510"/>
          </a:xfrm>
          <a:prstGeom prst="rect">
            <a:avLst/>
          </a:prstGeom>
        </p:spPr>
      </p:pic>
      <p:pic>
        <p:nvPicPr>
          <p:cNvPr id="189" name="Graphic 188">
            <a:extLst>
              <a:ext uri="{FF2B5EF4-FFF2-40B4-BE49-F238E27FC236}">
                <a16:creationId xmlns:a16="http://schemas.microsoft.com/office/drawing/2014/main" id="{6326079F-89B4-B0CA-7043-24DEFEA244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8422" y="4521755"/>
            <a:ext cx="337516" cy="330510"/>
          </a:xfrm>
          <a:prstGeom prst="rect">
            <a:avLst/>
          </a:prstGeom>
        </p:spPr>
      </p:pic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7B629901-DA96-03F0-8B6E-C4C79621D08F}"/>
              </a:ext>
            </a:extLst>
          </p:cNvPr>
          <p:cNvSpPr/>
          <p:nvPr/>
        </p:nvSpPr>
        <p:spPr>
          <a:xfrm rot="5400000">
            <a:off x="6221253" y="4877263"/>
            <a:ext cx="518440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191" name="Graphic 190">
            <a:extLst>
              <a:ext uri="{FF2B5EF4-FFF2-40B4-BE49-F238E27FC236}">
                <a16:creationId xmlns:a16="http://schemas.microsoft.com/office/drawing/2014/main" id="{D671FB64-4FE4-EED2-8CBE-4DA8FA973A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20247" y="5603015"/>
            <a:ext cx="337516" cy="330510"/>
          </a:xfrm>
          <a:prstGeom prst="rect">
            <a:avLst/>
          </a:prstGeom>
        </p:spPr>
      </p:pic>
      <p:grpSp>
        <p:nvGrpSpPr>
          <p:cNvPr id="192" name="Group 191">
            <a:extLst>
              <a:ext uri="{FF2B5EF4-FFF2-40B4-BE49-F238E27FC236}">
                <a16:creationId xmlns:a16="http://schemas.microsoft.com/office/drawing/2014/main" id="{AEC52157-AC8E-2F1F-1FBA-32C3B53FF033}"/>
              </a:ext>
            </a:extLst>
          </p:cNvPr>
          <p:cNvGrpSpPr/>
          <p:nvPr/>
        </p:nvGrpSpPr>
        <p:grpSpPr>
          <a:xfrm>
            <a:off x="7141223" y="5907334"/>
            <a:ext cx="184028" cy="107258"/>
            <a:chOff x="6023872" y="321087"/>
            <a:chExt cx="418809" cy="237910"/>
          </a:xfrm>
        </p:grpSpPr>
        <p:sp>
          <p:nvSpPr>
            <p:cNvPr id="193" name="Rectangle: Rounded Corners 192">
              <a:extLst>
                <a:ext uri="{FF2B5EF4-FFF2-40B4-BE49-F238E27FC236}">
                  <a16:creationId xmlns:a16="http://schemas.microsoft.com/office/drawing/2014/main" id="{62D330B6-29AB-F7D3-B0E3-9483B3B08865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94" name="Graphic 193">
              <a:extLst>
                <a:ext uri="{FF2B5EF4-FFF2-40B4-BE49-F238E27FC236}">
                  <a16:creationId xmlns:a16="http://schemas.microsoft.com/office/drawing/2014/main" id="{92212BF8-9545-67DA-03EC-691BDEEC06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195" name="Graphic 194">
            <a:extLst>
              <a:ext uri="{FF2B5EF4-FFF2-40B4-BE49-F238E27FC236}">
                <a16:creationId xmlns:a16="http://schemas.microsoft.com/office/drawing/2014/main" id="{7E4E9232-42C7-D3BA-1C4A-70D7268D87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3526" y="5603015"/>
            <a:ext cx="337516" cy="330510"/>
          </a:xfrm>
          <a:prstGeom prst="rect">
            <a:avLst/>
          </a:prstGeom>
        </p:spPr>
      </p:pic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4455A705-CF9C-55EC-25B0-5F0D20EA1EA4}"/>
              </a:ext>
            </a:extLst>
          </p:cNvPr>
          <p:cNvSpPr/>
          <p:nvPr/>
        </p:nvSpPr>
        <p:spPr>
          <a:xfrm rot="5400000">
            <a:off x="5845517" y="3868816"/>
            <a:ext cx="1268611" cy="16895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02A11BB-9397-75A6-85F7-A0D021BB93AE}"/>
              </a:ext>
            </a:extLst>
          </p:cNvPr>
          <p:cNvGrpSpPr/>
          <p:nvPr/>
        </p:nvGrpSpPr>
        <p:grpSpPr>
          <a:xfrm>
            <a:off x="7146758" y="5265186"/>
            <a:ext cx="184028" cy="107258"/>
            <a:chOff x="6023872" y="321087"/>
            <a:chExt cx="418809" cy="237910"/>
          </a:xfrm>
        </p:grpSpPr>
        <p:sp>
          <p:nvSpPr>
            <p:cNvPr id="198" name="Rectangle: Rounded Corners 197">
              <a:extLst>
                <a:ext uri="{FF2B5EF4-FFF2-40B4-BE49-F238E27FC236}">
                  <a16:creationId xmlns:a16="http://schemas.microsoft.com/office/drawing/2014/main" id="{774F9028-F2FF-AD2C-957E-72C1F81B8717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99" name="Graphic 198">
              <a:extLst>
                <a:ext uri="{FF2B5EF4-FFF2-40B4-BE49-F238E27FC236}">
                  <a16:creationId xmlns:a16="http://schemas.microsoft.com/office/drawing/2014/main" id="{3C47826F-78AD-D9CC-56A6-B2ACB31FB9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200" name="Graphic 199">
            <a:extLst>
              <a:ext uri="{FF2B5EF4-FFF2-40B4-BE49-F238E27FC236}">
                <a16:creationId xmlns:a16="http://schemas.microsoft.com/office/drawing/2014/main" id="{C1974346-21FA-E367-49FA-547E8C866E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67098" y="4293206"/>
            <a:ext cx="245326" cy="264258"/>
          </a:xfrm>
          <a:prstGeom prst="rect">
            <a:avLst/>
          </a:prstGeom>
        </p:spPr>
      </p:pic>
      <p:pic>
        <p:nvPicPr>
          <p:cNvPr id="201" name="Graphic 200">
            <a:extLst>
              <a:ext uri="{FF2B5EF4-FFF2-40B4-BE49-F238E27FC236}">
                <a16:creationId xmlns:a16="http://schemas.microsoft.com/office/drawing/2014/main" id="{47155B1E-6329-5D26-FD5F-9B1495B96B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68786" y="5067595"/>
            <a:ext cx="245326" cy="264258"/>
          </a:xfrm>
          <a:prstGeom prst="rect">
            <a:avLst/>
          </a:prstGeom>
        </p:spPr>
      </p:pic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3E959FAC-EAE2-4DC6-060A-25BA7EC6E243}"/>
              </a:ext>
            </a:extLst>
          </p:cNvPr>
          <p:cNvCxnSpPr>
            <a:cxnSpLocks/>
            <a:stCxn id="148" idx="3"/>
          </p:cNvCxnSpPr>
          <p:nvPr/>
        </p:nvCxnSpPr>
        <p:spPr>
          <a:xfrm>
            <a:off x="3686706" y="3336443"/>
            <a:ext cx="1816258" cy="150651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127EE006-F51E-5517-3E65-C8DB2AAAF3F6}"/>
              </a:ext>
            </a:extLst>
          </p:cNvPr>
          <p:cNvSpPr/>
          <p:nvPr/>
        </p:nvSpPr>
        <p:spPr>
          <a:xfrm>
            <a:off x="3834448" y="4211887"/>
            <a:ext cx="927160" cy="445084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connection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204" name="Star: 32 Points 203">
            <a:extLst>
              <a:ext uri="{FF2B5EF4-FFF2-40B4-BE49-F238E27FC236}">
                <a16:creationId xmlns:a16="http://schemas.microsoft.com/office/drawing/2014/main" id="{54C7C570-8FCB-700E-28B2-41D314803C5D}"/>
              </a:ext>
            </a:extLst>
          </p:cNvPr>
          <p:cNvSpPr/>
          <p:nvPr/>
        </p:nvSpPr>
        <p:spPr>
          <a:xfrm>
            <a:off x="6475442" y="4935631"/>
            <a:ext cx="888151" cy="308539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</p:txBody>
      </p: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48E873DB-5670-BCFD-39A0-30AE21BC5A01}"/>
              </a:ext>
            </a:extLst>
          </p:cNvPr>
          <p:cNvGrpSpPr/>
          <p:nvPr/>
        </p:nvGrpSpPr>
        <p:grpSpPr>
          <a:xfrm>
            <a:off x="6534025" y="4374129"/>
            <a:ext cx="563790" cy="516881"/>
            <a:chOff x="2255292" y="5621002"/>
            <a:chExt cx="628410" cy="534852"/>
          </a:xfrm>
        </p:grpSpPr>
        <p:sp>
          <p:nvSpPr>
            <p:cNvPr id="206" name="Rectangle: Rounded Corners 205">
              <a:extLst>
                <a:ext uri="{FF2B5EF4-FFF2-40B4-BE49-F238E27FC236}">
                  <a16:creationId xmlns:a16="http://schemas.microsoft.com/office/drawing/2014/main" id="{18505DC5-B974-A625-5B02-A9CAB3AFB148}"/>
                </a:ext>
              </a:extLst>
            </p:cNvPr>
            <p:cNvSpPr/>
            <p:nvPr/>
          </p:nvSpPr>
          <p:spPr>
            <a:xfrm rot="5400000">
              <a:off x="2302071" y="5574223"/>
              <a:ext cx="534852" cy="62841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07" name="Graphic 206">
              <a:extLst>
                <a:ext uri="{FF2B5EF4-FFF2-40B4-BE49-F238E27FC236}">
                  <a16:creationId xmlns:a16="http://schemas.microsoft.com/office/drawing/2014/main" id="{8E213FF3-C748-371C-5A91-AC2433886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370209" y="5731185"/>
              <a:ext cx="397519" cy="328528"/>
            </a:xfrm>
            <a:prstGeom prst="rect">
              <a:avLst/>
            </a:prstGeom>
          </p:spPr>
        </p:pic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142D440B-168B-179D-6B3D-C705848950E8}"/>
              </a:ext>
            </a:extLst>
          </p:cNvPr>
          <p:cNvGrpSpPr/>
          <p:nvPr/>
        </p:nvGrpSpPr>
        <p:grpSpPr>
          <a:xfrm>
            <a:off x="6323214" y="1106550"/>
            <a:ext cx="563790" cy="516881"/>
            <a:chOff x="2255292" y="5621002"/>
            <a:chExt cx="628410" cy="534852"/>
          </a:xfrm>
        </p:grpSpPr>
        <p:sp>
          <p:nvSpPr>
            <p:cNvPr id="209" name="Rectangle: Rounded Corners 208">
              <a:extLst>
                <a:ext uri="{FF2B5EF4-FFF2-40B4-BE49-F238E27FC236}">
                  <a16:creationId xmlns:a16="http://schemas.microsoft.com/office/drawing/2014/main" id="{0A096FC7-D574-02B5-22E5-766CAA58A9C4}"/>
                </a:ext>
              </a:extLst>
            </p:cNvPr>
            <p:cNvSpPr/>
            <p:nvPr/>
          </p:nvSpPr>
          <p:spPr>
            <a:xfrm rot="5400000">
              <a:off x="2302071" y="5574223"/>
              <a:ext cx="534852" cy="62841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10" name="Graphic 209">
              <a:extLst>
                <a:ext uri="{FF2B5EF4-FFF2-40B4-BE49-F238E27FC236}">
                  <a16:creationId xmlns:a16="http://schemas.microsoft.com/office/drawing/2014/main" id="{8D4C3DB8-E090-4187-28A1-6A70A9AA8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370209" y="5731185"/>
              <a:ext cx="397519" cy="328528"/>
            </a:xfrm>
            <a:prstGeom prst="rect">
              <a:avLst/>
            </a:prstGeom>
          </p:spPr>
        </p:pic>
      </p:grpSp>
      <p:sp>
        <p:nvSpPr>
          <p:cNvPr id="211" name="Freeform: Shape 210">
            <a:extLst>
              <a:ext uri="{FF2B5EF4-FFF2-40B4-BE49-F238E27FC236}">
                <a16:creationId xmlns:a16="http://schemas.microsoft.com/office/drawing/2014/main" id="{2824B73D-A8CF-9866-BDD0-BCC24DBCC971}"/>
              </a:ext>
            </a:extLst>
          </p:cNvPr>
          <p:cNvSpPr/>
          <p:nvPr/>
        </p:nvSpPr>
        <p:spPr>
          <a:xfrm>
            <a:off x="1656877" y="1385428"/>
            <a:ext cx="7605160" cy="3723797"/>
          </a:xfrm>
          <a:custGeom>
            <a:avLst/>
            <a:gdLst>
              <a:gd name="connsiteX0" fmla="*/ 2232992 w 2532055"/>
              <a:gd name="connsiteY0" fmla="*/ 0 h 768626"/>
              <a:gd name="connsiteX1" fmla="*/ 2339009 w 2532055"/>
              <a:gd name="connsiteY1" fmla="*/ 159026 h 768626"/>
              <a:gd name="connsiteX2" fmla="*/ 0 w 2532055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944191 w 2467083"/>
              <a:gd name="connsiteY2" fmla="*/ 379484 h 768626"/>
              <a:gd name="connsiteX3" fmla="*/ 0 w 2467083"/>
              <a:gd name="connsiteY3" fmla="*/ 768626 h 768626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804028 w 2326920"/>
              <a:gd name="connsiteY2" fmla="*/ 379484 h 1203769"/>
              <a:gd name="connsiteX3" fmla="*/ 0 w 2326920"/>
              <a:gd name="connsiteY3" fmla="*/ 1203769 h 1203769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804028 w 2326920"/>
              <a:gd name="connsiteY2" fmla="*/ 379484 h 1203769"/>
              <a:gd name="connsiteX3" fmla="*/ 240455 w 2326920"/>
              <a:gd name="connsiteY3" fmla="*/ 633318 h 1203769"/>
              <a:gd name="connsiteX4" fmla="*/ 0 w 2326920"/>
              <a:gd name="connsiteY4" fmla="*/ 1203769 h 1203769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1344240 w 2326920"/>
              <a:gd name="connsiteY2" fmla="*/ 231647 h 1203769"/>
              <a:gd name="connsiteX3" fmla="*/ 804028 w 2326920"/>
              <a:gd name="connsiteY3" fmla="*/ 379484 h 1203769"/>
              <a:gd name="connsiteX4" fmla="*/ 240455 w 2326920"/>
              <a:gd name="connsiteY4" fmla="*/ 633318 h 1203769"/>
              <a:gd name="connsiteX5" fmla="*/ 0 w 2326920"/>
              <a:gd name="connsiteY5" fmla="*/ 1203769 h 1203769"/>
              <a:gd name="connsiteX0" fmla="*/ 2204765 w 2380993"/>
              <a:gd name="connsiteY0" fmla="*/ 0 h 1240961"/>
              <a:gd name="connsiteX1" fmla="*/ 2096644 w 2380993"/>
              <a:gd name="connsiteY1" fmla="*/ 235269 h 1240961"/>
              <a:gd name="connsiteX2" fmla="*/ 1344240 w 2380993"/>
              <a:gd name="connsiteY2" fmla="*/ 268839 h 1240961"/>
              <a:gd name="connsiteX3" fmla="*/ 804028 w 2380993"/>
              <a:gd name="connsiteY3" fmla="*/ 416676 h 1240961"/>
              <a:gd name="connsiteX4" fmla="*/ 240455 w 2380993"/>
              <a:gd name="connsiteY4" fmla="*/ 670510 h 1240961"/>
              <a:gd name="connsiteX5" fmla="*/ 0 w 2380993"/>
              <a:gd name="connsiteY5" fmla="*/ 1240961 h 1240961"/>
              <a:gd name="connsiteX0" fmla="*/ 2596541 w 2672761"/>
              <a:gd name="connsiteY0" fmla="*/ 0 h 1496654"/>
              <a:gd name="connsiteX1" fmla="*/ 2096644 w 2672761"/>
              <a:gd name="connsiteY1" fmla="*/ 490962 h 1496654"/>
              <a:gd name="connsiteX2" fmla="*/ 1344240 w 2672761"/>
              <a:gd name="connsiteY2" fmla="*/ 524532 h 1496654"/>
              <a:gd name="connsiteX3" fmla="*/ 804028 w 2672761"/>
              <a:gd name="connsiteY3" fmla="*/ 672369 h 1496654"/>
              <a:gd name="connsiteX4" fmla="*/ 240455 w 2672761"/>
              <a:gd name="connsiteY4" fmla="*/ 926203 h 1496654"/>
              <a:gd name="connsiteX5" fmla="*/ 0 w 2672761"/>
              <a:gd name="connsiteY5" fmla="*/ 1496654 h 1496654"/>
              <a:gd name="connsiteX0" fmla="*/ 2596541 w 2658811"/>
              <a:gd name="connsiteY0" fmla="*/ 0 h 1496654"/>
              <a:gd name="connsiteX1" fmla="*/ 1962808 w 2658811"/>
              <a:gd name="connsiteY1" fmla="*/ 142290 h 1496654"/>
              <a:gd name="connsiteX2" fmla="*/ 1344240 w 2658811"/>
              <a:gd name="connsiteY2" fmla="*/ 524532 h 1496654"/>
              <a:gd name="connsiteX3" fmla="*/ 804028 w 2658811"/>
              <a:gd name="connsiteY3" fmla="*/ 672369 h 1496654"/>
              <a:gd name="connsiteX4" fmla="*/ 240455 w 2658811"/>
              <a:gd name="connsiteY4" fmla="*/ 926203 h 1496654"/>
              <a:gd name="connsiteX5" fmla="*/ 0 w 2658811"/>
              <a:gd name="connsiteY5" fmla="*/ 1496654 h 1496654"/>
              <a:gd name="connsiteX0" fmla="*/ 2596541 w 2658811"/>
              <a:gd name="connsiteY0" fmla="*/ 0 h 1496654"/>
              <a:gd name="connsiteX1" fmla="*/ 1962808 w 2658811"/>
              <a:gd name="connsiteY1" fmla="*/ 142290 h 1496654"/>
              <a:gd name="connsiteX2" fmla="*/ 1458610 w 2658811"/>
              <a:gd name="connsiteY2" fmla="*/ 536155 h 1496654"/>
              <a:gd name="connsiteX3" fmla="*/ 804028 w 2658811"/>
              <a:gd name="connsiteY3" fmla="*/ 672369 h 1496654"/>
              <a:gd name="connsiteX4" fmla="*/ 240455 w 2658811"/>
              <a:gd name="connsiteY4" fmla="*/ 926203 h 1496654"/>
              <a:gd name="connsiteX5" fmla="*/ 0 w 2658811"/>
              <a:gd name="connsiteY5" fmla="*/ 1496654 h 1496654"/>
              <a:gd name="connsiteX0" fmla="*/ 2742544 w 2794262"/>
              <a:gd name="connsiteY0" fmla="*/ 0 h 1508276"/>
              <a:gd name="connsiteX1" fmla="*/ 1962808 w 2794262"/>
              <a:gd name="connsiteY1" fmla="*/ 153912 h 1508276"/>
              <a:gd name="connsiteX2" fmla="*/ 1458610 w 2794262"/>
              <a:gd name="connsiteY2" fmla="*/ 547777 h 1508276"/>
              <a:gd name="connsiteX3" fmla="*/ 804028 w 2794262"/>
              <a:gd name="connsiteY3" fmla="*/ 683991 h 1508276"/>
              <a:gd name="connsiteX4" fmla="*/ 240455 w 2794262"/>
              <a:gd name="connsiteY4" fmla="*/ 937825 h 1508276"/>
              <a:gd name="connsiteX5" fmla="*/ 0 w 2794262"/>
              <a:gd name="connsiteY5" fmla="*/ 1508276 h 1508276"/>
              <a:gd name="connsiteX0" fmla="*/ 2586807 w 2649927"/>
              <a:gd name="connsiteY0" fmla="*/ 0 h 1505951"/>
              <a:gd name="connsiteX1" fmla="*/ 1962808 w 2649927"/>
              <a:gd name="connsiteY1" fmla="*/ 151587 h 1505951"/>
              <a:gd name="connsiteX2" fmla="*/ 1458610 w 2649927"/>
              <a:gd name="connsiteY2" fmla="*/ 545452 h 1505951"/>
              <a:gd name="connsiteX3" fmla="*/ 804028 w 2649927"/>
              <a:gd name="connsiteY3" fmla="*/ 681666 h 1505951"/>
              <a:gd name="connsiteX4" fmla="*/ 240455 w 2649927"/>
              <a:gd name="connsiteY4" fmla="*/ 935500 h 1505951"/>
              <a:gd name="connsiteX5" fmla="*/ 0 w 2649927"/>
              <a:gd name="connsiteY5" fmla="*/ 1505951 h 1505951"/>
              <a:gd name="connsiteX0" fmla="*/ 2586807 w 2589173"/>
              <a:gd name="connsiteY0" fmla="*/ 0 h 1505951"/>
              <a:gd name="connsiteX1" fmla="*/ 2529787 w 2589173"/>
              <a:gd name="connsiteY1" fmla="*/ 77301 h 1505951"/>
              <a:gd name="connsiteX2" fmla="*/ 1962808 w 2589173"/>
              <a:gd name="connsiteY2" fmla="*/ 151587 h 1505951"/>
              <a:gd name="connsiteX3" fmla="*/ 1458610 w 2589173"/>
              <a:gd name="connsiteY3" fmla="*/ 545452 h 1505951"/>
              <a:gd name="connsiteX4" fmla="*/ 804028 w 2589173"/>
              <a:gd name="connsiteY4" fmla="*/ 681666 h 1505951"/>
              <a:gd name="connsiteX5" fmla="*/ 240455 w 2589173"/>
              <a:gd name="connsiteY5" fmla="*/ 935500 h 1505951"/>
              <a:gd name="connsiteX6" fmla="*/ 0 w 2589173"/>
              <a:gd name="connsiteY6" fmla="*/ 1505951 h 1505951"/>
              <a:gd name="connsiteX0" fmla="*/ 3925171 w 3925171"/>
              <a:gd name="connsiteY0" fmla="*/ 0 h 1654718"/>
              <a:gd name="connsiteX1" fmla="*/ 2529787 w 3925171"/>
              <a:gd name="connsiteY1" fmla="*/ 226068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0 h 1654718"/>
              <a:gd name="connsiteX1" fmla="*/ 3160035 w 3925171"/>
              <a:gd name="connsiteY1" fmla="*/ 123791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0 h 1654718"/>
              <a:gd name="connsiteX1" fmla="*/ 3167335 w 3925171"/>
              <a:gd name="connsiteY1" fmla="*/ 133089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0 h 1654718"/>
              <a:gd name="connsiteX1" fmla="*/ 3167335 w 3925171"/>
              <a:gd name="connsiteY1" fmla="*/ 133089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0 h 1654718"/>
              <a:gd name="connsiteX1" fmla="*/ 3167335 w 3925171"/>
              <a:gd name="connsiteY1" fmla="*/ 133089 h 1654718"/>
              <a:gd name="connsiteX2" fmla="*/ 1962808 w 3925171"/>
              <a:gd name="connsiteY2" fmla="*/ 300354 h 1654718"/>
              <a:gd name="connsiteX3" fmla="*/ 1458610 w 3925171"/>
              <a:gd name="connsiteY3" fmla="*/ 694219 h 1654718"/>
              <a:gd name="connsiteX4" fmla="*/ 804028 w 3925171"/>
              <a:gd name="connsiteY4" fmla="*/ 830433 h 1654718"/>
              <a:gd name="connsiteX5" fmla="*/ 240455 w 3925171"/>
              <a:gd name="connsiteY5" fmla="*/ 1084267 h 1654718"/>
              <a:gd name="connsiteX6" fmla="*/ 0 w 3925171"/>
              <a:gd name="connsiteY6" fmla="*/ 1654718 h 1654718"/>
              <a:gd name="connsiteX0" fmla="*/ 3925171 w 3925171"/>
              <a:gd name="connsiteY0" fmla="*/ 49669 h 1704387"/>
              <a:gd name="connsiteX1" fmla="*/ 3167335 w 3925171"/>
              <a:gd name="connsiteY1" fmla="*/ 182758 h 1704387"/>
              <a:gd name="connsiteX2" fmla="*/ 2558988 w 3925171"/>
              <a:gd name="connsiteY2" fmla="*/ 33894 h 1704387"/>
              <a:gd name="connsiteX3" fmla="*/ 1458610 w 3925171"/>
              <a:gd name="connsiteY3" fmla="*/ 743888 h 1704387"/>
              <a:gd name="connsiteX4" fmla="*/ 804028 w 3925171"/>
              <a:gd name="connsiteY4" fmla="*/ 880102 h 1704387"/>
              <a:gd name="connsiteX5" fmla="*/ 240455 w 3925171"/>
              <a:gd name="connsiteY5" fmla="*/ 1133936 h 1704387"/>
              <a:gd name="connsiteX6" fmla="*/ 0 w 3925171"/>
              <a:gd name="connsiteY6" fmla="*/ 1704387 h 170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5171" h="1704387">
                <a:moveTo>
                  <a:pt x="3925171" y="49669"/>
                </a:moveTo>
                <a:cubicBezTo>
                  <a:pt x="3903095" y="57129"/>
                  <a:pt x="3293236" y="250473"/>
                  <a:pt x="3167335" y="182758"/>
                </a:cubicBezTo>
                <a:cubicBezTo>
                  <a:pt x="2608291" y="29038"/>
                  <a:pt x="2724945" y="-49555"/>
                  <a:pt x="2558988" y="33894"/>
                </a:cubicBezTo>
                <a:cubicBezTo>
                  <a:pt x="2436170" y="82730"/>
                  <a:pt x="1674046" y="713654"/>
                  <a:pt x="1458610" y="743888"/>
                </a:cubicBezTo>
                <a:cubicBezTo>
                  <a:pt x="1243174" y="774122"/>
                  <a:pt x="989939" y="823385"/>
                  <a:pt x="804028" y="880102"/>
                </a:cubicBezTo>
                <a:cubicBezTo>
                  <a:pt x="515104" y="970773"/>
                  <a:pt x="374460" y="996555"/>
                  <a:pt x="240455" y="1133936"/>
                </a:cubicBezTo>
                <a:cubicBezTo>
                  <a:pt x="106450" y="1271317"/>
                  <a:pt x="60516" y="1627443"/>
                  <a:pt x="0" y="1704387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2" name="Freeform: Shape 211">
            <a:extLst>
              <a:ext uri="{FF2B5EF4-FFF2-40B4-BE49-F238E27FC236}">
                <a16:creationId xmlns:a16="http://schemas.microsoft.com/office/drawing/2014/main" id="{45727D7B-809E-8433-CD7E-2398A294BEAD}"/>
              </a:ext>
            </a:extLst>
          </p:cNvPr>
          <p:cNvSpPr/>
          <p:nvPr/>
        </p:nvSpPr>
        <p:spPr>
          <a:xfrm>
            <a:off x="1793605" y="3439799"/>
            <a:ext cx="7350561" cy="1816705"/>
          </a:xfrm>
          <a:custGeom>
            <a:avLst/>
            <a:gdLst>
              <a:gd name="connsiteX0" fmla="*/ 2232992 w 2532055"/>
              <a:gd name="connsiteY0" fmla="*/ 0 h 768626"/>
              <a:gd name="connsiteX1" fmla="*/ 2339009 w 2532055"/>
              <a:gd name="connsiteY1" fmla="*/ 159026 h 768626"/>
              <a:gd name="connsiteX2" fmla="*/ 0 w 2532055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0 w 2467083"/>
              <a:gd name="connsiteY2" fmla="*/ 768626 h 768626"/>
              <a:gd name="connsiteX0" fmla="*/ 2232992 w 2467083"/>
              <a:gd name="connsiteY0" fmla="*/ 0 h 768626"/>
              <a:gd name="connsiteX1" fmla="*/ 2236807 w 2467083"/>
              <a:gd name="connsiteY1" fmla="*/ 198077 h 768626"/>
              <a:gd name="connsiteX2" fmla="*/ 944191 w 2467083"/>
              <a:gd name="connsiteY2" fmla="*/ 379484 h 768626"/>
              <a:gd name="connsiteX3" fmla="*/ 0 w 2467083"/>
              <a:gd name="connsiteY3" fmla="*/ 768626 h 768626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804028 w 2326920"/>
              <a:gd name="connsiteY2" fmla="*/ 379484 h 1203769"/>
              <a:gd name="connsiteX3" fmla="*/ 0 w 2326920"/>
              <a:gd name="connsiteY3" fmla="*/ 1203769 h 1203769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804028 w 2326920"/>
              <a:gd name="connsiteY2" fmla="*/ 379484 h 1203769"/>
              <a:gd name="connsiteX3" fmla="*/ 240455 w 2326920"/>
              <a:gd name="connsiteY3" fmla="*/ 633318 h 1203769"/>
              <a:gd name="connsiteX4" fmla="*/ 0 w 2326920"/>
              <a:gd name="connsiteY4" fmla="*/ 1203769 h 1203769"/>
              <a:gd name="connsiteX0" fmla="*/ 2092829 w 2326920"/>
              <a:gd name="connsiteY0" fmla="*/ 0 h 1203769"/>
              <a:gd name="connsiteX1" fmla="*/ 2096644 w 2326920"/>
              <a:gd name="connsiteY1" fmla="*/ 198077 h 1203769"/>
              <a:gd name="connsiteX2" fmla="*/ 1344240 w 2326920"/>
              <a:gd name="connsiteY2" fmla="*/ 231647 h 1203769"/>
              <a:gd name="connsiteX3" fmla="*/ 804028 w 2326920"/>
              <a:gd name="connsiteY3" fmla="*/ 379484 h 1203769"/>
              <a:gd name="connsiteX4" fmla="*/ 240455 w 2326920"/>
              <a:gd name="connsiteY4" fmla="*/ 633318 h 1203769"/>
              <a:gd name="connsiteX5" fmla="*/ 0 w 2326920"/>
              <a:gd name="connsiteY5" fmla="*/ 1203769 h 1203769"/>
              <a:gd name="connsiteX0" fmla="*/ 2204765 w 2380993"/>
              <a:gd name="connsiteY0" fmla="*/ 0 h 1240961"/>
              <a:gd name="connsiteX1" fmla="*/ 2096644 w 2380993"/>
              <a:gd name="connsiteY1" fmla="*/ 235269 h 1240961"/>
              <a:gd name="connsiteX2" fmla="*/ 1344240 w 2380993"/>
              <a:gd name="connsiteY2" fmla="*/ 268839 h 1240961"/>
              <a:gd name="connsiteX3" fmla="*/ 804028 w 2380993"/>
              <a:gd name="connsiteY3" fmla="*/ 416676 h 1240961"/>
              <a:gd name="connsiteX4" fmla="*/ 240455 w 2380993"/>
              <a:gd name="connsiteY4" fmla="*/ 670510 h 1240961"/>
              <a:gd name="connsiteX5" fmla="*/ 0 w 2380993"/>
              <a:gd name="connsiteY5" fmla="*/ 1240961 h 1240961"/>
              <a:gd name="connsiteX0" fmla="*/ 2596541 w 2672761"/>
              <a:gd name="connsiteY0" fmla="*/ 0 h 1496654"/>
              <a:gd name="connsiteX1" fmla="*/ 2096644 w 2672761"/>
              <a:gd name="connsiteY1" fmla="*/ 490962 h 1496654"/>
              <a:gd name="connsiteX2" fmla="*/ 1344240 w 2672761"/>
              <a:gd name="connsiteY2" fmla="*/ 524532 h 1496654"/>
              <a:gd name="connsiteX3" fmla="*/ 804028 w 2672761"/>
              <a:gd name="connsiteY3" fmla="*/ 672369 h 1496654"/>
              <a:gd name="connsiteX4" fmla="*/ 240455 w 2672761"/>
              <a:gd name="connsiteY4" fmla="*/ 926203 h 1496654"/>
              <a:gd name="connsiteX5" fmla="*/ 0 w 2672761"/>
              <a:gd name="connsiteY5" fmla="*/ 1496654 h 1496654"/>
              <a:gd name="connsiteX0" fmla="*/ 2596541 w 2658811"/>
              <a:gd name="connsiteY0" fmla="*/ 0 h 1496654"/>
              <a:gd name="connsiteX1" fmla="*/ 1962808 w 2658811"/>
              <a:gd name="connsiteY1" fmla="*/ 142290 h 1496654"/>
              <a:gd name="connsiteX2" fmla="*/ 1344240 w 2658811"/>
              <a:gd name="connsiteY2" fmla="*/ 524532 h 1496654"/>
              <a:gd name="connsiteX3" fmla="*/ 804028 w 2658811"/>
              <a:gd name="connsiteY3" fmla="*/ 672369 h 1496654"/>
              <a:gd name="connsiteX4" fmla="*/ 240455 w 2658811"/>
              <a:gd name="connsiteY4" fmla="*/ 926203 h 1496654"/>
              <a:gd name="connsiteX5" fmla="*/ 0 w 2658811"/>
              <a:gd name="connsiteY5" fmla="*/ 1496654 h 1496654"/>
              <a:gd name="connsiteX0" fmla="*/ 2596541 w 2658811"/>
              <a:gd name="connsiteY0" fmla="*/ 0 h 1496654"/>
              <a:gd name="connsiteX1" fmla="*/ 1962808 w 2658811"/>
              <a:gd name="connsiteY1" fmla="*/ 142290 h 1496654"/>
              <a:gd name="connsiteX2" fmla="*/ 1458610 w 2658811"/>
              <a:gd name="connsiteY2" fmla="*/ 536155 h 1496654"/>
              <a:gd name="connsiteX3" fmla="*/ 804028 w 2658811"/>
              <a:gd name="connsiteY3" fmla="*/ 672369 h 1496654"/>
              <a:gd name="connsiteX4" fmla="*/ 240455 w 2658811"/>
              <a:gd name="connsiteY4" fmla="*/ 926203 h 1496654"/>
              <a:gd name="connsiteX5" fmla="*/ 0 w 2658811"/>
              <a:gd name="connsiteY5" fmla="*/ 1496654 h 1496654"/>
              <a:gd name="connsiteX0" fmla="*/ 2742544 w 2794262"/>
              <a:gd name="connsiteY0" fmla="*/ 0 h 1508276"/>
              <a:gd name="connsiteX1" fmla="*/ 1962808 w 2794262"/>
              <a:gd name="connsiteY1" fmla="*/ 153912 h 1508276"/>
              <a:gd name="connsiteX2" fmla="*/ 1458610 w 2794262"/>
              <a:gd name="connsiteY2" fmla="*/ 547777 h 1508276"/>
              <a:gd name="connsiteX3" fmla="*/ 804028 w 2794262"/>
              <a:gd name="connsiteY3" fmla="*/ 683991 h 1508276"/>
              <a:gd name="connsiteX4" fmla="*/ 240455 w 2794262"/>
              <a:gd name="connsiteY4" fmla="*/ 937825 h 1508276"/>
              <a:gd name="connsiteX5" fmla="*/ 0 w 2794262"/>
              <a:gd name="connsiteY5" fmla="*/ 1508276 h 1508276"/>
              <a:gd name="connsiteX0" fmla="*/ 2586807 w 2649927"/>
              <a:gd name="connsiteY0" fmla="*/ 0 h 1505951"/>
              <a:gd name="connsiteX1" fmla="*/ 1962808 w 2649927"/>
              <a:gd name="connsiteY1" fmla="*/ 151587 h 1505951"/>
              <a:gd name="connsiteX2" fmla="*/ 1458610 w 2649927"/>
              <a:gd name="connsiteY2" fmla="*/ 545452 h 1505951"/>
              <a:gd name="connsiteX3" fmla="*/ 804028 w 2649927"/>
              <a:gd name="connsiteY3" fmla="*/ 681666 h 1505951"/>
              <a:gd name="connsiteX4" fmla="*/ 240455 w 2649927"/>
              <a:gd name="connsiteY4" fmla="*/ 935500 h 1505951"/>
              <a:gd name="connsiteX5" fmla="*/ 0 w 2649927"/>
              <a:gd name="connsiteY5" fmla="*/ 1505951 h 1505951"/>
              <a:gd name="connsiteX0" fmla="*/ 2586807 w 2589173"/>
              <a:gd name="connsiteY0" fmla="*/ 0 h 1505951"/>
              <a:gd name="connsiteX1" fmla="*/ 2529787 w 2589173"/>
              <a:gd name="connsiteY1" fmla="*/ 77301 h 1505951"/>
              <a:gd name="connsiteX2" fmla="*/ 1962808 w 2589173"/>
              <a:gd name="connsiteY2" fmla="*/ 151587 h 1505951"/>
              <a:gd name="connsiteX3" fmla="*/ 1458610 w 2589173"/>
              <a:gd name="connsiteY3" fmla="*/ 545452 h 1505951"/>
              <a:gd name="connsiteX4" fmla="*/ 804028 w 2589173"/>
              <a:gd name="connsiteY4" fmla="*/ 681666 h 1505951"/>
              <a:gd name="connsiteX5" fmla="*/ 240455 w 2589173"/>
              <a:gd name="connsiteY5" fmla="*/ 935500 h 1505951"/>
              <a:gd name="connsiteX6" fmla="*/ 0 w 2589173"/>
              <a:gd name="connsiteY6" fmla="*/ 1505951 h 1505951"/>
              <a:gd name="connsiteX0" fmla="*/ 2511372 w 2567851"/>
              <a:gd name="connsiteY0" fmla="*/ 1334007 h 1428997"/>
              <a:gd name="connsiteX1" fmla="*/ 2529787 w 2567851"/>
              <a:gd name="connsiteY1" fmla="*/ 347 h 1428997"/>
              <a:gd name="connsiteX2" fmla="*/ 1962808 w 2567851"/>
              <a:gd name="connsiteY2" fmla="*/ 74633 h 1428997"/>
              <a:gd name="connsiteX3" fmla="*/ 1458610 w 2567851"/>
              <a:gd name="connsiteY3" fmla="*/ 468498 h 1428997"/>
              <a:gd name="connsiteX4" fmla="*/ 804028 w 2567851"/>
              <a:gd name="connsiteY4" fmla="*/ 604712 h 1428997"/>
              <a:gd name="connsiteX5" fmla="*/ 240455 w 2567851"/>
              <a:gd name="connsiteY5" fmla="*/ 858546 h 1428997"/>
              <a:gd name="connsiteX6" fmla="*/ 0 w 2567851"/>
              <a:gd name="connsiteY6" fmla="*/ 1428997 h 1428997"/>
              <a:gd name="connsiteX0" fmla="*/ 2511372 w 2567851"/>
              <a:gd name="connsiteY0" fmla="*/ 1334007 h 1428997"/>
              <a:gd name="connsiteX1" fmla="*/ 2529787 w 2567851"/>
              <a:gd name="connsiteY1" fmla="*/ 347 h 1428997"/>
              <a:gd name="connsiteX2" fmla="*/ 2016342 w 2567851"/>
              <a:gd name="connsiteY2" fmla="*/ 976533 h 1428997"/>
              <a:gd name="connsiteX3" fmla="*/ 1458610 w 2567851"/>
              <a:gd name="connsiteY3" fmla="*/ 468498 h 1428997"/>
              <a:gd name="connsiteX4" fmla="*/ 804028 w 2567851"/>
              <a:gd name="connsiteY4" fmla="*/ 604712 h 1428997"/>
              <a:gd name="connsiteX5" fmla="*/ 240455 w 2567851"/>
              <a:gd name="connsiteY5" fmla="*/ 858546 h 1428997"/>
              <a:gd name="connsiteX6" fmla="*/ 0 w 2567851"/>
              <a:gd name="connsiteY6" fmla="*/ 1428997 h 1428997"/>
              <a:gd name="connsiteX0" fmla="*/ 2511372 w 2556070"/>
              <a:gd name="connsiteY0" fmla="*/ 866639 h 991219"/>
              <a:gd name="connsiteX1" fmla="*/ 2515187 w 2556070"/>
              <a:gd name="connsiteY1" fmla="*/ 990430 h 991219"/>
              <a:gd name="connsiteX2" fmla="*/ 2016342 w 2556070"/>
              <a:gd name="connsiteY2" fmla="*/ 509165 h 991219"/>
              <a:gd name="connsiteX3" fmla="*/ 1458610 w 2556070"/>
              <a:gd name="connsiteY3" fmla="*/ 1130 h 991219"/>
              <a:gd name="connsiteX4" fmla="*/ 804028 w 2556070"/>
              <a:gd name="connsiteY4" fmla="*/ 137344 h 991219"/>
              <a:gd name="connsiteX5" fmla="*/ 240455 w 2556070"/>
              <a:gd name="connsiteY5" fmla="*/ 391178 h 991219"/>
              <a:gd name="connsiteX6" fmla="*/ 0 w 2556070"/>
              <a:gd name="connsiteY6" fmla="*/ 961629 h 991219"/>
              <a:gd name="connsiteX0" fmla="*/ 2511372 w 2556070"/>
              <a:gd name="connsiteY0" fmla="*/ 866189 h 992339"/>
              <a:gd name="connsiteX1" fmla="*/ 2515187 w 2556070"/>
              <a:gd name="connsiteY1" fmla="*/ 989980 h 992339"/>
              <a:gd name="connsiteX2" fmla="*/ 2193980 w 2556070"/>
              <a:gd name="connsiteY2" fmla="*/ 910851 h 992339"/>
              <a:gd name="connsiteX3" fmla="*/ 1458610 w 2556070"/>
              <a:gd name="connsiteY3" fmla="*/ 680 h 992339"/>
              <a:gd name="connsiteX4" fmla="*/ 804028 w 2556070"/>
              <a:gd name="connsiteY4" fmla="*/ 136894 h 992339"/>
              <a:gd name="connsiteX5" fmla="*/ 240455 w 2556070"/>
              <a:gd name="connsiteY5" fmla="*/ 390728 h 992339"/>
              <a:gd name="connsiteX6" fmla="*/ 0 w 2556070"/>
              <a:gd name="connsiteY6" fmla="*/ 961179 h 992339"/>
              <a:gd name="connsiteX0" fmla="*/ 2511372 w 2556070"/>
              <a:gd name="connsiteY0" fmla="*/ 866189 h 997107"/>
              <a:gd name="connsiteX1" fmla="*/ 2515187 w 2556070"/>
              <a:gd name="connsiteY1" fmla="*/ 989980 h 997107"/>
              <a:gd name="connsiteX2" fmla="*/ 2371617 w 2556070"/>
              <a:gd name="connsiteY2" fmla="*/ 978357 h 997107"/>
              <a:gd name="connsiteX3" fmla="*/ 2193980 w 2556070"/>
              <a:gd name="connsiteY3" fmla="*/ 910851 h 997107"/>
              <a:gd name="connsiteX4" fmla="*/ 1458610 w 2556070"/>
              <a:gd name="connsiteY4" fmla="*/ 680 h 997107"/>
              <a:gd name="connsiteX5" fmla="*/ 804028 w 2556070"/>
              <a:gd name="connsiteY5" fmla="*/ 136894 h 997107"/>
              <a:gd name="connsiteX6" fmla="*/ 240455 w 2556070"/>
              <a:gd name="connsiteY6" fmla="*/ 390728 h 997107"/>
              <a:gd name="connsiteX7" fmla="*/ 0 w 2556070"/>
              <a:gd name="connsiteY7" fmla="*/ 961179 h 997107"/>
              <a:gd name="connsiteX0" fmla="*/ 2511372 w 2556070"/>
              <a:gd name="connsiteY0" fmla="*/ 734850 h 865768"/>
              <a:gd name="connsiteX1" fmla="*/ 2515187 w 2556070"/>
              <a:gd name="connsiteY1" fmla="*/ 858641 h 865768"/>
              <a:gd name="connsiteX2" fmla="*/ 2371617 w 2556070"/>
              <a:gd name="connsiteY2" fmla="*/ 847018 h 865768"/>
              <a:gd name="connsiteX3" fmla="*/ 2193980 w 2556070"/>
              <a:gd name="connsiteY3" fmla="*/ 779512 h 865768"/>
              <a:gd name="connsiteX4" fmla="*/ 1485377 w 2556070"/>
              <a:gd name="connsiteY4" fmla="*/ 315642 h 865768"/>
              <a:gd name="connsiteX5" fmla="*/ 804028 w 2556070"/>
              <a:gd name="connsiteY5" fmla="*/ 5555 h 865768"/>
              <a:gd name="connsiteX6" fmla="*/ 240455 w 2556070"/>
              <a:gd name="connsiteY6" fmla="*/ 259389 h 865768"/>
              <a:gd name="connsiteX7" fmla="*/ 0 w 2556070"/>
              <a:gd name="connsiteY7" fmla="*/ 829840 h 865768"/>
              <a:gd name="connsiteX0" fmla="*/ 2511372 w 2556070"/>
              <a:gd name="connsiteY0" fmla="*/ 736519 h 863581"/>
              <a:gd name="connsiteX1" fmla="*/ 2515187 w 2556070"/>
              <a:gd name="connsiteY1" fmla="*/ 860310 h 863581"/>
              <a:gd name="connsiteX2" fmla="*/ 2371617 w 2556070"/>
              <a:gd name="connsiteY2" fmla="*/ 848687 h 863581"/>
              <a:gd name="connsiteX3" fmla="*/ 2193980 w 2556070"/>
              <a:gd name="connsiteY3" fmla="*/ 781181 h 863581"/>
              <a:gd name="connsiteX4" fmla="*/ 1794904 w 2556070"/>
              <a:gd name="connsiteY4" fmla="*/ 544180 h 863581"/>
              <a:gd name="connsiteX5" fmla="*/ 1485377 w 2556070"/>
              <a:gd name="connsiteY5" fmla="*/ 317311 h 863581"/>
              <a:gd name="connsiteX6" fmla="*/ 804028 w 2556070"/>
              <a:gd name="connsiteY6" fmla="*/ 7224 h 863581"/>
              <a:gd name="connsiteX7" fmla="*/ 240455 w 2556070"/>
              <a:gd name="connsiteY7" fmla="*/ 261058 h 863581"/>
              <a:gd name="connsiteX8" fmla="*/ 0 w 2556070"/>
              <a:gd name="connsiteY8" fmla="*/ 831509 h 863581"/>
              <a:gd name="connsiteX0" fmla="*/ 3793768 w 3793768"/>
              <a:gd name="connsiteY0" fmla="*/ 564507 h 863581"/>
              <a:gd name="connsiteX1" fmla="*/ 2515187 w 3793768"/>
              <a:gd name="connsiteY1" fmla="*/ 860310 h 863581"/>
              <a:gd name="connsiteX2" fmla="*/ 2371617 w 3793768"/>
              <a:gd name="connsiteY2" fmla="*/ 848687 h 863581"/>
              <a:gd name="connsiteX3" fmla="*/ 2193980 w 3793768"/>
              <a:gd name="connsiteY3" fmla="*/ 781181 h 863581"/>
              <a:gd name="connsiteX4" fmla="*/ 1794904 w 3793768"/>
              <a:gd name="connsiteY4" fmla="*/ 544180 h 863581"/>
              <a:gd name="connsiteX5" fmla="*/ 1485377 w 3793768"/>
              <a:gd name="connsiteY5" fmla="*/ 317311 h 863581"/>
              <a:gd name="connsiteX6" fmla="*/ 804028 w 3793768"/>
              <a:gd name="connsiteY6" fmla="*/ 7224 h 863581"/>
              <a:gd name="connsiteX7" fmla="*/ 240455 w 3793768"/>
              <a:gd name="connsiteY7" fmla="*/ 261058 h 863581"/>
              <a:gd name="connsiteX8" fmla="*/ 0 w 3793768"/>
              <a:gd name="connsiteY8" fmla="*/ 831509 h 863581"/>
              <a:gd name="connsiteX0" fmla="*/ 3793768 w 3793768"/>
              <a:gd name="connsiteY0" fmla="*/ 564507 h 849520"/>
              <a:gd name="connsiteX1" fmla="*/ 3130834 w 3793768"/>
              <a:gd name="connsiteY1" fmla="*/ 706894 h 849520"/>
              <a:gd name="connsiteX2" fmla="*/ 2371617 w 3793768"/>
              <a:gd name="connsiteY2" fmla="*/ 848687 h 849520"/>
              <a:gd name="connsiteX3" fmla="*/ 2193980 w 3793768"/>
              <a:gd name="connsiteY3" fmla="*/ 781181 h 849520"/>
              <a:gd name="connsiteX4" fmla="*/ 1794904 w 3793768"/>
              <a:gd name="connsiteY4" fmla="*/ 544180 h 849520"/>
              <a:gd name="connsiteX5" fmla="*/ 1485377 w 3793768"/>
              <a:gd name="connsiteY5" fmla="*/ 317311 h 849520"/>
              <a:gd name="connsiteX6" fmla="*/ 804028 w 3793768"/>
              <a:gd name="connsiteY6" fmla="*/ 7224 h 849520"/>
              <a:gd name="connsiteX7" fmla="*/ 240455 w 3793768"/>
              <a:gd name="connsiteY7" fmla="*/ 261058 h 849520"/>
              <a:gd name="connsiteX8" fmla="*/ 0 w 3793768"/>
              <a:gd name="connsiteY8" fmla="*/ 831509 h 849520"/>
              <a:gd name="connsiteX0" fmla="*/ 3793768 w 3793768"/>
              <a:gd name="connsiteY0" fmla="*/ 564507 h 850112"/>
              <a:gd name="connsiteX1" fmla="*/ 3337672 w 3793768"/>
              <a:gd name="connsiteY1" fmla="*/ 771980 h 850112"/>
              <a:gd name="connsiteX2" fmla="*/ 2371617 w 3793768"/>
              <a:gd name="connsiteY2" fmla="*/ 848687 h 850112"/>
              <a:gd name="connsiteX3" fmla="*/ 2193980 w 3793768"/>
              <a:gd name="connsiteY3" fmla="*/ 781181 h 850112"/>
              <a:gd name="connsiteX4" fmla="*/ 1794904 w 3793768"/>
              <a:gd name="connsiteY4" fmla="*/ 544180 h 850112"/>
              <a:gd name="connsiteX5" fmla="*/ 1485377 w 3793768"/>
              <a:gd name="connsiteY5" fmla="*/ 317311 h 850112"/>
              <a:gd name="connsiteX6" fmla="*/ 804028 w 3793768"/>
              <a:gd name="connsiteY6" fmla="*/ 7224 h 850112"/>
              <a:gd name="connsiteX7" fmla="*/ 240455 w 3793768"/>
              <a:gd name="connsiteY7" fmla="*/ 261058 h 850112"/>
              <a:gd name="connsiteX8" fmla="*/ 0 w 3793768"/>
              <a:gd name="connsiteY8" fmla="*/ 831509 h 850112"/>
              <a:gd name="connsiteX0" fmla="*/ 3793768 w 3793768"/>
              <a:gd name="connsiteY0" fmla="*/ 564507 h 850112"/>
              <a:gd name="connsiteX1" fmla="*/ 3337672 w 3793768"/>
              <a:gd name="connsiteY1" fmla="*/ 771980 h 850112"/>
              <a:gd name="connsiteX2" fmla="*/ 2371617 w 3793768"/>
              <a:gd name="connsiteY2" fmla="*/ 848687 h 850112"/>
              <a:gd name="connsiteX3" fmla="*/ 2193980 w 3793768"/>
              <a:gd name="connsiteY3" fmla="*/ 781181 h 850112"/>
              <a:gd name="connsiteX4" fmla="*/ 1794904 w 3793768"/>
              <a:gd name="connsiteY4" fmla="*/ 544180 h 850112"/>
              <a:gd name="connsiteX5" fmla="*/ 1485377 w 3793768"/>
              <a:gd name="connsiteY5" fmla="*/ 317311 h 850112"/>
              <a:gd name="connsiteX6" fmla="*/ 804028 w 3793768"/>
              <a:gd name="connsiteY6" fmla="*/ 7224 h 850112"/>
              <a:gd name="connsiteX7" fmla="*/ 240455 w 3793768"/>
              <a:gd name="connsiteY7" fmla="*/ 261058 h 850112"/>
              <a:gd name="connsiteX8" fmla="*/ 0 w 3793768"/>
              <a:gd name="connsiteY8" fmla="*/ 831509 h 850112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193980 w 3793768"/>
              <a:gd name="connsiteY3" fmla="*/ 781181 h 831509"/>
              <a:gd name="connsiteX4" fmla="*/ 1794904 w 3793768"/>
              <a:gd name="connsiteY4" fmla="*/ 544180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091778 w 3793768"/>
              <a:gd name="connsiteY3" fmla="*/ 644037 h 831509"/>
              <a:gd name="connsiteX4" fmla="*/ 1794904 w 3793768"/>
              <a:gd name="connsiteY4" fmla="*/ 544180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091778 w 3793768"/>
              <a:gd name="connsiteY3" fmla="*/ 644037 h 831509"/>
              <a:gd name="connsiteX4" fmla="*/ 1797337 w 3793768"/>
              <a:gd name="connsiteY4" fmla="*/ 460499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135579 w 3793768"/>
              <a:gd name="connsiteY3" fmla="*/ 583601 h 831509"/>
              <a:gd name="connsiteX4" fmla="*/ 1797337 w 3793768"/>
              <a:gd name="connsiteY4" fmla="*/ 460499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135579 w 3793768"/>
              <a:gd name="connsiteY3" fmla="*/ 583601 h 831509"/>
              <a:gd name="connsiteX4" fmla="*/ 1797337 w 3793768"/>
              <a:gd name="connsiteY4" fmla="*/ 460499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  <a:gd name="connsiteX0" fmla="*/ 3793768 w 3793768"/>
              <a:gd name="connsiteY0" fmla="*/ 564507 h 831509"/>
              <a:gd name="connsiteX1" fmla="*/ 3337672 w 3793768"/>
              <a:gd name="connsiteY1" fmla="*/ 771980 h 831509"/>
              <a:gd name="connsiteX2" fmla="*/ 2561421 w 3793768"/>
              <a:gd name="connsiteY2" fmla="*/ 592994 h 831509"/>
              <a:gd name="connsiteX3" fmla="*/ 2135579 w 3793768"/>
              <a:gd name="connsiteY3" fmla="*/ 583601 h 831509"/>
              <a:gd name="connsiteX4" fmla="*/ 1797337 w 3793768"/>
              <a:gd name="connsiteY4" fmla="*/ 460499 h 831509"/>
              <a:gd name="connsiteX5" fmla="*/ 1485377 w 3793768"/>
              <a:gd name="connsiteY5" fmla="*/ 317311 h 831509"/>
              <a:gd name="connsiteX6" fmla="*/ 804028 w 3793768"/>
              <a:gd name="connsiteY6" fmla="*/ 7224 h 831509"/>
              <a:gd name="connsiteX7" fmla="*/ 240455 w 3793768"/>
              <a:gd name="connsiteY7" fmla="*/ 261058 h 831509"/>
              <a:gd name="connsiteX8" fmla="*/ 0 w 3793768"/>
              <a:gd name="connsiteY8" fmla="*/ 831509 h 83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3768" h="831509">
                <a:moveTo>
                  <a:pt x="3793768" y="564507"/>
                </a:moveTo>
                <a:cubicBezTo>
                  <a:pt x="3771692" y="571967"/>
                  <a:pt x="3441672" y="746716"/>
                  <a:pt x="3337672" y="771980"/>
                </a:cubicBezTo>
                <a:cubicBezTo>
                  <a:pt x="3312352" y="779440"/>
                  <a:pt x="2614955" y="606182"/>
                  <a:pt x="2561421" y="592994"/>
                </a:cubicBezTo>
                <a:cubicBezTo>
                  <a:pt x="2507887" y="579806"/>
                  <a:pt x="2261305" y="618080"/>
                  <a:pt x="2135579" y="583601"/>
                </a:cubicBezTo>
                <a:cubicBezTo>
                  <a:pt x="2031754" y="528201"/>
                  <a:pt x="1915437" y="537811"/>
                  <a:pt x="1797337" y="460499"/>
                </a:cubicBezTo>
                <a:cubicBezTo>
                  <a:pt x="1679237" y="383187"/>
                  <a:pt x="1642817" y="390532"/>
                  <a:pt x="1485377" y="317311"/>
                </a:cubicBezTo>
                <a:cubicBezTo>
                  <a:pt x="1327937" y="244090"/>
                  <a:pt x="989939" y="-49493"/>
                  <a:pt x="804028" y="7224"/>
                </a:cubicBezTo>
                <a:cubicBezTo>
                  <a:pt x="515104" y="97895"/>
                  <a:pt x="374460" y="123677"/>
                  <a:pt x="240455" y="261058"/>
                </a:cubicBezTo>
                <a:cubicBezTo>
                  <a:pt x="106450" y="398439"/>
                  <a:pt x="60516" y="754565"/>
                  <a:pt x="0" y="831509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3" name="Star: 32 Points 212">
            <a:extLst>
              <a:ext uri="{FF2B5EF4-FFF2-40B4-BE49-F238E27FC236}">
                <a16:creationId xmlns:a16="http://schemas.microsoft.com/office/drawing/2014/main" id="{02553213-8303-29BF-BD7C-3D0F72B009AF}"/>
              </a:ext>
            </a:extLst>
          </p:cNvPr>
          <p:cNvSpPr/>
          <p:nvPr/>
        </p:nvSpPr>
        <p:spPr>
          <a:xfrm>
            <a:off x="6393780" y="1522107"/>
            <a:ext cx="888151" cy="308539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</p:txBody>
      </p:sp>
      <p:pic>
        <p:nvPicPr>
          <p:cNvPr id="214" name="Picture 213" descr="A logo of a company&#10;&#10;Description automatically generated">
            <a:extLst>
              <a:ext uri="{FF2B5EF4-FFF2-40B4-BE49-F238E27FC236}">
                <a16:creationId xmlns:a16="http://schemas.microsoft.com/office/drawing/2014/main" id="{008D9B90-8998-1C83-0C34-5760684543F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288" y="5631865"/>
            <a:ext cx="1918705" cy="101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3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2023-07-20T18:22:15Z</dcterms:created>
  <dcterms:modified xsi:type="dcterms:W3CDTF">2023-07-20T18:23:44Z</dcterms:modified>
</cp:coreProperties>
</file>