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175F-5F65-5D3D-7ED7-F87A80E34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04B95F-C46F-DE4F-9CAF-4FD9224C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9D3B2-FB13-5C3F-64D0-3591E537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48E32-95F0-A71B-12E7-721F5B9E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7B78-5161-191D-4ADE-F891D4ED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1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D4ADC-23EF-A194-EFE3-0ADE5F10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58286-3088-8477-83CF-C1C03F80C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04D96-23AE-67A4-5D98-B36D53E4A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F6D19-FBD4-CE34-E054-E8B6FE97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02BBB-5D2B-3C61-1C8C-F3192C18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C507F4-0E7B-549B-9859-D352E5E23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D924B-0E47-08B4-7170-1F38D2368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027F2-EA9F-5CE3-8767-AC447BB6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8ABA4-69F8-E8CE-327A-D931D1D4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30A86-9B32-4D56-A8EE-73359D9B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4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6C71C-4E29-4F92-141E-197B9AF7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6F269-723D-A5DB-D24D-3C2987D40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3B223-274B-4055-4D2E-4B91E4D6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CC8EA-B6BC-3014-7E59-3BC36568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30A30-0388-5C91-A964-91095EB20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4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79C2-FD56-D35D-C555-819B13AE7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B8EE1-7BC2-2D4D-FABB-360E3EC8B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A509A-0FD7-B5C9-694E-95000021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6B9FE-5704-6EE6-BAC8-E9C663CE8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BCCB3-23D3-890C-E6C8-ABFF5948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7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B4460-3254-8A75-73C4-CA713CD4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9D4B3-FCCC-4D52-030B-1F40B6C8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CF549-66AD-87F1-BDF0-091FF829A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BACA-BD67-01C6-A1D1-C5062626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7CF47-11D6-C43D-7E06-AEFA949B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867C7-F323-DCB7-ABAD-4560FC62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6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3784-CA35-2DFF-1225-63BCB80B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0B78B-688D-A399-0D55-4F9A8A9DA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410E3-F71B-8431-7409-0C1456BD1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7B648-E6BD-C2C5-61A3-4CF1EBA8F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C3A38-D1F7-0464-2D35-A2A9968A2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674499-6D18-C5A5-65A9-1B7C24DCF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6FB198-C489-8581-0534-1AB83569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86996-1884-C985-43CE-1FAE6692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7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A6FE-9B60-5538-66B2-CBC572B8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070A2-5F61-6555-622C-EBEBB91E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5B7FE-E0F7-48CB-7F88-0CDC5314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A40AF-AF9D-C269-24A6-9EEB1168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3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9A42F4-CDF9-B67C-413C-67DD6969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989E35-CC3E-99B8-0065-C6663B895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D4CF3-F992-B6DE-B26D-1215041A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5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C6603-C727-68B6-8D34-8E6532C6F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DDC6-1A97-E129-4B39-D2A7F6333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9D322-6585-0A9B-2F2C-C13238CF0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1D26C-7A10-A3AA-06E5-B37B4CFD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4D23F-4DD7-8A31-1405-CAADA617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7B681-C0B6-6456-7032-8C4D54B0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CC37-F483-3985-9DC8-373CCBAF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7C10B-0B29-A5A9-6504-0585060E0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E81D4-9AE7-48B6-4612-C9460A0C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9FCDE-01A3-DD99-5575-73BADF13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558C8-DA44-988B-4A67-10273B91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1F665-79CF-2747-D478-F0B9F7A9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B3AC32-357A-AFD3-C316-124177AE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93E03-4B00-89B7-5830-3A65D6D17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45744-E042-ADA4-349E-F71D030A0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B90901-299E-4E28-BAC9-9F2A5A0FB22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B5D90-8B9E-1EC5-707C-3E0D6C5D0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CAE70-E541-8423-F494-5B998EEEB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DDEDCB-C28F-4B47-B9D5-300C813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6CAEBE9-0036-2D43-277B-023B7E4445AB}"/>
              </a:ext>
            </a:extLst>
          </p:cNvPr>
          <p:cNvSpPr/>
          <p:nvPr/>
        </p:nvSpPr>
        <p:spPr>
          <a:xfrm>
            <a:off x="1804303" y="2612393"/>
            <a:ext cx="2177072" cy="1896339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AA07C3-996C-7BA0-F102-9EC97D604E19}"/>
              </a:ext>
            </a:extLst>
          </p:cNvPr>
          <p:cNvGrpSpPr/>
          <p:nvPr/>
        </p:nvGrpSpPr>
        <p:grpSpPr>
          <a:xfrm>
            <a:off x="1648927" y="2456540"/>
            <a:ext cx="1339456" cy="311705"/>
            <a:chOff x="6119176" y="321087"/>
            <a:chExt cx="827897" cy="23791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A3C0EA3-23CF-02E1-C720-9C0DF38CCF96}"/>
                </a:ext>
              </a:extLst>
            </p:cNvPr>
            <p:cNvSpPr/>
            <p:nvPr/>
          </p:nvSpPr>
          <p:spPr>
            <a:xfrm>
              <a:off x="6119176" y="321087"/>
              <a:ext cx="827897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 Routable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0646F961-16EA-4055-9A99-07B51FBFC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35700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C08E99E-83A8-C26E-EEF8-4871D1DD42C5}"/>
              </a:ext>
            </a:extLst>
          </p:cNvPr>
          <p:cNvGrpSpPr/>
          <p:nvPr/>
        </p:nvGrpSpPr>
        <p:grpSpPr>
          <a:xfrm>
            <a:off x="3061479" y="3632934"/>
            <a:ext cx="790598" cy="734972"/>
            <a:chOff x="2948608" y="1812086"/>
            <a:chExt cx="850018" cy="821314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F5D4F4D-B896-2976-CBCF-45FD769B17F2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EF8F58F-D28A-0E78-AA70-8929E0996E4F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DA832C9E-230F-37DA-7BD5-FD8C0FBF9C4D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92BD4B62-2AD4-D8D7-4F0E-64C8475B8B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FF07D4-E3BE-4A7F-C3FE-9D276A7278E3}"/>
              </a:ext>
            </a:extLst>
          </p:cNvPr>
          <p:cNvGrpSpPr/>
          <p:nvPr/>
        </p:nvGrpSpPr>
        <p:grpSpPr>
          <a:xfrm>
            <a:off x="2102241" y="3632666"/>
            <a:ext cx="790598" cy="734972"/>
            <a:chOff x="2948608" y="1812086"/>
            <a:chExt cx="850018" cy="82131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CA5FF2A-C605-2AB6-D358-0F2E29BDC01F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2D465D-06C4-F2AC-57C6-CBCBD0912BDC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5426647D-7C83-480B-3880-9FC46A989F5C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F4850E32-7CAD-538C-817C-3A5FCEA6C8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8D636F-969A-5C7F-CCDB-0C0D33E06559}"/>
              </a:ext>
            </a:extLst>
          </p:cNvPr>
          <p:cNvGrpSpPr/>
          <p:nvPr/>
        </p:nvGrpSpPr>
        <p:grpSpPr>
          <a:xfrm>
            <a:off x="3058393" y="2782041"/>
            <a:ext cx="790598" cy="734972"/>
            <a:chOff x="2948608" y="1812086"/>
            <a:chExt cx="850018" cy="821314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0F0346E-ACC3-F479-98BB-4938E0FA70AF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C8D3213-E762-C54D-BFF5-AE1D19582A0E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0DFB12D9-3277-A443-98A8-433EAD8ADDF1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22" name="Graphic 21">
                <a:extLst>
                  <a:ext uri="{FF2B5EF4-FFF2-40B4-BE49-F238E27FC236}">
                    <a16:creationId xmlns:a16="http://schemas.microsoft.com/office/drawing/2014/main" id="{9D8F8EFD-13BF-778D-A4F2-0921FB1CD1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23" name="Graphic 22">
            <a:extLst>
              <a:ext uri="{FF2B5EF4-FFF2-40B4-BE49-F238E27FC236}">
                <a16:creationId xmlns:a16="http://schemas.microsoft.com/office/drawing/2014/main" id="{C84090F8-9909-185E-D938-B4AD0CE1C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31572" y="3777025"/>
            <a:ext cx="447374" cy="430432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508A0C43-0332-5B5A-D8AC-FBF5912447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82857" y="3816477"/>
            <a:ext cx="465720" cy="448083"/>
          </a:xfrm>
          <a:prstGeom prst="rect">
            <a:avLst/>
          </a:prstGeom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E2256C7-6F77-FA69-1C16-DD568BC9451F}"/>
              </a:ext>
            </a:extLst>
          </p:cNvPr>
          <p:cNvSpPr/>
          <p:nvPr/>
        </p:nvSpPr>
        <p:spPr>
          <a:xfrm>
            <a:off x="4717809" y="1541956"/>
            <a:ext cx="2071370" cy="169435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D9889D4-5EC1-0DA7-AE30-7097E17966DA}"/>
              </a:ext>
            </a:extLst>
          </p:cNvPr>
          <p:cNvGrpSpPr/>
          <p:nvPr/>
        </p:nvGrpSpPr>
        <p:grpSpPr>
          <a:xfrm>
            <a:off x="4631533" y="1389147"/>
            <a:ext cx="1472057" cy="311705"/>
            <a:chOff x="6023873" y="321087"/>
            <a:chExt cx="1029650" cy="23791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1138CEBD-F6F8-E3D5-ABAD-DDF9F4E41F7F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spoke1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10.1.1.0/24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7A01A608-597D-B110-2525-7099676E9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01E8F8D-5FF8-C419-B8FC-85E8ACA0FF84}"/>
              </a:ext>
            </a:extLst>
          </p:cNvPr>
          <p:cNvGrpSpPr/>
          <p:nvPr/>
        </p:nvGrpSpPr>
        <p:grpSpPr>
          <a:xfrm>
            <a:off x="4915155" y="2327533"/>
            <a:ext cx="790598" cy="734972"/>
            <a:chOff x="2948608" y="1812086"/>
            <a:chExt cx="850018" cy="821314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CA0168F-AF2E-82AC-E0AD-E8EBFC9F1929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46ECF2B-5625-0D63-71C9-73CE4725DB40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3C1F77AD-ED2C-4D88-4342-CCE8BFC10555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33" name="Graphic 32">
                <a:extLst>
                  <a:ext uri="{FF2B5EF4-FFF2-40B4-BE49-F238E27FC236}">
                    <a16:creationId xmlns:a16="http://schemas.microsoft.com/office/drawing/2014/main" id="{AC63E397-376E-B977-7026-76AC3A9F7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34" name="Graphic 33">
            <a:extLst>
              <a:ext uri="{FF2B5EF4-FFF2-40B4-BE49-F238E27FC236}">
                <a16:creationId xmlns:a16="http://schemas.microsoft.com/office/drawing/2014/main" id="{372EE0DD-2315-1BBE-F952-ACA2AA0868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49526" y="2510091"/>
            <a:ext cx="465720" cy="448083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C5111C0E-F29D-7DDF-6C2A-FCC7CA869963}"/>
              </a:ext>
            </a:extLst>
          </p:cNvPr>
          <p:cNvGrpSpPr/>
          <p:nvPr/>
        </p:nvGrpSpPr>
        <p:grpSpPr>
          <a:xfrm>
            <a:off x="5876124" y="1783064"/>
            <a:ext cx="790598" cy="1279172"/>
            <a:chOff x="2948608" y="1203956"/>
            <a:chExt cx="850018" cy="1429444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BABE9A4C-A01C-8E6F-6824-18E8795E184C}"/>
                </a:ext>
              </a:extLst>
            </p:cNvPr>
            <p:cNvSpPr/>
            <p:nvPr/>
          </p:nvSpPr>
          <p:spPr>
            <a:xfrm rot="5400000">
              <a:off x="2633191" y="1519373"/>
              <a:ext cx="1391210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D5B6D879-9A07-F4B4-08FD-77C494211112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D77A416D-CF1F-DA9C-4898-37A75AA778B6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39" name="Graphic 38">
                <a:extLst>
                  <a:ext uri="{FF2B5EF4-FFF2-40B4-BE49-F238E27FC236}">
                    <a16:creationId xmlns:a16="http://schemas.microsoft.com/office/drawing/2014/main" id="{6A578604-E655-F051-13DC-2BDFFF6086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40" name="Graphic 39">
            <a:extLst>
              <a:ext uri="{FF2B5EF4-FFF2-40B4-BE49-F238E27FC236}">
                <a16:creationId xmlns:a16="http://schemas.microsoft.com/office/drawing/2014/main" id="{E44ECB36-4CAD-ADC7-E382-E27D518A88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0495" y="2509822"/>
            <a:ext cx="465720" cy="448083"/>
          </a:xfrm>
          <a:prstGeom prst="rect">
            <a:avLst/>
          </a:prstGeom>
        </p:spPr>
      </p:pic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DF5743C-18C5-A171-AA29-01C2992F15FD}"/>
              </a:ext>
            </a:extLst>
          </p:cNvPr>
          <p:cNvSpPr/>
          <p:nvPr/>
        </p:nvSpPr>
        <p:spPr>
          <a:xfrm>
            <a:off x="4717815" y="4044148"/>
            <a:ext cx="2071370" cy="169435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7E63F79-890A-278A-47B3-2C367C24E479}"/>
              </a:ext>
            </a:extLst>
          </p:cNvPr>
          <p:cNvGrpSpPr/>
          <p:nvPr/>
        </p:nvGrpSpPr>
        <p:grpSpPr>
          <a:xfrm>
            <a:off x="4631533" y="3891339"/>
            <a:ext cx="1531139" cy="311705"/>
            <a:chOff x="6023873" y="321087"/>
            <a:chExt cx="1070976" cy="237910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8AD11B06-A884-10F4-8449-2835E70635FE}"/>
                </a:ext>
              </a:extLst>
            </p:cNvPr>
            <p:cNvSpPr/>
            <p:nvPr/>
          </p:nvSpPr>
          <p:spPr>
            <a:xfrm>
              <a:off x="6023873" y="321087"/>
              <a:ext cx="107097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spoke2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10.1.2.0/24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B7283F69-A268-8E7A-B94A-7608250DA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0E4FC52-6822-47C9-9328-BB211DC43B79}"/>
              </a:ext>
            </a:extLst>
          </p:cNvPr>
          <p:cNvGrpSpPr/>
          <p:nvPr/>
        </p:nvGrpSpPr>
        <p:grpSpPr>
          <a:xfrm>
            <a:off x="4915160" y="4829725"/>
            <a:ext cx="790598" cy="734972"/>
            <a:chOff x="2948608" y="1812086"/>
            <a:chExt cx="850018" cy="821314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EB3F45A8-75BC-CFEB-B506-EB53777375D0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122492D-E489-BC02-CCC7-83B96B239088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85895D07-BB7B-43AB-37FE-017E19E9A9B8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49" name="Graphic 48">
                <a:extLst>
                  <a:ext uri="{FF2B5EF4-FFF2-40B4-BE49-F238E27FC236}">
                    <a16:creationId xmlns:a16="http://schemas.microsoft.com/office/drawing/2014/main" id="{66C2695F-FE2C-6BA3-4378-516420D088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50" name="Graphic 49">
            <a:extLst>
              <a:ext uri="{FF2B5EF4-FFF2-40B4-BE49-F238E27FC236}">
                <a16:creationId xmlns:a16="http://schemas.microsoft.com/office/drawing/2014/main" id="{01CF1E93-F70B-2575-E32D-64699D57DF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49532" y="5012284"/>
            <a:ext cx="465720" cy="448083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F502474D-7C6E-4D2A-D3CF-2B9A3D61FC4D}"/>
              </a:ext>
            </a:extLst>
          </p:cNvPr>
          <p:cNvGrpSpPr/>
          <p:nvPr/>
        </p:nvGrpSpPr>
        <p:grpSpPr>
          <a:xfrm>
            <a:off x="5876130" y="4294427"/>
            <a:ext cx="790598" cy="1270003"/>
            <a:chOff x="2948608" y="1214203"/>
            <a:chExt cx="850018" cy="1419197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E985D842-CC78-C0E1-E50F-5D270CE4516D}"/>
                </a:ext>
              </a:extLst>
            </p:cNvPr>
            <p:cNvSpPr/>
            <p:nvPr/>
          </p:nvSpPr>
          <p:spPr>
            <a:xfrm rot="5400000">
              <a:off x="2638315" y="1524496"/>
              <a:ext cx="1380961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1C1F0F1-65D1-0840-0573-F6F102D01418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E4C1A20A-294D-F2D1-3854-F63C0E8BA76E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55" name="Graphic 54">
                <a:extLst>
                  <a:ext uri="{FF2B5EF4-FFF2-40B4-BE49-F238E27FC236}">
                    <a16:creationId xmlns:a16="http://schemas.microsoft.com/office/drawing/2014/main" id="{F7D41261-02DE-7F47-08FA-4CA5C44987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56" name="Graphic 55">
            <a:extLst>
              <a:ext uri="{FF2B5EF4-FFF2-40B4-BE49-F238E27FC236}">
                <a16:creationId xmlns:a16="http://schemas.microsoft.com/office/drawing/2014/main" id="{059F6B80-986E-9FD7-3B67-EBE17C0019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0501" y="5012016"/>
            <a:ext cx="465720" cy="448083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153DE0B-1B8C-56F9-18EE-7901467DF340}"/>
              </a:ext>
            </a:extLst>
          </p:cNvPr>
          <p:cNvCxnSpPr>
            <a:cxnSpLocks/>
            <a:stCxn id="4" idx="3"/>
            <a:endCxn id="25" idx="1"/>
          </p:cNvCxnSpPr>
          <p:nvPr/>
        </p:nvCxnSpPr>
        <p:spPr>
          <a:xfrm flipV="1">
            <a:off x="3981375" y="2389133"/>
            <a:ext cx="736435" cy="117143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2944C48-9683-78E3-EA86-324FDD5BBAFC}"/>
              </a:ext>
            </a:extLst>
          </p:cNvPr>
          <p:cNvCxnSpPr>
            <a:cxnSpLocks/>
            <a:stCxn id="4" idx="3"/>
            <a:endCxn id="41" idx="1"/>
          </p:cNvCxnSpPr>
          <p:nvPr/>
        </p:nvCxnSpPr>
        <p:spPr>
          <a:xfrm>
            <a:off x="3981375" y="3560563"/>
            <a:ext cx="736441" cy="1330763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Graphic 58">
            <a:extLst>
              <a:ext uri="{FF2B5EF4-FFF2-40B4-BE49-F238E27FC236}">
                <a16:creationId xmlns:a16="http://schemas.microsoft.com/office/drawing/2014/main" id="{B270E063-EF38-BF1A-C92A-CC45D26347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78738" y="2897848"/>
            <a:ext cx="466529" cy="448862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47579941-057D-41DB-A064-BED23E760B9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36548" y="1887798"/>
            <a:ext cx="413613" cy="397950"/>
          </a:xfrm>
          <a:prstGeom prst="rect">
            <a:avLst/>
          </a:prstGeom>
        </p:spPr>
      </p:pic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7EC42011-E5EB-4A58-5FB5-FA17EFB70767}"/>
              </a:ext>
            </a:extLst>
          </p:cNvPr>
          <p:cNvSpPr/>
          <p:nvPr/>
        </p:nvSpPr>
        <p:spPr>
          <a:xfrm>
            <a:off x="7918711" y="1541956"/>
            <a:ext cx="2071370" cy="169435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1FCD2A09-CA10-657A-5A45-EC28F245F37C}"/>
              </a:ext>
            </a:extLst>
          </p:cNvPr>
          <p:cNvSpPr/>
          <p:nvPr/>
        </p:nvSpPr>
        <p:spPr>
          <a:xfrm rot="5400000">
            <a:off x="8611087" y="1838656"/>
            <a:ext cx="700755" cy="1751568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1B36A61B-8A73-A806-7967-FADFCD62D9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03571" y="2697217"/>
            <a:ext cx="349903" cy="336652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B9C38AA8-4945-20D0-0291-2FDB28DDD5BC}"/>
              </a:ext>
            </a:extLst>
          </p:cNvPr>
          <p:cNvGrpSpPr/>
          <p:nvPr/>
        </p:nvGrpSpPr>
        <p:grpSpPr>
          <a:xfrm>
            <a:off x="9646466" y="2989515"/>
            <a:ext cx="190782" cy="109251"/>
            <a:chOff x="6023872" y="321087"/>
            <a:chExt cx="418809" cy="237910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142F6A7F-9302-0008-368F-F9CDF0326251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id="{F5385826-B418-E338-93AB-E27D9B1FE4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67" name="Graphic 66">
            <a:extLst>
              <a:ext uri="{FF2B5EF4-FFF2-40B4-BE49-F238E27FC236}">
                <a16:creationId xmlns:a16="http://schemas.microsoft.com/office/drawing/2014/main" id="{9717BA38-2B50-7CDD-E6EF-CF8F35F901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05472" y="2679540"/>
            <a:ext cx="349903" cy="336652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B6A6D995-7759-1D41-58BE-2B68E277859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68644" y="2428961"/>
            <a:ext cx="310753" cy="298985"/>
          </a:xfrm>
          <a:prstGeom prst="rect">
            <a:avLst/>
          </a:prstGeom>
        </p:spPr>
      </p:pic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0C767A64-D9FE-74AD-E8E9-88D8A541362B}"/>
              </a:ext>
            </a:extLst>
          </p:cNvPr>
          <p:cNvCxnSpPr>
            <a:cxnSpLocks/>
            <a:stCxn id="68" idx="1"/>
            <a:endCxn id="63" idx="0"/>
          </p:cNvCxnSpPr>
          <p:nvPr/>
        </p:nvCxnSpPr>
        <p:spPr>
          <a:xfrm rot="10800000" flipV="1">
            <a:off x="8478522" y="2578454"/>
            <a:ext cx="290121" cy="1187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C93E2508-38B0-5468-59BE-FB413D7C656A}"/>
              </a:ext>
            </a:extLst>
          </p:cNvPr>
          <p:cNvCxnSpPr>
            <a:stCxn id="68" idx="3"/>
            <a:endCxn id="67" idx="0"/>
          </p:cNvCxnSpPr>
          <p:nvPr/>
        </p:nvCxnSpPr>
        <p:spPr>
          <a:xfrm>
            <a:off x="9079397" y="2578454"/>
            <a:ext cx="301026" cy="10108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73FDCCD1-99FE-14D7-7AFE-9633E8982017}"/>
              </a:ext>
            </a:extLst>
          </p:cNvPr>
          <p:cNvSpPr/>
          <p:nvPr/>
        </p:nvSpPr>
        <p:spPr>
          <a:xfrm rot="5400000">
            <a:off x="8719497" y="1149249"/>
            <a:ext cx="483933" cy="1751568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323A47B-382E-811C-9E50-ED92B945AB72}"/>
              </a:ext>
            </a:extLst>
          </p:cNvPr>
          <p:cNvGrpSpPr/>
          <p:nvPr/>
        </p:nvGrpSpPr>
        <p:grpSpPr>
          <a:xfrm>
            <a:off x="9646465" y="2171896"/>
            <a:ext cx="190782" cy="109251"/>
            <a:chOff x="6023872" y="321087"/>
            <a:chExt cx="418809" cy="237910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579B6EB5-0D39-A4BF-B7BD-819B263092D1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74" name="Graphic 73">
              <a:extLst>
                <a:ext uri="{FF2B5EF4-FFF2-40B4-BE49-F238E27FC236}">
                  <a16:creationId xmlns:a16="http://schemas.microsoft.com/office/drawing/2014/main" id="{72E4FBC2-CC2A-9059-A559-9B4E8A405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75" name="Graphic 74">
            <a:extLst>
              <a:ext uri="{FF2B5EF4-FFF2-40B4-BE49-F238E27FC236}">
                <a16:creationId xmlns:a16="http://schemas.microsoft.com/office/drawing/2014/main" id="{C7C64F39-226F-8E04-7617-3823A037C07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717213" y="1898920"/>
            <a:ext cx="413613" cy="397950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CB89DCB-7877-4943-A29D-243A222DFFA6}"/>
              </a:ext>
            </a:extLst>
          </p:cNvPr>
          <p:cNvCxnSpPr>
            <a:stCxn id="75" idx="2"/>
            <a:endCxn id="68" idx="0"/>
          </p:cNvCxnSpPr>
          <p:nvPr/>
        </p:nvCxnSpPr>
        <p:spPr>
          <a:xfrm>
            <a:off x="8924020" y="2296870"/>
            <a:ext cx="1" cy="132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Graphic 76">
            <a:extLst>
              <a:ext uri="{FF2B5EF4-FFF2-40B4-BE49-F238E27FC236}">
                <a16:creationId xmlns:a16="http://schemas.microsoft.com/office/drawing/2014/main" id="{65FE389E-41DA-3B70-4DD0-0DC1E422DC2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36548" y="4400302"/>
            <a:ext cx="413613" cy="397950"/>
          </a:xfrm>
          <a:prstGeom prst="rect">
            <a:avLst/>
          </a:prstGeom>
        </p:spPr>
      </p:pic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D5BBC7C5-1B08-0902-FD49-51E5602B1992}"/>
              </a:ext>
            </a:extLst>
          </p:cNvPr>
          <p:cNvSpPr/>
          <p:nvPr/>
        </p:nvSpPr>
        <p:spPr>
          <a:xfrm>
            <a:off x="7918711" y="4041189"/>
            <a:ext cx="2071370" cy="169435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B4B36D6-9F39-F237-2C4C-C50DB27333A1}"/>
              </a:ext>
            </a:extLst>
          </p:cNvPr>
          <p:cNvGrpSpPr/>
          <p:nvPr/>
        </p:nvGrpSpPr>
        <p:grpSpPr>
          <a:xfrm>
            <a:off x="7832436" y="3888381"/>
            <a:ext cx="1857443" cy="310939"/>
            <a:chOff x="6023873" y="321087"/>
            <a:chExt cx="981636" cy="237325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E2A1E03E-41F3-C04A-CBE0-1D1044D42348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Isolated virtual </a:t>
              </a:r>
              <a:r>
                <a:rPr lang="en-US" sz="900" b="1" kern="0" dirty="0">
                  <a:solidFill>
                    <a:prstClr val="black"/>
                  </a:solidFill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n</a:t>
              </a:r>
              <a:r>
                <a:rPr kumimoji="0" lang="en-US" sz="9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etwork</a:t>
              </a:r>
              <a:endPara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any prefix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81" name="Graphic 80">
              <a:extLst>
                <a:ext uri="{FF2B5EF4-FFF2-40B4-BE49-F238E27FC236}">
                  <a16:creationId xmlns:a16="http://schemas.microsoft.com/office/drawing/2014/main" id="{8976F0C5-FE07-C4EB-6657-F597AC3F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58768" y="330796"/>
              <a:ext cx="180121" cy="216221"/>
            </a:xfrm>
            <a:prstGeom prst="rect">
              <a:avLst/>
            </a:prstGeom>
          </p:spPr>
        </p:pic>
      </p:grp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391E61D9-069A-F586-B294-8E92B38B9F6F}"/>
              </a:ext>
            </a:extLst>
          </p:cNvPr>
          <p:cNvSpPr/>
          <p:nvPr/>
        </p:nvSpPr>
        <p:spPr>
          <a:xfrm rot="5400000">
            <a:off x="8611087" y="4337889"/>
            <a:ext cx="700755" cy="1751568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1E9B28C-5D84-F476-575F-1540CEF05D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03571" y="5196450"/>
            <a:ext cx="349903" cy="336652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F90356A8-FBEF-EA63-DE5B-F49217D3CB0D}"/>
              </a:ext>
            </a:extLst>
          </p:cNvPr>
          <p:cNvGrpSpPr/>
          <p:nvPr/>
        </p:nvGrpSpPr>
        <p:grpSpPr>
          <a:xfrm>
            <a:off x="9646466" y="5488748"/>
            <a:ext cx="190782" cy="109251"/>
            <a:chOff x="6023872" y="321087"/>
            <a:chExt cx="418809" cy="237910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36C0B603-DB34-B390-FA9F-5DDAB2D6BBC4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86" name="Graphic 85">
              <a:extLst>
                <a:ext uri="{FF2B5EF4-FFF2-40B4-BE49-F238E27FC236}">
                  <a16:creationId xmlns:a16="http://schemas.microsoft.com/office/drawing/2014/main" id="{85C9527D-AB5D-6C05-186D-5B59D83AF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87" name="Graphic 86">
            <a:extLst>
              <a:ext uri="{FF2B5EF4-FFF2-40B4-BE49-F238E27FC236}">
                <a16:creationId xmlns:a16="http://schemas.microsoft.com/office/drawing/2014/main" id="{AB8B3095-DD9C-6545-9E06-75574DD723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05472" y="5178773"/>
            <a:ext cx="349903" cy="336652"/>
          </a:xfrm>
          <a:prstGeom prst="rect">
            <a:avLst/>
          </a:prstGeom>
        </p:spPr>
      </p:pic>
      <p:pic>
        <p:nvPicPr>
          <p:cNvPr id="88" name="Graphic 87">
            <a:extLst>
              <a:ext uri="{FF2B5EF4-FFF2-40B4-BE49-F238E27FC236}">
                <a16:creationId xmlns:a16="http://schemas.microsoft.com/office/drawing/2014/main" id="{4B19B445-8865-89B3-B6AC-5ED7ED548B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68644" y="4928196"/>
            <a:ext cx="310753" cy="298985"/>
          </a:xfrm>
          <a:prstGeom prst="rect">
            <a:avLst/>
          </a:prstGeom>
        </p:spPr>
      </p:pic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DEC1A59C-3555-EF03-FCFF-73739245B527}"/>
              </a:ext>
            </a:extLst>
          </p:cNvPr>
          <p:cNvCxnSpPr>
            <a:cxnSpLocks/>
            <a:stCxn id="88" idx="1"/>
            <a:endCxn id="83" idx="0"/>
          </p:cNvCxnSpPr>
          <p:nvPr/>
        </p:nvCxnSpPr>
        <p:spPr>
          <a:xfrm rot="10800000" flipV="1">
            <a:off x="8478522" y="5077688"/>
            <a:ext cx="290121" cy="1187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C9B456F0-661B-BB12-A290-BCDE41DE3133}"/>
              </a:ext>
            </a:extLst>
          </p:cNvPr>
          <p:cNvCxnSpPr>
            <a:stCxn id="88" idx="3"/>
            <a:endCxn id="87" idx="0"/>
          </p:cNvCxnSpPr>
          <p:nvPr/>
        </p:nvCxnSpPr>
        <p:spPr>
          <a:xfrm>
            <a:off x="9079397" y="5077689"/>
            <a:ext cx="301026" cy="10108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34E0554B-C0AC-14F8-CB7D-21C2D89D22BA}"/>
              </a:ext>
            </a:extLst>
          </p:cNvPr>
          <p:cNvSpPr/>
          <p:nvPr/>
        </p:nvSpPr>
        <p:spPr>
          <a:xfrm rot="5400000">
            <a:off x="8719497" y="3648482"/>
            <a:ext cx="483933" cy="1751568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D3A8702-495B-16C0-CBDD-16136A5B1F49}"/>
              </a:ext>
            </a:extLst>
          </p:cNvPr>
          <p:cNvGrpSpPr/>
          <p:nvPr/>
        </p:nvGrpSpPr>
        <p:grpSpPr>
          <a:xfrm>
            <a:off x="9646465" y="4671130"/>
            <a:ext cx="190782" cy="109251"/>
            <a:chOff x="6023872" y="321087"/>
            <a:chExt cx="418809" cy="237910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20C48F62-02A2-680B-4D31-77C3C3BCC3CA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94" name="Graphic 93">
              <a:extLst>
                <a:ext uri="{FF2B5EF4-FFF2-40B4-BE49-F238E27FC236}">
                  <a16:creationId xmlns:a16="http://schemas.microsoft.com/office/drawing/2014/main" id="{220AFE4E-3E4A-5E74-734E-AAC794AF1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95" name="Graphic 94">
            <a:extLst>
              <a:ext uri="{FF2B5EF4-FFF2-40B4-BE49-F238E27FC236}">
                <a16:creationId xmlns:a16="http://schemas.microsoft.com/office/drawing/2014/main" id="{F7B3EFA9-D527-A461-87CB-2EFB7511ABA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717213" y="4398154"/>
            <a:ext cx="413613" cy="397950"/>
          </a:xfrm>
          <a:prstGeom prst="rect">
            <a:avLst/>
          </a:prstGeom>
        </p:spPr>
      </p:pic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76995BF-41FD-95CA-3A46-F727F471FC88}"/>
              </a:ext>
            </a:extLst>
          </p:cNvPr>
          <p:cNvCxnSpPr>
            <a:stCxn id="95" idx="2"/>
            <a:endCxn id="88" idx="0"/>
          </p:cNvCxnSpPr>
          <p:nvPr/>
        </p:nvCxnSpPr>
        <p:spPr>
          <a:xfrm>
            <a:off x="8924020" y="4796104"/>
            <a:ext cx="1" cy="132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2F60738-F562-3585-4F58-ED155870D3FE}"/>
              </a:ext>
            </a:extLst>
          </p:cNvPr>
          <p:cNvCxnSpPr>
            <a:stCxn id="60" idx="3"/>
            <a:endCxn id="75" idx="1"/>
          </p:cNvCxnSpPr>
          <p:nvPr/>
        </p:nvCxnSpPr>
        <p:spPr>
          <a:xfrm>
            <a:off x="6450161" y="2086774"/>
            <a:ext cx="2267052" cy="111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FF9C8A6-123A-A3BF-CAFE-78C9416AE9E5}"/>
              </a:ext>
            </a:extLst>
          </p:cNvPr>
          <p:cNvCxnSpPr>
            <a:cxnSpLocks/>
            <a:stCxn id="77" idx="3"/>
            <a:endCxn id="95" idx="1"/>
          </p:cNvCxnSpPr>
          <p:nvPr/>
        </p:nvCxnSpPr>
        <p:spPr>
          <a:xfrm flipV="1">
            <a:off x="6450160" y="4597129"/>
            <a:ext cx="2267052" cy="21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C104D4A-1F22-BABE-C6D8-585721DFB3FC}"/>
              </a:ext>
            </a:extLst>
          </p:cNvPr>
          <p:cNvSpPr/>
          <p:nvPr/>
        </p:nvSpPr>
        <p:spPr>
          <a:xfrm>
            <a:off x="6847431" y="1995799"/>
            <a:ext cx="1005436" cy="193069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Private link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6C852657-4F72-65CE-4CDF-4E4EBE1E5A83}"/>
              </a:ext>
            </a:extLst>
          </p:cNvPr>
          <p:cNvSpPr/>
          <p:nvPr/>
        </p:nvSpPr>
        <p:spPr>
          <a:xfrm>
            <a:off x="6842787" y="4500595"/>
            <a:ext cx="1005436" cy="193069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Private link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8632907-A399-A0A7-F6C4-477522102BAF}"/>
              </a:ext>
            </a:extLst>
          </p:cNvPr>
          <p:cNvSpPr/>
          <p:nvPr/>
        </p:nvSpPr>
        <p:spPr>
          <a:xfrm>
            <a:off x="4516107" y="1180336"/>
            <a:ext cx="5823366" cy="222049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F6C62803-0268-D595-9604-37A33DE10E86}"/>
              </a:ext>
            </a:extLst>
          </p:cNvPr>
          <p:cNvSpPr/>
          <p:nvPr/>
        </p:nvSpPr>
        <p:spPr>
          <a:xfrm>
            <a:off x="9437093" y="1083533"/>
            <a:ext cx="1105979" cy="193069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A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751C033-70A3-F686-599B-8717A7ACC80A}"/>
              </a:ext>
            </a:extLst>
          </p:cNvPr>
          <p:cNvSpPr/>
          <p:nvPr/>
        </p:nvSpPr>
        <p:spPr>
          <a:xfrm>
            <a:off x="4515322" y="3713579"/>
            <a:ext cx="5823366" cy="222049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C3A353A4-CE05-75F2-EABF-DB87C78046E6}"/>
              </a:ext>
            </a:extLst>
          </p:cNvPr>
          <p:cNvSpPr/>
          <p:nvPr/>
        </p:nvSpPr>
        <p:spPr>
          <a:xfrm>
            <a:off x="9436308" y="3616776"/>
            <a:ext cx="1105979" cy="193069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B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05" name="Picture 104" descr="A logo of a company&#10;&#10;Description automatically generated">
            <a:extLst>
              <a:ext uri="{FF2B5EF4-FFF2-40B4-BE49-F238E27FC236}">
                <a16:creationId xmlns:a16="http://schemas.microsoft.com/office/drawing/2014/main" id="{E95A7548-7402-9D4D-729B-3C75C71D642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0" y="5528433"/>
            <a:ext cx="1918705" cy="1013464"/>
          </a:xfrm>
          <a:prstGeom prst="rect">
            <a:avLst/>
          </a:prstGeom>
        </p:spPr>
      </p:pic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33980A85-9FCF-2C4C-40AA-B85537245D93}"/>
              </a:ext>
            </a:extLst>
          </p:cNvPr>
          <p:cNvSpPr/>
          <p:nvPr/>
        </p:nvSpPr>
        <p:spPr>
          <a:xfrm>
            <a:off x="7839921" y="1402083"/>
            <a:ext cx="1857443" cy="310939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Isolated virtual </a:t>
            </a:r>
            <a:r>
              <a:rPr lang="en-US" sz="900" b="1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n</a:t>
            </a:r>
            <a:r>
              <a:rPr kumimoji="0" lang="en-US" sz="9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etwork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any prefix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07" name="Graphic 106">
            <a:extLst>
              <a:ext uri="{FF2B5EF4-FFF2-40B4-BE49-F238E27FC236}">
                <a16:creationId xmlns:a16="http://schemas.microsoft.com/office/drawing/2014/main" id="{B3368055-BC85-40A1-2794-6F2A8CB9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90233" y="1405586"/>
            <a:ext cx="340823" cy="28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1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2023-07-20T18:32:07Z</dcterms:created>
  <dcterms:modified xsi:type="dcterms:W3CDTF">2023-07-20T18:32:49Z</dcterms:modified>
</cp:coreProperties>
</file>