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010B9-AC99-FB94-C4C5-A0902ED16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AE448-9A49-8A04-CEA5-94EBEA082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7C903-CFBF-C3FA-EB1B-AB6B34F84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65076-A351-F2DE-3BEB-10046736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44AE4-48F7-9BBF-039E-2581448B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A401D-2F0F-3DE6-FB60-56891CEDA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A728A-DD91-13D5-846C-57694CE8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3C611-8D2F-FD60-9A00-6AFF2116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1921-0E9D-0EEB-AEBC-068B75A8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23138-D0C0-9918-37C9-7AC11D949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2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2DDD6B-4659-A74E-F6EA-A7D0BF73A0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9CB1A-EE8A-A385-D0E9-6F5645091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7BA64-D399-B1BF-E3BF-ACBC5F0F5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8D04E-9041-B3EC-BC32-0CBD09C4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4047E-BB71-6D08-9826-3C4AD31F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5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357-E26E-ECE7-BED7-E78D729BC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A49D5-BEE3-B40D-F635-058611C0B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D9B4A-5242-1841-0A13-17C2BFD04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7D82B-FA5B-B457-85CE-E8E38B13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B7389-28BD-3AA1-F3CE-2FBBC53CA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4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06B8-BD6D-7C0E-CF89-B7C25CA8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952F5-E28A-11FD-AC4A-A05891BEE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DA202-05A5-2477-96BE-69F4768E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8C5D8-2D6A-8DF6-5BFF-EA812E83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58B5B-877C-1EEC-B485-01F4114E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8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381B-DC5C-A0A6-1212-25407FEE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82D1-6984-560B-C936-1FB83FFD1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E3E55-8077-3550-A071-098E6048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00355-39A3-857E-A7D9-37C6D1816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51497-E1F9-207E-89AD-87D2EFA7A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FE6FA-D839-68C8-E205-B18E3D75E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9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C3613-558C-3E31-4119-50B166C8A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3508F-C8C9-1447-7A80-483B859F2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4931B-1C64-1853-816B-3528BF803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18487-FB56-B3D7-4783-1DC666753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93685F-D87B-4F5A-7982-C2FEBDF52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0A228C-B49B-21A9-1621-593DC9FF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3D20B-63F4-336E-697A-5AFB7285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7ABDF-B812-3805-F5DD-25CB3C03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2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4A67E-F4A8-69EE-ABF9-EF204B1B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27692-3A4B-145C-979C-4375B492C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3ADBB-4E04-09A4-9CA3-5FF25F4E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6DFC39-EF9D-9E5C-78B1-CC461D88C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7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5C6739-EAE4-5D59-BA7A-ACF02F2D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893028-9E55-CA39-3CE9-59F553CD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DE297-8CE4-64FC-CF1E-CCA554ED6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7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9814B-52C6-A383-D6A6-499394EE8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F25BB-EF87-3A25-A60C-D8D7A4C90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1DB6F-2913-0749-5069-7CB2284A6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C4601-DF34-59AC-DFB4-77661E78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45F77-1282-B7C4-C68C-75085AE4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5E791-0CBB-6241-09B7-348F6CA9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EBFD-89E0-836F-EB45-F3B7AAF5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A5DA8-BC04-252F-78F8-0432EF73A1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3BB93-B300-CF41-C854-BDECE92EF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490C8-5C21-8190-00F5-BBED73C67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1EA4A-98BA-47C4-99C5-6FBDCE15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70AF3-5EFC-74FB-B554-676CECC2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8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110B4-B228-E030-CDF0-F5355ADBC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0259B-037E-3A37-DC14-DDA8A198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32BC7-7FD7-D93B-AED8-4FCD7736B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F71196-8B19-46BF-AF7C-E581A32B809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CE346-2139-88B1-2EFB-FC1DBB8BF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361DC-61DC-86E0-A151-ACB038501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7A0AA8-1751-417C-A6A4-B0AF807ED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6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C2E6B07-D0F1-DFA0-0FCB-3B131F8A4D4C}"/>
              </a:ext>
            </a:extLst>
          </p:cNvPr>
          <p:cNvSpPr/>
          <p:nvPr/>
        </p:nvSpPr>
        <p:spPr>
          <a:xfrm>
            <a:off x="8271530" y="949820"/>
            <a:ext cx="2449755" cy="3768136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975ECED-9FBD-193E-0FF0-1508284B22D5}"/>
              </a:ext>
            </a:extLst>
          </p:cNvPr>
          <p:cNvSpPr/>
          <p:nvPr/>
        </p:nvSpPr>
        <p:spPr>
          <a:xfrm>
            <a:off x="1050051" y="2281259"/>
            <a:ext cx="2574765" cy="2331024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8725D2D-3AF8-873F-0786-5E34EF2E43FF}"/>
              </a:ext>
            </a:extLst>
          </p:cNvPr>
          <p:cNvGrpSpPr/>
          <p:nvPr/>
        </p:nvGrpSpPr>
        <p:grpSpPr>
          <a:xfrm>
            <a:off x="866292" y="2089680"/>
            <a:ext cx="1399833" cy="383155"/>
            <a:chOff x="6119176" y="321087"/>
            <a:chExt cx="827897" cy="23791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4F9B14B-4FA2-77AB-D743-04538B30D095}"/>
                </a:ext>
              </a:extLst>
            </p:cNvPr>
            <p:cNvSpPr/>
            <p:nvPr/>
          </p:nvSpPr>
          <p:spPr>
            <a:xfrm>
              <a:off x="6119176" y="321087"/>
              <a:ext cx="827897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 Routable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10.1.0.0/24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2DAD00F6-E633-9328-D205-DE41D2BFE0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35700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654C037-6D42-88AE-827E-FFBDC8B8CA76}"/>
              </a:ext>
            </a:extLst>
          </p:cNvPr>
          <p:cNvGrpSpPr/>
          <p:nvPr/>
        </p:nvGrpSpPr>
        <p:grpSpPr>
          <a:xfrm>
            <a:off x="2536881" y="3535732"/>
            <a:ext cx="935020" cy="903446"/>
            <a:chOff x="2948608" y="1812086"/>
            <a:chExt cx="850018" cy="821314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6F4D5FC-2C37-A9E6-52AA-07EFA040FA80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9AE0C2B-A254-496F-E5EB-B068AFB9EB09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19F60BDD-3A5B-83CD-DAD7-4A0C1ACBD2E9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3" name="Graphic 12">
                <a:extLst>
                  <a:ext uri="{FF2B5EF4-FFF2-40B4-BE49-F238E27FC236}">
                    <a16:creationId xmlns:a16="http://schemas.microsoft.com/office/drawing/2014/main" id="{6DC2CC0E-F6AC-D0E0-212D-0D8E31662B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9CCA8B-DA5F-623B-1B0E-4A3744C97729}"/>
              </a:ext>
            </a:extLst>
          </p:cNvPr>
          <p:cNvGrpSpPr/>
          <p:nvPr/>
        </p:nvGrpSpPr>
        <p:grpSpPr>
          <a:xfrm>
            <a:off x="1402415" y="3535402"/>
            <a:ext cx="935020" cy="903446"/>
            <a:chOff x="2948608" y="1812086"/>
            <a:chExt cx="850018" cy="821314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8D45B07-06CC-B496-7DED-580D874CBED4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C79AD2B-7EEC-9F5E-ED76-8270D6448C4E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7E4A2986-A932-9A3D-67C6-90D0A73537FC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85772086-1B56-95DB-C3BE-5C0EB398DC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EECA32B-287C-829A-ACD1-D8265364CC79}"/>
              </a:ext>
            </a:extLst>
          </p:cNvPr>
          <p:cNvGrpSpPr/>
          <p:nvPr/>
        </p:nvGrpSpPr>
        <p:grpSpPr>
          <a:xfrm>
            <a:off x="2533230" y="2489793"/>
            <a:ext cx="935020" cy="903446"/>
            <a:chOff x="2948608" y="1812086"/>
            <a:chExt cx="850018" cy="821314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A6BDEF97-4908-2F9E-EDAC-B2E0851B8795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5D37668-4392-B54F-96F7-8C503D6EB885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A888E871-1648-A503-3541-EEA6FEB22361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23" name="Graphic 22">
                <a:extLst>
                  <a:ext uri="{FF2B5EF4-FFF2-40B4-BE49-F238E27FC236}">
                    <a16:creationId xmlns:a16="http://schemas.microsoft.com/office/drawing/2014/main" id="{72167174-D971-7D2B-6587-778733DB9B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24" name="Graphic 23">
            <a:extLst>
              <a:ext uri="{FF2B5EF4-FFF2-40B4-BE49-F238E27FC236}">
                <a16:creationId xmlns:a16="http://schemas.microsoft.com/office/drawing/2014/main" id="{06820324-35BF-0EAD-CDB5-4E43B25B8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55371" y="3712852"/>
            <a:ext cx="529098" cy="529098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A8EE3CA6-E23A-7A6E-F572-EBDC9F28C7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80430" y="3761346"/>
            <a:ext cx="550794" cy="550794"/>
          </a:xfrm>
          <a:prstGeom prst="rect">
            <a:avLst/>
          </a:prstGeom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41A3D6D-5F02-6CB1-5E03-90C18D768CE6}"/>
              </a:ext>
            </a:extLst>
          </p:cNvPr>
          <p:cNvSpPr/>
          <p:nvPr/>
        </p:nvSpPr>
        <p:spPr>
          <a:xfrm>
            <a:off x="4495780" y="965452"/>
            <a:ext cx="2449755" cy="3768136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8609C92-1188-2116-2270-E5CDD7EFFA58}"/>
              </a:ext>
            </a:extLst>
          </p:cNvPr>
          <p:cNvGrpSpPr/>
          <p:nvPr/>
        </p:nvGrpSpPr>
        <p:grpSpPr>
          <a:xfrm>
            <a:off x="4393741" y="777616"/>
            <a:ext cx="1740964" cy="383155"/>
            <a:chOff x="6023873" y="321087"/>
            <a:chExt cx="1029650" cy="237910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20F1EA5A-E40C-3E4F-46E9-DB50AAFFF78B}"/>
                </a:ext>
              </a:extLst>
            </p:cNvPr>
            <p:cNvSpPr/>
            <p:nvPr/>
          </p:nvSpPr>
          <p:spPr>
            <a:xfrm>
              <a:off x="6023873" y="321087"/>
              <a:ext cx="1029650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spoke1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10.1.1.0/24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843F9225-7DEE-CB30-7EC3-5FDF9AC00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62FF5C1-B485-E8D1-D882-CF4F7CB4E573}"/>
              </a:ext>
            </a:extLst>
          </p:cNvPr>
          <p:cNvGrpSpPr/>
          <p:nvPr/>
        </p:nvGrpSpPr>
        <p:grpSpPr>
          <a:xfrm>
            <a:off x="4729173" y="1931101"/>
            <a:ext cx="935020" cy="903446"/>
            <a:chOff x="2948608" y="1812086"/>
            <a:chExt cx="850018" cy="821314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630253EA-D415-6973-8EDF-29322ED4440F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0455D105-3980-2B8D-9528-7E02EB6A1931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C42C33F1-E4D4-72ED-BA72-B5954C56A1B7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34" name="Graphic 33">
                <a:extLst>
                  <a:ext uri="{FF2B5EF4-FFF2-40B4-BE49-F238E27FC236}">
                    <a16:creationId xmlns:a16="http://schemas.microsoft.com/office/drawing/2014/main" id="{3D6065A7-2531-BE8A-2403-36530777C8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35" name="Graphic 34">
            <a:extLst>
              <a:ext uri="{FF2B5EF4-FFF2-40B4-BE49-F238E27FC236}">
                <a16:creationId xmlns:a16="http://schemas.microsoft.com/office/drawing/2014/main" id="{E9A489A6-192F-2807-AF9C-70F1718858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88091" y="2155506"/>
            <a:ext cx="550794" cy="550794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E6CFDDAF-F3EF-8B0B-2747-779A9C1F682D}"/>
              </a:ext>
            </a:extLst>
          </p:cNvPr>
          <p:cNvGrpSpPr/>
          <p:nvPr/>
        </p:nvGrpSpPr>
        <p:grpSpPr>
          <a:xfrm>
            <a:off x="5865688" y="1261829"/>
            <a:ext cx="935020" cy="1572389"/>
            <a:chOff x="2948608" y="1203956"/>
            <a:chExt cx="850018" cy="1429444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CBD514A5-E537-B7BF-A9CD-CAFBDF07DCCD}"/>
                </a:ext>
              </a:extLst>
            </p:cNvPr>
            <p:cNvSpPr/>
            <p:nvPr/>
          </p:nvSpPr>
          <p:spPr>
            <a:xfrm rot="5400000">
              <a:off x="2633191" y="1519373"/>
              <a:ext cx="1391210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9872A8F-EBD2-026B-522A-3D9AAECCB1AE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id="{C32A695E-462C-A3EB-F22B-DF9F0FC7BBE3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40" name="Graphic 39">
                <a:extLst>
                  <a:ext uri="{FF2B5EF4-FFF2-40B4-BE49-F238E27FC236}">
                    <a16:creationId xmlns:a16="http://schemas.microsoft.com/office/drawing/2014/main" id="{864F73DA-B4DA-F04B-3F9F-A484B1CEEF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41" name="Graphic 40">
            <a:extLst>
              <a:ext uri="{FF2B5EF4-FFF2-40B4-BE49-F238E27FC236}">
                <a16:creationId xmlns:a16="http://schemas.microsoft.com/office/drawing/2014/main" id="{BB84DB4B-5E6A-B93F-3525-5CE8B3876A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24605" y="2155176"/>
            <a:ext cx="550794" cy="550794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844EB94-CA0D-8233-518D-806D6E91BC78}"/>
              </a:ext>
            </a:extLst>
          </p:cNvPr>
          <p:cNvCxnSpPr>
            <a:cxnSpLocks/>
            <a:stCxn id="5" idx="3"/>
            <a:endCxn id="26" idx="1"/>
          </p:cNvCxnSpPr>
          <p:nvPr/>
        </p:nvCxnSpPr>
        <p:spPr>
          <a:xfrm flipV="1">
            <a:off x="3624816" y="2849520"/>
            <a:ext cx="870964" cy="597252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Graphic 42">
            <a:extLst>
              <a:ext uri="{FF2B5EF4-FFF2-40B4-BE49-F238E27FC236}">
                <a16:creationId xmlns:a16="http://schemas.microsoft.com/office/drawing/2014/main" id="{EF80E469-ABE3-F8CB-904F-4E25C7DDED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75560" y="2632146"/>
            <a:ext cx="551751" cy="551751"/>
          </a:xfrm>
          <a:prstGeom prst="rect">
            <a:avLst/>
          </a:prstGeom>
        </p:spPr>
      </p:pic>
      <p:pic>
        <p:nvPicPr>
          <p:cNvPr id="44" name="Graphic 43">
            <a:extLst>
              <a:ext uri="{FF2B5EF4-FFF2-40B4-BE49-F238E27FC236}">
                <a16:creationId xmlns:a16="http://schemas.microsoft.com/office/drawing/2014/main" id="{C3C879F0-ACD5-C257-C68D-F4ED5F63E6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55416" y="1390570"/>
            <a:ext cx="489169" cy="489169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83577A85-3ADF-5961-E4DC-2385DC5D3957}"/>
              </a:ext>
            </a:extLst>
          </p:cNvPr>
          <p:cNvGrpSpPr/>
          <p:nvPr/>
        </p:nvGrpSpPr>
        <p:grpSpPr>
          <a:xfrm>
            <a:off x="8179364" y="777616"/>
            <a:ext cx="2071535" cy="383155"/>
            <a:chOff x="6023873" y="321087"/>
            <a:chExt cx="981636" cy="237910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B8547618-B532-39F0-EEFF-2561E2D5B1E1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Isolated virtual network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any prefix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47" name="Graphic 46">
              <a:extLst>
                <a:ext uri="{FF2B5EF4-FFF2-40B4-BE49-F238E27FC236}">
                  <a16:creationId xmlns:a16="http://schemas.microsoft.com/office/drawing/2014/main" id="{470E5A43-C34C-5004-FA52-B0C1276F5A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96606" y="330796"/>
              <a:ext cx="203832" cy="228201"/>
            </a:xfrm>
            <a:prstGeom prst="rect">
              <a:avLst/>
            </a:prstGeom>
          </p:spPr>
        </p:pic>
      </p:grp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DE415272-F8A7-0724-FB31-C31787370B1E}"/>
              </a:ext>
            </a:extLst>
          </p:cNvPr>
          <p:cNvSpPr/>
          <p:nvPr/>
        </p:nvSpPr>
        <p:spPr>
          <a:xfrm rot="5400000">
            <a:off x="9083946" y="1370931"/>
            <a:ext cx="861385" cy="20715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C938B23C-4DD1-4B2C-FCC0-5CD8D9AEC4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36564" y="2385525"/>
            <a:ext cx="413821" cy="413821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45DC7C8C-C245-EFE2-614E-0E3D1195B43E}"/>
              </a:ext>
            </a:extLst>
          </p:cNvPr>
          <p:cNvGrpSpPr/>
          <p:nvPr/>
        </p:nvGrpSpPr>
        <p:grpSpPr>
          <a:xfrm>
            <a:off x="10324772" y="2744825"/>
            <a:ext cx="225632" cy="134294"/>
            <a:chOff x="6023872" y="321087"/>
            <a:chExt cx="418809" cy="237910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E6D0C05D-10F5-845E-E76D-4A901080DC4B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52" name="Graphic 51">
              <a:extLst>
                <a:ext uri="{FF2B5EF4-FFF2-40B4-BE49-F238E27FC236}">
                  <a16:creationId xmlns:a16="http://schemas.microsoft.com/office/drawing/2014/main" id="{5FA8AD3D-34B1-05B4-D0CC-DD17A8023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53" name="Graphic 52">
            <a:extLst>
              <a:ext uri="{FF2B5EF4-FFF2-40B4-BE49-F238E27FC236}">
                <a16:creationId xmlns:a16="http://schemas.microsoft.com/office/drawing/2014/main" id="{BA0B9B72-B833-11F5-9E13-855A0E3694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03218" y="2363797"/>
            <a:ext cx="413821" cy="413821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id="{B2450931-C703-2BAE-2F36-F29F4527D99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86593" y="2055781"/>
            <a:ext cx="367520" cy="367520"/>
          </a:xfrm>
          <a:prstGeom prst="rect">
            <a:avLst/>
          </a:prstGeom>
        </p:spPr>
      </p:pic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8BD58318-0712-49D1-D469-035B3A7AC36A}"/>
              </a:ext>
            </a:extLst>
          </p:cNvPr>
          <p:cNvCxnSpPr>
            <a:cxnSpLocks/>
            <a:stCxn id="54" idx="1"/>
            <a:endCxn id="49" idx="0"/>
          </p:cNvCxnSpPr>
          <p:nvPr/>
        </p:nvCxnSpPr>
        <p:spPr>
          <a:xfrm rot="10800000" flipV="1">
            <a:off x="8943475" y="2239540"/>
            <a:ext cx="343118" cy="1459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F765D052-6693-FE86-F114-1829DE46C1B5}"/>
              </a:ext>
            </a:extLst>
          </p:cNvPr>
          <p:cNvCxnSpPr>
            <a:cxnSpLocks/>
            <a:stCxn id="54" idx="3"/>
            <a:endCxn id="53" idx="0"/>
          </p:cNvCxnSpPr>
          <p:nvPr/>
        </p:nvCxnSpPr>
        <p:spPr>
          <a:xfrm>
            <a:off x="9654114" y="2239541"/>
            <a:ext cx="356016" cy="12425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D26EF970-3D01-0C6B-95E8-E7AF15718D31}"/>
              </a:ext>
            </a:extLst>
          </p:cNvPr>
          <p:cNvSpPr/>
          <p:nvPr/>
        </p:nvSpPr>
        <p:spPr>
          <a:xfrm rot="5400000">
            <a:off x="9217207" y="523495"/>
            <a:ext cx="594863" cy="20715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BDE8711-B197-82D6-BD83-4CD54020FABB}"/>
              </a:ext>
            </a:extLst>
          </p:cNvPr>
          <p:cNvGrpSpPr/>
          <p:nvPr/>
        </p:nvGrpSpPr>
        <p:grpSpPr>
          <a:xfrm>
            <a:off x="10324771" y="1739789"/>
            <a:ext cx="225632" cy="134294"/>
            <a:chOff x="6023872" y="321087"/>
            <a:chExt cx="418809" cy="237910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2021E520-5A8B-F7F6-F5A3-CB697708F6B5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1194873B-016D-976A-4902-3D622718D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61" name="Graphic 60">
            <a:extLst>
              <a:ext uri="{FF2B5EF4-FFF2-40B4-BE49-F238E27FC236}">
                <a16:creationId xmlns:a16="http://schemas.microsoft.com/office/drawing/2014/main" id="{4D02ABDD-CE3A-7A78-6355-B7945DAA30B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225768" y="1404242"/>
            <a:ext cx="489169" cy="489169"/>
          </a:xfrm>
          <a:prstGeom prst="rect">
            <a:avLst/>
          </a:prstGeom>
        </p:spPr>
      </p:pic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126D60A-C681-FA7F-7A1C-7478E897E7C8}"/>
              </a:ext>
            </a:extLst>
          </p:cNvPr>
          <p:cNvCxnSpPr>
            <a:cxnSpLocks/>
            <a:stCxn id="61" idx="2"/>
            <a:endCxn id="54" idx="0"/>
          </p:cNvCxnSpPr>
          <p:nvPr/>
        </p:nvCxnSpPr>
        <p:spPr>
          <a:xfrm>
            <a:off x="9470354" y="1893411"/>
            <a:ext cx="1" cy="16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1879274-5A2E-DAEE-0D76-B1634B8F6D41}"/>
              </a:ext>
            </a:extLst>
          </p:cNvPr>
          <p:cNvCxnSpPr>
            <a:cxnSpLocks/>
            <a:stCxn id="44" idx="3"/>
            <a:endCxn id="61" idx="1"/>
          </p:cNvCxnSpPr>
          <p:nvPr/>
        </p:nvCxnSpPr>
        <p:spPr>
          <a:xfrm>
            <a:off x="6544586" y="1635154"/>
            <a:ext cx="2681182" cy="13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97935436-3DD4-E87F-B8DF-71FBAF7B7A87}"/>
              </a:ext>
            </a:extLst>
          </p:cNvPr>
          <p:cNvSpPr/>
          <p:nvPr/>
        </p:nvSpPr>
        <p:spPr>
          <a:xfrm>
            <a:off x="7014426" y="1523328"/>
            <a:ext cx="1189102" cy="237325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Private link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C49FEC6-F3B6-EDA2-9F36-E09624D5DDA8}"/>
              </a:ext>
            </a:extLst>
          </p:cNvPr>
          <p:cNvSpPr/>
          <p:nvPr/>
        </p:nvSpPr>
        <p:spPr>
          <a:xfrm>
            <a:off x="4257230" y="520941"/>
            <a:ext cx="6887142" cy="450188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1B05CEF9-F6D1-4F1C-B9C3-0B3EC33BA53F}"/>
              </a:ext>
            </a:extLst>
          </p:cNvPr>
          <p:cNvSpPr/>
          <p:nvPr/>
        </p:nvSpPr>
        <p:spPr>
          <a:xfrm>
            <a:off x="10136606" y="401948"/>
            <a:ext cx="1189102" cy="237325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83E641D-1A01-CB10-27E4-C65C94FECB0D}"/>
              </a:ext>
            </a:extLst>
          </p:cNvPr>
          <p:cNvGrpSpPr/>
          <p:nvPr/>
        </p:nvGrpSpPr>
        <p:grpSpPr>
          <a:xfrm>
            <a:off x="8516056" y="2978529"/>
            <a:ext cx="935020" cy="1572389"/>
            <a:chOff x="2948608" y="1203956"/>
            <a:chExt cx="850018" cy="1429444"/>
          </a:xfrm>
        </p:grpSpPr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7F33F05C-BE2C-FE1C-BD36-5A4063C0C343}"/>
                </a:ext>
              </a:extLst>
            </p:cNvPr>
            <p:cNvSpPr/>
            <p:nvPr/>
          </p:nvSpPr>
          <p:spPr>
            <a:xfrm rot="5400000">
              <a:off x="2633191" y="1519373"/>
              <a:ext cx="1391210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978F06B-1A01-02B9-9A38-BD47EFF20F4D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252AB814-D6C4-6168-1467-4A900C08153D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71" name="Graphic 70">
                <a:extLst>
                  <a:ext uri="{FF2B5EF4-FFF2-40B4-BE49-F238E27FC236}">
                    <a16:creationId xmlns:a16="http://schemas.microsoft.com/office/drawing/2014/main" id="{8DC0A88E-05BC-26F3-9510-ED9D742953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72" name="Graphic 71">
            <a:extLst>
              <a:ext uri="{FF2B5EF4-FFF2-40B4-BE49-F238E27FC236}">
                <a16:creationId xmlns:a16="http://schemas.microsoft.com/office/drawing/2014/main" id="{32620BBD-49DA-1757-0C5A-55154E8590D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05785" y="3085994"/>
            <a:ext cx="489169" cy="489169"/>
          </a:xfrm>
          <a:prstGeom prst="rect">
            <a:avLst/>
          </a:prstGeom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8BE81B9-AF6B-C1D1-F58B-8A4E4615A808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624816" y="3446771"/>
            <a:ext cx="161138" cy="207213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945DB1D-7E58-29AD-DC37-C8EF3707CC5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624816" y="3446771"/>
            <a:ext cx="388699" cy="224015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B537181-E878-220D-9B85-A93D4AAC9048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624816" y="3446771"/>
            <a:ext cx="672706" cy="2440682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42841FD7-5259-CD81-3530-6DF82AD1A7C2}"/>
              </a:ext>
            </a:extLst>
          </p:cNvPr>
          <p:cNvSpPr txBox="1"/>
          <p:nvPr/>
        </p:nvSpPr>
        <p:spPr>
          <a:xfrm>
            <a:off x="2398969" y="6026450"/>
            <a:ext cx="344026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Additional landing </a:t>
            </a:r>
            <a:r>
              <a:rPr lang="en-US" sz="1100" kern="0" dirty="0">
                <a:solidFill>
                  <a:prstClr val="black"/>
                </a:solidFill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z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ones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645B3E33-B406-EAB5-4E31-4CBEB44AFC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74972" y="3829424"/>
            <a:ext cx="550794" cy="550794"/>
          </a:xfrm>
          <a:prstGeom prst="rect">
            <a:avLst/>
          </a:prstGeom>
        </p:spPr>
      </p:pic>
      <p:pic>
        <p:nvPicPr>
          <p:cNvPr id="78" name="Picture 77" descr="A logo of a company&#10;&#10;Description automatically generated">
            <a:extLst>
              <a:ext uri="{FF2B5EF4-FFF2-40B4-BE49-F238E27FC236}">
                <a16:creationId xmlns:a16="http://schemas.microsoft.com/office/drawing/2014/main" id="{3D15C95C-7BAE-16D3-3424-7CC4C3B832C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15" y="5518908"/>
            <a:ext cx="1918705" cy="1013464"/>
          </a:xfrm>
          <a:prstGeom prst="rect">
            <a:avLst/>
          </a:prstGeom>
        </p:spPr>
      </p:pic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65E8287B-DC37-9395-668C-5037BD974354}"/>
              </a:ext>
            </a:extLst>
          </p:cNvPr>
          <p:cNvSpPr/>
          <p:nvPr/>
        </p:nvSpPr>
        <p:spPr>
          <a:xfrm rot="5400000">
            <a:off x="5289964" y="3110193"/>
            <a:ext cx="861385" cy="20715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80" name="Graphic 79">
            <a:extLst>
              <a:ext uri="{FF2B5EF4-FFF2-40B4-BE49-F238E27FC236}">
                <a16:creationId xmlns:a16="http://schemas.microsoft.com/office/drawing/2014/main" id="{7654703F-4012-24F4-8B78-226B1F30AA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42582" y="4124787"/>
            <a:ext cx="413821" cy="413821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149ED7B4-FEC8-197B-C6D1-61839C1279A7}"/>
              </a:ext>
            </a:extLst>
          </p:cNvPr>
          <p:cNvGrpSpPr/>
          <p:nvPr/>
        </p:nvGrpSpPr>
        <p:grpSpPr>
          <a:xfrm>
            <a:off x="6530790" y="4484087"/>
            <a:ext cx="225632" cy="134294"/>
            <a:chOff x="6023872" y="321087"/>
            <a:chExt cx="418809" cy="237910"/>
          </a:xfrm>
        </p:grpSpPr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B7B5FB89-14C5-A649-B4FB-58A098DFC50F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83" name="Graphic 82">
              <a:extLst>
                <a:ext uri="{FF2B5EF4-FFF2-40B4-BE49-F238E27FC236}">
                  <a16:creationId xmlns:a16="http://schemas.microsoft.com/office/drawing/2014/main" id="{D531483B-834B-1AD7-5216-9676E1D1E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84" name="Graphic 83">
            <a:extLst>
              <a:ext uri="{FF2B5EF4-FFF2-40B4-BE49-F238E27FC236}">
                <a16:creationId xmlns:a16="http://schemas.microsoft.com/office/drawing/2014/main" id="{22611AB7-2127-DE2B-CE1D-D78F86A559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09236" y="4103059"/>
            <a:ext cx="413821" cy="413821"/>
          </a:xfrm>
          <a:prstGeom prst="rect">
            <a:avLst/>
          </a:prstGeom>
        </p:spPr>
      </p:pic>
      <p:pic>
        <p:nvPicPr>
          <p:cNvPr id="85" name="Graphic 84">
            <a:extLst>
              <a:ext uri="{FF2B5EF4-FFF2-40B4-BE49-F238E27FC236}">
                <a16:creationId xmlns:a16="http://schemas.microsoft.com/office/drawing/2014/main" id="{6455B141-8777-96E9-5AE2-BD6CF39912B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492611" y="3795043"/>
            <a:ext cx="367520" cy="367520"/>
          </a:xfrm>
          <a:prstGeom prst="rect">
            <a:avLst/>
          </a:prstGeom>
        </p:spPr>
      </p:pic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5526792C-707F-7E25-252B-FC6EF3F1F0F3}"/>
              </a:ext>
            </a:extLst>
          </p:cNvPr>
          <p:cNvCxnSpPr>
            <a:cxnSpLocks/>
            <a:stCxn id="85" idx="1"/>
            <a:endCxn id="80" idx="0"/>
          </p:cNvCxnSpPr>
          <p:nvPr/>
        </p:nvCxnSpPr>
        <p:spPr>
          <a:xfrm rot="10800000" flipV="1">
            <a:off x="5149493" y="3978802"/>
            <a:ext cx="343118" cy="1459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CE545A0B-1BD2-E98C-7E24-7D680C3F6BA1}"/>
              </a:ext>
            </a:extLst>
          </p:cNvPr>
          <p:cNvCxnSpPr>
            <a:cxnSpLocks/>
            <a:stCxn id="85" idx="3"/>
            <a:endCxn id="84" idx="0"/>
          </p:cNvCxnSpPr>
          <p:nvPr/>
        </p:nvCxnSpPr>
        <p:spPr>
          <a:xfrm>
            <a:off x="5860132" y="3978803"/>
            <a:ext cx="356016" cy="12425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8E03C381-CFF2-BCC6-E688-F4E220DA96A7}"/>
              </a:ext>
            </a:extLst>
          </p:cNvPr>
          <p:cNvSpPr/>
          <p:nvPr/>
        </p:nvSpPr>
        <p:spPr>
          <a:xfrm rot="5400000">
            <a:off x="5423225" y="2262757"/>
            <a:ext cx="594863" cy="20715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C006A37-FDF4-BE81-F3EC-8286A1181059}"/>
              </a:ext>
            </a:extLst>
          </p:cNvPr>
          <p:cNvGrpSpPr/>
          <p:nvPr/>
        </p:nvGrpSpPr>
        <p:grpSpPr>
          <a:xfrm>
            <a:off x="6530789" y="3479051"/>
            <a:ext cx="225632" cy="134294"/>
            <a:chOff x="6023872" y="321087"/>
            <a:chExt cx="418809" cy="237910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E8822B5A-E689-75CE-1826-99A76A5942A4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91" name="Graphic 90">
              <a:extLst>
                <a:ext uri="{FF2B5EF4-FFF2-40B4-BE49-F238E27FC236}">
                  <a16:creationId xmlns:a16="http://schemas.microsoft.com/office/drawing/2014/main" id="{D1B63331-CE20-2014-EFC4-0D16334999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92" name="Graphic 91">
            <a:extLst>
              <a:ext uri="{FF2B5EF4-FFF2-40B4-BE49-F238E27FC236}">
                <a16:creationId xmlns:a16="http://schemas.microsoft.com/office/drawing/2014/main" id="{F95F434F-03FF-A1AE-A307-C883D287A46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31786" y="3143504"/>
            <a:ext cx="489169" cy="489169"/>
          </a:xfrm>
          <a:prstGeom prst="rect">
            <a:avLst/>
          </a:prstGeom>
        </p:spPr>
      </p:pic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E5F6348-61ED-F41D-071F-BCAD41B7BD36}"/>
              </a:ext>
            </a:extLst>
          </p:cNvPr>
          <p:cNvCxnSpPr>
            <a:cxnSpLocks/>
            <a:stCxn id="92" idx="2"/>
            <a:endCxn id="85" idx="0"/>
          </p:cNvCxnSpPr>
          <p:nvPr/>
        </p:nvCxnSpPr>
        <p:spPr>
          <a:xfrm>
            <a:off x="5676372" y="3632673"/>
            <a:ext cx="1" cy="16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B9DEE51-5E85-43B0-0CCC-83BFDCEC98B7}"/>
              </a:ext>
            </a:extLst>
          </p:cNvPr>
          <p:cNvCxnSpPr>
            <a:cxnSpLocks/>
            <a:stCxn id="72" idx="1"/>
          </p:cNvCxnSpPr>
          <p:nvPr/>
        </p:nvCxnSpPr>
        <p:spPr>
          <a:xfrm flipH="1">
            <a:off x="6637587" y="3330579"/>
            <a:ext cx="2068198" cy="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1844E00A-AA04-3CC5-344E-F407E40E07BC}"/>
              </a:ext>
            </a:extLst>
          </p:cNvPr>
          <p:cNvSpPr/>
          <p:nvPr/>
        </p:nvSpPr>
        <p:spPr>
          <a:xfrm>
            <a:off x="7014318" y="3211132"/>
            <a:ext cx="1189102" cy="237325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Private link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2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2023-07-21T13:12:20Z</dcterms:created>
  <dcterms:modified xsi:type="dcterms:W3CDTF">2023-07-21T13:15:22Z</dcterms:modified>
</cp:coreProperties>
</file>