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3F37-F2DE-B0D5-2876-CDA77C0E9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C6A1E-AE36-C9FA-2C95-CA0824128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C1FA-C065-ECDC-B0E8-8316E166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B415C-CCC9-9B11-1CA1-39BA09FF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56D94-E439-7199-F726-A2B8B593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4769-B56A-03DF-5B67-5E8826E6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1F638-1F55-2E72-3858-385A950D9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0D5B6-D509-659D-6B3F-D221A9B9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5B96F-955F-34B1-4A29-A6CF595A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0B0C-B762-86BC-7942-A3D4D2E2F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9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9F5E5-5246-68F0-CE34-C918BFA76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7B42D-5888-ABEE-81F6-FFA1585E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5838-4714-501A-0CD8-1528DB7E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3C54F-CE6A-476A-CE1B-55A6D730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39C1E-57C7-D914-AEF4-42B838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61DC-C75D-16FE-91CB-08BCC231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6F9C3-F86B-EBF1-9EB0-442ECA410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487E0-BC59-A540-D93B-C42C847E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86A1F-05E3-6243-09DF-2D5020A9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04F9E-30BA-A930-314C-885A3DF6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7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B501-28A0-D115-6045-EA9B74D36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0F5A6-74C7-88BB-0641-9A53654D4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E7B69-A9AB-A5A3-87A6-C1F802FB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198C3-6D98-1F30-A8FE-70E87021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00BAE-A54B-4043-F025-AC196C7F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1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8239-3D67-0EB7-F022-1A577215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2B644-F6AC-37AB-1561-BA4227D19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C3841-8986-E279-32BC-860078225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2C33C-BF98-DF82-6211-73722082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2B196-F376-D5EB-E9F4-C7333B45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4BABA-C2F9-C8CE-559D-72DF39D8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8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1A12-49D2-2F2F-FC84-B6ABE9C6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540AD-CA8B-DFD2-5374-D8D583A3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E16BC-E8B7-3E26-AEA6-C1C7168A7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C55A1-AAA5-E90D-5C67-49A3D98D5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99D99-AD6B-9CEB-2F54-3E6005499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8EA881-5160-6EF4-8D78-CAE479577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0E6E4-39B3-9360-CC5C-0AFF714B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DA2DF-061A-8521-895B-8CF5F8FE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805F1-0294-C182-9539-A9920D83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FB7AB-3FA4-7AD1-3930-B691E335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3CCDD-6056-F781-1424-5CE22395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EC2D5-B341-0258-A5D7-1DA2B06B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FF6B8-7110-558A-3610-3CA667E6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0F756-358D-F6AE-A3F7-4E2F9ACE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4B7D6-D841-9951-0B3E-75550D7E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D511-887E-08E4-C80E-3B41C06DA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60502-260F-C5A6-8FA3-932213369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3A783-6BE3-7DC9-8BDB-1E2E1EE76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5B063-F116-CD3C-0F86-2A20982B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42D6C-21EC-EC06-9FA5-0CF3A044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E0419-2D8D-A3D2-C75C-2372D47A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B7D4-19DC-164F-2BFA-F62C7256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95EE9F-C490-871C-B68B-3E6931527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53F8B-1BA4-390E-2CA0-D39DAA764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74F4C-F399-94E4-1C54-E4CA8C49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875B-CCCD-5AFA-0874-1C1A68F8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0E7CC-95AA-9924-1875-19A38A2C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58755-94C4-8A81-36E4-ED0221A9D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7828B-532A-31A9-8B46-A23C05E2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DB5A1-597B-D42D-9982-80FA22A2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AD3A9E-6E27-466C-83F2-BC76B894B4E3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3F992-7B19-6B47-70D9-6F7830421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2E576-7ABE-4074-589C-C557BECD4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4BC455-E6B0-4CD0-B0BF-234AE6F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931699D-E176-1DCE-B159-32E3FCE4AD3B}"/>
              </a:ext>
            </a:extLst>
          </p:cNvPr>
          <p:cNvSpPr/>
          <p:nvPr/>
        </p:nvSpPr>
        <p:spPr>
          <a:xfrm>
            <a:off x="1050051" y="2281259"/>
            <a:ext cx="2574765" cy="2331024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6422E6-B120-4188-A265-52254F65093C}"/>
              </a:ext>
            </a:extLst>
          </p:cNvPr>
          <p:cNvGrpSpPr/>
          <p:nvPr/>
        </p:nvGrpSpPr>
        <p:grpSpPr>
          <a:xfrm>
            <a:off x="866292" y="2089680"/>
            <a:ext cx="1399833" cy="383155"/>
            <a:chOff x="6119176" y="321087"/>
            <a:chExt cx="827897" cy="2379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365F6D8-8C57-22CA-038E-64482B2CB359}"/>
                </a:ext>
              </a:extLst>
            </p:cNvPr>
            <p:cNvSpPr/>
            <p:nvPr/>
          </p:nvSpPr>
          <p:spPr>
            <a:xfrm>
              <a:off x="6119176" y="321087"/>
              <a:ext cx="827897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 Routable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9489D9E-9905-767B-6101-41CD4BC82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35700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915676A-6FE5-2C62-B30E-E5E07DDBF6A8}"/>
              </a:ext>
            </a:extLst>
          </p:cNvPr>
          <p:cNvGrpSpPr/>
          <p:nvPr/>
        </p:nvGrpSpPr>
        <p:grpSpPr>
          <a:xfrm>
            <a:off x="2536881" y="3535732"/>
            <a:ext cx="935020" cy="903446"/>
            <a:chOff x="2948608" y="1812086"/>
            <a:chExt cx="850018" cy="82131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5DF9BED-5E85-2E5F-36D8-39AF7A4EDCED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38C5C47-0746-339B-CECB-F091A6C272BA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3F84965A-7615-DA09-065A-00F7BA07B8D1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8F39DC42-415F-F7C8-FA2D-0499CAC533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790437-472F-677E-B7B0-5B18531A1173}"/>
              </a:ext>
            </a:extLst>
          </p:cNvPr>
          <p:cNvGrpSpPr/>
          <p:nvPr/>
        </p:nvGrpSpPr>
        <p:grpSpPr>
          <a:xfrm>
            <a:off x="1402415" y="3535402"/>
            <a:ext cx="935020" cy="903446"/>
            <a:chOff x="2948608" y="1812086"/>
            <a:chExt cx="850018" cy="82131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8985C42-0BBF-0789-04CD-CAAAF6F3CF97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E6E3EE8-E4F5-2FA3-C217-F7568CB471AF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B9F15867-257E-5D80-27D6-E3E1343E055D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4739D82-161B-9D9F-98E0-D99E203361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0D944DA-27B2-22AB-C07A-0053500B02EA}"/>
              </a:ext>
            </a:extLst>
          </p:cNvPr>
          <p:cNvGrpSpPr/>
          <p:nvPr/>
        </p:nvGrpSpPr>
        <p:grpSpPr>
          <a:xfrm>
            <a:off x="2533230" y="2489793"/>
            <a:ext cx="935020" cy="903446"/>
            <a:chOff x="2948608" y="1812086"/>
            <a:chExt cx="850018" cy="821314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D3FE52C-F4E4-746F-4A48-F45D2998ECB6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D1C0CFA-1DC3-74E9-CD15-A72AAE937721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11826D3B-F518-B6F2-FEEA-8B7AEE9EE64F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22" name="Graphic 21">
                <a:extLst>
                  <a:ext uri="{FF2B5EF4-FFF2-40B4-BE49-F238E27FC236}">
                    <a16:creationId xmlns:a16="http://schemas.microsoft.com/office/drawing/2014/main" id="{059193DF-509A-0464-11CF-6BB9B0CB7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8C1A512E-5317-CDAD-2B55-EBC9AA9D98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5371" y="3712852"/>
            <a:ext cx="529098" cy="52909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005B63F-A2F9-E543-E69C-0A45A57EDA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0430" y="3761346"/>
            <a:ext cx="550794" cy="550794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9A4F491-CBF7-4A81-4C6A-1284C509CFB6}"/>
              </a:ext>
            </a:extLst>
          </p:cNvPr>
          <p:cNvSpPr/>
          <p:nvPr/>
        </p:nvSpPr>
        <p:spPr>
          <a:xfrm>
            <a:off x="4495780" y="965452"/>
            <a:ext cx="2449755" cy="376813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87DFEFE-F6FB-98CC-612D-259482904067}"/>
              </a:ext>
            </a:extLst>
          </p:cNvPr>
          <p:cNvGrpSpPr/>
          <p:nvPr/>
        </p:nvGrpSpPr>
        <p:grpSpPr>
          <a:xfrm>
            <a:off x="4393741" y="777616"/>
            <a:ext cx="1740964" cy="383155"/>
            <a:chOff x="6023873" y="321087"/>
            <a:chExt cx="1029650" cy="23791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9B9B8783-3B33-54E5-D765-664FA74813E4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spoke1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10.1.1.0/24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CF319209-AD00-7317-64B7-07FD117B4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6F4ACC3-B9BB-C795-D493-9142F862B58B}"/>
              </a:ext>
            </a:extLst>
          </p:cNvPr>
          <p:cNvGrpSpPr/>
          <p:nvPr/>
        </p:nvGrpSpPr>
        <p:grpSpPr>
          <a:xfrm>
            <a:off x="4729173" y="1931101"/>
            <a:ext cx="935020" cy="903446"/>
            <a:chOff x="2948608" y="1812086"/>
            <a:chExt cx="850018" cy="821314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875B06B-2A41-228A-1B49-74FC3147F499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838A1BC-7261-D9A7-2B2B-1F6423523C0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0EDA1240-CC7B-0CE9-71DC-DC1E185786C1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3" name="Graphic 32">
                <a:extLst>
                  <a:ext uri="{FF2B5EF4-FFF2-40B4-BE49-F238E27FC236}">
                    <a16:creationId xmlns:a16="http://schemas.microsoft.com/office/drawing/2014/main" id="{0595F663-8658-A708-8709-F8C1D38E10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34" name="Graphic 33">
            <a:extLst>
              <a:ext uri="{FF2B5EF4-FFF2-40B4-BE49-F238E27FC236}">
                <a16:creationId xmlns:a16="http://schemas.microsoft.com/office/drawing/2014/main" id="{D8FC7F71-8A13-3A60-0970-FEAA556167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8091" y="2155506"/>
            <a:ext cx="550794" cy="550794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8FBC3EEE-5D3A-F4BA-9422-CA8D4CA081F0}"/>
              </a:ext>
            </a:extLst>
          </p:cNvPr>
          <p:cNvGrpSpPr/>
          <p:nvPr/>
        </p:nvGrpSpPr>
        <p:grpSpPr>
          <a:xfrm>
            <a:off x="5865688" y="1261829"/>
            <a:ext cx="935020" cy="1572389"/>
            <a:chOff x="2948608" y="1203956"/>
            <a:chExt cx="850018" cy="1429444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FDB93D3E-E512-7C33-8EF4-82D192AD86F0}"/>
                </a:ext>
              </a:extLst>
            </p:cNvPr>
            <p:cNvSpPr/>
            <p:nvPr/>
          </p:nvSpPr>
          <p:spPr>
            <a:xfrm rot="5400000">
              <a:off x="2633191" y="1519373"/>
              <a:ext cx="1391210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46F5EDD-E387-43C3-840B-B5C92DDCA976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8182B37D-8FB3-58EA-D2B7-4EA16F98EA2F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9" name="Graphic 38">
                <a:extLst>
                  <a:ext uri="{FF2B5EF4-FFF2-40B4-BE49-F238E27FC236}">
                    <a16:creationId xmlns:a16="http://schemas.microsoft.com/office/drawing/2014/main" id="{96E959A1-DFD9-C01C-8348-D427D65AFC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40" name="Graphic 39">
            <a:extLst>
              <a:ext uri="{FF2B5EF4-FFF2-40B4-BE49-F238E27FC236}">
                <a16:creationId xmlns:a16="http://schemas.microsoft.com/office/drawing/2014/main" id="{29FF91CE-1B33-11BE-09D4-496B94068F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24605" y="2155176"/>
            <a:ext cx="550794" cy="550794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4D45FA-0A30-68C4-1FDF-EA8CDE696BCA}"/>
              </a:ext>
            </a:extLst>
          </p:cNvPr>
          <p:cNvCxnSpPr>
            <a:cxnSpLocks/>
            <a:stCxn id="4" idx="3"/>
            <a:endCxn id="25" idx="1"/>
          </p:cNvCxnSpPr>
          <p:nvPr/>
        </p:nvCxnSpPr>
        <p:spPr>
          <a:xfrm flipV="1">
            <a:off x="3624816" y="2849520"/>
            <a:ext cx="870964" cy="59725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>
            <a:extLst>
              <a:ext uri="{FF2B5EF4-FFF2-40B4-BE49-F238E27FC236}">
                <a16:creationId xmlns:a16="http://schemas.microsoft.com/office/drawing/2014/main" id="{F451637B-9DFC-0F11-8C1B-CA3D8EC69E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75560" y="2632146"/>
            <a:ext cx="551751" cy="551751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B9388E8D-9F48-7C77-7621-6242B69340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55416" y="1390570"/>
            <a:ext cx="489169" cy="489169"/>
          </a:xfrm>
          <a:prstGeom prst="rect">
            <a:avLst/>
          </a:prstGeom>
        </p:spPr>
      </p:pic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81A4737-5BB1-5826-A09A-BB4ABA030CC5}"/>
              </a:ext>
            </a:extLst>
          </p:cNvPr>
          <p:cNvSpPr/>
          <p:nvPr/>
        </p:nvSpPr>
        <p:spPr>
          <a:xfrm>
            <a:off x="8281402" y="965452"/>
            <a:ext cx="2449755" cy="376813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908F41-0F2E-0B56-7F1C-44A96684879F}"/>
              </a:ext>
            </a:extLst>
          </p:cNvPr>
          <p:cNvGrpSpPr/>
          <p:nvPr/>
        </p:nvGrpSpPr>
        <p:grpSpPr>
          <a:xfrm>
            <a:off x="8179364" y="777616"/>
            <a:ext cx="2071535" cy="383155"/>
            <a:chOff x="6023873" y="321087"/>
            <a:chExt cx="981636" cy="23791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7C3D0DA-EDB6-7525-8047-8D288D4AAF99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Isolated virtual </a:t>
              </a:r>
              <a:r>
                <a:rPr lang="en-US" sz="900" b="1" kern="0" dirty="0">
                  <a:solidFill>
                    <a:prstClr val="black"/>
                  </a:solidFill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n</a:t>
              </a:r>
              <a:r>
                <a:rPr kumimoji="0" lang="en-US" sz="9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etwork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any prefix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A16418D9-FA35-60DE-ED7B-BE8DAFC2A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096606" y="330796"/>
              <a:ext cx="203832" cy="228201"/>
            </a:xfrm>
            <a:prstGeom prst="rect">
              <a:avLst/>
            </a:prstGeom>
          </p:spPr>
        </p:pic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24AF911-13F4-4DBA-030B-C9A4F9FB3CE0}"/>
              </a:ext>
            </a:extLst>
          </p:cNvPr>
          <p:cNvSpPr/>
          <p:nvPr/>
        </p:nvSpPr>
        <p:spPr>
          <a:xfrm rot="5400000">
            <a:off x="9083946" y="1370931"/>
            <a:ext cx="861385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F9C2539E-EFA9-57E7-6D55-37B82118DA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36564" y="2385525"/>
            <a:ext cx="413821" cy="413821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2DB4594-9E3D-9C51-0A52-14C2C9D9C31B}"/>
              </a:ext>
            </a:extLst>
          </p:cNvPr>
          <p:cNvGrpSpPr/>
          <p:nvPr/>
        </p:nvGrpSpPr>
        <p:grpSpPr>
          <a:xfrm>
            <a:off x="10324772" y="2744825"/>
            <a:ext cx="225632" cy="134294"/>
            <a:chOff x="6023872" y="321087"/>
            <a:chExt cx="418809" cy="237910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B7151A83-BD03-C068-C99F-30CC62276928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52" name="Graphic 51">
              <a:extLst>
                <a:ext uri="{FF2B5EF4-FFF2-40B4-BE49-F238E27FC236}">
                  <a16:creationId xmlns:a16="http://schemas.microsoft.com/office/drawing/2014/main" id="{2B512F3E-F26D-97AB-C3E3-6EB586526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53" name="Graphic 52">
            <a:extLst>
              <a:ext uri="{FF2B5EF4-FFF2-40B4-BE49-F238E27FC236}">
                <a16:creationId xmlns:a16="http://schemas.microsoft.com/office/drawing/2014/main" id="{A1F84A30-3F93-744A-B481-D1C8D5FE83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03218" y="2363797"/>
            <a:ext cx="413821" cy="413821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30E9C822-B824-CB36-66CD-228E142BE8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286593" y="2055781"/>
            <a:ext cx="367520" cy="367520"/>
          </a:xfrm>
          <a:prstGeom prst="rect">
            <a:avLst/>
          </a:prstGeom>
        </p:spPr>
      </p:pic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29208C79-4DB0-B13B-3801-0C19B659E520}"/>
              </a:ext>
            </a:extLst>
          </p:cNvPr>
          <p:cNvCxnSpPr>
            <a:cxnSpLocks/>
            <a:stCxn id="54" idx="1"/>
            <a:endCxn id="49" idx="0"/>
          </p:cNvCxnSpPr>
          <p:nvPr/>
        </p:nvCxnSpPr>
        <p:spPr>
          <a:xfrm rot="10800000" flipV="1">
            <a:off x="8943475" y="2239540"/>
            <a:ext cx="343118" cy="1459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5C3CD5AC-115C-6B5C-FC9B-0B595D0DDF89}"/>
              </a:ext>
            </a:extLst>
          </p:cNvPr>
          <p:cNvCxnSpPr>
            <a:cxnSpLocks/>
            <a:stCxn id="54" idx="3"/>
            <a:endCxn id="53" idx="0"/>
          </p:cNvCxnSpPr>
          <p:nvPr/>
        </p:nvCxnSpPr>
        <p:spPr>
          <a:xfrm>
            <a:off x="9654114" y="2239541"/>
            <a:ext cx="356016" cy="12425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BE79864-46DF-C890-29F7-89C237FBE0CD}"/>
              </a:ext>
            </a:extLst>
          </p:cNvPr>
          <p:cNvSpPr/>
          <p:nvPr/>
        </p:nvSpPr>
        <p:spPr>
          <a:xfrm rot="5400000">
            <a:off x="9217207" y="523495"/>
            <a:ext cx="594863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57A9420-0CCD-94B2-2E3E-2D6B6703E12A}"/>
              </a:ext>
            </a:extLst>
          </p:cNvPr>
          <p:cNvGrpSpPr/>
          <p:nvPr/>
        </p:nvGrpSpPr>
        <p:grpSpPr>
          <a:xfrm>
            <a:off x="10324771" y="1739789"/>
            <a:ext cx="225632" cy="134294"/>
            <a:chOff x="6023872" y="321087"/>
            <a:chExt cx="418809" cy="237910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1DD5A551-80F5-B0F0-49F1-C22CF05C61C1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70855DAE-4572-A6A3-3C41-B51EB69E4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1" name="Graphic 60">
            <a:extLst>
              <a:ext uri="{FF2B5EF4-FFF2-40B4-BE49-F238E27FC236}">
                <a16:creationId xmlns:a16="http://schemas.microsoft.com/office/drawing/2014/main" id="{A943A569-4717-4700-AA1A-447A34A0F1A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225768" y="1404242"/>
            <a:ext cx="489169" cy="489169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D9DD862-7B67-2511-2281-7F4B76254B5A}"/>
              </a:ext>
            </a:extLst>
          </p:cNvPr>
          <p:cNvCxnSpPr>
            <a:cxnSpLocks/>
            <a:stCxn id="61" idx="2"/>
            <a:endCxn id="54" idx="0"/>
          </p:cNvCxnSpPr>
          <p:nvPr/>
        </p:nvCxnSpPr>
        <p:spPr>
          <a:xfrm>
            <a:off x="9470354" y="1893411"/>
            <a:ext cx="1" cy="16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9E38DA-E81E-FC61-C177-9D84BDBD8636}"/>
              </a:ext>
            </a:extLst>
          </p:cNvPr>
          <p:cNvCxnSpPr>
            <a:cxnSpLocks/>
            <a:stCxn id="43" idx="3"/>
            <a:endCxn id="61" idx="1"/>
          </p:cNvCxnSpPr>
          <p:nvPr/>
        </p:nvCxnSpPr>
        <p:spPr>
          <a:xfrm>
            <a:off x="6544586" y="1635154"/>
            <a:ext cx="2681182" cy="13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D8DC974-7224-5969-CEE6-29477E671B9C}"/>
              </a:ext>
            </a:extLst>
          </p:cNvPr>
          <p:cNvSpPr/>
          <p:nvPr/>
        </p:nvSpPr>
        <p:spPr>
          <a:xfrm>
            <a:off x="7014426" y="1523328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006113-2B23-4323-E51F-12DF10AC86E1}"/>
              </a:ext>
            </a:extLst>
          </p:cNvPr>
          <p:cNvSpPr/>
          <p:nvPr/>
        </p:nvSpPr>
        <p:spPr>
          <a:xfrm>
            <a:off x="4257230" y="520941"/>
            <a:ext cx="6887142" cy="450188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FE62C908-83DE-A2B6-F777-64167903F578}"/>
              </a:ext>
            </a:extLst>
          </p:cNvPr>
          <p:cNvSpPr/>
          <p:nvPr/>
        </p:nvSpPr>
        <p:spPr>
          <a:xfrm>
            <a:off x="10136606" y="401948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8298DFE-5A76-FA0C-6857-6AC082876C69}"/>
              </a:ext>
            </a:extLst>
          </p:cNvPr>
          <p:cNvGrpSpPr/>
          <p:nvPr/>
        </p:nvGrpSpPr>
        <p:grpSpPr>
          <a:xfrm>
            <a:off x="8516056" y="2978529"/>
            <a:ext cx="935020" cy="1572389"/>
            <a:chOff x="2948608" y="1203956"/>
            <a:chExt cx="850018" cy="1429444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8CE89FEB-0C33-55D7-952B-99DCC5950C40}"/>
                </a:ext>
              </a:extLst>
            </p:cNvPr>
            <p:cNvSpPr/>
            <p:nvPr/>
          </p:nvSpPr>
          <p:spPr>
            <a:xfrm rot="5400000">
              <a:off x="2633191" y="1519373"/>
              <a:ext cx="1391210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21DD3C14-EE20-19BA-EA15-DDACB1680E77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04F148A0-0203-A602-FE25-CF2C39573C34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1" name="Graphic 70">
                <a:extLst>
                  <a:ext uri="{FF2B5EF4-FFF2-40B4-BE49-F238E27FC236}">
                    <a16:creationId xmlns:a16="http://schemas.microsoft.com/office/drawing/2014/main" id="{26253108-E882-3462-0F66-45B717765B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72" name="Graphic 71">
            <a:extLst>
              <a:ext uri="{FF2B5EF4-FFF2-40B4-BE49-F238E27FC236}">
                <a16:creationId xmlns:a16="http://schemas.microsoft.com/office/drawing/2014/main" id="{093F47DA-9C88-1FDE-9796-A585267684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705785" y="3551212"/>
            <a:ext cx="489169" cy="489169"/>
          </a:xfrm>
          <a:prstGeom prst="rect">
            <a:avLst/>
          </a:prstGeom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5FA3370-AD35-EB87-14B1-FF7965D658F9}"/>
              </a:ext>
            </a:extLst>
          </p:cNvPr>
          <p:cNvCxnSpPr>
            <a:cxnSpLocks/>
            <a:stCxn id="72" idx="1"/>
            <a:endCxn id="94" idx="3"/>
          </p:cNvCxnSpPr>
          <p:nvPr/>
        </p:nvCxnSpPr>
        <p:spPr>
          <a:xfrm flipH="1">
            <a:off x="6637587" y="3795797"/>
            <a:ext cx="2068198" cy="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5E1D6DA-77E7-1489-484B-05642389F294}"/>
              </a:ext>
            </a:extLst>
          </p:cNvPr>
          <p:cNvSpPr/>
          <p:nvPr/>
        </p:nvSpPr>
        <p:spPr>
          <a:xfrm>
            <a:off x="7019263" y="3676459"/>
            <a:ext cx="1189102" cy="237325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Private link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B41C33-6AE2-941B-40BD-D270B82E6877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624816" y="3446771"/>
            <a:ext cx="161138" cy="20721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6945530-465F-E76B-E67F-6454FFF91A05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624816" y="3446771"/>
            <a:ext cx="374238" cy="20721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283682E-B46A-8ECD-B2AD-AC1376EFE634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624816" y="3446771"/>
            <a:ext cx="632414" cy="207213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7D2EF7D-724F-9203-65DF-6E282FDF21BF}"/>
              </a:ext>
            </a:extLst>
          </p:cNvPr>
          <p:cNvSpPr txBox="1"/>
          <p:nvPr/>
        </p:nvSpPr>
        <p:spPr>
          <a:xfrm>
            <a:off x="2398969" y="5589049"/>
            <a:ext cx="344026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More </a:t>
            </a:r>
            <a:r>
              <a:rPr lang="en-US" sz="1100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anding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 </a:t>
            </a:r>
            <a:r>
              <a:rPr lang="en-US" sz="1100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z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ones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3C8902E-38E9-AF72-4AB4-8F48A6AC5672}"/>
              </a:ext>
            </a:extLst>
          </p:cNvPr>
          <p:cNvSpPr/>
          <p:nvPr/>
        </p:nvSpPr>
        <p:spPr>
          <a:xfrm rot="5400000">
            <a:off x="4775661" y="3096286"/>
            <a:ext cx="1276354" cy="136432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4C5B8DE-2D16-2ABC-6907-93A630D87542}"/>
              </a:ext>
            </a:extLst>
          </p:cNvPr>
          <p:cNvSpPr/>
          <p:nvPr/>
        </p:nvSpPr>
        <p:spPr>
          <a:xfrm>
            <a:off x="4866313" y="3264619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7EA2A11-6329-E9DE-675A-A6A0EAF758BB}"/>
              </a:ext>
            </a:extLst>
          </p:cNvPr>
          <p:cNvSpPr/>
          <p:nvPr/>
        </p:nvSpPr>
        <p:spPr>
          <a:xfrm>
            <a:off x="5533352" y="3383406"/>
            <a:ext cx="155869" cy="192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4E48C99-AAD5-F051-7833-FBF866974154}"/>
              </a:ext>
            </a:extLst>
          </p:cNvPr>
          <p:cNvCxnSpPr>
            <a:cxnSpLocks/>
            <a:stCxn id="80" idx="3"/>
            <a:endCxn id="81" idx="2"/>
          </p:cNvCxnSpPr>
          <p:nvPr/>
        </p:nvCxnSpPr>
        <p:spPr>
          <a:xfrm>
            <a:off x="5383152" y="3477750"/>
            <a:ext cx="150200" cy="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C217DCEC-67D8-ABD0-8B3F-CE644B76E8FA}"/>
              </a:ext>
            </a:extLst>
          </p:cNvPr>
          <p:cNvSpPr/>
          <p:nvPr/>
        </p:nvSpPr>
        <p:spPr>
          <a:xfrm>
            <a:off x="4866313" y="3861465"/>
            <a:ext cx="516839" cy="426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  <a:p>
            <a:pPr algn="ctr"/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NVA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1A8CF57-42DE-8BDB-365B-FD70DE9F5DFD}"/>
              </a:ext>
            </a:extLst>
          </p:cNvPr>
          <p:cNvSpPr/>
          <p:nvPr/>
        </p:nvSpPr>
        <p:spPr>
          <a:xfrm>
            <a:off x="5533352" y="3980252"/>
            <a:ext cx="155869" cy="192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251325A-0E7E-E5CC-D768-E777A1D62448}"/>
              </a:ext>
            </a:extLst>
          </p:cNvPr>
          <p:cNvCxnSpPr>
            <a:cxnSpLocks/>
            <a:stCxn id="83" idx="3"/>
            <a:endCxn id="84" idx="2"/>
          </p:cNvCxnSpPr>
          <p:nvPr/>
        </p:nvCxnSpPr>
        <p:spPr>
          <a:xfrm>
            <a:off x="5383152" y="4074596"/>
            <a:ext cx="150200" cy="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Graphic 85">
            <a:extLst>
              <a:ext uri="{FF2B5EF4-FFF2-40B4-BE49-F238E27FC236}">
                <a16:creationId xmlns:a16="http://schemas.microsoft.com/office/drawing/2014/main" id="{9963C55B-DCDF-9DD9-C94B-36D75FD22B2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87368" y="3653988"/>
            <a:ext cx="303735" cy="284370"/>
          </a:xfrm>
          <a:prstGeom prst="rect">
            <a:avLst/>
          </a:prstGeom>
        </p:spPr>
      </p:pic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10A401D4-439C-0BDD-EBA4-25C261BF86FA}"/>
              </a:ext>
            </a:extLst>
          </p:cNvPr>
          <p:cNvCxnSpPr>
            <a:stCxn id="81" idx="6"/>
            <a:endCxn id="86" idx="0"/>
          </p:cNvCxnSpPr>
          <p:nvPr/>
        </p:nvCxnSpPr>
        <p:spPr>
          <a:xfrm>
            <a:off x="5689221" y="3479485"/>
            <a:ext cx="150015" cy="1745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FE28510C-3C56-9340-CFE3-12A0B10A0EDF}"/>
              </a:ext>
            </a:extLst>
          </p:cNvPr>
          <p:cNvCxnSpPr>
            <a:cxnSpLocks/>
            <a:stCxn id="84" idx="6"/>
            <a:endCxn id="86" idx="2"/>
          </p:cNvCxnSpPr>
          <p:nvPr/>
        </p:nvCxnSpPr>
        <p:spPr>
          <a:xfrm flipV="1">
            <a:off x="5689221" y="3938358"/>
            <a:ext cx="150015" cy="13797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9CC455A-7F71-841C-1252-DD2B56221327}"/>
              </a:ext>
            </a:extLst>
          </p:cNvPr>
          <p:cNvCxnSpPr>
            <a:cxnSpLocks/>
            <a:stCxn id="86" idx="3"/>
            <a:endCxn id="94" idx="1"/>
          </p:cNvCxnSpPr>
          <p:nvPr/>
        </p:nvCxnSpPr>
        <p:spPr>
          <a:xfrm>
            <a:off x="5991103" y="3796173"/>
            <a:ext cx="278964" cy="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47889D1-4CB6-2083-5E8C-AD76EF444CE5}"/>
              </a:ext>
            </a:extLst>
          </p:cNvPr>
          <p:cNvGrpSpPr/>
          <p:nvPr/>
        </p:nvGrpSpPr>
        <p:grpSpPr>
          <a:xfrm>
            <a:off x="5861289" y="3088866"/>
            <a:ext cx="225632" cy="134294"/>
            <a:chOff x="6023872" y="321087"/>
            <a:chExt cx="418809" cy="237910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0035979C-FA2A-7847-A83D-142864E69E3A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2" name="Graphic 91">
              <a:extLst>
                <a:ext uri="{FF2B5EF4-FFF2-40B4-BE49-F238E27FC236}">
                  <a16:creationId xmlns:a16="http://schemas.microsoft.com/office/drawing/2014/main" id="{140AFBE3-8605-1354-9BFA-925E29F45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818DDF7F-C518-C0A4-63B1-F773EBC4CABE}"/>
              </a:ext>
            </a:extLst>
          </p:cNvPr>
          <p:cNvSpPr/>
          <p:nvPr/>
        </p:nvSpPr>
        <p:spPr>
          <a:xfrm rot="5400000">
            <a:off x="5807930" y="3509252"/>
            <a:ext cx="1276354" cy="554143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78E0F139-CB09-C40D-C9F5-E670DE1126C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70067" y="3612757"/>
            <a:ext cx="367520" cy="367520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371C454-9300-BFFF-2F39-5FBED7D3429C}"/>
              </a:ext>
            </a:extLst>
          </p:cNvPr>
          <p:cNvGrpSpPr/>
          <p:nvPr/>
        </p:nvGrpSpPr>
        <p:grpSpPr>
          <a:xfrm>
            <a:off x="6493703" y="3078429"/>
            <a:ext cx="225632" cy="134294"/>
            <a:chOff x="6023872" y="321087"/>
            <a:chExt cx="418809" cy="237910"/>
          </a:xfrm>
        </p:grpSpPr>
        <p:sp>
          <p:nvSpPr>
            <p:cNvPr id="96" name="Rectangle: Rounded Corners 95">
              <a:extLst>
                <a:ext uri="{FF2B5EF4-FFF2-40B4-BE49-F238E27FC236}">
                  <a16:creationId xmlns:a16="http://schemas.microsoft.com/office/drawing/2014/main" id="{449D5276-6AFC-59E8-AFE2-7F6477C9D79F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15F49D6C-2AD0-7BBF-790C-DB7EA3F79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B9E4BFE-F7AC-8C27-2D08-8B2BCA14A0B9}"/>
              </a:ext>
            </a:extLst>
          </p:cNvPr>
          <p:cNvGrpSpPr/>
          <p:nvPr/>
        </p:nvGrpSpPr>
        <p:grpSpPr>
          <a:xfrm>
            <a:off x="9615383" y="3312902"/>
            <a:ext cx="935020" cy="903446"/>
            <a:chOff x="2948608" y="1812086"/>
            <a:chExt cx="850018" cy="821314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F52E0EEC-712F-25A1-8EE3-D99F5424E3B1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47EE4A61-89D7-BDDB-6B0D-A9495FBD4AA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E2E72B1B-E0B1-D8D9-23E8-5C7577DE3530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02" name="Graphic 101">
                <a:extLst>
                  <a:ext uri="{FF2B5EF4-FFF2-40B4-BE49-F238E27FC236}">
                    <a16:creationId xmlns:a16="http://schemas.microsoft.com/office/drawing/2014/main" id="{2DD34529-5D53-F6E3-827E-8C20C96061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103" name="Graphic 102">
            <a:extLst>
              <a:ext uri="{FF2B5EF4-FFF2-40B4-BE49-F238E27FC236}">
                <a16:creationId xmlns:a16="http://schemas.microsoft.com/office/drawing/2014/main" id="{56F8A695-85C7-2CE2-6B76-0930ABE98C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74301" y="3537307"/>
            <a:ext cx="550794" cy="550794"/>
          </a:xfrm>
          <a:prstGeom prst="rect">
            <a:avLst/>
          </a:prstGeom>
        </p:spPr>
      </p:pic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1171DF84-827C-100C-9208-83B365FB9404}"/>
              </a:ext>
            </a:extLst>
          </p:cNvPr>
          <p:cNvSpPr/>
          <p:nvPr/>
        </p:nvSpPr>
        <p:spPr>
          <a:xfrm>
            <a:off x="8991600" y="3611217"/>
            <a:ext cx="755374" cy="152400"/>
          </a:xfrm>
          <a:custGeom>
            <a:avLst/>
            <a:gdLst>
              <a:gd name="connsiteX0" fmla="*/ 755374 w 755374"/>
              <a:gd name="connsiteY0" fmla="*/ 152400 h 152400"/>
              <a:gd name="connsiteX1" fmla="*/ 516835 w 755374"/>
              <a:gd name="connsiteY1" fmla="*/ 39757 h 152400"/>
              <a:gd name="connsiteX2" fmla="*/ 0 w 755374"/>
              <a:gd name="connsiteY2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5374" h="152400">
                <a:moveTo>
                  <a:pt x="755374" y="152400"/>
                </a:moveTo>
                <a:cubicBezTo>
                  <a:pt x="699052" y="108778"/>
                  <a:pt x="642731" y="65157"/>
                  <a:pt x="516835" y="39757"/>
                </a:cubicBezTo>
                <a:cubicBezTo>
                  <a:pt x="390939" y="14357"/>
                  <a:pt x="195469" y="7178"/>
                  <a:pt x="0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06890E7-C677-0E59-411D-4B1C26334BED}"/>
              </a:ext>
            </a:extLst>
          </p:cNvPr>
          <p:cNvSpPr/>
          <p:nvPr/>
        </p:nvSpPr>
        <p:spPr>
          <a:xfrm>
            <a:off x="5097075" y="2670313"/>
            <a:ext cx="3795134" cy="1040561"/>
          </a:xfrm>
          <a:custGeom>
            <a:avLst/>
            <a:gdLst>
              <a:gd name="connsiteX0" fmla="*/ 3795134 w 3795134"/>
              <a:gd name="connsiteY0" fmla="*/ 947530 h 1040561"/>
              <a:gd name="connsiteX1" fmla="*/ 2874108 w 3795134"/>
              <a:gd name="connsiteY1" fmla="*/ 762000 h 1040561"/>
              <a:gd name="connsiteX2" fmla="*/ 1118195 w 3795134"/>
              <a:gd name="connsiteY2" fmla="*/ 1040296 h 1040561"/>
              <a:gd name="connsiteX3" fmla="*/ 660995 w 3795134"/>
              <a:gd name="connsiteY3" fmla="*/ 702365 h 1040561"/>
              <a:gd name="connsiteX4" fmla="*/ 58021 w 3795134"/>
              <a:gd name="connsiteY4" fmla="*/ 689113 h 1040561"/>
              <a:gd name="connsiteX5" fmla="*/ 58021 w 3795134"/>
              <a:gd name="connsiteY5" fmla="*/ 0 h 104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34" h="1040561">
                <a:moveTo>
                  <a:pt x="3795134" y="947530"/>
                </a:moveTo>
                <a:cubicBezTo>
                  <a:pt x="3557699" y="847034"/>
                  <a:pt x="3320264" y="746539"/>
                  <a:pt x="2874108" y="762000"/>
                </a:cubicBezTo>
                <a:cubicBezTo>
                  <a:pt x="2427952" y="777461"/>
                  <a:pt x="1487047" y="1050235"/>
                  <a:pt x="1118195" y="1040296"/>
                </a:cubicBezTo>
                <a:cubicBezTo>
                  <a:pt x="749343" y="1030357"/>
                  <a:pt x="837691" y="760895"/>
                  <a:pt x="660995" y="702365"/>
                </a:cubicBezTo>
                <a:cubicBezTo>
                  <a:pt x="484299" y="643835"/>
                  <a:pt x="158517" y="806174"/>
                  <a:pt x="58021" y="689113"/>
                </a:cubicBezTo>
                <a:cubicBezTo>
                  <a:pt x="-42475" y="572052"/>
                  <a:pt x="7773" y="286026"/>
                  <a:pt x="58021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84227E87-8637-1584-2790-CD76BCECBE6C}"/>
              </a:ext>
            </a:extLst>
          </p:cNvPr>
          <p:cNvSpPr/>
          <p:nvPr/>
        </p:nvSpPr>
        <p:spPr>
          <a:xfrm>
            <a:off x="3273287" y="3509666"/>
            <a:ext cx="5618922" cy="698112"/>
          </a:xfrm>
          <a:custGeom>
            <a:avLst/>
            <a:gdLst>
              <a:gd name="connsiteX0" fmla="*/ 5618922 w 5618922"/>
              <a:gd name="connsiteY0" fmla="*/ 128056 h 698112"/>
              <a:gd name="connsiteX1" fmla="*/ 4552122 w 5618922"/>
              <a:gd name="connsiteY1" fmla="*/ 691273 h 698112"/>
              <a:gd name="connsiteX2" fmla="*/ 2789583 w 5618922"/>
              <a:gd name="connsiteY2" fmla="*/ 446108 h 698112"/>
              <a:gd name="connsiteX3" fmla="*/ 2358887 w 5618922"/>
              <a:gd name="connsiteY3" fmla="*/ 532247 h 698112"/>
              <a:gd name="connsiteX4" fmla="*/ 1709530 w 5618922"/>
              <a:gd name="connsiteY4" fmla="*/ 545499 h 698112"/>
              <a:gd name="connsiteX5" fmla="*/ 762000 w 5618922"/>
              <a:gd name="connsiteY5" fmla="*/ 15412 h 698112"/>
              <a:gd name="connsiteX6" fmla="*/ 0 w 5618922"/>
              <a:gd name="connsiteY6" fmla="*/ 194317 h 69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8922" h="698112">
                <a:moveTo>
                  <a:pt x="5618922" y="128056"/>
                </a:moveTo>
                <a:cubicBezTo>
                  <a:pt x="5321300" y="383160"/>
                  <a:pt x="5023679" y="638264"/>
                  <a:pt x="4552122" y="691273"/>
                </a:cubicBezTo>
                <a:cubicBezTo>
                  <a:pt x="4080565" y="744282"/>
                  <a:pt x="3155122" y="472612"/>
                  <a:pt x="2789583" y="446108"/>
                </a:cubicBezTo>
                <a:cubicBezTo>
                  <a:pt x="2424044" y="419604"/>
                  <a:pt x="2538896" y="515682"/>
                  <a:pt x="2358887" y="532247"/>
                </a:cubicBezTo>
                <a:cubicBezTo>
                  <a:pt x="2178878" y="548812"/>
                  <a:pt x="1975678" y="631638"/>
                  <a:pt x="1709530" y="545499"/>
                </a:cubicBezTo>
                <a:cubicBezTo>
                  <a:pt x="1443382" y="459360"/>
                  <a:pt x="1046922" y="73942"/>
                  <a:pt x="762000" y="15412"/>
                </a:cubicBezTo>
                <a:cubicBezTo>
                  <a:pt x="477078" y="-43118"/>
                  <a:pt x="238539" y="75599"/>
                  <a:pt x="0" y="194317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7" name="Picture 106" descr="A logo of a company&#10;&#10;Description automatically generated">
            <a:extLst>
              <a:ext uri="{FF2B5EF4-FFF2-40B4-BE49-F238E27FC236}">
                <a16:creationId xmlns:a16="http://schemas.microsoft.com/office/drawing/2014/main" id="{1F6ABFAA-1D68-14A9-9516-847DCF22D8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5" y="5518908"/>
            <a:ext cx="1918705" cy="1013464"/>
          </a:xfrm>
          <a:prstGeom prst="rect">
            <a:avLst/>
          </a:prstGeom>
        </p:spPr>
      </p:pic>
      <p:sp>
        <p:nvSpPr>
          <p:cNvPr id="108" name="Star: 32 Points 107">
            <a:extLst>
              <a:ext uri="{FF2B5EF4-FFF2-40B4-BE49-F238E27FC236}">
                <a16:creationId xmlns:a16="http://schemas.microsoft.com/office/drawing/2014/main" id="{258F8C5E-42D2-DF6B-DDFA-7387F8DDA1D0}"/>
              </a:ext>
            </a:extLst>
          </p:cNvPr>
          <p:cNvSpPr/>
          <p:nvPr/>
        </p:nvSpPr>
        <p:spPr>
          <a:xfrm>
            <a:off x="7242103" y="3292501"/>
            <a:ext cx="888151" cy="308539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</p:spTree>
    <p:extLst>
      <p:ext uri="{BB962C8B-B14F-4D97-AF65-F5344CB8AC3E}">
        <p14:creationId xmlns:p14="http://schemas.microsoft.com/office/powerpoint/2010/main" val="427513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2023-07-20T18:34:25Z</dcterms:created>
  <dcterms:modified xsi:type="dcterms:W3CDTF">2023-07-20T18:34:51Z</dcterms:modified>
</cp:coreProperties>
</file>