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91" d="100"/>
          <a:sy n="91" d="100"/>
        </p:scale>
        <p:origin x="2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F2D41-C54B-A02B-DBCF-754BD2F41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ED6642-285B-ABEB-05D2-6A39CD3A6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5D163-549C-2EF0-1A42-5DB207091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0ACE-19ED-434C-8775-514BF340B71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3EE7B-8DB5-367A-FC01-B13EDB04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3E230-4326-0C51-8188-EA16631C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7781-EE06-4719-BA1E-86E49E07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5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734C6-A046-C70A-6F9A-C79246CFA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FAA0C-87A7-52AB-C4B0-975C1AC16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261BC-0D71-84CE-DBF4-4390BB97F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0ACE-19ED-434C-8775-514BF340B71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85E94-ED93-47CF-9146-6D6C475A6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EFE7F-09B9-6F8C-2517-4012385E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7781-EE06-4719-BA1E-86E49E07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9731CD-643B-2E1C-6EDC-8F4F42F4A2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B9DE2-42FE-1DE5-AB68-D2B9194E4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6078A-CEB0-D187-BE9D-EFC0C5283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0ACE-19ED-434C-8775-514BF340B71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F9F80-06C7-00E5-4806-23712BDB1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8C22C-A015-35B9-1151-0B650BA0E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7781-EE06-4719-BA1E-86E49E07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2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6087B-C7C3-3A42-867E-31D060B58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3EC6E-97F5-6911-A839-620C1F3F3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21727-DA1D-E1D5-21EA-7CC35E53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0ACE-19ED-434C-8775-514BF340B71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DFD77-7374-EAFC-B4FD-AB98AF291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0F515-0794-1EB2-FEB6-74F246D3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7781-EE06-4719-BA1E-86E49E07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4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F7663-3C3E-DDCE-4CC5-2E569CBDD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28F44-3EA7-65BE-0CEA-FCDEB4040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1F672-D657-13E9-8725-F8B45C2AB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0ACE-19ED-434C-8775-514BF340B71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1E0F7-EE4D-6AC4-7106-F771F42E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4F8C8-F898-CD1E-A5FE-E5767267C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7781-EE06-4719-BA1E-86E49E07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E4D89-82F9-5436-2382-EAE851741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B3CDE-6671-B425-5892-F9CE2FA24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F0808-0CA0-B167-374C-A12D1D79F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1A6A2-137E-96D3-6DF1-6D6EE1F42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0ACE-19ED-434C-8775-514BF340B71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78B78-F3C3-6950-561F-31344A170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8492D-C7F5-08CA-FE08-4DEDF08F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7781-EE06-4719-BA1E-86E49E07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3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1236-2F80-865E-23FA-0015B5781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268F0-F1F2-9A25-6988-476B8A28B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011B3-91CC-6389-6E4A-B7623BFCB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539F8A-3FF0-9C75-9A28-7A53CE523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03CA2-36EC-6DD1-E364-6922838FA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8025C-9A8C-132C-62FF-D58BE10CB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0ACE-19ED-434C-8775-514BF340B71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FAE5C1-7F67-FFA3-76FC-B5FABFBF2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F1C947-FC59-B5E9-0642-324849ABD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7781-EE06-4719-BA1E-86E49E07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2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BC594-8DA7-1FF3-2AA5-CEA43FB54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D6128C-61A4-7ACE-E737-588073A8F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0ACE-19ED-434C-8775-514BF340B71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12B067-5C3B-D27F-1E95-854CFCB0A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29CAC-F712-2BDD-B6E3-11BEE730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7781-EE06-4719-BA1E-86E49E07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5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A5B66D-0284-A6EF-0234-A91EDB0F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0ACE-19ED-434C-8775-514BF340B71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F1DF13-F240-7D28-1742-7D6FD4F0E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124C5C-9C7E-20B9-85D7-2F5D686E1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7781-EE06-4719-BA1E-86E49E07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7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6D22-39BF-674E-C547-61E1E8278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74FC6-E86B-9486-E0F3-D8E00432E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2CE7D-F8D8-94DA-BEEE-9D8F723A2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ED220-7374-DDC7-E006-B9A777037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0ACE-19ED-434C-8775-514BF340B71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7F498-D790-30A7-9D24-B4E8A76E4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78F1F-867D-E83C-7C20-576EE679F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7781-EE06-4719-BA1E-86E49E07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8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A8350-6A92-8FC7-CF6C-FFB94BA3E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0E3A6D-0C81-3C31-CAEB-0D9E6B296B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62EC4-CA88-8095-F0C2-1AC583734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D1275D-4B42-602E-AF07-36E0177BE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0ACE-19ED-434C-8775-514BF340B71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AFCF7-E219-2954-4618-537C6F126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FA34C-D7FF-9BFE-DF31-813ABD679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7781-EE06-4719-BA1E-86E49E07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2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0287A6-B55E-B120-9B33-AC0B85A49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F6BB7-1882-BB67-2F6E-46A68F6F7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B8B6B-A324-4439-8855-F2C6B8E41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A60ACE-19ED-434C-8775-514BF340B715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87E16-70CD-542E-35A7-1D722A84AE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7EA49-7FB7-71A3-7595-A039D446C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7D7781-EE06-4719-BA1E-86E49E07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3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of a company&#10;&#10;Description automatically generated">
            <a:extLst>
              <a:ext uri="{FF2B5EF4-FFF2-40B4-BE49-F238E27FC236}">
                <a16:creationId xmlns:a16="http://schemas.microsoft.com/office/drawing/2014/main" id="{764D8470-A76E-D96E-8E28-B148FD7DD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15" y="5518908"/>
            <a:ext cx="1918705" cy="1013464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9864E150-7796-D57D-365D-0D24D018625B}"/>
              </a:ext>
            </a:extLst>
          </p:cNvPr>
          <p:cNvGrpSpPr/>
          <p:nvPr/>
        </p:nvGrpSpPr>
        <p:grpSpPr>
          <a:xfrm>
            <a:off x="965996" y="1333695"/>
            <a:ext cx="10693871" cy="4185213"/>
            <a:chOff x="413546" y="1054959"/>
            <a:chExt cx="10693871" cy="4185213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810420D-548D-51BF-6807-E4D465064C7D}"/>
                </a:ext>
              </a:extLst>
            </p:cNvPr>
            <p:cNvSpPr/>
            <p:nvPr/>
          </p:nvSpPr>
          <p:spPr>
            <a:xfrm>
              <a:off x="580600" y="2608108"/>
              <a:ext cx="2340696" cy="1926466"/>
            </a:xfrm>
            <a:prstGeom prst="roundRect">
              <a:avLst/>
            </a:prstGeom>
            <a:solidFill>
              <a:srgbClr val="E9F5FD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5D7AF09-C95E-1905-FF39-BCBAB8259A31}"/>
                </a:ext>
              </a:extLst>
            </p:cNvPr>
            <p:cNvGrpSpPr/>
            <p:nvPr/>
          </p:nvGrpSpPr>
          <p:grpSpPr>
            <a:xfrm>
              <a:off x="413546" y="2449779"/>
              <a:ext cx="1272575" cy="316657"/>
              <a:chOff x="6119176" y="321087"/>
              <a:chExt cx="827897" cy="237910"/>
            </a:xfrm>
          </p:grpSpPr>
          <p:sp>
            <p:nvSpPr>
              <p:cNvPr id="87" name="Rectangle: Rounded Corners 86">
                <a:extLst>
                  <a:ext uri="{FF2B5EF4-FFF2-40B4-BE49-F238E27FC236}">
                    <a16:creationId xmlns:a16="http://schemas.microsoft.com/office/drawing/2014/main" id="{832C6B4F-846B-837F-EA84-97D20308B1BF}"/>
                  </a:ext>
                </a:extLst>
              </p:cNvPr>
              <p:cNvSpPr/>
              <p:nvPr/>
            </p:nvSpPr>
            <p:spPr>
              <a:xfrm>
                <a:off x="6119176" y="321087"/>
                <a:ext cx="827897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rPr>
                  <a:t> Routable hub</a:t>
                </a:r>
              </a:p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rPr>
                  <a:t>10.0.0.0/24</a:t>
                </a:r>
                <a:endParaRPr kumimoji="0" lang="it-IT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88" name="Graphic 87">
                <a:extLst>
                  <a:ext uri="{FF2B5EF4-FFF2-40B4-BE49-F238E27FC236}">
                    <a16:creationId xmlns:a16="http://schemas.microsoft.com/office/drawing/2014/main" id="{F7034BCA-0421-E42F-5511-AA4A9EFA04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35700" y="330796"/>
                <a:ext cx="228201" cy="228201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4ECF02B-D67B-2818-A421-6080E2A22434}"/>
                </a:ext>
              </a:extLst>
            </p:cNvPr>
            <p:cNvGrpSpPr/>
            <p:nvPr/>
          </p:nvGrpSpPr>
          <p:grpSpPr>
            <a:xfrm>
              <a:off x="1932263" y="3644863"/>
              <a:ext cx="850018" cy="746649"/>
              <a:chOff x="2948608" y="1812086"/>
              <a:chExt cx="850018" cy="821314"/>
            </a:xfrm>
          </p:grpSpPr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AF6B1050-6854-7EEC-478B-223722A06017}"/>
                  </a:ext>
                </a:extLst>
              </p:cNvPr>
              <p:cNvSpPr/>
              <p:nvPr/>
            </p:nvSpPr>
            <p:spPr>
              <a:xfrm rot="5400000">
                <a:off x="2937257" y="1823437"/>
                <a:ext cx="783077" cy="760376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ysDot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9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190A7CCC-EDBA-4C6A-6D1E-978B9069CBA8}"/>
                  </a:ext>
                </a:extLst>
              </p:cNvPr>
              <p:cNvGrpSpPr/>
              <p:nvPr/>
            </p:nvGrpSpPr>
            <p:grpSpPr>
              <a:xfrm>
                <a:off x="3593505" y="2511315"/>
                <a:ext cx="205121" cy="122085"/>
                <a:chOff x="6023872" y="321087"/>
                <a:chExt cx="418809" cy="237910"/>
              </a:xfrm>
            </p:grpSpPr>
            <p:sp>
              <p:nvSpPr>
                <p:cNvPr id="85" name="Rectangle: Rounded Corners 84">
                  <a:extLst>
                    <a:ext uri="{FF2B5EF4-FFF2-40B4-BE49-F238E27FC236}">
                      <a16:creationId xmlns:a16="http://schemas.microsoft.com/office/drawing/2014/main" id="{9A65CB0D-BC05-0597-4689-0DB7493912A6}"/>
                    </a:ext>
                  </a:extLst>
                </p:cNvPr>
                <p:cNvSpPr/>
                <p:nvPr/>
              </p:nvSpPr>
              <p:spPr>
                <a:xfrm>
                  <a:off x="6023872" y="321087"/>
                  <a:ext cx="418809" cy="237325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635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endParaRPr>
                </a:p>
              </p:txBody>
            </p:sp>
            <p:pic>
              <p:nvPicPr>
                <p:cNvPr id="86" name="Graphic 85">
                  <a:extLst>
                    <a:ext uri="{FF2B5EF4-FFF2-40B4-BE49-F238E27FC236}">
                      <a16:creationId xmlns:a16="http://schemas.microsoft.com/office/drawing/2014/main" id="{F8346C5A-D44B-682E-4C04-9F3BDB106F6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19176" y="330796"/>
                  <a:ext cx="228201" cy="228201"/>
                </a:xfrm>
                <a:prstGeom prst="rect">
                  <a:avLst/>
                </a:prstGeom>
              </p:spPr>
            </p:pic>
          </p:grpSp>
        </p:grp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420886FC-6BDD-D37C-0AF2-D73328C420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062763" y="3831321"/>
              <a:ext cx="500722" cy="455202"/>
            </a:xfrm>
            <a:prstGeom prst="rect">
              <a:avLst/>
            </a:prstGeom>
          </p:spPr>
        </p:pic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983D5258-3832-006C-E0EA-F08DC6CA7237}"/>
                </a:ext>
              </a:extLst>
            </p:cNvPr>
            <p:cNvSpPr/>
            <p:nvPr/>
          </p:nvSpPr>
          <p:spPr>
            <a:xfrm>
              <a:off x="3713081" y="1520665"/>
              <a:ext cx="2227050" cy="2467648"/>
            </a:xfrm>
            <a:prstGeom prst="roundRect">
              <a:avLst/>
            </a:prstGeom>
            <a:solidFill>
              <a:srgbClr val="E9F5FD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D0C0BB4-000F-5BC5-3758-9A8437F137F2}"/>
                </a:ext>
              </a:extLst>
            </p:cNvPr>
            <p:cNvGrpSpPr/>
            <p:nvPr/>
          </p:nvGrpSpPr>
          <p:grpSpPr>
            <a:xfrm>
              <a:off x="3620319" y="1365429"/>
              <a:ext cx="1582695" cy="316657"/>
              <a:chOff x="6023873" y="321087"/>
              <a:chExt cx="1029650" cy="237910"/>
            </a:xfrm>
          </p:grpSpPr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36211366-4BD0-4784-2630-B6F60AE3BD19}"/>
                  </a:ext>
                </a:extLst>
              </p:cNvPr>
              <p:cNvSpPr/>
              <p:nvPr/>
            </p:nvSpPr>
            <p:spPr>
              <a:xfrm>
                <a:off x="6023873" y="321087"/>
                <a:ext cx="1029650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rPr>
                  <a:t>Routable LZ hub</a:t>
                </a:r>
              </a:p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rPr>
                  <a:t>10.1.0.0/24</a:t>
                </a:r>
                <a:endParaRPr kumimoji="0" lang="it-IT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82" name="Graphic 81">
                <a:extLst>
                  <a:ext uri="{FF2B5EF4-FFF2-40B4-BE49-F238E27FC236}">
                    <a16:creationId xmlns:a16="http://schemas.microsoft.com/office/drawing/2014/main" id="{83CEC0EA-20F6-D340-BE88-1AC2A82AFE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3272DE1-2EE3-EAFE-6726-419C0B750C84}"/>
                </a:ext>
              </a:extLst>
            </p:cNvPr>
            <p:cNvCxnSpPr>
              <a:cxnSpLocks/>
              <a:stCxn id="6" idx="3"/>
              <a:endCxn id="10" idx="1"/>
            </p:cNvCxnSpPr>
            <p:nvPr/>
          </p:nvCxnSpPr>
          <p:spPr>
            <a:xfrm flipV="1">
              <a:off x="2921296" y="2754489"/>
              <a:ext cx="791785" cy="816852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9D51825-6741-86DF-B6FB-E2854E9195C3}"/>
                </a:ext>
              </a:extLst>
            </p:cNvPr>
            <p:cNvGrpSpPr/>
            <p:nvPr/>
          </p:nvGrpSpPr>
          <p:grpSpPr>
            <a:xfrm>
              <a:off x="847174" y="3241937"/>
              <a:ext cx="850018" cy="746649"/>
              <a:chOff x="847174" y="3241937"/>
              <a:chExt cx="850018" cy="746649"/>
            </a:xfrm>
          </p:grpSpPr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66ACE353-6CCB-A3CE-6D7E-1851C10E997C}"/>
                  </a:ext>
                </a:extLst>
              </p:cNvPr>
              <p:cNvGrpSpPr/>
              <p:nvPr/>
            </p:nvGrpSpPr>
            <p:grpSpPr>
              <a:xfrm>
                <a:off x="847174" y="3241937"/>
                <a:ext cx="850018" cy="746649"/>
                <a:chOff x="2948608" y="1812086"/>
                <a:chExt cx="850018" cy="821314"/>
              </a:xfrm>
            </p:grpSpPr>
            <p:sp>
              <p:nvSpPr>
                <p:cNvPr id="77" name="Rectangle: Rounded Corners 76">
                  <a:extLst>
                    <a:ext uri="{FF2B5EF4-FFF2-40B4-BE49-F238E27FC236}">
                      <a16:creationId xmlns:a16="http://schemas.microsoft.com/office/drawing/2014/main" id="{B1DA63EF-E6DE-2C93-2EB6-E3D81459181A}"/>
                    </a:ext>
                  </a:extLst>
                </p:cNvPr>
                <p:cNvSpPr/>
                <p:nvPr/>
              </p:nvSpPr>
              <p:spPr>
                <a:xfrm rot="5400000">
                  <a:off x="2937257" y="1823437"/>
                  <a:ext cx="783077" cy="760376"/>
                </a:xfrm>
                <a:prstGeom prst="roundRect">
                  <a:avLst/>
                </a:prstGeom>
                <a:solidFill>
                  <a:sysClr val="window" lastClr="FFFFFF">
                    <a:lumMod val="95000"/>
                  </a:sysClr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9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endParaRPr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65B1B291-6A5E-92B9-A5F5-40D1D3564D82}"/>
                    </a:ext>
                  </a:extLst>
                </p:cNvPr>
                <p:cNvGrpSpPr/>
                <p:nvPr/>
              </p:nvGrpSpPr>
              <p:grpSpPr>
                <a:xfrm>
                  <a:off x="3593505" y="2511315"/>
                  <a:ext cx="205121" cy="122085"/>
                  <a:chOff x="6023872" y="321087"/>
                  <a:chExt cx="418809" cy="237910"/>
                </a:xfrm>
              </p:grpSpPr>
              <p:sp>
                <p:nvSpPr>
                  <p:cNvPr id="79" name="Rectangle: Rounded Corners 78">
                    <a:extLst>
                      <a:ext uri="{FF2B5EF4-FFF2-40B4-BE49-F238E27FC236}">
                        <a16:creationId xmlns:a16="http://schemas.microsoft.com/office/drawing/2014/main" id="{C95175CE-53CB-A111-9311-CE41E206926A}"/>
                      </a:ext>
                    </a:extLst>
                  </p:cNvPr>
                  <p:cNvSpPr/>
                  <p:nvPr/>
                </p:nvSpPr>
                <p:spPr>
                  <a:xfrm>
                    <a:off x="6023872" y="321087"/>
                    <a:ext cx="418809" cy="237325"/>
                  </a:xfrm>
                  <a:prstGeom prst="roundRect">
                    <a:avLst/>
                  </a:prstGeom>
                  <a:solidFill>
                    <a:sysClr val="window" lastClr="FFFFFF"/>
                  </a:solidFill>
                  <a:ln w="6350" cap="flat" cmpd="sng" algn="ctr">
                    <a:solidFill>
                      <a:srgbClr val="4472C4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t-IT" sz="24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" panose="020B0502040204020203" pitchFamily="34" charset="0"/>
                      <a:ea typeface="ＭＳ Ｐゴシック"/>
                      <a:cs typeface="Segoe UI" panose="020B0502040204020203" pitchFamily="34" charset="0"/>
                    </a:endParaRPr>
                  </a:p>
                </p:txBody>
              </p:sp>
              <p:pic>
                <p:nvPicPr>
                  <p:cNvPr id="80" name="Graphic 79">
                    <a:extLst>
                      <a:ext uri="{FF2B5EF4-FFF2-40B4-BE49-F238E27FC236}">
                        <a16:creationId xmlns:a16="http://schemas.microsoft.com/office/drawing/2014/main" id="{35D90EF7-8866-251D-5615-61BF9D4A916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119176" y="330796"/>
                    <a:ext cx="228201" cy="228201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76" name="Graphic 75">
                <a:extLst>
                  <a:ext uri="{FF2B5EF4-FFF2-40B4-BE49-F238E27FC236}">
                    <a16:creationId xmlns:a16="http://schemas.microsoft.com/office/drawing/2014/main" id="{70CFC085-5B36-86A0-2290-73A8BAC154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976566" y="3359584"/>
                <a:ext cx="501592" cy="455993"/>
              </a:xfrm>
              <a:prstGeom prst="rect">
                <a:avLst/>
              </a:prstGeom>
            </p:spPr>
          </p:pic>
        </p:grp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80F4ECF8-875E-7A6B-71A2-328339C08665}"/>
                </a:ext>
              </a:extLst>
            </p:cNvPr>
            <p:cNvSpPr/>
            <p:nvPr/>
          </p:nvSpPr>
          <p:spPr>
            <a:xfrm>
              <a:off x="7154556" y="1891721"/>
              <a:ext cx="2227050" cy="1721272"/>
            </a:xfrm>
            <a:prstGeom prst="roundRect">
              <a:avLst/>
            </a:prstGeom>
            <a:solidFill>
              <a:srgbClr val="E9F5FD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99EADEF-2D59-84E7-0F00-36ADD2E0C8EE}"/>
                </a:ext>
              </a:extLst>
            </p:cNvPr>
            <p:cNvGrpSpPr/>
            <p:nvPr/>
          </p:nvGrpSpPr>
          <p:grpSpPr>
            <a:xfrm>
              <a:off x="7061795" y="1736485"/>
              <a:ext cx="1508891" cy="316657"/>
              <a:chOff x="6023873" y="321087"/>
              <a:chExt cx="981636" cy="237910"/>
            </a:xfrm>
          </p:grpSpPr>
          <p:sp>
            <p:nvSpPr>
              <p:cNvPr id="73" name="Rectangle: Rounded Corners 72">
                <a:extLst>
                  <a:ext uri="{FF2B5EF4-FFF2-40B4-BE49-F238E27FC236}">
                    <a16:creationId xmlns:a16="http://schemas.microsoft.com/office/drawing/2014/main" id="{D4B7AA14-280C-DE1C-8587-F7780CEFF5E2}"/>
                  </a:ext>
                </a:extLst>
              </p:cNvPr>
              <p:cNvSpPr/>
              <p:nvPr/>
            </p:nvSpPr>
            <p:spPr>
              <a:xfrm>
                <a:off x="6023873" y="321087"/>
                <a:ext cx="981636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rPr>
                  <a:t>LZ spoke</a:t>
                </a:r>
              </a:p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rPr>
                  <a:t>100.64.0.0/10</a:t>
                </a:r>
                <a:endParaRPr kumimoji="0" lang="it-IT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74" name="Graphic 73">
                <a:extLst>
                  <a:ext uri="{FF2B5EF4-FFF2-40B4-BE49-F238E27FC236}">
                    <a16:creationId xmlns:a16="http://schemas.microsoft.com/office/drawing/2014/main" id="{E78DD21D-092C-CC79-3B0F-312B4E1CB2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7FE9B1D6-0C28-D39A-C2EF-EA98549623C1}"/>
                </a:ext>
              </a:extLst>
            </p:cNvPr>
            <p:cNvSpPr/>
            <p:nvPr/>
          </p:nvSpPr>
          <p:spPr>
            <a:xfrm rot="5400000">
              <a:off x="8007448" y="2228938"/>
              <a:ext cx="536466" cy="1883213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72190225-0E03-7DFF-4616-2E6BD282EC3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762706" y="3047378"/>
              <a:ext cx="376201" cy="342001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BDA00A3-24A2-B533-D165-E87887969DFB}"/>
                </a:ext>
              </a:extLst>
            </p:cNvPr>
            <p:cNvGrpSpPr/>
            <p:nvPr/>
          </p:nvGrpSpPr>
          <p:grpSpPr>
            <a:xfrm>
              <a:off x="7325522" y="3362277"/>
              <a:ext cx="205120" cy="110987"/>
              <a:chOff x="6023872" y="321087"/>
              <a:chExt cx="418809" cy="237910"/>
            </a:xfrm>
          </p:grpSpPr>
          <p:sp>
            <p:nvSpPr>
              <p:cNvPr id="71" name="Rectangle: Rounded Corners 70">
                <a:extLst>
                  <a:ext uri="{FF2B5EF4-FFF2-40B4-BE49-F238E27FC236}">
                    <a16:creationId xmlns:a16="http://schemas.microsoft.com/office/drawing/2014/main" id="{53E38A07-651E-0E9F-4385-3211B042334F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72" name="Graphic 71">
                <a:extLst>
                  <a:ext uri="{FF2B5EF4-FFF2-40B4-BE49-F238E27FC236}">
                    <a16:creationId xmlns:a16="http://schemas.microsoft.com/office/drawing/2014/main" id="{4A52A1B2-97A0-1516-AA64-F7B708267B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4B833B5C-4A01-F94F-114B-A1221E4610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390546" y="3047378"/>
              <a:ext cx="376201" cy="342001"/>
            </a:xfrm>
            <a:prstGeom prst="rect">
              <a:avLst/>
            </a:prstGeom>
          </p:spPr>
        </p:pic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368450C4-DE56-ACC8-BC2F-329E7EA65F8F}"/>
                </a:ext>
              </a:extLst>
            </p:cNvPr>
            <p:cNvSpPr/>
            <p:nvPr/>
          </p:nvSpPr>
          <p:spPr>
            <a:xfrm rot="5400000">
              <a:off x="8022819" y="1447917"/>
              <a:ext cx="505723" cy="1883213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6795352-4386-F1C5-D624-9AAA5D6B90CC}"/>
                </a:ext>
              </a:extLst>
            </p:cNvPr>
            <p:cNvGrpSpPr/>
            <p:nvPr/>
          </p:nvGrpSpPr>
          <p:grpSpPr>
            <a:xfrm>
              <a:off x="7325521" y="2576571"/>
              <a:ext cx="205120" cy="110987"/>
              <a:chOff x="6023872" y="321087"/>
              <a:chExt cx="418809" cy="237910"/>
            </a:xfrm>
          </p:grpSpPr>
          <p:sp>
            <p:nvSpPr>
              <p:cNvPr id="69" name="Rectangle: Rounded Corners 68">
                <a:extLst>
                  <a:ext uri="{FF2B5EF4-FFF2-40B4-BE49-F238E27FC236}">
                    <a16:creationId xmlns:a16="http://schemas.microsoft.com/office/drawing/2014/main" id="{A722E2E5-669A-DD62-E2DC-852737C73D3C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70" name="Graphic 69">
                <a:extLst>
                  <a:ext uri="{FF2B5EF4-FFF2-40B4-BE49-F238E27FC236}">
                    <a16:creationId xmlns:a16="http://schemas.microsoft.com/office/drawing/2014/main" id="{73208DA9-E7CD-A6AA-2927-4437E75011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4D38A538-AA27-9BE8-0C9D-EFBC54A2AD58}"/>
                </a:ext>
              </a:extLst>
            </p:cNvPr>
            <p:cNvCxnSpPr>
              <a:cxnSpLocks/>
              <a:stCxn id="10" idx="3"/>
              <a:endCxn id="14" idx="1"/>
            </p:cNvCxnSpPr>
            <p:nvPr/>
          </p:nvCxnSpPr>
          <p:spPr>
            <a:xfrm flipV="1">
              <a:off x="5940131" y="2752357"/>
              <a:ext cx="1214425" cy="213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E67001E9-C11A-E1DF-F410-FD00E1CAE997}"/>
                </a:ext>
              </a:extLst>
            </p:cNvPr>
            <p:cNvSpPr/>
            <p:nvPr/>
          </p:nvSpPr>
          <p:spPr>
            <a:xfrm>
              <a:off x="6176983" y="2546026"/>
              <a:ext cx="738338" cy="424354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Virtual network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peering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48FD3C6-EA6C-FB60-846B-E21A4ECF1766}"/>
                </a:ext>
              </a:extLst>
            </p:cNvPr>
            <p:cNvSpPr/>
            <p:nvPr/>
          </p:nvSpPr>
          <p:spPr>
            <a:xfrm>
              <a:off x="3496217" y="1153300"/>
              <a:ext cx="6261039" cy="3127226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C075FABC-78F7-7FF9-AE04-A2FBC036FC69}"/>
                </a:ext>
              </a:extLst>
            </p:cNvPr>
            <p:cNvSpPr/>
            <p:nvPr/>
          </p:nvSpPr>
          <p:spPr>
            <a:xfrm>
              <a:off x="8787056" y="1054959"/>
              <a:ext cx="1189102" cy="196137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Landing zone A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90F6FE9B-F5FA-7648-9623-08D43B0A5C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726808" y="2248727"/>
              <a:ext cx="376201" cy="342001"/>
            </a:xfrm>
            <a:prstGeom prst="rect">
              <a:avLst/>
            </a:prstGeom>
          </p:spPr>
        </p:pic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EE488D1B-2FF2-D732-F9A3-BF343E4573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354648" y="2248727"/>
              <a:ext cx="376201" cy="342001"/>
            </a:xfrm>
            <a:prstGeom prst="rect">
              <a:avLst/>
            </a:prstGeom>
          </p:spPr>
        </p:pic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2341E3EC-091B-E74A-1674-CFD8CFA81C49}"/>
                </a:ext>
              </a:extLst>
            </p:cNvPr>
            <p:cNvGrpSpPr/>
            <p:nvPr/>
          </p:nvGrpSpPr>
          <p:grpSpPr>
            <a:xfrm>
              <a:off x="1931075" y="2772112"/>
              <a:ext cx="850018" cy="746649"/>
              <a:chOff x="2948608" y="1812086"/>
              <a:chExt cx="850018" cy="821314"/>
            </a:xfrm>
          </p:grpSpPr>
          <p:sp>
            <p:nvSpPr>
              <p:cNvPr id="65" name="Rectangle: Rounded Corners 64">
                <a:extLst>
                  <a:ext uri="{FF2B5EF4-FFF2-40B4-BE49-F238E27FC236}">
                    <a16:creationId xmlns:a16="http://schemas.microsoft.com/office/drawing/2014/main" id="{C8778357-54DA-0D41-93DD-58497299B86F}"/>
                  </a:ext>
                </a:extLst>
              </p:cNvPr>
              <p:cNvSpPr/>
              <p:nvPr/>
            </p:nvSpPr>
            <p:spPr>
              <a:xfrm rot="5400000">
                <a:off x="2937257" y="1823437"/>
                <a:ext cx="783077" cy="760376"/>
              </a:xfrm>
              <a:prstGeom prst="round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ysDot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9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92440922-15BC-947D-71D4-7FE20F436D2A}"/>
                  </a:ext>
                </a:extLst>
              </p:cNvPr>
              <p:cNvGrpSpPr/>
              <p:nvPr/>
            </p:nvGrpSpPr>
            <p:grpSpPr>
              <a:xfrm>
                <a:off x="3593505" y="2511315"/>
                <a:ext cx="205121" cy="122085"/>
                <a:chOff x="6023872" y="321087"/>
                <a:chExt cx="418809" cy="237910"/>
              </a:xfrm>
            </p:grpSpPr>
            <p:sp>
              <p:nvSpPr>
                <p:cNvPr id="67" name="Rectangle: Rounded Corners 66">
                  <a:extLst>
                    <a:ext uri="{FF2B5EF4-FFF2-40B4-BE49-F238E27FC236}">
                      <a16:creationId xmlns:a16="http://schemas.microsoft.com/office/drawing/2014/main" id="{F3D252E8-8102-B6CD-6ABB-0CF50C9B5CB8}"/>
                    </a:ext>
                  </a:extLst>
                </p:cNvPr>
                <p:cNvSpPr/>
                <p:nvPr/>
              </p:nvSpPr>
              <p:spPr>
                <a:xfrm>
                  <a:off x="6023872" y="321087"/>
                  <a:ext cx="418809" cy="237325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635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t-IT" sz="24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ＭＳ Ｐゴシック"/>
                    <a:cs typeface="Segoe UI" panose="020B0502040204020203" pitchFamily="34" charset="0"/>
                  </a:endParaRPr>
                </a:p>
              </p:txBody>
            </p:sp>
            <p:pic>
              <p:nvPicPr>
                <p:cNvPr id="68" name="Graphic 67">
                  <a:extLst>
                    <a:ext uri="{FF2B5EF4-FFF2-40B4-BE49-F238E27FC236}">
                      <a16:creationId xmlns:a16="http://schemas.microsoft.com/office/drawing/2014/main" id="{F1465A2B-518D-189E-9BAB-F24F06EE70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19176" y="330796"/>
                  <a:ext cx="228201" cy="228201"/>
                </a:xfrm>
                <a:prstGeom prst="rect">
                  <a:avLst/>
                </a:prstGeom>
              </p:spPr>
            </p:pic>
          </p:grpSp>
        </p:grp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26112931-72A3-C924-84A5-B92B1EBD027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070126" y="2918765"/>
              <a:ext cx="480998" cy="437271"/>
            </a:xfrm>
            <a:prstGeom prst="rect">
              <a:avLst/>
            </a:prstGeom>
          </p:spPr>
        </p:pic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02CBBFD9-95B0-AB6E-0F89-43384FE0130A}"/>
                </a:ext>
              </a:extLst>
            </p:cNvPr>
            <p:cNvSpPr/>
            <p:nvPr/>
          </p:nvSpPr>
          <p:spPr>
            <a:xfrm rot="5400000">
              <a:off x="4555365" y="2549139"/>
              <a:ext cx="536466" cy="1883213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2DE2BBAA-8F45-098D-F988-A99BED2526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310623" y="3367579"/>
              <a:ext cx="376201" cy="342001"/>
            </a:xfrm>
            <a:prstGeom prst="rect">
              <a:avLst/>
            </a:prstGeom>
          </p:spPr>
        </p:pic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4DADEC4-E6A2-A065-8D38-27D4DF08B7F4}"/>
                </a:ext>
              </a:extLst>
            </p:cNvPr>
            <p:cNvGrpSpPr/>
            <p:nvPr/>
          </p:nvGrpSpPr>
          <p:grpSpPr>
            <a:xfrm>
              <a:off x="5560082" y="3682479"/>
              <a:ext cx="205120" cy="110987"/>
              <a:chOff x="6023872" y="321087"/>
              <a:chExt cx="418809" cy="237910"/>
            </a:xfrm>
          </p:grpSpPr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F71182ED-2A64-14A3-EE2C-94895A68A1BA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64" name="Graphic 63">
                <a:extLst>
                  <a:ext uri="{FF2B5EF4-FFF2-40B4-BE49-F238E27FC236}">
                    <a16:creationId xmlns:a16="http://schemas.microsoft.com/office/drawing/2014/main" id="{3BD00480-E10E-EC62-CB91-EC8293D200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54B37FA6-2660-9E60-45D7-3068A8DBF8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38463" y="3367579"/>
              <a:ext cx="376201" cy="342001"/>
            </a:xfrm>
            <a:prstGeom prst="rect">
              <a:avLst/>
            </a:prstGeom>
          </p:spPr>
        </p:pic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B4DBFE13-E1B3-09C0-478F-4EE24C2B3227}"/>
                </a:ext>
              </a:extLst>
            </p:cNvPr>
            <p:cNvSpPr/>
            <p:nvPr/>
          </p:nvSpPr>
          <p:spPr>
            <a:xfrm rot="5400000">
              <a:off x="4166514" y="1505632"/>
              <a:ext cx="1312718" cy="1883213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BD65D54-5466-7E1C-161C-99EF8AD2019D}"/>
                </a:ext>
              </a:extLst>
            </p:cNvPr>
            <p:cNvGrpSpPr/>
            <p:nvPr/>
          </p:nvGrpSpPr>
          <p:grpSpPr>
            <a:xfrm>
              <a:off x="5566251" y="3018005"/>
              <a:ext cx="205120" cy="110987"/>
              <a:chOff x="6023872" y="321087"/>
              <a:chExt cx="418809" cy="237910"/>
            </a:xfrm>
          </p:grpSpPr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A079D00D-CE43-9AA0-364B-7DBB294E562D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62" name="Graphic 61">
                <a:extLst>
                  <a:ext uri="{FF2B5EF4-FFF2-40B4-BE49-F238E27FC236}">
                    <a16:creationId xmlns:a16="http://schemas.microsoft.com/office/drawing/2014/main" id="{E7B3D6B2-544C-6E24-6CE3-8B0A854E0A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3F218A9-9060-CBCA-BBFF-46D3C1903501}"/>
                </a:ext>
              </a:extLst>
            </p:cNvPr>
            <p:cNvSpPr/>
            <p:nvPr/>
          </p:nvSpPr>
          <p:spPr>
            <a:xfrm>
              <a:off x="4222537" y="1924891"/>
              <a:ext cx="516839" cy="4262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SNAT</a:t>
              </a:r>
            </a:p>
            <a:p>
              <a:pPr algn="ctr"/>
              <a:r>
                <a:rPr lang="en-US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NVA</a:t>
              </a:r>
            </a:p>
          </p:txBody>
        </p:sp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847328DF-5C29-12D9-7664-B77605852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044235" y="2012232"/>
              <a:ext cx="273445" cy="273445"/>
            </a:xfrm>
            <a:prstGeom prst="rect">
              <a:avLst/>
            </a:prstGeom>
          </p:spPr>
        </p:pic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DA664F0F-FEE5-F60B-9B71-F3A82A3744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044235" y="2830151"/>
              <a:ext cx="273445" cy="273445"/>
            </a:xfrm>
            <a:prstGeom prst="rect">
              <a:avLst/>
            </a:prstGeom>
          </p:spPr>
        </p:pic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984D417-4B14-357E-8DD9-51100794E1C0}"/>
                </a:ext>
              </a:extLst>
            </p:cNvPr>
            <p:cNvCxnSpPr>
              <a:cxnSpLocks/>
              <a:stCxn id="6" idx="3"/>
            </p:cNvCxnSpPr>
            <p:nvPr/>
          </p:nvCxnSpPr>
          <p:spPr>
            <a:xfrm>
              <a:off x="2921296" y="3571341"/>
              <a:ext cx="682813" cy="1421542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82B35BF-2222-0B45-0FB5-6CF32D8B7A23}"/>
                </a:ext>
              </a:extLst>
            </p:cNvPr>
            <p:cNvCxnSpPr>
              <a:cxnSpLocks/>
              <a:stCxn id="6" idx="3"/>
            </p:cNvCxnSpPr>
            <p:nvPr/>
          </p:nvCxnSpPr>
          <p:spPr>
            <a:xfrm>
              <a:off x="2921296" y="3571341"/>
              <a:ext cx="308342" cy="1435554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77C3A41-AC74-B9CB-42CD-D889D04DA351}"/>
                </a:ext>
              </a:extLst>
            </p:cNvPr>
            <p:cNvCxnSpPr>
              <a:cxnSpLocks/>
              <a:stCxn id="6" idx="3"/>
            </p:cNvCxnSpPr>
            <p:nvPr/>
          </p:nvCxnSpPr>
          <p:spPr>
            <a:xfrm>
              <a:off x="2921296" y="3571341"/>
              <a:ext cx="510154" cy="1435554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45E3228-A3D9-51EA-F9D0-D9BF42C6D827}"/>
                </a:ext>
              </a:extLst>
            </p:cNvPr>
            <p:cNvSpPr txBox="1"/>
            <p:nvPr/>
          </p:nvSpPr>
          <p:spPr>
            <a:xfrm>
              <a:off x="2102101" y="4978562"/>
              <a:ext cx="2584723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More landing zones</a:t>
              </a:r>
              <a:endPara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54E48B9-3264-11CB-5C1B-A30B54E11700}"/>
                </a:ext>
              </a:extLst>
            </p:cNvPr>
            <p:cNvSpPr/>
            <p:nvPr/>
          </p:nvSpPr>
          <p:spPr>
            <a:xfrm>
              <a:off x="4889576" y="2043678"/>
              <a:ext cx="155869" cy="1921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C5B06E8-2FB4-906A-DC01-2F73A9B0DEE4}"/>
                </a:ext>
              </a:extLst>
            </p:cNvPr>
            <p:cNvCxnSpPr>
              <a:cxnSpLocks/>
              <a:stCxn id="36" idx="3"/>
              <a:endCxn id="43" idx="2"/>
            </p:cNvCxnSpPr>
            <p:nvPr/>
          </p:nvCxnSpPr>
          <p:spPr>
            <a:xfrm>
              <a:off x="4739376" y="2138022"/>
              <a:ext cx="150200" cy="17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6C0E3B4-01F6-DC4E-385D-60EF93AD3E65}"/>
                </a:ext>
              </a:extLst>
            </p:cNvPr>
            <p:cNvSpPr/>
            <p:nvPr/>
          </p:nvSpPr>
          <p:spPr>
            <a:xfrm>
              <a:off x="4222537" y="2521737"/>
              <a:ext cx="516839" cy="4262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SNAT</a:t>
              </a:r>
            </a:p>
            <a:p>
              <a:pPr algn="ctr"/>
              <a:r>
                <a:rPr lang="en-US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NVA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35CD39D-495C-BCAA-C14D-DE670A96F8A5}"/>
                </a:ext>
              </a:extLst>
            </p:cNvPr>
            <p:cNvSpPr/>
            <p:nvPr/>
          </p:nvSpPr>
          <p:spPr>
            <a:xfrm>
              <a:off x="4889576" y="2640524"/>
              <a:ext cx="155869" cy="1921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BB8737CA-4662-9129-0CA3-432AB2982557}"/>
                </a:ext>
              </a:extLst>
            </p:cNvPr>
            <p:cNvCxnSpPr>
              <a:cxnSpLocks/>
              <a:stCxn id="45" idx="3"/>
              <a:endCxn id="46" idx="2"/>
            </p:cNvCxnSpPr>
            <p:nvPr/>
          </p:nvCxnSpPr>
          <p:spPr>
            <a:xfrm>
              <a:off x="4739376" y="2734868"/>
              <a:ext cx="150200" cy="17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DB8FF6D8-0247-F45B-1FD8-63F6FF1DC0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043592" y="2314260"/>
              <a:ext cx="303735" cy="284370"/>
            </a:xfrm>
            <a:prstGeom prst="rect">
              <a:avLst/>
            </a:prstGeom>
          </p:spPr>
        </p:pic>
        <p:cxnSp>
          <p:nvCxnSpPr>
            <p:cNvPr id="49" name="Connector: Elbow 48">
              <a:extLst>
                <a:ext uri="{FF2B5EF4-FFF2-40B4-BE49-F238E27FC236}">
                  <a16:creationId xmlns:a16="http://schemas.microsoft.com/office/drawing/2014/main" id="{534D2880-D2EF-31EE-45F5-41F49C26540D}"/>
                </a:ext>
              </a:extLst>
            </p:cNvPr>
            <p:cNvCxnSpPr>
              <a:stCxn id="43" idx="6"/>
              <a:endCxn id="48" idx="0"/>
            </p:cNvCxnSpPr>
            <p:nvPr/>
          </p:nvCxnSpPr>
          <p:spPr>
            <a:xfrm>
              <a:off x="5045445" y="2139757"/>
              <a:ext cx="150015" cy="174503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or: Elbow 49">
              <a:extLst>
                <a:ext uri="{FF2B5EF4-FFF2-40B4-BE49-F238E27FC236}">
                  <a16:creationId xmlns:a16="http://schemas.microsoft.com/office/drawing/2014/main" id="{A6FF6DFD-D20B-975C-CC3E-F8F4E154498C}"/>
                </a:ext>
              </a:extLst>
            </p:cNvPr>
            <p:cNvCxnSpPr>
              <a:cxnSpLocks/>
              <a:stCxn id="46" idx="6"/>
              <a:endCxn id="48" idx="2"/>
            </p:cNvCxnSpPr>
            <p:nvPr/>
          </p:nvCxnSpPr>
          <p:spPr>
            <a:xfrm flipV="1">
              <a:off x="5045445" y="2598630"/>
              <a:ext cx="150015" cy="137973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BE744E4-F507-8EE0-5B7D-2C836C146C21}"/>
                </a:ext>
              </a:extLst>
            </p:cNvPr>
            <p:cNvSpPr/>
            <p:nvPr/>
          </p:nvSpPr>
          <p:spPr>
            <a:xfrm>
              <a:off x="5500044" y="2357518"/>
              <a:ext cx="155869" cy="1921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A6F11600-8570-BF82-7E33-A72DB33FE551}"/>
                </a:ext>
              </a:extLst>
            </p:cNvPr>
            <p:cNvCxnSpPr>
              <a:stCxn id="48" idx="3"/>
              <a:endCxn id="51" idx="2"/>
            </p:cNvCxnSpPr>
            <p:nvPr/>
          </p:nvCxnSpPr>
          <p:spPr>
            <a:xfrm flipV="1">
              <a:off x="5347327" y="2453597"/>
              <a:ext cx="152717" cy="28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5B3BF80-A6B9-83D8-34A1-6596450629DA}"/>
                </a:ext>
              </a:extLst>
            </p:cNvPr>
            <p:cNvSpPr txBox="1"/>
            <p:nvPr/>
          </p:nvSpPr>
          <p:spPr>
            <a:xfrm>
              <a:off x="4918895" y="1990060"/>
              <a:ext cx="1217404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Front-end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IP</a:t>
              </a:r>
              <a:endParaRPr kumimoji="0" lang="it-IT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F7DFC86-22D3-028F-0F38-6E94A96696A4}"/>
                </a:ext>
              </a:extLst>
            </p:cNvPr>
            <p:cNvSpPr/>
            <p:nvPr/>
          </p:nvSpPr>
          <p:spPr>
            <a:xfrm>
              <a:off x="5685183" y="2185784"/>
              <a:ext cx="2020956" cy="259242"/>
            </a:xfrm>
            <a:custGeom>
              <a:avLst/>
              <a:gdLst>
                <a:gd name="connsiteX0" fmla="*/ 2020956 w 2020956"/>
                <a:gd name="connsiteY0" fmla="*/ 192981 h 259242"/>
                <a:gd name="connsiteX1" fmla="*/ 868017 w 2020956"/>
                <a:gd name="connsiteY1" fmla="*/ 825 h 259242"/>
                <a:gd name="connsiteX2" fmla="*/ 0 w 2020956"/>
                <a:gd name="connsiteY2" fmla="*/ 259242 h 259242"/>
                <a:gd name="connsiteX3" fmla="*/ 0 w 2020956"/>
                <a:gd name="connsiteY3" fmla="*/ 259242 h 259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0956" h="259242">
                  <a:moveTo>
                    <a:pt x="2020956" y="192981"/>
                  </a:moveTo>
                  <a:cubicBezTo>
                    <a:pt x="1612899" y="91381"/>
                    <a:pt x="1204843" y="-10218"/>
                    <a:pt x="868017" y="825"/>
                  </a:cubicBezTo>
                  <a:cubicBezTo>
                    <a:pt x="531191" y="11868"/>
                    <a:pt x="0" y="259242"/>
                    <a:pt x="0" y="259242"/>
                  </a:cubicBezTo>
                  <a:lnTo>
                    <a:pt x="0" y="259242"/>
                  </a:lnTo>
                </a:path>
              </a:pathLst>
            </a:cu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5B34847-4172-3865-14A7-34E23023F15E}"/>
                </a:ext>
              </a:extLst>
            </p:cNvPr>
            <p:cNvSpPr/>
            <p:nvPr/>
          </p:nvSpPr>
          <p:spPr>
            <a:xfrm>
              <a:off x="5034169" y="2537791"/>
              <a:ext cx="473766" cy="139148"/>
            </a:xfrm>
            <a:custGeom>
              <a:avLst/>
              <a:gdLst>
                <a:gd name="connsiteX0" fmla="*/ 430696 w 430696"/>
                <a:gd name="connsiteY0" fmla="*/ 0 h 139148"/>
                <a:gd name="connsiteX1" fmla="*/ 351183 w 430696"/>
                <a:gd name="connsiteY1" fmla="*/ 72887 h 139148"/>
                <a:gd name="connsiteX2" fmla="*/ 0 w 430696"/>
                <a:gd name="connsiteY2" fmla="*/ 139148 h 139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0696" h="139148">
                  <a:moveTo>
                    <a:pt x="430696" y="0"/>
                  </a:moveTo>
                  <a:cubicBezTo>
                    <a:pt x="426831" y="24848"/>
                    <a:pt x="422966" y="49696"/>
                    <a:pt x="351183" y="72887"/>
                  </a:cubicBezTo>
                  <a:cubicBezTo>
                    <a:pt x="279400" y="96078"/>
                    <a:pt x="139700" y="117613"/>
                    <a:pt x="0" y="139148"/>
                  </a:cubicBezTo>
                </a:path>
              </a:pathLst>
            </a:cu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CC8A93B-5B07-5E91-2281-30E7D192184E}"/>
                </a:ext>
              </a:extLst>
            </p:cNvPr>
            <p:cNvSpPr/>
            <p:nvPr/>
          </p:nvSpPr>
          <p:spPr>
            <a:xfrm>
              <a:off x="3120082" y="2809461"/>
              <a:ext cx="2247938" cy="727666"/>
            </a:xfrm>
            <a:custGeom>
              <a:avLst/>
              <a:gdLst>
                <a:gd name="connsiteX0" fmla="*/ 2232992 w 2532055"/>
                <a:gd name="connsiteY0" fmla="*/ 0 h 768626"/>
                <a:gd name="connsiteX1" fmla="*/ 2339009 w 2532055"/>
                <a:gd name="connsiteY1" fmla="*/ 159026 h 768626"/>
                <a:gd name="connsiteX2" fmla="*/ 0 w 2532055"/>
                <a:gd name="connsiteY2" fmla="*/ 768626 h 76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32055" h="768626">
                  <a:moveTo>
                    <a:pt x="2232992" y="0"/>
                  </a:moveTo>
                  <a:cubicBezTo>
                    <a:pt x="2472083" y="15461"/>
                    <a:pt x="2711174" y="30922"/>
                    <a:pt x="2339009" y="159026"/>
                  </a:cubicBezTo>
                  <a:cubicBezTo>
                    <a:pt x="1966844" y="287130"/>
                    <a:pt x="983422" y="527878"/>
                    <a:pt x="0" y="768626"/>
                  </a:cubicBezTo>
                </a:path>
              </a:pathLst>
            </a:cu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7" name="Star: 32 Points 56">
              <a:extLst>
                <a:ext uri="{FF2B5EF4-FFF2-40B4-BE49-F238E27FC236}">
                  <a16:creationId xmlns:a16="http://schemas.microsoft.com/office/drawing/2014/main" id="{10E604C8-E2FC-EBD9-0349-2337BE1D49C0}"/>
                </a:ext>
              </a:extLst>
            </p:cNvPr>
            <p:cNvSpPr/>
            <p:nvPr/>
          </p:nvSpPr>
          <p:spPr>
            <a:xfrm>
              <a:off x="4843146" y="2908935"/>
              <a:ext cx="801558" cy="303456"/>
            </a:xfrm>
            <a:prstGeom prst="star32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>
                  <a:latin typeface="Segoe UI" panose="020B0502040204020203" pitchFamily="34" charset="0"/>
                  <a:cs typeface="Segoe UI" panose="020B0502040204020203" pitchFamily="34" charset="0"/>
                </a:rPr>
                <a:t>SNAT</a:t>
              </a:r>
            </a:p>
          </p:txBody>
        </p:sp>
        <p:sp>
          <p:nvSpPr>
            <p:cNvPr id="58" name="Star: 32 Points 57">
              <a:extLst>
                <a:ext uri="{FF2B5EF4-FFF2-40B4-BE49-F238E27FC236}">
                  <a16:creationId xmlns:a16="http://schemas.microsoft.com/office/drawing/2014/main" id="{CFFE441C-BCC0-C4D3-CA0C-F0D0C1F95ADD}"/>
                </a:ext>
              </a:extLst>
            </p:cNvPr>
            <p:cNvSpPr/>
            <p:nvPr/>
          </p:nvSpPr>
          <p:spPr>
            <a:xfrm>
              <a:off x="6169336" y="2070394"/>
              <a:ext cx="765788" cy="287124"/>
            </a:xfrm>
            <a:prstGeom prst="star32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>
                  <a:latin typeface="Segoe UI" panose="020B0502040204020203" pitchFamily="34" charset="0"/>
                  <a:cs typeface="Segoe UI" panose="020B0502040204020203" pitchFamily="34" charset="0"/>
                </a:rPr>
                <a:t>SNAT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6EA8B08-7E91-2880-0771-106A44BE7918}"/>
                </a:ext>
              </a:extLst>
            </p:cNvPr>
            <p:cNvSpPr txBox="1"/>
            <p:nvPr/>
          </p:nvSpPr>
          <p:spPr>
            <a:xfrm>
              <a:off x="9317680" y="2795392"/>
              <a:ext cx="1760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Segoe UI" panose="020B0502040204020203" pitchFamily="34" charset="0"/>
                  <a:cs typeface="Segoe UI" panose="020B0502040204020203" pitchFamily="34" charset="0"/>
                </a:rPr>
                <a:t>RFC1918 destinations </a:t>
              </a:r>
            </a:p>
            <a:p>
              <a:r>
                <a:rPr lang="en-US" sz="10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 next hop: LB front-end IP</a:t>
              </a:r>
              <a:endParaRPr lang="en-US" sz="1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2F280A7-A11E-E471-DB67-20A21C728378}"/>
                </a:ext>
              </a:extLst>
            </p:cNvPr>
            <p:cNvSpPr txBox="1"/>
            <p:nvPr/>
          </p:nvSpPr>
          <p:spPr>
            <a:xfrm>
              <a:off x="9346999" y="1985729"/>
              <a:ext cx="1760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Segoe UI" panose="020B0502040204020203" pitchFamily="34" charset="0"/>
                  <a:cs typeface="Segoe UI" panose="020B0502040204020203" pitchFamily="34" charset="0"/>
                </a:rPr>
                <a:t>RFC1918 destinations </a:t>
              </a:r>
            </a:p>
            <a:p>
              <a:r>
                <a:rPr lang="en-US" sz="10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 next hop: LB front-end IP</a:t>
              </a:r>
              <a:endParaRPr lang="en-US" sz="1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7020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Martis (AQUENT LLC)</dc:creator>
  <cp:lastModifiedBy>Jodi Martis (AQUENT LLC)</cp:lastModifiedBy>
  <cp:revision>1</cp:revision>
  <dcterms:created xsi:type="dcterms:W3CDTF">2023-07-20T18:27:04Z</dcterms:created>
  <dcterms:modified xsi:type="dcterms:W3CDTF">2023-07-20T18:27:35Z</dcterms:modified>
</cp:coreProperties>
</file>