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CFAD-B1DA-8686-1F19-D299C89AC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1D761-C590-5F0C-AA71-B34DFF63D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EA5DF-E7F5-DDE4-27C6-6E412867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56226-38CD-BCDF-E784-2A36967A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6E818-AD92-8E5C-6930-C5453A03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4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E0B2-2F57-F908-F189-A07CF835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1D746-F5B0-26F9-D6CA-5E39F9395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95EBE-EBA6-B159-DF45-F6FD3049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74F14-FCB0-2CF4-A32D-FE580E79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5F959-27AC-405F-D0EF-7FF736FC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7A82C-66F8-0F6F-30FC-EA1AD341A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A501D-D20D-DD81-EFDB-CA4537607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AB7CD-9F5F-CE18-DF2E-8B2CC770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9284D-A481-4A13-23FB-CFC3819A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7AC32-2289-BDAF-9A51-B37EE73E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545B-7068-982B-99C8-F20F37FA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E58EF-37DF-6ED2-3D35-53D488E3F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06CA6-E886-CA7F-D585-F38FA646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21A80-894A-ECB0-4C36-9B410605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4BDB-8BDF-582E-1309-D766E2C0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7A15A-128F-EBE5-3BF9-42583A6F7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60835-2B17-269B-EF6A-335D7CC16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C6345-2FBA-36C2-C0AE-6D5BD36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7D3E-3CB9-F6AC-A0E1-A3D2F920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C373E-4351-16C2-4ED4-700CA0C99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8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52AD-EACA-6760-9210-0EBAB24D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F15FE-BBBE-311F-6A07-657A8A0C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E4FAE-2E94-FF0C-0395-6EDE0D319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B0B5E-656C-C2BA-E71D-2B4D925E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B48BC-7CFC-D62F-DA74-30C59359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5C6F7-0B6E-5BC9-8F51-5DFC1CDC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F3F0-24F8-D443-5B29-04808A83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A6D96-BA3A-F730-9E2D-C835513D5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1A760-6E56-30DE-1F6A-7BAE4E552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047A5-7D09-85B4-F32C-622C95269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480138-2CF4-5E49-3735-627C3E885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870BC2-F72B-813B-FA38-66D98585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9046B-B666-4CE4-6BB5-9FFCD89B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EEC95-3756-CD73-810E-77CAA92D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04B0-73FD-7A13-BC23-7275D8C5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7638F-8748-3352-5355-82BB4B19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B079B-CA8B-4CEC-C1E7-808F6E65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29229-4624-134C-B9AA-FA62CE4B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6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3992F-D4F5-AD54-8613-142AE5C5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E014D-A042-C91A-7447-7D170E55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87665-4DCB-22CC-D0CE-FAD92207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9ACA-DD09-37F2-1278-F4F27305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2C15B-0E90-9982-B4D9-9958AC42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72D9B-519A-3D0B-32E5-48B49CF1D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7E90D-A208-9B3F-9E6F-3438CFAE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15E37-647F-A7B8-DA00-567F3395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AA29E-A562-7124-D269-FA23B391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B89C-0EDF-7C89-F731-8EC7E325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59D88D-D7B4-6FF5-FB92-E05BA42FB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5426C-4FB0-0EF7-DCB1-304F1AB7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E9C43-4DBA-047F-7DB2-43A9850F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0749-E7D4-BA6D-C32D-5D6F8A12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334ED-DFD0-33F1-1EE2-4B2B1C95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5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DB6E6-AE5F-6A6B-18C3-CD0FDEE8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00721-6F7A-D550-BB84-786058CF7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462A-C802-D431-5258-7C5AAD3D9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2FE3C5-3710-45EA-B78F-210933679FF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5BEA4-7815-F877-6DED-F2B3076F8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0032-EC3C-6668-1F3F-B555471E5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8BF741-8FD7-47CA-8662-A01DA6906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7C2CED2E-0AD7-B492-FDBB-D32FA8642DC9}"/>
              </a:ext>
            </a:extLst>
          </p:cNvPr>
          <p:cNvSpPr/>
          <p:nvPr/>
        </p:nvSpPr>
        <p:spPr>
          <a:xfrm>
            <a:off x="6657868" y="2395538"/>
            <a:ext cx="1189441" cy="225333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229DC1B1-67FC-6C9A-786B-55FB578233D9}"/>
              </a:ext>
            </a:extLst>
          </p:cNvPr>
          <p:cNvGrpSpPr/>
          <p:nvPr/>
        </p:nvGrpSpPr>
        <p:grpSpPr>
          <a:xfrm>
            <a:off x="6591373" y="2283211"/>
            <a:ext cx="1331797" cy="273121"/>
            <a:chOff x="6023873" y="321087"/>
            <a:chExt cx="1029650" cy="237910"/>
          </a:xfrm>
        </p:grpSpPr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0BFA7EC4-C414-1E05-4691-84C81A3C0149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10.1.1.0/24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55" name="Graphic 254">
              <a:extLst>
                <a:ext uri="{FF2B5EF4-FFF2-40B4-BE49-F238E27FC236}">
                  <a16:creationId xmlns:a16="http://schemas.microsoft.com/office/drawing/2014/main" id="{D199C554-AF63-A910-79CE-2D51C9F61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3A9341BE-B400-E99B-065C-40F2111C1CBB}"/>
              </a:ext>
            </a:extLst>
          </p:cNvPr>
          <p:cNvSpPr/>
          <p:nvPr/>
        </p:nvSpPr>
        <p:spPr>
          <a:xfrm>
            <a:off x="8553692" y="2395538"/>
            <a:ext cx="2762827" cy="225333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BC85E554-D80B-D50F-9422-8A7B8D743767}"/>
              </a:ext>
            </a:extLst>
          </p:cNvPr>
          <p:cNvGrpSpPr/>
          <p:nvPr/>
        </p:nvGrpSpPr>
        <p:grpSpPr>
          <a:xfrm>
            <a:off x="8543314" y="2283211"/>
            <a:ext cx="1263521" cy="284385"/>
            <a:chOff x="6023873" y="321087"/>
            <a:chExt cx="981636" cy="237910"/>
          </a:xfrm>
        </p:grpSpPr>
        <p:sp>
          <p:nvSpPr>
            <p:cNvPr id="258" name="Rectangle: Rounded Corners 257">
              <a:extLst>
                <a:ext uri="{FF2B5EF4-FFF2-40B4-BE49-F238E27FC236}">
                  <a16:creationId xmlns:a16="http://schemas.microsoft.com/office/drawing/2014/main" id="{15C5BC01-5C64-F4C7-EBE4-52454A9CB237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100.64.0.0/10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59" name="Graphic 258">
              <a:extLst>
                <a:ext uri="{FF2B5EF4-FFF2-40B4-BE49-F238E27FC236}">
                  <a16:creationId xmlns:a16="http://schemas.microsoft.com/office/drawing/2014/main" id="{2F7D392D-B1C6-4443-A5B8-4516A360B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F66580E7-2AFC-9470-76F9-259C34ADF334}"/>
              </a:ext>
            </a:extLst>
          </p:cNvPr>
          <p:cNvCxnSpPr>
            <a:cxnSpLocks/>
          </p:cNvCxnSpPr>
          <p:nvPr/>
        </p:nvCxnSpPr>
        <p:spPr>
          <a:xfrm>
            <a:off x="7697252" y="2709000"/>
            <a:ext cx="85644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9913D3B4-3488-668A-8DD4-F4673070A7A7}"/>
              </a:ext>
            </a:extLst>
          </p:cNvPr>
          <p:cNvSpPr/>
          <p:nvPr/>
        </p:nvSpPr>
        <p:spPr>
          <a:xfrm>
            <a:off x="7908558" y="2540079"/>
            <a:ext cx="581617" cy="33572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Virtual network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kumimoji="0" lang="en-US" sz="7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eering</a:t>
            </a:r>
            <a:endParaRPr kumimoji="0" lang="it-IT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B8A0DBC7-610F-6FCA-9C02-225A8D8E07C1}"/>
              </a:ext>
            </a:extLst>
          </p:cNvPr>
          <p:cNvSpPr/>
          <p:nvPr/>
        </p:nvSpPr>
        <p:spPr>
          <a:xfrm>
            <a:off x="6502416" y="2129721"/>
            <a:ext cx="4967501" cy="26921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83858625-88B8-E1ED-7DEE-48221554BB15}"/>
              </a:ext>
            </a:extLst>
          </p:cNvPr>
          <p:cNvSpPr/>
          <p:nvPr/>
        </p:nvSpPr>
        <p:spPr>
          <a:xfrm>
            <a:off x="1060127" y="2395538"/>
            <a:ext cx="4152735" cy="225333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5A23234B-047A-97F7-D958-159370B59AE0}"/>
              </a:ext>
            </a:extLst>
          </p:cNvPr>
          <p:cNvGrpSpPr/>
          <p:nvPr/>
        </p:nvGrpSpPr>
        <p:grpSpPr>
          <a:xfrm>
            <a:off x="976754" y="2302608"/>
            <a:ext cx="1814647" cy="230543"/>
            <a:chOff x="6023873" y="321087"/>
            <a:chExt cx="1646935" cy="239381"/>
          </a:xfrm>
        </p:grpSpPr>
        <p:sp>
          <p:nvSpPr>
            <p:cNvPr id="265" name="Rectangle: Rounded Corners 264">
              <a:extLst>
                <a:ext uri="{FF2B5EF4-FFF2-40B4-BE49-F238E27FC236}">
                  <a16:creationId xmlns:a16="http://schemas.microsoft.com/office/drawing/2014/main" id="{A9DFD4A5-6C36-8825-0FA4-2DE21B9B0E9C}"/>
                </a:ext>
              </a:extLst>
            </p:cNvPr>
            <p:cNvSpPr/>
            <p:nvPr/>
          </p:nvSpPr>
          <p:spPr>
            <a:xfrm>
              <a:off x="6023873" y="321087"/>
              <a:ext cx="1646935" cy="239381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Routable LZ v</a:t>
              </a:r>
              <a:r>
                <a:rPr lang="en-US" sz="800" b="1" kern="0" dirty="0" err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irtual</a:t>
              </a: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network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10.1.1.0/20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66" name="Graphic 265">
              <a:extLst>
                <a:ext uri="{FF2B5EF4-FFF2-40B4-BE49-F238E27FC236}">
                  <a16:creationId xmlns:a16="http://schemas.microsoft.com/office/drawing/2014/main" id="{830F174E-E631-94FB-C181-4B2F64D9F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C236F3FB-2B38-7F9A-95C0-ACF532C95504}"/>
              </a:ext>
            </a:extLst>
          </p:cNvPr>
          <p:cNvSpPr/>
          <p:nvPr/>
        </p:nvSpPr>
        <p:spPr>
          <a:xfrm rot="5400000">
            <a:off x="1331612" y="2703562"/>
            <a:ext cx="1597219" cy="1450876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8" name="Graphic 267">
            <a:extLst>
              <a:ext uri="{FF2B5EF4-FFF2-40B4-BE49-F238E27FC236}">
                <a16:creationId xmlns:a16="http://schemas.microsoft.com/office/drawing/2014/main" id="{705DD873-E47B-6CA9-F6CB-C95BC9351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9912" y="2771316"/>
            <a:ext cx="358926" cy="329373"/>
          </a:xfrm>
          <a:prstGeom prst="rect">
            <a:avLst/>
          </a:prstGeom>
        </p:spPr>
      </p:pic>
      <p:sp>
        <p:nvSpPr>
          <p:cNvPr id="269" name="Rectangle 268">
            <a:extLst>
              <a:ext uri="{FF2B5EF4-FFF2-40B4-BE49-F238E27FC236}">
                <a16:creationId xmlns:a16="http://schemas.microsoft.com/office/drawing/2014/main" id="{B1C843A1-B809-BC92-8A94-B2F7DB333449}"/>
              </a:ext>
            </a:extLst>
          </p:cNvPr>
          <p:cNvSpPr/>
          <p:nvPr/>
        </p:nvSpPr>
        <p:spPr>
          <a:xfrm>
            <a:off x="887797" y="2149117"/>
            <a:ext cx="4488017" cy="26921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70" name="Graphic 269">
            <a:extLst>
              <a:ext uri="{FF2B5EF4-FFF2-40B4-BE49-F238E27FC236}">
                <a16:creationId xmlns:a16="http://schemas.microsoft.com/office/drawing/2014/main" id="{17FFEF78-4875-535F-C685-E273F2D78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57704" y="3284330"/>
            <a:ext cx="358926" cy="329373"/>
          </a:xfrm>
          <a:prstGeom prst="rect">
            <a:avLst/>
          </a:prstGeom>
        </p:spPr>
      </p:pic>
      <p:pic>
        <p:nvPicPr>
          <p:cNvPr id="271" name="Graphic 270">
            <a:extLst>
              <a:ext uri="{FF2B5EF4-FFF2-40B4-BE49-F238E27FC236}">
                <a16:creationId xmlns:a16="http://schemas.microsoft.com/office/drawing/2014/main" id="{A156EAF2-E389-3C6A-BDFB-DB227956D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60305" y="3818166"/>
            <a:ext cx="358926" cy="329373"/>
          </a:xfrm>
          <a:prstGeom prst="rect">
            <a:avLst/>
          </a:prstGeom>
        </p:spPr>
      </p:pic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0A14BAD7-32B5-0BF1-927C-FEBBA90F842D}"/>
              </a:ext>
            </a:extLst>
          </p:cNvPr>
          <p:cNvSpPr/>
          <p:nvPr/>
        </p:nvSpPr>
        <p:spPr>
          <a:xfrm rot="5400000">
            <a:off x="2746003" y="2976014"/>
            <a:ext cx="1597219" cy="919122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3FA63751-D535-FD2B-545B-5C8BDA09ADDC}"/>
              </a:ext>
            </a:extLst>
          </p:cNvPr>
          <p:cNvGrpSpPr/>
          <p:nvPr/>
        </p:nvGrpSpPr>
        <p:grpSpPr>
          <a:xfrm>
            <a:off x="3921396" y="4175056"/>
            <a:ext cx="147034" cy="80306"/>
            <a:chOff x="6023872" y="321087"/>
            <a:chExt cx="418809" cy="237910"/>
          </a:xfrm>
        </p:grpSpPr>
        <p:sp>
          <p:nvSpPr>
            <p:cNvPr id="274" name="Rectangle: Rounded Corners 273">
              <a:extLst>
                <a:ext uri="{FF2B5EF4-FFF2-40B4-BE49-F238E27FC236}">
                  <a16:creationId xmlns:a16="http://schemas.microsoft.com/office/drawing/2014/main" id="{D9BC2222-6D5B-B115-783E-5F104D1EE0CA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75" name="Graphic 274">
              <a:extLst>
                <a:ext uri="{FF2B5EF4-FFF2-40B4-BE49-F238E27FC236}">
                  <a16:creationId xmlns:a16="http://schemas.microsoft.com/office/drawing/2014/main" id="{763139AF-BF8D-C788-4F8B-96DC7289E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276" name="Graphic 275">
            <a:extLst>
              <a:ext uri="{FF2B5EF4-FFF2-40B4-BE49-F238E27FC236}">
                <a16:creationId xmlns:a16="http://schemas.microsoft.com/office/drawing/2014/main" id="{60D2871C-FD87-EE81-DBB4-230820680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62683" y="2738288"/>
            <a:ext cx="358926" cy="329373"/>
          </a:xfrm>
          <a:prstGeom prst="rect">
            <a:avLst/>
          </a:prstGeom>
        </p:spPr>
      </p:pic>
      <p:pic>
        <p:nvPicPr>
          <p:cNvPr id="277" name="Graphic 276">
            <a:extLst>
              <a:ext uri="{FF2B5EF4-FFF2-40B4-BE49-F238E27FC236}">
                <a16:creationId xmlns:a16="http://schemas.microsoft.com/office/drawing/2014/main" id="{6722BD04-FB22-9213-0948-03B79372C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0473" y="3251301"/>
            <a:ext cx="358926" cy="329373"/>
          </a:xfrm>
          <a:prstGeom prst="rect">
            <a:avLst/>
          </a:prstGeom>
        </p:spPr>
      </p:pic>
      <p:pic>
        <p:nvPicPr>
          <p:cNvPr id="278" name="Graphic 277">
            <a:extLst>
              <a:ext uri="{FF2B5EF4-FFF2-40B4-BE49-F238E27FC236}">
                <a16:creationId xmlns:a16="http://schemas.microsoft.com/office/drawing/2014/main" id="{26A07F84-77EF-BC06-D330-97AFD889D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3074" y="3785139"/>
            <a:ext cx="358926" cy="329373"/>
          </a:xfrm>
          <a:prstGeom prst="rect">
            <a:avLst/>
          </a:prstGeom>
        </p:spPr>
      </p:pic>
      <p:pic>
        <p:nvPicPr>
          <p:cNvPr id="279" name="Graphic 278">
            <a:extLst>
              <a:ext uri="{FF2B5EF4-FFF2-40B4-BE49-F238E27FC236}">
                <a16:creationId xmlns:a16="http://schemas.microsoft.com/office/drawing/2014/main" id="{ADFB3781-C2E3-5996-635D-A7720F6425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768" y="3224074"/>
            <a:ext cx="350645" cy="380487"/>
          </a:xfrm>
          <a:prstGeom prst="rect">
            <a:avLst/>
          </a:prstGeom>
        </p:spPr>
      </p:pic>
      <p:cxnSp>
        <p:nvCxnSpPr>
          <p:cNvPr id="280" name="Connector: Elbow 279">
            <a:extLst>
              <a:ext uri="{FF2B5EF4-FFF2-40B4-BE49-F238E27FC236}">
                <a16:creationId xmlns:a16="http://schemas.microsoft.com/office/drawing/2014/main" id="{27D2887C-8221-D815-F66E-2E5560AAE67D}"/>
              </a:ext>
            </a:extLst>
          </p:cNvPr>
          <p:cNvCxnSpPr>
            <a:cxnSpLocks/>
            <a:stCxn id="279" idx="0"/>
            <a:endCxn id="276" idx="1"/>
          </p:cNvCxnSpPr>
          <p:nvPr/>
        </p:nvCxnSpPr>
        <p:spPr>
          <a:xfrm rot="5400000" flipH="1" flipV="1">
            <a:off x="3263337" y="2924730"/>
            <a:ext cx="321099" cy="2775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ctor: Elbow 280">
            <a:extLst>
              <a:ext uri="{FF2B5EF4-FFF2-40B4-BE49-F238E27FC236}">
                <a16:creationId xmlns:a16="http://schemas.microsoft.com/office/drawing/2014/main" id="{1D8834FD-2F1F-2D18-2740-C4112736B1C7}"/>
              </a:ext>
            </a:extLst>
          </p:cNvPr>
          <p:cNvCxnSpPr>
            <a:cxnSpLocks/>
            <a:stCxn id="279" idx="2"/>
            <a:endCxn id="278" idx="1"/>
          </p:cNvCxnSpPr>
          <p:nvPr/>
        </p:nvCxnSpPr>
        <p:spPr>
          <a:xfrm rot="16200000" flipH="1">
            <a:off x="3256450" y="3633200"/>
            <a:ext cx="345266" cy="2879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0AE1F3BA-FAB6-C3D4-8AD0-97BECA6C891A}"/>
              </a:ext>
            </a:extLst>
          </p:cNvPr>
          <p:cNvCxnSpPr>
            <a:stCxn id="279" idx="3"/>
            <a:endCxn id="277" idx="1"/>
          </p:cNvCxnSpPr>
          <p:nvPr/>
        </p:nvCxnSpPr>
        <p:spPr>
          <a:xfrm>
            <a:off x="3460413" y="3414316"/>
            <a:ext cx="110060" cy="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58800900-E22F-D2BC-B5C5-9215E6E962E6}"/>
              </a:ext>
            </a:extLst>
          </p:cNvPr>
          <p:cNvCxnSpPr>
            <a:cxnSpLocks/>
            <a:endCxn id="268" idx="1"/>
          </p:cNvCxnSpPr>
          <p:nvPr/>
        </p:nvCxnSpPr>
        <p:spPr>
          <a:xfrm flipV="1">
            <a:off x="1894686" y="2936003"/>
            <a:ext cx="455226" cy="510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64445AC7-F134-7D6D-F481-7AC6C3858B93}"/>
              </a:ext>
            </a:extLst>
          </p:cNvPr>
          <p:cNvCxnSpPr>
            <a:cxnSpLocks/>
            <a:endCxn id="270" idx="1"/>
          </p:cNvCxnSpPr>
          <p:nvPr/>
        </p:nvCxnSpPr>
        <p:spPr>
          <a:xfrm>
            <a:off x="1894686" y="3446319"/>
            <a:ext cx="463017" cy="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39481CA3-8FF4-DF81-D2F4-24193DBB9F9B}"/>
              </a:ext>
            </a:extLst>
          </p:cNvPr>
          <p:cNvCxnSpPr>
            <a:cxnSpLocks/>
            <a:endCxn id="271" idx="1"/>
          </p:cNvCxnSpPr>
          <p:nvPr/>
        </p:nvCxnSpPr>
        <p:spPr>
          <a:xfrm>
            <a:off x="1894686" y="3446319"/>
            <a:ext cx="465618" cy="536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2B9C76F7-AA34-AB96-C9E8-AA1F985DE181}"/>
              </a:ext>
            </a:extLst>
          </p:cNvPr>
          <p:cNvSpPr/>
          <p:nvPr/>
        </p:nvSpPr>
        <p:spPr>
          <a:xfrm rot="5400000">
            <a:off x="3754801" y="3163207"/>
            <a:ext cx="1597219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1C87F3EC-CDB8-A3F8-62EA-C8226C70C34B}"/>
              </a:ext>
            </a:extLst>
          </p:cNvPr>
          <p:cNvGrpSpPr/>
          <p:nvPr/>
        </p:nvGrpSpPr>
        <p:grpSpPr>
          <a:xfrm>
            <a:off x="4743159" y="4175213"/>
            <a:ext cx="147034" cy="80306"/>
            <a:chOff x="6023872" y="321087"/>
            <a:chExt cx="418809" cy="237910"/>
          </a:xfrm>
        </p:grpSpPr>
        <p:sp>
          <p:nvSpPr>
            <p:cNvPr id="288" name="Rectangle: Rounded Corners 287">
              <a:extLst>
                <a:ext uri="{FF2B5EF4-FFF2-40B4-BE49-F238E27FC236}">
                  <a16:creationId xmlns:a16="http://schemas.microsoft.com/office/drawing/2014/main" id="{1028472D-636D-EA9B-3D9C-7776C1818E3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89" name="Graphic 288">
              <a:extLst>
                <a:ext uri="{FF2B5EF4-FFF2-40B4-BE49-F238E27FC236}">
                  <a16:creationId xmlns:a16="http://schemas.microsoft.com/office/drawing/2014/main" id="{CFADB269-CE51-98CC-203D-D24C3DAF0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290" name="Graphic 289">
            <a:extLst>
              <a:ext uri="{FF2B5EF4-FFF2-40B4-BE49-F238E27FC236}">
                <a16:creationId xmlns:a16="http://schemas.microsoft.com/office/drawing/2014/main" id="{D4D17FCD-8F38-F8E2-7DB3-B7969CCC8B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94837" y="3818166"/>
            <a:ext cx="358926" cy="329373"/>
          </a:xfrm>
          <a:prstGeom prst="rect">
            <a:avLst/>
          </a:prstGeom>
        </p:spPr>
      </p:pic>
      <p:pic>
        <p:nvPicPr>
          <p:cNvPr id="291" name="Graphic 290">
            <a:extLst>
              <a:ext uri="{FF2B5EF4-FFF2-40B4-BE49-F238E27FC236}">
                <a16:creationId xmlns:a16="http://schemas.microsoft.com/office/drawing/2014/main" id="{9ADD4663-AC33-159D-2B1D-21F70CB39A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76805" y="2738288"/>
            <a:ext cx="358926" cy="407435"/>
          </a:xfrm>
          <a:prstGeom prst="rect">
            <a:avLst/>
          </a:prstGeom>
        </p:spPr>
      </p:pic>
      <p:pic>
        <p:nvPicPr>
          <p:cNvPr id="292" name="Graphic 291">
            <a:extLst>
              <a:ext uri="{FF2B5EF4-FFF2-40B4-BE49-F238E27FC236}">
                <a16:creationId xmlns:a16="http://schemas.microsoft.com/office/drawing/2014/main" id="{46BF4367-64CF-1E32-1707-4DD72B2704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90159" y="3239619"/>
            <a:ext cx="350645" cy="380487"/>
          </a:xfrm>
          <a:prstGeom prst="rect">
            <a:avLst/>
          </a:prstGeom>
        </p:spPr>
      </p:pic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F7399E5D-437D-140C-6D21-89085DD48C9A}"/>
              </a:ext>
            </a:extLst>
          </p:cNvPr>
          <p:cNvSpPr/>
          <p:nvPr/>
        </p:nvSpPr>
        <p:spPr>
          <a:xfrm rot="5400000">
            <a:off x="8728785" y="3046988"/>
            <a:ext cx="1597219" cy="919122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4EB76AD-1DC4-3586-1663-DC75B4831FA4}"/>
              </a:ext>
            </a:extLst>
          </p:cNvPr>
          <p:cNvGrpSpPr/>
          <p:nvPr/>
        </p:nvGrpSpPr>
        <p:grpSpPr>
          <a:xfrm>
            <a:off x="9904180" y="4246031"/>
            <a:ext cx="147034" cy="80306"/>
            <a:chOff x="6023872" y="321087"/>
            <a:chExt cx="418809" cy="237910"/>
          </a:xfrm>
        </p:grpSpPr>
        <p:sp>
          <p:nvSpPr>
            <p:cNvPr id="295" name="Rectangle: Rounded Corners 294">
              <a:extLst>
                <a:ext uri="{FF2B5EF4-FFF2-40B4-BE49-F238E27FC236}">
                  <a16:creationId xmlns:a16="http://schemas.microsoft.com/office/drawing/2014/main" id="{512BA3DE-2B3D-2FAE-4842-312E4B567ED8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96" name="Graphic 295">
              <a:extLst>
                <a:ext uri="{FF2B5EF4-FFF2-40B4-BE49-F238E27FC236}">
                  <a16:creationId xmlns:a16="http://schemas.microsoft.com/office/drawing/2014/main" id="{99ACAC04-BAD6-0BA6-F2C3-CC6F027321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297" name="Graphic 296">
            <a:extLst>
              <a:ext uri="{FF2B5EF4-FFF2-40B4-BE49-F238E27FC236}">
                <a16:creationId xmlns:a16="http://schemas.microsoft.com/office/drawing/2014/main" id="{CEB112E5-68C3-DA26-CC02-B35905635E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5465" y="2809263"/>
            <a:ext cx="358926" cy="329373"/>
          </a:xfrm>
          <a:prstGeom prst="rect">
            <a:avLst/>
          </a:prstGeom>
        </p:spPr>
      </p:pic>
      <p:pic>
        <p:nvPicPr>
          <p:cNvPr id="298" name="Graphic 297">
            <a:extLst>
              <a:ext uri="{FF2B5EF4-FFF2-40B4-BE49-F238E27FC236}">
                <a16:creationId xmlns:a16="http://schemas.microsoft.com/office/drawing/2014/main" id="{E4D483B9-7760-903C-A9FB-91496394BF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53256" y="3322276"/>
            <a:ext cx="358926" cy="329373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2BEB33BF-27C2-FB3D-DF68-0739B6BB1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55857" y="3856114"/>
            <a:ext cx="358926" cy="329373"/>
          </a:xfrm>
          <a:prstGeom prst="rect">
            <a:avLst/>
          </a:prstGeom>
        </p:spPr>
      </p:pic>
      <p:pic>
        <p:nvPicPr>
          <p:cNvPr id="300" name="Graphic 299">
            <a:extLst>
              <a:ext uri="{FF2B5EF4-FFF2-40B4-BE49-F238E27FC236}">
                <a16:creationId xmlns:a16="http://schemas.microsoft.com/office/drawing/2014/main" id="{91E78245-AE6D-9071-6302-8C8F052151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92551" y="3295049"/>
            <a:ext cx="350645" cy="380487"/>
          </a:xfrm>
          <a:prstGeom prst="rect">
            <a:avLst/>
          </a:prstGeom>
        </p:spPr>
      </p:pic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347378D4-969E-495E-D17E-E159D525BA4A}"/>
              </a:ext>
            </a:extLst>
          </p:cNvPr>
          <p:cNvCxnSpPr>
            <a:cxnSpLocks/>
            <a:stCxn id="300" idx="0"/>
            <a:endCxn id="297" idx="1"/>
          </p:cNvCxnSpPr>
          <p:nvPr/>
        </p:nvCxnSpPr>
        <p:spPr>
          <a:xfrm rot="5400000" flipH="1" flipV="1">
            <a:off x="9246119" y="2995704"/>
            <a:ext cx="321099" cy="2775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or: Elbow 301">
            <a:extLst>
              <a:ext uri="{FF2B5EF4-FFF2-40B4-BE49-F238E27FC236}">
                <a16:creationId xmlns:a16="http://schemas.microsoft.com/office/drawing/2014/main" id="{8D711E67-8A64-A3A2-3ACC-0B7AE993409F}"/>
              </a:ext>
            </a:extLst>
          </p:cNvPr>
          <p:cNvCxnSpPr>
            <a:cxnSpLocks/>
            <a:stCxn id="300" idx="2"/>
            <a:endCxn id="299" idx="1"/>
          </p:cNvCxnSpPr>
          <p:nvPr/>
        </p:nvCxnSpPr>
        <p:spPr>
          <a:xfrm rot="16200000" flipH="1">
            <a:off x="9239232" y="3704175"/>
            <a:ext cx="345266" cy="2879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A6A4B754-FBE1-3EF8-46F4-96A963E3C0EF}"/>
              </a:ext>
            </a:extLst>
          </p:cNvPr>
          <p:cNvCxnSpPr>
            <a:stCxn id="300" idx="3"/>
            <a:endCxn id="298" idx="1"/>
          </p:cNvCxnSpPr>
          <p:nvPr/>
        </p:nvCxnSpPr>
        <p:spPr>
          <a:xfrm>
            <a:off x="9443195" y="3485291"/>
            <a:ext cx="110060" cy="1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01A4E5A3-6E5D-69CE-5064-80133184372A}"/>
              </a:ext>
            </a:extLst>
          </p:cNvPr>
          <p:cNvSpPr/>
          <p:nvPr/>
        </p:nvSpPr>
        <p:spPr>
          <a:xfrm rot="5400000">
            <a:off x="9737583" y="3234181"/>
            <a:ext cx="1597219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9E2873E0-8EF3-811B-38AC-95483EBFBE5B}"/>
              </a:ext>
            </a:extLst>
          </p:cNvPr>
          <p:cNvGrpSpPr/>
          <p:nvPr/>
        </p:nvGrpSpPr>
        <p:grpSpPr>
          <a:xfrm>
            <a:off x="10725943" y="4246188"/>
            <a:ext cx="147034" cy="80306"/>
            <a:chOff x="6023872" y="321087"/>
            <a:chExt cx="418809" cy="237910"/>
          </a:xfrm>
        </p:grpSpPr>
        <p:sp>
          <p:nvSpPr>
            <p:cNvPr id="306" name="Rectangle: Rounded Corners 305">
              <a:extLst>
                <a:ext uri="{FF2B5EF4-FFF2-40B4-BE49-F238E27FC236}">
                  <a16:creationId xmlns:a16="http://schemas.microsoft.com/office/drawing/2014/main" id="{B190A5E1-B66A-E949-E8CE-82D2D9C239E6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07" name="Graphic 306">
              <a:extLst>
                <a:ext uri="{FF2B5EF4-FFF2-40B4-BE49-F238E27FC236}">
                  <a16:creationId xmlns:a16="http://schemas.microsoft.com/office/drawing/2014/main" id="{B6C916EB-A68C-0BC7-B508-714854289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308" name="Graphic 307">
            <a:extLst>
              <a:ext uri="{FF2B5EF4-FFF2-40B4-BE49-F238E27FC236}">
                <a16:creationId xmlns:a16="http://schemas.microsoft.com/office/drawing/2014/main" id="{A9BC3F78-BB07-ED21-31A0-557D26EFDF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7620" y="3889140"/>
            <a:ext cx="358926" cy="329373"/>
          </a:xfrm>
          <a:prstGeom prst="rect">
            <a:avLst/>
          </a:prstGeom>
        </p:spPr>
      </p:pic>
      <p:pic>
        <p:nvPicPr>
          <p:cNvPr id="309" name="Graphic 308">
            <a:extLst>
              <a:ext uri="{FF2B5EF4-FFF2-40B4-BE49-F238E27FC236}">
                <a16:creationId xmlns:a16="http://schemas.microsoft.com/office/drawing/2014/main" id="{5B2D377C-D0BB-1C50-D34C-702C545538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59587" y="2809263"/>
            <a:ext cx="358926" cy="407435"/>
          </a:xfrm>
          <a:prstGeom prst="rect">
            <a:avLst/>
          </a:prstGeom>
        </p:spPr>
      </p:pic>
      <p:pic>
        <p:nvPicPr>
          <p:cNvPr id="310" name="Graphic 309">
            <a:extLst>
              <a:ext uri="{FF2B5EF4-FFF2-40B4-BE49-F238E27FC236}">
                <a16:creationId xmlns:a16="http://schemas.microsoft.com/office/drawing/2014/main" id="{3B8D7B3C-9737-2E2A-EB22-FB4FFE90F4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372943" y="3310594"/>
            <a:ext cx="350645" cy="380487"/>
          </a:xfrm>
          <a:prstGeom prst="rect">
            <a:avLst/>
          </a:prstGeom>
        </p:spPr>
      </p:pic>
      <p:sp>
        <p:nvSpPr>
          <p:cNvPr id="311" name="Oval 310">
            <a:extLst>
              <a:ext uri="{FF2B5EF4-FFF2-40B4-BE49-F238E27FC236}">
                <a16:creationId xmlns:a16="http://schemas.microsoft.com/office/drawing/2014/main" id="{025828EA-D509-B685-63F7-AE7A2F292CEF}"/>
              </a:ext>
            </a:extLst>
          </p:cNvPr>
          <p:cNvSpPr/>
          <p:nvPr/>
        </p:nvSpPr>
        <p:spPr>
          <a:xfrm>
            <a:off x="1133291" y="3390264"/>
            <a:ext cx="128893" cy="129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C6DED9DE-D4B0-591B-5BBA-21C5009306C5}"/>
              </a:ext>
            </a:extLst>
          </p:cNvPr>
          <p:cNvCxnSpPr>
            <a:cxnSpLocks/>
            <a:stCxn id="314" idx="1"/>
            <a:endCxn id="311" idx="6"/>
          </p:cNvCxnSpPr>
          <p:nvPr/>
        </p:nvCxnSpPr>
        <p:spPr>
          <a:xfrm flipH="1" flipV="1">
            <a:off x="1262184" y="3454910"/>
            <a:ext cx="211707" cy="207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Arrow: Striped Right 312">
            <a:extLst>
              <a:ext uri="{FF2B5EF4-FFF2-40B4-BE49-F238E27FC236}">
                <a16:creationId xmlns:a16="http://schemas.microsoft.com/office/drawing/2014/main" id="{A2626EFD-296F-E8B5-7156-B5C73F04D2DF}"/>
              </a:ext>
            </a:extLst>
          </p:cNvPr>
          <p:cNvSpPr/>
          <p:nvPr/>
        </p:nvSpPr>
        <p:spPr>
          <a:xfrm>
            <a:off x="5457171" y="3189482"/>
            <a:ext cx="963888" cy="61138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14" name="Graphic 313">
            <a:extLst>
              <a:ext uri="{FF2B5EF4-FFF2-40B4-BE49-F238E27FC236}">
                <a16:creationId xmlns:a16="http://schemas.microsoft.com/office/drawing/2014/main" id="{875E1041-9F62-53BF-4BE2-EFE3BEA7EE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73892" y="3226793"/>
            <a:ext cx="424280" cy="460388"/>
          </a:xfrm>
          <a:prstGeom prst="rect">
            <a:avLst/>
          </a:prstGeom>
        </p:spPr>
      </p:pic>
      <p:grpSp>
        <p:nvGrpSpPr>
          <p:cNvPr id="315" name="Group 314">
            <a:extLst>
              <a:ext uri="{FF2B5EF4-FFF2-40B4-BE49-F238E27FC236}">
                <a16:creationId xmlns:a16="http://schemas.microsoft.com/office/drawing/2014/main" id="{F3B93D51-9E61-B4C9-6F8E-D681FA626138}"/>
              </a:ext>
            </a:extLst>
          </p:cNvPr>
          <p:cNvGrpSpPr/>
          <p:nvPr/>
        </p:nvGrpSpPr>
        <p:grpSpPr>
          <a:xfrm>
            <a:off x="2708627" y="4175213"/>
            <a:ext cx="147034" cy="80306"/>
            <a:chOff x="6023872" y="321087"/>
            <a:chExt cx="418809" cy="237910"/>
          </a:xfrm>
        </p:grpSpPr>
        <p:sp>
          <p:nvSpPr>
            <p:cNvPr id="316" name="Rectangle: Rounded Corners 315">
              <a:extLst>
                <a:ext uri="{FF2B5EF4-FFF2-40B4-BE49-F238E27FC236}">
                  <a16:creationId xmlns:a16="http://schemas.microsoft.com/office/drawing/2014/main" id="{BFB6C716-F0B7-3616-D448-BD34B8ECC23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17" name="Graphic 316">
              <a:extLst>
                <a:ext uri="{FF2B5EF4-FFF2-40B4-BE49-F238E27FC236}">
                  <a16:creationId xmlns:a16="http://schemas.microsoft.com/office/drawing/2014/main" id="{8A033F93-2C7B-9B2F-3EA2-5631561B4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6CF793CA-C7E7-03F5-3E05-F6876B6E3A6F}"/>
              </a:ext>
            </a:extLst>
          </p:cNvPr>
          <p:cNvGrpSpPr/>
          <p:nvPr/>
        </p:nvGrpSpPr>
        <p:grpSpPr>
          <a:xfrm>
            <a:off x="6709223" y="2615223"/>
            <a:ext cx="1008799" cy="935936"/>
            <a:chOff x="3970685" y="4533304"/>
            <a:chExt cx="1702867" cy="1814339"/>
          </a:xfrm>
        </p:grpSpPr>
        <p:sp>
          <p:nvSpPr>
            <p:cNvPr id="319" name="Rectangle: Rounded Corners 318">
              <a:extLst>
                <a:ext uri="{FF2B5EF4-FFF2-40B4-BE49-F238E27FC236}">
                  <a16:creationId xmlns:a16="http://schemas.microsoft.com/office/drawing/2014/main" id="{89C78566-C9CF-E71A-DA04-BEA698A99CD9}"/>
                </a:ext>
              </a:extLst>
            </p:cNvPr>
            <p:cNvSpPr/>
            <p:nvPr/>
          </p:nvSpPr>
          <p:spPr>
            <a:xfrm rot="5400000">
              <a:off x="4090526" y="4698025"/>
              <a:ext cx="1747747" cy="1418305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20" name="Graphic 319">
              <a:extLst>
                <a:ext uri="{FF2B5EF4-FFF2-40B4-BE49-F238E27FC236}">
                  <a16:creationId xmlns:a16="http://schemas.microsoft.com/office/drawing/2014/main" id="{B9E3294E-C1DF-4C8F-C1F7-7E008C722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52910" y="4687504"/>
              <a:ext cx="376199" cy="360417"/>
            </a:xfrm>
            <a:prstGeom prst="rect">
              <a:avLst/>
            </a:prstGeom>
          </p:spPr>
        </p:pic>
        <p:pic>
          <p:nvPicPr>
            <p:cNvPr id="321" name="Graphic 320">
              <a:extLst>
                <a:ext uri="{FF2B5EF4-FFF2-40B4-BE49-F238E27FC236}">
                  <a16:creationId xmlns:a16="http://schemas.microsoft.com/office/drawing/2014/main" id="{782F5906-5887-E873-0386-986B717D0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61077" y="5248873"/>
              <a:ext cx="376199" cy="360417"/>
            </a:xfrm>
            <a:prstGeom prst="rect">
              <a:avLst/>
            </a:prstGeom>
          </p:spPr>
        </p:pic>
        <p:pic>
          <p:nvPicPr>
            <p:cNvPr id="322" name="Graphic 321">
              <a:extLst>
                <a:ext uri="{FF2B5EF4-FFF2-40B4-BE49-F238E27FC236}">
                  <a16:creationId xmlns:a16="http://schemas.microsoft.com/office/drawing/2014/main" id="{FE07D618-6E16-2089-73D5-34E4A654F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63801" y="5833025"/>
              <a:ext cx="376199" cy="360417"/>
            </a:xfrm>
            <a:prstGeom prst="rect">
              <a:avLst/>
            </a:prstGeom>
          </p:spPr>
        </p:pic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17ED6631-07D0-DD26-1FD5-02872871D3C8}"/>
                </a:ext>
              </a:extLst>
            </p:cNvPr>
            <p:cNvCxnSpPr>
              <a:cxnSpLocks/>
              <a:stCxn id="328" idx="3"/>
              <a:endCxn id="320" idx="1"/>
            </p:cNvCxnSpPr>
            <p:nvPr/>
          </p:nvCxnSpPr>
          <p:spPr>
            <a:xfrm flipV="1">
              <a:off x="4772380" y="4867714"/>
              <a:ext cx="280529" cy="570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8CF4AEFA-F829-D6D1-5A86-6B258E1FE3FE}"/>
                </a:ext>
              </a:extLst>
            </p:cNvPr>
            <p:cNvCxnSpPr>
              <a:cxnSpLocks/>
              <a:stCxn id="328" idx="3"/>
              <a:endCxn id="321" idx="1"/>
            </p:cNvCxnSpPr>
            <p:nvPr/>
          </p:nvCxnSpPr>
          <p:spPr>
            <a:xfrm flipV="1">
              <a:off x="4772380" y="5429082"/>
              <a:ext cx="288696" cy="8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3F107594-26C4-23C2-A966-B38FE18B5A00}"/>
                </a:ext>
              </a:extLst>
            </p:cNvPr>
            <p:cNvCxnSpPr>
              <a:cxnSpLocks/>
              <a:stCxn id="328" idx="3"/>
              <a:endCxn id="322" idx="1"/>
            </p:cNvCxnSpPr>
            <p:nvPr/>
          </p:nvCxnSpPr>
          <p:spPr>
            <a:xfrm>
              <a:off x="4772380" y="5437804"/>
              <a:ext cx="291421" cy="575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C40F73D4-6771-2432-70E5-A5878C72AAD1}"/>
                </a:ext>
              </a:extLst>
            </p:cNvPr>
            <p:cNvSpPr/>
            <p:nvPr/>
          </p:nvSpPr>
          <p:spPr>
            <a:xfrm>
              <a:off x="3970685" y="5364793"/>
              <a:ext cx="135095" cy="1414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327" name="Straight Arrow Connector 326">
              <a:extLst>
                <a:ext uri="{FF2B5EF4-FFF2-40B4-BE49-F238E27FC236}">
                  <a16:creationId xmlns:a16="http://schemas.microsoft.com/office/drawing/2014/main" id="{AE9B3B0F-52FD-D4F9-79ED-A99A20C19A79}"/>
                </a:ext>
              </a:extLst>
            </p:cNvPr>
            <p:cNvCxnSpPr>
              <a:cxnSpLocks/>
              <a:stCxn id="328" idx="1"/>
              <a:endCxn id="326" idx="6"/>
            </p:cNvCxnSpPr>
            <p:nvPr/>
          </p:nvCxnSpPr>
          <p:spPr>
            <a:xfrm flipH="1" flipV="1">
              <a:off x="4105780" y="5435532"/>
              <a:ext cx="221900" cy="227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8" name="Graphic 327">
              <a:extLst>
                <a:ext uri="{FF2B5EF4-FFF2-40B4-BE49-F238E27FC236}">
                  <a16:creationId xmlns:a16="http://schemas.microsoft.com/office/drawing/2014/main" id="{51B7F999-DD9D-7C8E-FAFF-3649D52C7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27680" y="5185913"/>
              <a:ext cx="444700" cy="503781"/>
            </a:xfrm>
            <a:prstGeom prst="rect">
              <a:avLst/>
            </a:prstGeom>
          </p:spPr>
        </p:pic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2ABC0029-E398-E977-E5F6-9168083D42F2}"/>
                </a:ext>
              </a:extLst>
            </p:cNvPr>
            <p:cNvGrpSpPr/>
            <p:nvPr/>
          </p:nvGrpSpPr>
          <p:grpSpPr>
            <a:xfrm>
              <a:off x="5398856" y="6223712"/>
              <a:ext cx="178962" cy="123931"/>
              <a:chOff x="4865972" y="321082"/>
              <a:chExt cx="486347" cy="335525"/>
            </a:xfrm>
          </p:grpSpPr>
          <p:sp>
            <p:nvSpPr>
              <p:cNvPr id="330" name="Rectangle: Rounded Corners 329">
                <a:extLst>
                  <a:ext uri="{FF2B5EF4-FFF2-40B4-BE49-F238E27FC236}">
                    <a16:creationId xmlns:a16="http://schemas.microsoft.com/office/drawing/2014/main" id="{F9EABC7B-38B3-DB07-F672-43E4D8FFA44D}"/>
                  </a:ext>
                </a:extLst>
              </p:cNvPr>
              <p:cNvSpPr/>
              <p:nvPr/>
            </p:nvSpPr>
            <p:spPr>
              <a:xfrm>
                <a:off x="4865972" y="321082"/>
                <a:ext cx="486347" cy="335524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331" name="Graphic 330">
                <a:extLst>
                  <a:ext uri="{FF2B5EF4-FFF2-40B4-BE49-F238E27FC236}">
                    <a16:creationId xmlns:a16="http://schemas.microsoft.com/office/drawing/2014/main" id="{AC2BA80D-18E4-2183-70B8-3CDA4E3047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961284" y="330797"/>
                <a:ext cx="325826" cy="325810"/>
              </a:xfrm>
              <a:prstGeom prst="rect">
                <a:avLst/>
              </a:prstGeom>
            </p:spPr>
          </p:pic>
        </p:grpSp>
      </p:grp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id="{0022FFA9-F0A1-C06B-D2DF-E379351F999A}"/>
              </a:ext>
            </a:extLst>
          </p:cNvPr>
          <p:cNvCxnSpPr>
            <a:cxnSpLocks/>
            <a:stCxn id="319" idx="0"/>
            <a:endCxn id="300" idx="1"/>
          </p:cNvCxnSpPr>
          <p:nvPr/>
        </p:nvCxnSpPr>
        <p:spPr>
          <a:xfrm>
            <a:off x="7718022" y="3066016"/>
            <a:ext cx="1374529" cy="419277"/>
          </a:xfrm>
          <a:prstGeom prst="straightConnector1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F9C44F69-5BF3-54FA-E288-FF11B652044F}"/>
              </a:ext>
            </a:extLst>
          </p:cNvPr>
          <p:cNvSpPr/>
          <p:nvPr/>
        </p:nvSpPr>
        <p:spPr>
          <a:xfrm>
            <a:off x="4648968" y="2104386"/>
            <a:ext cx="852370" cy="17100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Landing zone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F5C40645-54CC-3F6D-A9E1-03EB09FDA37A}"/>
              </a:ext>
            </a:extLst>
          </p:cNvPr>
          <p:cNvSpPr/>
          <p:nvPr/>
        </p:nvSpPr>
        <p:spPr>
          <a:xfrm>
            <a:off x="10768793" y="2076316"/>
            <a:ext cx="852370" cy="17100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Landing zone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35" name="Picture 334" descr="A logo of a company&#10;&#10;Description automatically generated">
            <a:extLst>
              <a:ext uri="{FF2B5EF4-FFF2-40B4-BE49-F238E27FC236}">
                <a16:creationId xmlns:a16="http://schemas.microsoft.com/office/drawing/2014/main" id="{BE767D54-9E1F-3ABA-CBEB-25688A0EAD9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3" y="4684882"/>
            <a:ext cx="1918705" cy="101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6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2023-07-20T17:32:41Z</dcterms:created>
  <dcterms:modified xsi:type="dcterms:W3CDTF">2023-07-20T17:36:09Z</dcterms:modified>
</cp:coreProperties>
</file>