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A199-A069-1C6D-F5AD-70286E889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D76A7-EEEB-4D34-71D4-ACC2A1C4A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29D14-983D-1125-7EC6-27660419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E9808-2459-51CE-E69B-1CB69090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6062-00A6-A62D-D8F2-873E222A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C39D-018D-70B1-6B03-A0116491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9ABEB-B5A5-075D-10C7-277559978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4178B-6656-12B3-BCD7-3D8571AE0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A0EE0-1B14-B995-1D0D-8BE9D341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EF0ED-DEFB-0F3E-7874-A395AFBE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034BA-DB77-E745-379B-536A097D7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6935D-D563-D241-C676-347B9722F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ADE6D-31DE-AA9F-1EB5-55EC9527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B3D16-3351-B775-55B1-FFFEBCDC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D8166-2541-48E3-2D13-494F34EE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8C7B-C106-BEBF-7B98-09B16EA90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EAB0D-4431-421E-23D1-9571F7C7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FC11F-D710-9227-6696-C1A29DB1D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021BD-E95A-F881-8F62-967E0DD8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7CB70-4658-3F6B-27E9-A7EFF140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FAA6-DDDE-76FC-B99C-D9618FF0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BE0C7-DF18-3011-72DF-D235494E8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C83DF-97F0-8DA6-E13E-0B7BA260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58CEE-DD42-3294-E029-35A18BF4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9961F-CCDC-060C-FC4D-7D880676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FDD7-ABE9-E4B3-6788-3797EAC9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8B94-FBA1-DCE2-0C96-FAAF8BBFF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83004-612B-502A-3DB7-5AB08E4D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E4525-CC95-DB27-7BFC-40A78315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5F36A-9723-A909-2959-D66FEC7D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9939A-C406-2DED-23A7-7FD7F02C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9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7AA8-785E-41EE-4302-8660C2A5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DD2BF-C8F8-FD17-6950-7952D5170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941D7-620B-E0D1-5B9F-B8F1848E8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F4910A-3E0A-21CE-ECB5-F515439C2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8351E1-AD3E-3D3A-FF57-21C296C0B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05DBE-15E6-A506-9C0F-FB5D4243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9D2E3-B28A-1195-F977-6E8A36DF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5BC99-8F9C-04B0-E1C4-5CD697C9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3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8C8D-21B5-A118-D1D5-894EA23D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6125E-39D6-32F7-9F08-024858DE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35EA6-23C3-3677-62AF-EE000AB3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0B69C-62A8-2D8C-EE66-4793E4D6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597E5D-A243-FA19-2F70-D4B80726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36D57-DB04-B794-752C-ADC93A32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8EAEF-08D3-976C-3889-48074302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7EC-4F77-2556-D4F4-3B51EFD78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9E56A-BEFC-6052-4178-89FAC45A4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01A75-5901-4A8C-621D-CC11A21F7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3E4DA-6A2F-6B09-6F53-09905BB7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5E2A9-3F8F-1DD0-B26B-2E0C8161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AA984-D8DC-45C8-B018-97943CB9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8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4C6D-6EB9-7D21-CA03-5726E2F54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12A4D-D722-6FF2-8448-3E69CC1E4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83532-459E-8347-8003-DD0EA4CC5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7602A-AA4D-5126-3FB2-4E31926D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8508B-4DFD-54B1-87AF-47723167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305F2-F999-C6BE-35E2-A00873ED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2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2D4AA6-40DF-58F1-6677-44D043320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A8047-52E5-FAFE-6AE0-6FD65806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2FA3-2D80-CD11-70C0-8262AACD4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0E5321-C3B8-4166-B0F1-95BA366499D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1D7BA-0ADB-5EBB-DA26-CCCB45143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4F02A-A662-374C-9B1D-21D8924EE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E4E3B5-3566-4AE4-AD27-93FFFA7D0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3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5DB257-AFF0-C62E-374C-1FFAEC9E0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82" y="511811"/>
            <a:ext cx="10650635" cy="58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39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2023-07-20T17:24:38Z</dcterms:created>
  <dcterms:modified xsi:type="dcterms:W3CDTF">2023-07-20T17:25:23Z</dcterms:modified>
</cp:coreProperties>
</file>