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4CA9-0EF9-93DB-108C-9559A0B7E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649ED-85AF-02E4-160A-B9D1A5527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A167D-8028-0986-563A-8AA7C93E8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7036C-408E-2686-1BA6-ED335A3C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BC29D-1FDE-93A0-A591-687A5C20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8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BEFD-EDCE-C7FF-4BA1-895587C7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C3607-05DD-BEA5-216D-77A282F60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2CE42-B446-D098-870A-9278EF58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02FB-738F-44FE-5AD9-481FEF00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3CC69-9A2C-0ED8-52ED-F72C36C8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9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619CC-5ED4-8FB3-3577-FFD9FB436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8E48AF-07F6-1CB8-FB51-26A153D52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E4926-6A3E-1A92-2D2F-C5D23B1B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0446A-36CA-89BC-5F9A-BBC8A0E88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32E68-408F-470B-F1FC-3FFC8CA63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3C64-9853-4A0B-951A-96D868EFC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678E1-FDC1-8C4E-0C11-181ECB0D5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38A6-89DA-3260-525C-2BC748F1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AD544-0CFF-76A3-3543-A852708A3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7F682-62F7-80A5-7309-CDC04D02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8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ACC0-7B00-99D7-3B53-B760D911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DFCB7-DC1B-B022-D492-788D260D3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44DCD-D3F9-6B51-3EC1-9723951B8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4D571-38F2-01E5-985A-809B49E5A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E0C79-EECB-07B4-7434-C8214EE6D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3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8D5D-AC36-1C16-5D00-267786DCE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75F44-CC3B-DAAD-45D8-83EA56CD3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42404-ABD9-9927-A6F5-E1B106C9E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0710A5-F2A7-C97A-ABCC-24950505A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C15C-78AB-86F3-3111-811FA18EF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8D5C79-83FA-2FBE-F7C9-03CC9AF6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8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562B6-7A57-4E9D-7909-FF2E1A68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88140-5B59-F110-D896-5489DAB2E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025DE-162B-BBB8-4B4D-754A55E3D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2193E-5979-5DD4-8D9F-59EE34BFF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FE65D5-3242-CADB-1BFF-76DEA91BA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FF0ED0-300D-7623-F663-2B27E2ADE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1FB9D4-B5C6-80D9-F10B-1DCB3071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474463-BC3B-4017-8C00-777D973D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3473D-82ED-C4C1-8600-1F95CA17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05320-E170-217F-EB86-38F0AE6DE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FD9E30-8C1D-12B6-535F-B7B687E2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BDC13-DF1E-4C86-01B3-2E6669C0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23CEF-3B45-BC73-4054-6E4FA21F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DC0150-8DB3-03FD-75BB-35F837C2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CCDCE-E6E4-12C4-F2E6-317F087B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22D8-994F-7DB8-FF02-42B7F3C2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64A5-159C-C4F0-C4B6-5131D1200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9B73E-E61B-424E-20CC-0874C8B13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FB145-594A-05D1-D4DC-75FCC056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180BE-1140-85BC-2F5E-E7D26D35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C80FB-387D-9023-A0D0-92A4B84DE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7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52145-E82B-D271-C485-72A4560B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E87E5E-8128-EB8A-210D-D0716ACAA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CD0B4-EDC8-4617-2B5A-E1E4E4198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7BA77-310A-43C8-0294-6F946C191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D5ACBF-13DF-6BA8-195D-9BEAC4F2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AAABF-12EA-AAD7-3A6B-8B2A6D9F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25408-82D3-D3EA-309A-CF5C4C26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BA0F1-BAC7-5154-60D4-A326EBC99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DAB13-1A30-186A-35FD-076BBCB67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0281AF-A005-492B-8447-1AC865858FD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20CCD-9F7A-48C2-230C-13962AF4F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0A029-30FB-742C-C643-7DE08CC2F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B49789-7283-49F1-A61E-34AE5FD0F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4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FB0AC17-81D9-F66F-EFC0-D249B8652C86}"/>
              </a:ext>
            </a:extLst>
          </p:cNvPr>
          <p:cNvSpPr/>
          <p:nvPr/>
        </p:nvSpPr>
        <p:spPr>
          <a:xfrm>
            <a:off x="6575998" y="2499624"/>
            <a:ext cx="1208997" cy="2048485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851C167-17B1-089B-81B5-5D5150653969}"/>
              </a:ext>
            </a:extLst>
          </p:cNvPr>
          <p:cNvGrpSpPr/>
          <p:nvPr/>
        </p:nvGrpSpPr>
        <p:grpSpPr>
          <a:xfrm>
            <a:off x="6530867" y="2397509"/>
            <a:ext cx="1331798" cy="273295"/>
            <a:chOff x="6023873" y="321087"/>
            <a:chExt cx="1029650" cy="2379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722FCAF-2956-B623-A895-2A9FFCD5D6C9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10.1.1.0/24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013CA0E4-874D-AAB0-F801-E7C97D629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ED2D3B-860A-439E-8D46-E90B235FFB0E}"/>
              </a:ext>
            </a:extLst>
          </p:cNvPr>
          <p:cNvSpPr/>
          <p:nvPr/>
        </p:nvSpPr>
        <p:spPr>
          <a:xfrm>
            <a:off x="8493184" y="2499624"/>
            <a:ext cx="2762828" cy="2048485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5A7A2A-FB78-4092-8C57-11537822F276}"/>
              </a:ext>
            </a:extLst>
          </p:cNvPr>
          <p:cNvGrpSpPr/>
          <p:nvPr/>
        </p:nvGrpSpPr>
        <p:grpSpPr>
          <a:xfrm>
            <a:off x="8482807" y="2397509"/>
            <a:ext cx="1263523" cy="310705"/>
            <a:chOff x="6023873" y="321087"/>
            <a:chExt cx="981636" cy="237910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54856B8-DF45-C01A-746A-2C85E26F3AA2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100.64.0.0/10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C541BCA3-35B9-62D1-2952-7FE7D16B2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F36ECD-BCFC-B1A6-2990-B7611558DA2B}"/>
              </a:ext>
            </a:extLst>
          </p:cNvPr>
          <p:cNvCxnSpPr>
            <a:cxnSpLocks/>
          </p:cNvCxnSpPr>
          <p:nvPr/>
        </p:nvCxnSpPr>
        <p:spPr>
          <a:xfrm>
            <a:off x="7564827" y="2784588"/>
            <a:ext cx="928357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8BF5A81-9734-2629-E3A6-61B06E185BB3}"/>
              </a:ext>
            </a:extLst>
          </p:cNvPr>
          <p:cNvSpPr/>
          <p:nvPr/>
        </p:nvSpPr>
        <p:spPr>
          <a:xfrm>
            <a:off x="7837292" y="2606482"/>
            <a:ext cx="582844" cy="349936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Virtual network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kumimoji="0" lang="en-US" sz="7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eering</a:t>
            </a:r>
            <a:endParaRPr kumimoji="0" lang="it-IT" sz="7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D685BF-A992-3438-3282-11B4EC736B7C}"/>
              </a:ext>
            </a:extLst>
          </p:cNvPr>
          <p:cNvSpPr/>
          <p:nvPr/>
        </p:nvSpPr>
        <p:spPr>
          <a:xfrm>
            <a:off x="6441909" y="2257972"/>
            <a:ext cx="4967502" cy="24473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0999D80-2F04-4130-7BD6-FAFFFABC1A10}"/>
              </a:ext>
            </a:extLst>
          </p:cNvPr>
          <p:cNvSpPr/>
          <p:nvPr/>
        </p:nvSpPr>
        <p:spPr>
          <a:xfrm>
            <a:off x="999620" y="2499624"/>
            <a:ext cx="4152735" cy="2048485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181508-E857-A699-30CC-73DF691ED3D8}"/>
              </a:ext>
            </a:extLst>
          </p:cNvPr>
          <p:cNvGrpSpPr/>
          <p:nvPr/>
        </p:nvGrpSpPr>
        <p:grpSpPr>
          <a:xfrm>
            <a:off x="916247" y="2381917"/>
            <a:ext cx="1814649" cy="258411"/>
            <a:chOff x="6023873" y="283138"/>
            <a:chExt cx="1579075" cy="275859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E9BC438-370C-1F62-634D-D45E2289D705}"/>
                </a:ext>
              </a:extLst>
            </p:cNvPr>
            <p:cNvSpPr/>
            <p:nvPr/>
          </p:nvSpPr>
          <p:spPr>
            <a:xfrm>
              <a:off x="6023873" y="283138"/>
              <a:ext cx="1579075" cy="27527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cs typeface="Segoe UI" panose="020B0502040204020203" pitchFamily="34" charset="0"/>
                </a:rPr>
                <a:t>Routable LZ v</a:t>
              </a:r>
              <a:r>
                <a:rPr lang="en-US" sz="800" b="1" kern="0" dirty="0" err="1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irtual</a:t>
              </a: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network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10.1.1.0/20</a:t>
              </a:r>
              <a:endParaRPr kumimoji="0" lang="it-IT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065CE2AA-CB45-2920-8C51-B0313F4EE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59740BE-A73A-7059-BB69-AAB35E9CBE90}"/>
              </a:ext>
            </a:extLst>
          </p:cNvPr>
          <p:cNvSpPr/>
          <p:nvPr/>
        </p:nvSpPr>
        <p:spPr>
          <a:xfrm rot="5400000">
            <a:off x="1732362" y="3172728"/>
            <a:ext cx="1452017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6A0ED04-7C04-BAC8-322B-DC6CBA7DD2AE}"/>
              </a:ext>
            </a:extLst>
          </p:cNvPr>
          <p:cNvGrpSpPr/>
          <p:nvPr/>
        </p:nvGrpSpPr>
        <p:grpSpPr>
          <a:xfrm>
            <a:off x="2648120" y="4117510"/>
            <a:ext cx="147034" cy="73006"/>
            <a:chOff x="6023872" y="321087"/>
            <a:chExt cx="418809" cy="237910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DA49E47-A3E4-0BFF-D692-719A161C25F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F3D6007C-32B9-AEC6-F1F3-E90303FFB9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D7109A2-9D9D-4097-9975-AB1F3A19A2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9405" y="2841241"/>
            <a:ext cx="358927" cy="29943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7820CF6-414D-7641-A02D-A53C48A99285}"/>
              </a:ext>
            </a:extLst>
          </p:cNvPr>
          <p:cNvSpPr/>
          <p:nvPr/>
        </p:nvSpPr>
        <p:spPr>
          <a:xfrm>
            <a:off x="827290" y="2275605"/>
            <a:ext cx="4488017" cy="24473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3D1F2BB-8AB0-EA83-AFC2-6AD27252B2EC}"/>
              </a:ext>
            </a:extLst>
          </p:cNvPr>
          <p:cNvSpPr/>
          <p:nvPr/>
        </p:nvSpPr>
        <p:spPr>
          <a:xfrm>
            <a:off x="4619851" y="2210917"/>
            <a:ext cx="852370" cy="17100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Landing zone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DAE3875-009C-CB11-0727-27EDA579AB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7197" y="3307616"/>
            <a:ext cx="358927" cy="29943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E4AE6653-DB8D-C96A-AAA4-2083129B86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9798" y="3792922"/>
            <a:ext cx="358927" cy="299430"/>
          </a:xfrm>
          <a:prstGeom prst="rect">
            <a:avLst/>
          </a:prstGeom>
        </p:spPr>
      </p:pic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0852AC6-82F0-3BD1-30AB-BF22EF7824A3}"/>
              </a:ext>
            </a:extLst>
          </p:cNvPr>
          <p:cNvSpPr/>
          <p:nvPr/>
        </p:nvSpPr>
        <p:spPr>
          <a:xfrm rot="5400000">
            <a:off x="890795" y="3166609"/>
            <a:ext cx="1452017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0F33AB5-D9B9-56B6-0544-B55FDE9A1A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99428" y="3240447"/>
            <a:ext cx="434751" cy="428864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FDBB22FB-FF71-8969-EAF9-79771165EA59}"/>
              </a:ext>
            </a:extLst>
          </p:cNvPr>
          <p:cNvGrpSpPr/>
          <p:nvPr/>
        </p:nvGrpSpPr>
        <p:grpSpPr>
          <a:xfrm>
            <a:off x="1772587" y="4111713"/>
            <a:ext cx="147034" cy="73006"/>
            <a:chOff x="6023872" y="321087"/>
            <a:chExt cx="418809" cy="2379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FDB345A-551A-BFEA-33DA-B0700A6B5BAB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9E0CD906-91EE-D36B-A754-22E28E17E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466BFE3-D524-5E03-9662-F72E1CCCB040}"/>
              </a:ext>
            </a:extLst>
          </p:cNvPr>
          <p:cNvSpPr/>
          <p:nvPr/>
        </p:nvSpPr>
        <p:spPr>
          <a:xfrm rot="5400000">
            <a:off x="2758097" y="2985550"/>
            <a:ext cx="1452017" cy="919122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911725C-65E5-9967-0981-87296707A2B4}"/>
              </a:ext>
            </a:extLst>
          </p:cNvPr>
          <p:cNvGrpSpPr/>
          <p:nvPr/>
        </p:nvGrpSpPr>
        <p:grpSpPr>
          <a:xfrm>
            <a:off x="3860889" y="4117367"/>
            <a:ext cx="147034" cy="73006"/>
            <a:chOff x="6023872" y="321087"/>
            <a:chExt cx="418809" cy="237910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26C781C5-B6F9-C4AD-679F-0C6F77877E0D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B2C1C6E1-6503-F6EE-6BB9-9939EEE634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37" name="Graphic 36">
            <a:extLst>
              <a:ext uri="{FF2B5EF4-FFF2-40B4-BE49-F238E27FC236}">
                <a16:creationId xmlns:a16="http://schemas.microsoft.com/office/drawing/2014/main" id="{BEC93D3B-AB76-7E32-604A-6436C0BA16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2176" y="2811215"/>
            <a:ext cx="358927" cy="299430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F0946A2D-DE3C-37CE-BAC5-506CE8195C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09966" y="3277591"/>
            <a:ext cx="358927" cy="29943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0747F691-A715-F4A3-D201-6184E73841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2567" y="3762897"/>
            <a:ext cx="358927" cy="299430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8D52C8A2-B1C6-C486-48CD-E569968FC9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9261" y="3252838"/>
            <a:ext cx="350644" cy="345896"/>
          </a:xfrm>
          <a:prstGeom prst="rect">
            <a:avLst/>
          </a:prstGeom>
        </p:spPr>
      </p:pic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4CC9897D-FAC5-092D-340B-2D34DFBF4B12}"/>
              </a:ext>
            </a:extLst>
          </p:cNvPr>
          <p:cNvCxnSpPr>
            <a:cxnSpLocks/>
            <a:stCxn id="40" idx="0"/>
            <a:endCxn id="37" idx="1"/>
          </p:cNvCxnSpPr>
          <p:nvPr/>
        </p:nvCxnSpPr>
        <p:spPr>
          <a:xfrm rot="5400000" flipH="1" flipV="1">
            <a:off x="3217425" y="2968089"/>
            <a:ext cx="291907" cy="277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88CEA68A-8A9D-9A30-EC18-C9F1960C9651}"/>
              </a:ext>
            </a:extLst>
          </p:cNvPr>
          <p:cNvCxnSpPr>
            <a:cxnSpLocks/>
            <a:stCxn id="40" idx="2"/>
            <a:endCxn id="39" idx="1"/>
          </p:cNvCxnSpPr>
          <p:nvPr/>
        </p:nvCxnSpPr>
        <p:spPr>
          <a:xfrm rot="16200000" flipH="1">
            <a:off x="3211636" y="3611682"/>
            <a:ext cx="313878" cy="2879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9886C76A-027A-C45C-2B2A-9788115B8542}"/>
              </a:ext>
            </a:extLst>
          </p:cNvPr>
          <p:cNvCxnSpPr>
            <a:stCxn id="40" idx="3"/>
            <a:endCxn id="38" idx="1"/>
          </p:cNvCxnSpPr>
          <p:nvPr/>
        </p:nvCxnSpPr>
        <p:spPr>
          <a:xfrm>
            <a:off x="3399905" y="3425786"/>
            <a:ext cx="110060" cy="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983B298-7AFA-2AB5-C932-34BBC6CF8EFA}"/>
              </a:ext>
            </a:extLst>
          </p:cNvPr>
          <p:cNvCxnSpPr>
            <a:stCxn id="29" idx="3"/>
            <a:endCxn id="23" idx="1"/>
          </p:cNvCxnSpPr>
          <p:nvPr/>
        </p:nvCxnSpPr>
        <p:spPr>
          <a:xfrm flipV="1">
            <a:off x="1834179" y="2990956"/>
            <a:ext cx="455227" cy="463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76BD904-3AF0-030C-3E85-932BDA3B573D}"/>
              </a:ext>
            </a:extLst>
          </p:cNvPr>
          <p:cNvCxnSpPr>
            <a:cxnSpLocks/>
            <a:stCxn id="29" idx="3"/>
            <a:endCxn id="26" idx="1"/>
          </p:cNvCxnSpPr>
          <p:nvPr/>
        </p:nvCxnSpPr>
        <p:spPr>
          <a:xfrm>
            <a:off x="1834179" y="3454879"/>
            <a:ext cx="463018" cy="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40DFB4B-6675-E835-C437-3EB437985CD1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>
            <a:off x="1834179" y="3454879"/>
            <a:ext cx="465619" cy="487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D4DE5A1-E68E-CCE1-47E2-5F29EC8DBE25}"/>
              </a:ext>
            </a:extLst>
          </p:cNvPr>
          <p:cNvSpPr/>
          <p:nvPr/>
        </p:nvSpPr>
        <p:spPr>
          <a:xfrm rot="5400000">
            <a:off x="3766895" y="3172728"/>
            <a:ext cx="1452017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A57A3AC-021E-5C54-D4C3-3DADBA71E36C}"/>
              </a:ext>
            </a:extLst>
          </p:cNvPr>
          <p:cNvGrpSpPr/>
          <p:nvPr/>
        </p:nvGrpSpPr>
        <p:grpSpPr>
          <a:xfrm>
            <a:off x="4682653" y="4117510"/>
            <a:ext cx="147034" cy="73006"/>
            <a:chOff x="6023872" y="321087"/>
            <a:chExt cx="418809" cy="237910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85C550B0-6B85-AFFA-2366-836C16016FE4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696F4989-1422-DB3F-DAED-DF322A42E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51" name="Graphic 50">
            <a:extLst>
              <a:ext uri="{FF2B5EF4-FFF2-40B4-BE49-F238E27FC236}">
                <a16:creationId xmlns:a16="http://schemas.microsoft.com/office/drawing/2014/main" id="{B5A0E609-1FB5-A476-2CB2-EE7BC1AB83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34330" y="3792922"/>
            <a:ext cx="358927" cy="299430"/>
          </a:xfrm>
          <a:prstGeom prst="rect">
            <a:avLst/>
          </a:prstGeom>
        </p:spPr>
      </p:pic>
      <p:pic>
        <p:nvPicPr>
          <p:cNvPr id="52" name="Graphic 51">
            <a:extLst>
              <a:ext uri="{FF2B5EF4-FFF2-40B4-BE49-F238E27FC236}">
                <a16:creationId xmlns:a16="http://schemas.microsoft.com/office/drawing/2014/main" id="{5ED33E8B-E27B-0F32-F573-EDA1B52AC8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16298" y="2811215"/>
            <a:ext cx="358927" cy="370395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6C8EF3E5-6AD1-134D-2023-E7A860769C2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29653" y="3266969"/>
            <a:ext cx="350644" cy="345896"/>
          </a:xfrm>
          <a:prstGeom prst="rect">
            <a:avLst/>
          </a:prstGeom>
        </p:spPr>
      </p:pic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A13217D6-18B4-0D19-CAE0-233FA5F55221}"/>
              </a:ext>
            </a:extLst>
          </p:cNvPr>
          <p:cNvSpPr/>
          <p:nvPr/>
        </p:nvSpPr>
        <p:spPr>
          <a:xfrm rot="5400000">
            <a:off x="9127140" y="3050073"/>
            <a:ext cx="1452017" cy="919122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95E98E5-5538-400A-BF84-30083CB409DC}"/>
              </a:ext>
            </a:extLst>
          </p:cNvPr>
          <p:cNvGrpSpPr/>
          <p:nvPr/>
        </p:nvGrpSpPr>
        <p:grpSpPr>
          <a:xfrm>
            <a:off x="10229932" y="4181889"/>
            <a:ext cx="147034" cy="73006"/>
            <a:chOff x="6023872" y="321087"/>
            <a:chExt cx="418809" cy="237910"/>
          </a:xfrm>
        </p:grpSpPr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08980B43-044D-5910-2CCD-7B5B64A909E6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348166A0-D2C6-CCB4-B5C2-9C03E3A52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58" name="Graphic 57">
            <a:extLst>
              <a:ext uri="{FF2B5EF4-FFF2-40B4-BE49-F238E27FC236}">
                <a16:creationId xmlns:a16="http://schemas.microsoft.com/office/drawing/2014/main" id="{F37DD292-24CB-B714-4DCC-54F182D692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1218" y="2875738"/>
            <a:ext cx="358927" cy="299430"/>
          </a:xfrm>
          <a:prstGeom prst="rect">
            <a:avLst/>
          </a:prstGeom>
        </p:spPr>
      </p:pic>
      <p:pic>
        <p:nvPicPr>
          <p:cNvPr id="59" name="Graphic 58">
            <a:extLst>
              <a:ext uri="{FF2B5EF4-FFF2-40B4-BE49-F238E27FC236}">
                <a16:creationId xmlns:a16="http://schemas.microsoft.com/office/drawing/2014/main" id="{B31301D2-68F2-061E-7FB4-B47ADF180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9010" y="3342113"/>
            <a:ext cx="358927" cy="299430"/>
          </a:xfrm>
          <a:prstGeom prst="rect">
            <a:avLst/>
          </a:pr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8CF18FE4-2C99-9FC7-1F98-7B47311A4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81610" y="3827419"/>
            <a:ext cx="358927" cy="299430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C4FE69F4-2F60-4095-C859-CCE0227744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18304" y="3317360"/>
            <a:ext cx="350644" cy="345896"/>
          </a:xfrm>
          <a:prstGeom prst="rect">
            <a:avLst/>
          </a:prstGeom>
        </p:spPr>
      </p:pic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EF8780A5-43B9-914C-89DD-348395E83F67}"/>
              </a:ext>
            </a:extLst>
          </p:cNvPr>
          <p:cNvCxnSpPr>
            <a:cxnSpLocks/>
            <a:stCxn id="61" idx="0"/>
            <a:endCxn id="58" idx="1"/>
          </p:cNvCxnSpPr>
          <p:nvPr/>
        </p:nvCxnSpPr>
        <p:spPr>
          <a:xfrm rot="5400000" flipH="1" flipV="1">
            <a:off x="9586469" y="3032611"/>
            <a:ext cx="291907" cy="2775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4785D06F-0012-5F3E-C603-00E813D8A7D6}"/>
              </a:ext>
            </a:extLst>
          </p:cNvPr>
          <p:cNvCxnSpPr>
            <a:cxnSpLocks/>
            <a:stCxn id="61" idx="2"/>
            <a:endCxn id="60" idx="1"/>
          </p:cNvCxnSpPr>
          <p:nvPr/>
        </p:nvCxnSpPr>
        <p:spPr>
          <a:xfrm rot="16200000" flipH="1">
            <a:off x="9580679" y="3676204"/>
            <a:ext cx="313878" cy="28798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8233E46-A1B9-310A-E7C2-986C1665E1DA}"/>
              </a:ext>
            </a:extLst>
          </p:cNvPr>
          <p:cNvCxnSpPr>
            <a:stCxn id="61" idx="3"/>
            <a:endCxn id="59" idx="1"/>
          </p:cNvCxnSpPr>
          <p:nvPr/>
        </p:nvCxnSpPr>
        <p:spPr>
          <a:xfrm>
            <a:off x="9768949" y="3490308"/>
            <a:ext cx="110060" cy="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F3BF3F87-888E-AF97-D82E-5938AB4CCBFE}"/>
              </a:ext>
            </a:extLst>
          </p:cNvPr>
          <p:cNvSpPr/>
          <p:nvPr/>
        </p:nvSpPr>
        <p:spPr>
          <a:xfrm rot="5400000">
            <a:off x="10135938" y="3237251"/>
            <a:ext cx="1452017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8F4805FB-50E7-20F0-F877-F5CBE1F96620}"/>
              </a:ext>
            </a:extLst>
          </p:cNvPr>
          <p:cNvGrpSpPr/>
          <p:nvPr/>
        </p:nvGrpSpPr>
        <p:grpSpPr>
          <a:xfrm>
            <a:off x="11051696" y="4182033"/>
            <a:ext cx="147034" cy="73006"/>
            <a:chOff x="6023872" y="321087"/>
            <a:chExt cx="418809" cy="237910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D82F6EF9-DBD6-488F-5A91-AE9FFF3D690F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8" name="Graphic 67">
              <a:extLst>
                <a:ext uri="{FF2B5EF4-FFF2-40B4-BE49-F238E27FC236}">
                  <a16:creationId xmlns:a16="http://schemas.microsoft.com/office/drawing/2014/main" id="{88FDACF9-94E1-6855-BEC0-AD70E4451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69" name="Graphic 68">
            <a:extLst>
              <a:ext uri="{FF2B5EF4-FFF2-40B4-BE49-F238E27FC236}">
                <a16:creationId xmlns:a16="http://schemas.microsoft.com/office/drawing/2014/main" id="{25463AE1-68E1-E506-4785-0BE7B7EFB3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03373" y="3857444"/>
            <a:ext cx="358927" cy="299430"/>
          </a:xfrm>
          <a:prstGeom prst="rect">
            <a:avLst/>
          </a:prstGeom>
        </p:spPr>
      </p:pic>
      <p:pic>
        <p:nvPicPr>
          <p:cNvPr id="70" name="Graphic 69">
            <a:extLst>
              <a:ext uri="{FF2B5EF4-FFF2-40B4-BE49-F238E27FC236}">
                <a16:creationId xmlns:a16="http://schemas.microsoft.com/office/drawing/2014/main" id="{D1A2BA98-8318-E019-443D-88674107DF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85340" y="2875738"/>
            <a:ext cx="358927" cy="370395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6A79FF88-645C-D455-DD6A-37CE372D94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98695" y="3331492"/>
            <a:ext cx="350644" cy="345896"/>
          </a:xfrm>
          <a:prstGeom prst="rect">
            <a:avLst/>
          </a:prstGeom>
        </p:spPr>
      </p:pic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1591E149-B79D-95C9-BA95-C176ED39EAAE}"/>
              </a:ext>
            </a:extLst>
          </p:cNvPr>
          <p:cNvSpPr/>
          <p:nvPr/>
        </p:nvSpPr>
        <p:spPr>
          <a:xfrm rot="5400000">
            <a:off x="8218157" y="3236928"/>
            <a:ext cx="1452017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1C11005-9310-9124-F2D1-8F2B1241AF66}"/>
              </a:ext>
            </a:extLst>
          </p:cNvPr>
          <p:cNvGrpSpPr/>
          <p:nvPr/>
        </p:nvGrpSpPr>
        <p:grpSpPr>
          <a:xfrm>
            <a:off x="9133914" y="4181710"/>
            <a:ext cx="147034" cy="73006"/>
            <a:chOff x="6023872" y="321087"/>
            <a:chExt cx="418809" cy="237910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B9C74C3E-1EEE-21B7-4B54-6F350F3B43A5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75" name="Graphic 74">
              <a:extLst>
                <a:ext uri="{FF2B5EF4-FFF2-40B4-BE49-F238E27FC236}">
                  <a16:creationId xmlns:a16="http://schemas.microsoft.com/office/drawing/2014/main" id="{8174B3A9-99A3-E921-5AE9-D5E3BDDDA8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76" name="Graphic 75">
            <a:extLst>
              <a:ext uri="{FF2B5EF4-FFF2-40B4-BE49-F238E27FC236}">
                <a16:creationId xmlns:a16="http://schemas.microsoft.com/office/drawing/2014/main" id="{C6016730-95D8-861C-A076-5FE00594B1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75200" y="2905440"/>
            <a:ext cx="358927" cy="299430"/>
          </a:xfrm>
          <a:prstGeom prst="rect">
            <a:avLst/>
          </a:prstGeom>
        </p:spPr>
      </p:pic>
      <p:pic>
        <p:nvPicPr>
          <p:cNvPr id="77" name="Graphic 76">
            <a:extLst>
              <a:ext uri="{FF2B5EF4-FFF2-40B4-BE49-F238E27FC236}">
                <a16:creationId xmlns:a16="http://schemas.microsoft.com/office/drawing/2014/main" id="{04E410C3-EF0A-83B6-BC53-DDFE73871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2991" y="3371815"/>
            <a:ext cx="358927" cy="299430"/>
          </a:xfrm>
          <a:prstGeom prst="rect">
            <a:avLst/>
          </a:prstGeom>
        </p:spPr>
      </p:pic>
      <p:pic>
        <p:nvPicPr>
          <p:cNvPr id="78" name="Graphic 77">
            <a:extLst>
              <a:ext uri="{FF2B5EF4-FFF2-40B4-BE49-F238E27FC236}">
                <a16:creationId xmlns:a16="http://schemas.microsoft.com/office/drawing/2014/main" id="{0CB4EDDD-ADF3-8D23-8043-DB1EE7CEF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85592" y="3857121"/>
            <a:ext cx="358927" cy="299430"/>
          </a:xfrm>
          <a:prstGeom prst="rect">
            <a:avLst/>
          </a:prstGeom>
        </p:spPr>
      </p:pic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B6E38BC0-6A50-3D42-2165-C5561621B774}"/>
              </a:ext>
            </a:extLst>
          </p:cNvPr>
          <p:cNvSpPr/>
          <p:nvPr/>
        </p:nvSpPr>
        <p:spPr>
          <a:xfrm rot="5400000">
            <a:off x="6948905" y="2785997"/>
            <a:ext cx="690793" cy="545051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0" name="Graphic 79">
            <a:extLst>
              <a:ext uri="{FF2B5EF4-FFF2-40B4-BE49-F238E27FC236}">
                <a16:creationId xmlns:a16="http://schemas.microsoft.com/office/drawing/2014/main" id="{D28C884D-DF26-2808-BA42-5F7D7D3A6A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76926" y="2838106"/>
            <a:ext cx="434751" cy="428864"/>
          </a:xfrm>
          <a:prstGeom prst="rect">
            <a:avLst/>
          </a:prstGeom>
        </p:spPr>
      </p:pic>
      <p:grpSp>
        <p:nvGrpSpPr>
          <p:cNvPr id="81" name="Group 80">
            <a:extLst>
              <a:ext uri="{FF2B5EF4-FFF2-40B4-BE49-F238E27FC236}">
                <a16:creationId xmlns:a16="http://schemas.microsoft.com/office/drawing/2014/main" id="{7B51D9B5-F528-CBB8-CCA0-DEFAE4AFF76E}"/>
              </a:ext>
            </a:extLst>
          </p:cNvPr>
          <p:cNvGrpSpPr/>
          <p:nvPr/>
        </p:nvGrpSpPr>
        <p:grpSpPr>
          <a:xfrm>
            <a:off x="7450402" y="3352780"/>
            <a:ext cx="147034" cy="73006"/>
            <a:chOff x="5793257" y="321087"/>
            <a:chExt cx="418809" cy="237910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8F445D37-1F24-BBE4-C2A1-A24657966725}"/>
                </a:ext>
              </a:extLst>
            </p:cNvPr>
            <p:cNvSpPr/>
            <p:nvPr/>
          </p:nvSpPr>
          <p:spPr>
            <a:xfrm>
              <a:off x="5793257" y="321087"/>
              <a:ext cx="418809" cy="237323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83" name="Graphic 82">
              <a:extLst>
                <a:ext uri="{FF2B5EF4-FFF2-40B4-BE49-F238E27FC236}">
                  <a16:creationId xmlns:a16="http://schemas.microsoft.com/office/drawing/2014/main" id="{8AB45F2F-ECF6-80E0-78BE-C68E3DB59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88570" y="330795"/>
              <a:ext cx="228201" cy="228202"/>
            </a:xfrm>
            <a:prstGeom prst="rect">
              <a:avLst/>
            </a:prstGeom>
          </p:spPr>
        </p:pic>
      </p:grp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697ADCC-3479-7C9E-1F80-81203305A704}"/>
              </a:ext>
            </a:extLst>
          </p:cNvPr>
          <p:cNvCxnSpPr>
            <a:stCxn id="80" idx="3"/>
            <a:endCxn id="76" idx="1"/>
          </p:cNvCxnSpPr>
          <p:nvPr/>
        </p:nvCxnSpPr>
        <p:spPr>
          <a:xfrm>
            <a:off x="7511677" y="3052538"/>
            <a:ext cx="1263523" cy="2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2CD065E-704D-BC71-FAFB-3F44BE539848}"/>
              </a:ext>
            </a:extLst>
          </p:cNvPr>
          <p:cNvCxnSpPr>
            <a:cxnSpLocks/>
            <a:stCxn id="80" idx="3"/>
            <a:endCxn id="77" idx="1"/>
          </p:cNvCxnSpPr>
          <p:nvPr/>
        </p:nvCxnSpPr>
        <p:spPr>
          <a:xfrm>
            <a:off x="7511677" y="3052538"/>
            <a:ext cx="1271314" cy="468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0A873FA-20F4-56F4-6E50-4F6FD0EC56C6}"/>
              </a:ext>
            </a:extLst>
          </p:cNvPr>
          <p:cNvCxnSpPr>
            <a:cxnSpLocks/>
            <a:stCxn id="80" idx="3"/>
            <a:endCxn id="78" idx="1"/>
          </p:cNvCxnSpPr>
          <p:nvPr/>
        </p:nvCxnSpPr>
        <p:spPr>
          <a:xfrm>
            <a:off x="7511677" y="3052538"/>
            <a:ext cx="1273916" cy="954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41342CA9-FE56-BB4E-1B51-79133D726615}"/>
              </a:ext>
            </a:extLst>
          </p:cNvPr>
          <p:cNvSpPr/>
          <p:nvPr/>
        </p:nvSpPr>
        <p:spPr>
          <a:xfrm>
            <a:off x="6731469" y="2993769"/>
            <a:ext cx="128893" cy="117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F604CFD3-0E4D-F11D-4ED8-0176C5548024}"/>
              </a:ext>
            </a:extLst>
          </p:cNvPr>
          <p:cNvCxnSpPr>
            <a:cxnSpLocks/>
            <a:stCxn id="80" idx="1"/>
            <a:endCxn id="87" idx="6"/>
          </p:cNvCxnSpPr>
          <p:nvPr/>
        </p:nvCxnSpPr>
        <p:spPr>
          <a:xfrm flipH="1">
            <a:off x="6860361" y="3052538"/>
            <a:ext cx="216564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989DAD70-72B5-886D-F019-55EE1AA33622}"/>
              </a:ext>
            </a:extLst>
          </p:cNvPr>
          <p:cNvSpPr/>
          <p:nvPr/>
        </p:nvSpPr>
        <p:spPr>
          <a:xfrm>
            <a:off x="1073791" y="3392041"/>
            <a:ext cx="128893" cy="117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4E1390A4-708E-65CA-C035-EB1AA0B60270}"/>
              </a:ext>
            </a:extLst>
          </p:cNvPr>
          <p:cNvCxnSpPr>
            <a:cxnSpLocks/>
            <a:endCxn id="89" idx="6"/>
          </p:cNvCxnSpPr>
          <p:nvPr/>
        </p:nvCxnSpPr>
        <p:spPr>
          <a:xfrm flipH="1">
            <a:off x="1202685" y="3450810"/>
            <a:ext cx="216564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rrow: Striped Right 90">
            <a:extLst>
              <a:ext uri="{FF2B5EF4-FFF2-40B4-BE49-F238E27FC236}">
                <a16:creationId xmlns:a16="http://schemas.microsoft.com/office/drawing/2014/main" id="{438D305B-2B4C-101C-3A66-2BE32FA73DB7}"/>
              </a:ext>
            </a:extLst>
          </p:cNvPr>
          <p:cNvSpPr/>
          <p:nvPr/>
        </p:nvSpPr>
        <p:spPr>
          <a:xfrm>
            <a:off x="5396664" y="3221391"/>
            <a:ext cx="963887" cy="5558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BBCD9761-43B7-918F-F2DE-21238C613E6E}"/>
              </a:ext>
            </a:extLst>
          </p:cNvPr>
          <p:cNvSpPr/>
          <p:nvPr/>
        </p:nvSpPr>
        <p:spPr>
          <a:xfrm>
            <a:off x="10708287" y="2171384"/>
            <a:ext cx="852370" cy="171000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Landing zone</a:t>
            </a:r>
            <a:endParaRPr kumimoji="0" lang="it-IT" sz="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3" name="Picture 92" descr="A logo of a company&#10;&#10;Description automatically generated">
            <a:extLst>
              <a:ext uri="{FF2B5EF4-FFF2-40B4-BE49-F238E27FC236}">
                <a16:creationId xmlns:a16="http://schemas.microsoft.com/office/drawing/2014/main" id="{873C6DE7-261B-76BC-9405-D2812055673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63" y="4590026"/>
            <a:ext cx="1918705" cy="101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2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2023-07-20T17:28:30Z</dcterms:created>
  <dcterms:modified xsi:type="dcterms:W3CDTF">2023-07-20T17:30:49Z</dcterms:modified>
</cp:coreProperties>
</file>