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6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A8C7E5-4D54-4E43-84DA-AFA42CD814B6}" v="2" dt="2026-08-18T19:36:21.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k Alberts (AQUENT LLC)" userId="38364643-99db-4c87-8154-d1a461729852" providerId="ADAL" clId="{06701FF1-21F9-4FDC-A07B-6AC210DA16D7}"/>
    <pc:docChg chg="addSld modSld">
      <pc:chgData name="Mick Alberts (AQUENT LLC)" userId="38364643-99db-4c87-8154-d1a461729852" providerId="ADAL" clId="{06701FF1-21F9-4FDC-A07B-6AC210DA16D7}" dt="2026-08-18T19:19:29.401" v="0"/>
      <pc:docMkLst>
        <pc:docMk/>
      </pc:docMkLst>
      <pc:sldChg chg="add">
        <pc:chgData name="Mick Alberts (AQUENT LLC)" userId="38364643-99db-4c87-8154-d1a461729852" providerId="ADAL" clId="{06701FF1-21F9-4FDC-A07B-6AC210DA16D7}" dt="2026-08-18T19:19:29.401" v="0"/>
        <pc:sldMkLst>
          <pc:docMk/>
          <pc:sldMk cId="2231054513"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3D5406-CD5A-4A83-A1CF-5968AC30891E}"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DC9EA-3573-44D2-BEE4-A921D84CAA5F}" type="slidenum">
              <a:rPr lang="en-US" smtClean="0"/>
              <a:t>‹#›</a:t>
            </a:fld>
            <a:endParaRPr lang="en-US"/>
          </a:p>
        </p:txBody>
      </p:sp>
    </p:spTree>
    <p:extLst>
      <p:ext uri="{BB962C8B-B14F-4D97-AF65-F5344CB8AC3E}">
        <p14:creationId xmlns:p14="http://schemas.microsoft.com/office/powerpoint/2010/main" val="1567278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EECC0-E6AE-46A0-E27C-C2E8842D9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CAD9E-B1C4-36CA-BBBF-8CDACBA10B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CE0BC8-369D-5250-A40D-0A22339A5A74}"/>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54BE03A0-11C9-7462-3A45-DBEAB5B7CD20}"/>
              </a:ext>
            </a:extLst>
          </p:cNvPr>
          <p:cNvSpPr>
            <a:spLocks noGrp="1"/>
          </p:cNvSpPr>
          <p:nvPr>
            <p:ph type="hdr" sz="quarter"/>
          </p:nvPr>
        </p:nvSpPr>
        <p:spPr/>
        <p:txBody>
          <a:bodyPr/>
          <a:lstStyle/>
          <a:p>
            <a:pPr marL="0" marR="0" lvl="0" indent="0" algn="l" defTabSz="91427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403D964E-6B17-DF8A-99BD-64B61B5E31C8}"/>
              </a:ext>
            </a:extLst>
          </p:cNvPr>
          <p:cNvSpPr>
            <a:spLocks noGrp="1"/>
          </p:cNvSpPr>
          <p:nvPr>
            <p:ph type="ftr" sz="quarter" idx="4"/>
          </p:nvPr>
        </p:nvSpPr>
        <p:spPr/>
        <p:txBody>
          <a:bodyPr/>
          <a:lstStyle/>
          <a:p>
            <a:pPr marL="859936" marR="0" lvl="0" indent="0" algn="l" defTabSz="1375445" rtl="0" eaLnBrk="0"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BF669A0-507E-1AC1-0FB9-AE5332B0992E}"/>
              </a:ext>
            </a:extLst>
          </p:cNvPr>
          <p:cNvSpPr>
            <a:spLocks noGrp="1"/>
          </p:cNvSpPr>
          <p:nvPr>
            <p:ph type="dt" idx="1"/>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D18B56EA-E28F-4F92-9F16-7A6F2501B303}" type="datetime8">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8/18/2026 12:19 PM</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82CEBF6-8C21-DFFC-47F9-52F0B092B6E1}"/>
              </a:ext>
            </a:extLst>
          </p:cNvPr>
          <p:cNvSpPr>
            <a:spLocks noGrp="1"/>
          </p:cNvSpPr>
          <p:nvPr>
            <p:ph type="sldNum" sz="quarter" idx="5"/>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08170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41F6-D63A-B736-E08C-46976916F3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1B233A-DF66-A394-24E8-6805098B76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600C7-46DC-3EA0-9755-99DC6D472FA5}"/>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CC50DF89-D9F7-80B6-CB27-FDE2440F9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63563-4899-B7FA-6982-B7131A144ECD}"/>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417751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A61D-6544-9B61-604A-22D74A03E7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A049F9-EE20-D359-3FBD-8130E35DA5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DFFE40-C865-D3B1-DCB0-10AF76988333}"/>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5C907B52-DD53-D46C-5627-D809F1CAF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383C2F-805D-2EE9-8C1B-721CF3EF391C}"/>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585348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A1C916-3B29-9267-8962-9472F4A34E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0475B1-2BD7-9D79-115F-C723BDD200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BBADED-9B2C-B078-6138-E61316DE365F}"/>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84D8DC37-FAD5-2B76-AD8A-B736F909D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67E2FC-000C-F41D-1B4C-A22D6CE5BCD4}"/>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1240438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7659722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43671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1" y="1435101"/>
            <a:ext cx="11018838"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703706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1"/>
            <a:ext cx="11018520" cy="1612493"/>
          </a:xfrm>
        </p:spPr>
        <p:txBody>
          <a:bodyPr wrap="square">
            <a:spAutoFit/>
          </a:bodyPr>
          <a:lstStyle>
            <a:lvl1pPr marL="0" indent="0">
              <a:buNone/>
              <a:defRPr/>
            </a:lvl1pPr>
            <a:lvl2pPr marL="228531" indent="0">
              <a:buNone/>
              <a:defRPr/>
            </a:lvl2pPr>
            <a:lvl3pPr marL="457063" indent="0">
              <a:buNone/>
              <a:defRPr/>
            </a:lvl3pPr>
            <a:lvl4pPr marL="685594" indent="0">
              <a:buNone/>
              <a:defRPr/>
            </a:lvl4pPr>
            <a:lvl5pPr marL="914126"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790192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1"/>
            <a:ext cx="5211763"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9" y="1435101"/>
            <a:ext cx="5219700"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9530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2"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184591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653104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1999"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8512341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B5354-08ED-12C4-BBE4-E734150DEC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BFF8D-E0D7-9AD8-6FBE-D7B23DEA0A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60E59A-219B-B485-8B6A-CEC5C4E476F2}"/>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0FAF4423-3019-F637-EF81-08F10BC56E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0047C-05CA-EBCD-0BDA-B5337228B5C5}"/>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3042357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4" y="2016461"/>
            <a:ext cx="4158362" cy="1107739"/>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1" y="3535541"/>
            <a:ext cx="4162425" cy="338426"/>
          </a:xfrm>
        </p:spPr>
        <p:txBody>
          <a:bodyPr/>
          <a:lstStyle>
            <a:lvl1pPr marL="0" indent="0">
              <a:buNone/>
              <a:defRPr sz="2199">
                <a:latin typeface="+mn-lt"/>
              </a:defRPr>
            </a:lvl1pPr>
            <a:lvl2pPr marL="228531" indent="0">
              <a:buNone/>
              <a:defRPr/>
            </a:lvl2pPr>
            <a:lvl3pPr marL="457063" indent="0">
              <a:buNone/>
              <a:defRPr/>
            </a:lvl3pPr>
            <a:lvl4pPr marL="661789" indent="0">
              <a:buNone/>
              <a:defRPr/>
            </a:lvl4pPr>
            <a:lvl5pPr marL="855406" indent="0">
              <a:buNone/>
              <a:defRPr/>
            </a:lvl5pPr>
          </a:lstStyle>
          <a:p>
            <a:pPr lvl="0"/>
            <a:r>
              <a:rPr lang="en-US"/>
              <a:t>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83621966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4" y="2873545"/>
            <a:ext cx="4159950" cy="110773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88073403"/>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7912033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181563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1490395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2698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059955"/>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30099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4" y="1436690"/>
            <a:ext cx="11018520" cy="1908215"/>
          </a:xfrm>
        </p:spPr>
        <p:txBody>
          <a:bodyPr/>
          <a:lstStyle>
            <a:lvl1pPr marL="0" indent="0">
              <a:buNone/>
              <a:defRPr sz="2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6599650"/>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1"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010" rtl="0" eaLnBrk="0" fontAlgn="auto" latinLnBrk="0" hangingPunct="0">
              <a:lnSpc>
                <a:spcPct val="100000"/>
              </a:lnSpc>
              <a:spcBef>
                <a:spcPts val="0"/>
              </a:spcBef>
              <a:spcAft>
                <a:spcPts val="0"/>
              </a:spcAft>
              <a:buClrTx/>
              <a:buSzTx/>
              <a:buFontTx/>
              <a:buNone/>
              <a:tabLst/>
              <a:defRPr/>
            </a:pPr>
            <a:r>
              <a:rPr kumimoji="0" lang="en-US" sz="7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rPr>
              <a:t>© Copyright Microsoft Corporation. All rights reserved. </a:t>
            </a:r>
          </a:p>
        </p:txBody>
      </p:sp>
    </p:spTree>
    <p:extLst>
      <p:ext uri="{BB962C8B-B14F-4D97-AF65-F5344CB8AC3E}">
        <p14:creationId xmlns:p14="http://schemas.microsoft.com/office/powerpoint/2010/main" val="29477849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EC455-B86E-B947-3792-2359BA4439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CB97AE-ECBB-9A24-62CF-87C82FC6EF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51D2AE-A75E-0A99-A796-0A6984D42CC3}"/>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F85E383B-40B4-51A0-C752-F8ACC2D5C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75AF0-8E67-2201-AC1F-32933DA1460B}"/>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24964988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1" y="1436690"/>
            <a:ext cx="11018838" cy="2215991"/>
          </a:xfrm>
        </p:spPr>
        <p:txBody>
          <a:bodyPr>
            <a:spAutoFit/>
          </a:bodyPr>
          <a:lstStyle>
            <a:lvl1pPr>
              <a:defRPr sz="3599">
                <a:latin typeface="+mn-lt"/>
              </a:defRPr>
            </a:lvl1pPr>
            <a:lvl2pPr>
              <a:defRPr sz="2799">
                <a:latin typeface="+mn-lt"/>
              </a:defRPr>
            </a:lvl2pPr>
            <a:lvl3pPr>
              <a:defRPr sz="2399">
                <a:latin typeface="+mn-lt"/>
              </a:defRPr>
            </a:lvl3pPr>
            <a:lvl4pPr>
              <a:defRPr sz="1999">
                <a:latin typeface="+mn-lt"/>
              </a:defRPr>
            </a:lvl4pPr>
            <a:lvl5pPr>
              <a:defRPr sz="1799">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40"/>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699"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23144517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52879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996007"/>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guide id="4" orient="horz" pos="768">
          <p15:clr>
            <a:srgbClr val="FBAE40"/>
          </p15:clr>
        </p15:guide>
        <p15:guide id="5" orient="horz" pos="3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92133-2B47-0956-AC03-07CAF67A41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87342-01C2-175D-16A5-0311A20CB1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9D666F-DFC0-1736-BB83-2916E36BE5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008048-13D7-F99E-0B0D-0A7D7FF081FD}"/>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6" name="Footer Placeholder 5">
            <a:extLst>
              <a:ext uri="{FF2B5EF4-FFF2-40B4-BE49-F238E27FC236}">
                <a16:creationId xmlns:a16="http://schemas.microsoft.com/office/drawing/2014/main" id="{486788DD-CDAB-0444-00B5-11154C8D3C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534351-834F-DB4F-F09C-7A2F62AD3EFD}"/>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265338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F4F4B-C65A-2B21-D3CF-F6E034A7AE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275234-F571-73CE-408F-14EF6247EA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45D149-7983-A813-EAF4-DE26000D85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DC1563-8C98-C2EF-7C29-AE215F8F27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41FA4F-FE6A-5F57-C78C-71625597F2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908045-1F54-BFED-6CAB-5B2AF78F4083}"/>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8" name="Footer Placeholder 7">
            <a:extLst>
              <a:ext uri="{FF2B5EF4-FFF2-40B4-BE49-F238E27FC236}">
                <a16:creationId xmlns:a16="http://schemas.microsoft.com/office/drawing/2014/main" id="{A9F24E35-4A82-F570-101D-7DAF5AAC52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8FA17F-A476-47E8-7771-AF4C979DF260}"/>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23559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749D8-0EA0-40A1-8B4E-B82750611E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E3049-B5F8-E014-54EA-BA4A0CEC1869}"/>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4" name="Footer Placeholder 3">
            <a:extLst>
              <a:ext uri="{FF2B5EF4-FFF2-40B4-BE49-F238E27FC236}">
                <a16:creationId xmlns:a16="http://schemas.microsoft.com/office/drawing/2014/main" id="{F2301B64-7ED7-73C2-0706-E63AB07412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3E40FE-8995-D3E4-EA5F-09F4498B5623}"/>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2406685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1708D4-3C97-9E8C-4EE2-A8F676282275}"/>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3" name="Footer Placeholder 2">
            <a:extLst>
              <a:ext uri="{FF2B5EF4-FFF2-40B4-BE49-F238E27FC236}">
                <a16:creationId xmlns:a16="http://schemas.microsoft.com/office/drawing/2014/main" id="{E9B8178C-5D38-E456-6BBF-A65B8C305D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184319-DBAB-E28C-5A12-D6CAC1F33236}"/>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1168328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3FFC9-5DAD-9AC5-6D88-E9826CE7A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12EF2-A135-BED7-8188-6726121CD0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B78A6B-4C93-4304-315F-F7D53ACBA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C933C-DF2E-CB29-A736-E733F2348BBD}"/>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6" name="Footer Placeholder 5">
            <a:extLst>
              <a:ext uri="{FF2B5EF4-FFF2-40B4-BE49-F238E27FC236}">
                <a16:creationId xmlns:a16="http://schemas.microsoft.com/office/drawing/2014/main" id="{CA45B230-6E80-5D80-2BD1-8333C8A5A1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4B28F-CDDA-E50D-FC72-685531E46CC1}"/>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11571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A1F3-F225-0AF3-E4F8-6C567271C9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43224-7595-3DF3-747D-7B4A6040CE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3FDB99-F4E6-E648-DBAB-104F67067E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C8B1B2-A257-286C-0564-BEF2149D27CA}"/>
              </a:ext>
            </a:extLst>
          </p:cNvPr>
          <p:cNvSpPr>
            <a:spLocks noGrp="1"/>
          </p:cNvSpPr>
          <p:nvPr>
            <p:ph type="dt" sz="half" idx="10"/>
          </p:nvPr>
        </p:nvSpPr>
        <p:spPr/>
        <p:txBody>
          <a:bodyPr/>
          <a:lstStyle/>
          <a:p>
            <a:fld id="{3F2FD817-EE15-4423-9B4F-D3C6D4994227}" type="datetimeFigureOut">
              <a:rPr lang="en-US" smtClean="0"/>
              <a:t>8/18/2026</a:t>
            </a:fld>
            <a:endParaRPr lang="en-US"/>
          </a:p>
        </p:txBody>
      </p:sp>
      <p:sp>
        <p:nvSpPr>
          <p:cNvPr id="6" name="Footer Placeholder 5">
            <a:extLst>
              <a:ext uri="{FF2B5EF4-FFF2-40B4-BE49-F238E27FC236}">
                <a16:creationId xmlns:a16="http://schemas.microsoft.com/office/drawing/2014/main" id="{E78C6B23-7A99-7B30-FFAD-7C7A05219A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B531C-0135-8456-A539-37A79AA45F4C}"/>
              </a:ext>
            </a:extLst>
          </p:cNvPr>
          <p:cNvSpPr>
            <a:spLocks noGrp="1"/>
          </p:cNvSpPr>
          <p:nvPr>
            <p:ph type="sldNum" sz="quarter" idx="12"/>
          </p:nvPr>
        </p:nvSpPr>
        <p:spPr/>
        <p:txBody>
          <a:bodyPr/>
          <a:lstStyle/>
          <a:p>
            <a:fld id="{1466F893-2366-4660-9DC3-FBD17F2557AC}" type="slidenum">
              <a:rPr lang="en-US" smtClean="0"/>
              <a:t>‹#›</a:t>
            </a:fld>
            <a:endParaRPr lang="en-US"/>
          </a:p>
        </p:txBody>
      </p:sp>
    </p:spTree>
    <p:extLst>
      <p:ext uri="{BB962C8B-B14F-4D97-AF65-F5344CB8AC3E}">
        <p14:creationId xmlns:p14="http://schemas.microsoft.com/office/powerpoint/2010/main" val="2224371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emf"/><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617B83-CFF6-B95D-A3DB-66471BDE1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E8B283-D76F-791A-1BC9-46EE383B3B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032B79-14C9-CD5A-5E49-BDBB4B647F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2FD817-EE15-4423-9B4F-D3C6D4994227}" type="datetimeFigureOut">
              <a:rPr lang="en-US" smtClean="0"/>
              <a:t>8/18/2026</a:t>
            </a:fld>
            <a:endParaRPr lang="en-US"/>
          </a:p>
        </p:txBody>
      </p:sp>
      <p:sp>
        <p:nvSpPr>
          <p:cNvPr id="5" name="Footer Placeholder 4">
            <a:extLst>
              <a:ext uri="{FF2B5EF4-FFF2-40B4-BE49-F238E27FC236}">
                <a16:creationId xmlns:a16="http://schemas.microsoft.com/office/drawing/2014/main" id="{E395FACE-683B-259C-1C93-78A6204790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11284EB-4C97-33B0-4E23-BA84E9258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66F893-2366-4660-9DC3-FBD17F2557AC}" type="slidenum">
              <a:rPr lang="en-US" smtClean="0"/>
              <a:t>‹#›</a:t>
            </a:fld>
            <a:endParaRPr lang="en-US"/>
          </a:p>
        </p:txBody>
      </p:sp>
    </p:spTree>
    <p:extLst>
      <p:ext uri="{BB962C8B-B14F-4D97-AF65-F5344CB8AC3E}">
        <p14:creationId xmlns:p14="http://schemas.microsoft.com/office/powerpoint/2010/main" val="971786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4"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1" y="1435505"/>
            <a:ext cx="11018520" cy="161274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1"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3"/>
          <a:srcRect l="762"/>
          <a:stretch/>
        </p:blipFill>
        <p:spPr>
          <a:xfrm rot="5400000">
            <a:off x="9464500" y="2843774"/>
            <a:ext cx="6858000" cy="1170455"/>
          </a:xfrm>
          <a:prstGeom prst="rect">
            <a:avLst/>
          </a:prstGeom>
        </p:spPr>
      </p:pic>
    </p:spTree>
    <p:extLst>
      <p:ext uri="{BB962C8B-B14F-4D97-AF65-F5344CB8AC3E}">
        <p14:creationId xmlns:p14="http://schemas.microsoft.com/office/powerpoint/2010/main" val="3295334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ransition>
    <p:fade/>
  </p:transition>
  <p:hf sldNum="0" hdr="0" ftr="0" dt="0"/>
  <p:txStyles>
    <p:titleStyle>
      <a:lvl1pPr algn="l" defTabSz="932462" rtl="0" eaLnBrk="1" latinLnBrk="0" hangingPunct="1">
        <a:lnSpc>
          <a:spcPct val="100000"/>
        </a:lnSpc>
        <a:spcBef>
          <a:spcPct val="0"/>
        </a:spcBef>
        <a:buNone/>
        <a:defRPr lang="en-US" sz="3599" b="0" kern="1200" cap="none" spc="-50" baseline="0" dirty="0" smtClean="0">
          <a:ln w="3175">
            <a:noFill/>
          </a:ln>
          <a:solidFill>
            <a:schemeClr val="tx1"/>
          </a:solidFill>
          <a:effectLst/>
          <a:latin typeface="+mj-lt"/>
          <a:ea typeface="+mn-ea"/>
          <a:cs typeface="Segoe UI" pitchFamily="34" charset="0"/>
        </a:defRPr>
      </a:lvl1pPr>
    </p:titleStyle>
    <p:bodyStyle>
      <a:lvl1pPr marL="228531"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799"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063"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999" kern="1200" spc="0" baseline="0">
          <a:gradFill>
            <a:gsLst>
              <a:gs pos="1250">
                <a:schemeClr val="tx1"/>
              </a:gs>
              <a:gs pos="100000">
                <a:schemeClr val="tx1"/>
              </a:gs>
            </a:gsLst>
            <a:lin ang="5400000" scaled="0"/>
          </a:gradFill>
          <a:latin typeface="+mn-lt"/>
          <a:ea typeface="+mn-ea"/>
          <a:cs typeface="+mn-cs"/>
        </a:defRPr>
      </a:lvl2pPr>
      <a:lvl3pPr marL="657028" marR="0" indent="-19996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710" marR="0" indent="-18092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631" marR="0" indent="-16822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4270"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3030503"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96734"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962966"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32462" rtl="0" eaLnBrk="1" latinLnBrk="0" hangingPunct="1">
        <a:defRPr sz="1799" kern="1200">
          <a:solidFill>
            <a:schemeClr val="tx1"/>
          </a:solidFill>
          <a:latin typeface="+mn-lt"/>
          <a:ea typeface="+mn-ea"/>
          <a:cs typeface="+mn-cs"/>
        </a:defRPr>
      </a:lvl1pPr>
      <a:lvl2pPr marL="466231" algn="l" defTabSz="932462" rtl="0" eaLnBrk="1" latinLnBrk="0" hangingPunct="1">
        <a:defRPr sz="1799" kern="1200">
          <a:solidFill>
            <a:schemeClr val="tx1"/>
          </a:solidFill>
          <a:latin typeface="+mn-lt"/>
          <a:ea typeface="+mn-ea"/>
          <a:cs typeface="+mn-cs"/>
        </a:defRPr>
      </a:lvl2pPr>
      <a:lvl3pPr marL="932462" algn="l" defTabSz="932462" rtl="0" eaLnBrk="1" latinLnBrk="0" hangingPunct="1">
        <a:defRPr sz="1799" kern="1200">
          <a:solidFill>
            <a:schemeClr val="tx1"/>
          </a:solidFill>
          <a:latin typeface="+mn-lt"/>
          <a:ea typeface="+mn-ea"/>
          <a:cs typeface="+mn-cs"/>
        </a:defRPr>
      </a:lvl3pPr>
      <a:lvl4pPr marL="1398693" algn="l" defTabSz="932462" rtl="0" eaLnBrk="1" latinLnBrk="0" hangingPunct="1">
        <a:defRPr sz="1799" kern="1200">
          <a:solidFill>
            <a:schemeClr val="tx1"/>
          </a:solidFill>
          <a:latin typeface="+mn-lt"/>
          <a:ea typeface="+mn-ea"/>
          <a:cs typeface="+mn-cs"/>
        </a:defRPr>
      </a:lvl4pPr>
      <a:lvl5pPr marL="1864924" algn="l" defTabSz="932462" rtl="0" eaLnBrk="1" latinLnBrk="0" hangingPunct="1">
        <a:defRPr sz="1799" kern="1200">
          <a:solidFill>
            <a:schemeClr val="tx1"/>
          </a:solidFill>
          <a:latin typeface="+mn-lt"/>
          <a:ea typeface="+mn-ea"/>
          <a:cs typeface="+mn-cs"/>
        </a:defRPr>
      </a:lvl5pPr>
      <a:lvl6pPr marL="2331156" algn="l" defTabSz="932462" rtl="0" eaLnBrk="1" latinLnBrk="0" hangingPunct="1">
        <a:defRPr sz="1799" kern="1200">
          <a:solidFill>
            <a:schemeClr val="tx1"/>
          </a:solidFill>
          <a:latin typeface="+mn-lt"/>
          <a:ea typeface="+mn-ea"/>
          <a:cs typeface="+mn-cs"/>
        </a:defRPr>
      </a:lvl6pPr>
      <a:lvl7pPr marL="2797387" algn="l" defTabSz="932462" rtl="0" eaLnBrk="1" latinLnBrk="0" hangingPunct="1">
        <a:defRPr sz="1799" kern="1200">
          <a:solidFill>
            <a:schemeClr val="tx1"/>
          </a:solidFill>
          <a:latin typeface="+mn-lt"/>
          <a:ea typeface="+mn-ea"/>
          <a:cs typeface="+mn-cs"/>
        </a:defRPr>
      </a:lvl7pPr>
      <a:lvl8pPr marL="3263618" algn="l" defTabSz="932462" rtl="0" eaLnBrk="1" latinLnBrk="0" hangingPunct="1">
        <a:defRPr sz="1799" kern="1200">
          <a:solidFill>
            <a:schemeClr val="tx1"/>
          </a:solidFill>
          <a:latin typeface="+mn-lt"/>
          <a:ea typeface="+mn-ea"/>
          <a:cs typeface="+mn-cs"/>
        </a:defRPr>
      </a:lvl8pPr>
      <a:lvl9pPr marL="3729850" algn="l" defTabSz="932462"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8.svg"/><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F642-0DE3-4E6E-45FF-999D51BEF3FA}"/>
            </a:ext>
          </a:extLst>
        </p:cNvPr>
        <p:cNvGrpSpPr/>
        <p:nvPr/>
      </p:nvGrpSpPr>
      <p:grpSpPr>
        <a:xfrm>
          <a:off x="0" y="0"/>
          <a:ext cx="0" cy="0"/>
          <a:chOff x="0" y="0"/>
          <a:chExt cx="0" cy="0"/>
        </a:xfrm>
      </p:grpSpPr>
      <p:sp>
        <p:nvSpPr>
          <p:cNvPr id="1044" name="Rectangle 1043">
            <a:extLst>
              <a:ext uri="{FF2B5EF4-FFF2-40B4-BE49-F238E27FC236}">
                <a16:creationId xmlns:a16="http://schemas.microsoft.com/office/drawing/2014/main" id="{484A8BEF-D9D0-BC95-8AE9-6523843082D2}"/>
              </a:ext>
            </a:extLst>
          </p:cNvPr>
          <p:cNvSpPr/>
          <p:nvPr/>
        </p:nvSpPr>
        <p:spPr bwMode="auto">
          <a:xfrm>
            <a:off x="5476931" y="744249"/>
            <a:ext cx="1448592" cy="6055627"/>
          </a:xfrm>
          <a:prstGeom prst="rect">
            <a:avLst/>
          </a:prstGeom>
          <a:solidFill>
            <a:srgbClr val="FFC0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1" name="Rectangle 1040">
            <a:extLst>
              <a:ext uri="{FF2B5EF4-FFF2-40B4-BE49-F238E27FC236}">
                <a16:creationId xmlns:a16="http://schemas.microsoft.com/office/drawing/2014/main" id="{C41A7E12-51A6-21AA-EBCA-45A78E597811}"/>
              </a:ext>
            </a:extLst>
          </p:cNvPr>
          <p:cNvSpPr/>
          <p:nvPr/>
        </p:nvSpPr>
        <p:spPr bwMode="auto">
          <a:xfrm>
            <a:off x="6926857" y="740410"/>
            <a:ext cx="1408014" cy="6055627"/>
          </a:xfrm>
          <a:prstGeom prst="rect">
            <a:avLst/>
          </a:prstGeom>
          <a:solidFill>
            <a:srgbClr val="FFFF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0" name="Rectangle 1039">
            <a:extLst>
              <a:ext uri="{FF2B5EF4-FFF2-40B4-BE49-F238E27FC236}">
                <a16:creationId xmlns:a16="http://schemas.microsoft.com/office/drawing/2014/main" id="{D3A91453-8E48-3F96-5D55-35AEE6DE8429}"/>
              </a:ext>
            </a:extLst>
          </p:cNvPr>
          <p:cNvSpPr/>
          <p:nvPr/>
        </p:nvSpPr>
        <p:spPr bwMode="auto">
          <a:xfrm>
            <a:off x="8335710" y="735014"/>
            <a:ext cx="1366502" cy="6070259"/>
          </a:xfrm>
          <a:prstGeom prst="rect">
            <a:avLst/>
          </a:prstGeom>
          <a:solidFill>
            <a:srgbClr val="00B05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7" name="Rectangle 1036">
            <a:extLst>
              <a:ext uri="{FF2B5EF4-FFF2-40B4-BE49-F238E27FC236}">
                <a16:creationId xmlns:a16="http://schemas.microsoft.com/office/drawing/2014/main" id="{2B7113AF-C92D-857A-6FF1-83EA91C98529}"/>
              </a:ext>
            </a:extLst>
          </p:cNvPr>
          <p:cNvSpPr/>
          <p:nvPr/>
        </p:nvSpPr>
        <p:spPr bwMode="auto">
          <a:xfrm>
            <a:off x="9705642" y="729941"/>
            <a:ext cx="1057779" cy="6067817"/>
          </a:xfrm>
          <a:prstGeom prst="rect">
            <a:avLst/>
          </a:prstGeom>
          <a:solidFill>
            <a:schemeClr val="accent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8" name="Rectangle 1037">
            <a:extLst>
              <a:ext uri="{FF2B5EF4-FFF2-40B4-BE49-F238E27FC236}">
                <a16:creationId xmlns:a16="http://schemas.microsoft.com/office/drawing/2014/main" id="{567F5E1B-3BBB-1393-D4AA-5884A19D82DF}"/>
              </a:ext>
            </a:extLst>
          </p:cNvPr>
          <p:cNvSpPr/>
          <p:nvPr/>
        </p:nvSpPr>
        <p:spPr bwMode="auto">
          <a:xfrm>
            <a:off x="10760850" y="729939"/>
            <a:ext cx="1326890" cy="6090275"/>
          </a:xfrm>
          <a:prstGeom prst="rect">
            <a:avLst/>
          </a:prstGeom>
          <a:solidFill>
            <a:srgbClr val="7030A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grpSp>
        <p:nvGrpSpPr>
          <p:cNvPr id="150" name="Group 149">
            <a:extLst>
              <a:ext uri="{FF2B5EF4-FFF2-40B4-BE49-F238E27FC236}">
                <a16:creationId xmlns:a16="http://schemas.microsoft.com/office/drawing/2014/main" id="{2A163FD1-74E3-821B-B9F5-66E5971A8514}"/>
              </a:ext>
            </a:extLst>
          </p:cNvPr>
          <p:cNvGrpSpPr/>
          <p:nvPr/>
        </p:nvGrpSpPr>
        <p:grpSpPr>
          <a:xfrm>
            <a:off x="5081767" y="699883"/>
            <a:ext cx="633507" cy="6108359"/>
            <a:chOff x="4229486" y="1810261"/>
            <a:chExt cx="633671" cy="4174826"/>
          </a:xfrm>
        </p:grpSpPr>
        <p:cxnSp>
          <p:nvCxnSpPr>
            <p:cNvPr id="151" name="Straight Connector 150">
              <a:extLst>
                <a:ext uri="{FF2B5EF4-FFF2-40B4-BE49-F238E27FC236}">
                  <a16:creationId xmlns:a16="http://schemas.microsoft.com/office/drawing/2014/main" id="{97331F76-510E-C509-35E8-C9094DD897CD}"/>
                </a:ext>
              </a:extLst>
            </p:cNvPr>
            <p:cNvCxnSpPr>
              <a:cxnSpLocks/>
            </p:cNvCxnSpPr>
            <p:nvPr/>
          </p:nvCxnSpPr>
          <p:spPr>
            <a:xfrm flipV="1">
              <a:off x="4544798" y="1810261"/>
              <a:ext cx="9061" cy="4025427"/>
            </a:xfrm>
            <a:prstGeom prst="line">
              <a:avLst/>
            </a:prstGeom>
            <a:noFill/>
            <a:ln w="47625" cap="flat" cmpd="sng" algn="ctr">
              <a:solidFill>
                <a:srgbClr val="FF0000"/>
              </a:solidFill>
              <a:prstDash val="solid"/>
              <a:miter lim="800000"/>
            </a:ln>
            <a:effectLst/>
          </p:spPr>
        </p:cxnSp>
        <p:sp>
          <p:nvSpPr>
            <p:cNvPr id="152" name="TextBox 151">
              <a:extLst>
                <a:ext uri="{FF2B5EF4-FFF2-40B4-BE49-F238E27FC236}">
                  <a16:creationId xmlns:a16="http://schemas.microsoft.com/office/drawing/2014/main" id="{8ABAA7B2-5B0A-A49D-6678-C40EF637408A}"/>
                </a:ext>
              </a:extLst>
            </p:cNvPr>
            <p:cNvSpPr txBox="1"/>
            <p:nvPr/>
          </p:nvSpPr>
          <p:spPr>
            <a:xfrm>
              <a:off x="4229486" y="5806287"/>
              <a:ext cx="633671" cy="178800"/>
            </a:xfrm>
            <a:prstGeom prst="rect">
              <a:avLst/>
            </a:prstGeom>
            <a:noFill/>
          </p:spPr>
          <p:txBody>
            <a:bodyPr wrap="none" rtlCol="0">
              <a:spAutoFit/>
            </a:bodyPr>
            <a:lstStyle/>
            <a:p>
              <a:pPr defTabSz="914126">
                <a:defRPr/>
              </a:pPr>
              <a:r>
                <a:rPr lang="en-US" sz="1100" kern="0">
                  <a:solidFill>
                    <a:srgbClr val="FF0000"/>
                  </a:solidFill>
                  <a:latin typeface="Calibri" panose="020F0502020204030204"/>
                </a:rPr>
                <a:t>Firewall</a:t>
              </a:r>
            </a:p>
          </p:txBody>
        </p:sp>
      </p:grpSp>
      <p:sp>
        <p:nvSpPr>
          <p:cNvPr id="14" name="3">
            <a:extLst>
              <a:ext uri="{FF2B5EF4-FFF2-40B4-BE49-F238E27FC236}">
                <a16:creationId xmlns:a16="http://schemas.microsoft.com/office/drawing/2014/main" id="{516CF1C3-4BA3-8659-BD0A-0F06BCAB54CE}"/>
              </a:ext>
            </a:extLst>
          </p:cNvPr>
          <p:cNvSpPr txBox="1"/>
          <p:nvPr/>
        </p:nvSpPr>
        <p:spPr>
          <a:xfrm>
            <a:off x="99533" y="718869"/>
            <a:ext cx="5232277" cy="294617"/>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sp>
        <p:nvSpPr>
          <p:cNvPr id="20" name="3">
            <a:extLst>
              <a:ext uri="{FF2B5EF4-FFF2-40B4-BE49-F238E27FC236}">
                <a16:creationId xmlns:a16="http://schemas.microsoft.com/office/drawing/2014/main" id="{0717D3D8-C083-CE75-E335-51FDF9E2A739}"/>
              </a:ext>
            </a:extLst>
          </p:cNvPr>
          <p:cNvSpPr txBox="1"/>
          <p:nvPr/>
        </p:nvSpPr>
        <p:spPr>
          <a:xfrm>
            <a:off x="5472607" y="729941"/>
            <a:ext cx="6615134" cy="286923"/>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cxnSp>
        <p:nvCxnSpPr>
          <p:cNvPr id="32" name="Connector: Elbow 31">
            <a:extLst>
              <a:ext uri="{FF2B5EF4-FFF2-40B4-BE49-F238E27FC236}">
                <a16:creationId xmlns:a16="http://schemas.microsoft.com/office/drawing/2014/main" id="{774EEE15-6DB4-3A46-CEEF-1D9E24186125}"/>
              </a:ext>
            </a:extLst>
          </p:cNvPr>
          <p:cNvCxnSpPr>
            <a:cxnSpLocks/>
            <a:stCxn id="15" idx="3"/>
            <a:endCxn id="41" idx="1"/>
          </p:cNvCxnSpPr>
          <p:nvPr/>
        </p:nvCxnSpPr>
        <p:spPr>
          <a:xfrm>
            <a:off x="7530778" y="3580636"/>
            <a:ext cx="1514060" cy="671"/>
          </a:xfrm>
          <a:prstGeom prst="bentConnector3">
            <a:avLst>
              <a:gd name="adj1" fmla="val 50000"/>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7DED2CA2-5CF4-4115-8E53-A2013CDF89FC}"/>
              </a:ext>
            </a:extLst>
          </p:cNvPr>
          <p:cNvCxnSpPr>
            <a:cxnSpLocks/>
            <a:stCxn id="48" idx="1"/>
          </p:cNvCxnSpPr>
          <p:nvPr/>
        </p:nvCxnSpPr>
        <p:spPr>
          <a:xfrm rot="10800000" flipV="1">
            <a:off x="4226292" y="1969328"/>
            <a:ext cx="1860318" cy="1329484"/>
          </a:xfrm>
          <a:prstGeom prst="bentConnector3">
            <a:avLst>
              <a:gd name="adj1" fmla="val 100098"/>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936BCDF-6F57-A343-CA5F-CF6F9487C789}"/>
              </a:ext>
            </a:extLst>
          </p:cNvPr>
          <p:cNvSpPr txBox="1"/>
          <p:nvPr/>
        </p:nvSpPr>
        <p:spPr>
          <a:xfrm>
            <a:off x="8714123" y="3787882"/>
            <a:ext cx="965008"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Azure Data Explorer</a:t>
            </a:r>
          </a:p>
          <a:p>
            <a:pPr algn="ctr" defTabSz="914274">
              <a:defRPr/>
            </a:pPr>
            <a:r>
              <a:rPr lang="en-US" sz="800" dirty="0">
                <a:gradFill>
                  <a:gsLst>
                    <a:gs pos="2917">
                      <a:srgbClr val="FFFFFF"/>
                    </a:gs>
                    <a:gs pos="30000">
                      <a:srgbClr val="FFFFFF"/>
                    </a:gs>
                  </a:gsLst>
                  <a:lin ang="5400000" scaled="0"/>
                </a:gradFill>
                <a:latin typeface="Segoe UI Semibold"/>
              </a:rPr>
              <a:t>t</a:t>
            </a:r>
            <a:r>
              <a:rPr lang="en-US" sz="800" dirty="0" err="1">
                <a:gradFill>
                  <a:gsLst>
                    <a:gs pos="2917">
                      <a:srgbClr val="FFFFFF"/>
                    </a:gs>
                    <a:gs pos="30000">
                      <a:srgbClr val="FFFFFF"/>
                    </a:gs>
                  </a:gsLst>
                  <a:lin ang="5400000" scaled="0"/>
                </a:gradFill>
                <a:latin typeface="Segoe UI Semibold"/>
              </a:rPr>
              <a:t>ime</a:t>
            </a:r>
            <a:r>
              <a:rPr lang="en-US" sz="800" dirty="0">
                <a:gradFill>
                  <a:gsLst>
                    <a:gs pos="2917">
                      <a:srgbClr val="FFFFFF"/>
                    </a:gs>
                    <a:gs pos="30000">
                      <a:srgbClr val="FFFFFF"/>
                    </a:gs>
                  </a:gsLst>
                  <a:lin ang="5400000" scaled="0"/>
                </a:gradFill>
                <a:latin typeface="Segoe UI Semibold"/>
              </a:rPr>
              <a:t>-series d</a:t>
            </a:r>
            <a:r>
              <a:rPr lang="en-US" sz="800" dirty="0" err="1">
                <a:gradFill>
                  <a:gsLst>
                    <a:gs pos="2917">
                      <a:srgbClr val="FFFFFF"/>
                    </a:gs>
                    <a:gs pos="30000">
                      <a:srgbClr val="FFFFFF"/>
                    </a:gs>
                  </a:gsLst>
                  <a:lin ang="5400000" scaled="0"/>
                </a:gradFill>
                <a:latin typeface="Segoe UI Semibold"/>
              </a:rPr>
              <a:t>atabase</a:t>
            </a:r>
            <a:endParaRPr lang="en-US" sz="800" dirty="0">
              <a:gradFill>
                <a:gsLst>
                  <a:gs pos="2917">
                    <a:srgbClr val="FFFFFF"/>
                  </a:gs>
                  <a:gs pos="30000">
                    <a:srgbClr val="FFFFFF"/>
                  </a:gs>
                </a:gsLst>
                <a:lin ang="5400000" scaled="0"/>
              </a:gradFill>
              <a:latin typeface="Segoe UI Semibold"/>
            </a:endParaRPr>
          </a:p>
        </p:txBody>
      </p:sp>
      <p:pic>
        <p:nvPicPr>
          <p:cNvPr id="41" name="Picture 2" descr="See the source image">
            <a:extLst>
              <a:ext uri="{FF2B5EF4-FFF2-40B4-BE49-F238E27FC236}">
                <a16:creationId xmlns:a16="http://schemas.microsoft.com/office/drawing/2014/main" id="{B260C17A-8DCF-905A-AD18-78DCEAB17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4838" y="3410456"/>
            <a:ext cx="341700" cy="341700"/>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6">
            <a:extLst>
              <a:ext uri="{FF2B5EF4-FFF2-40B4-BE49-F238E27FC236}">
                <a16:creationId xmlns:a16="http://schemas.microsoft.com/office/drawing/2014/main" id="{996DDC13-408F-63BD-C9D1-87CE4C590BEA}"/>
              </a:ext>
            </a:extLst>
          </p:cNvPr>
          <p:cNvSpPr txBox="1"/>
          <p:nvPr/>
        </p:nvSpPr>
        <p:spPr>
          <a:xfrm>
            <a:off x="9944145" y="3380139"/>
            <a:ext cx="540533" cy="215444"/>
          </a:xfrm>
          <a:prstGeom prst="rect">
            <a:avLst/>
          </a:prstGeom>
          <a:noFill/>
        </p:spPr>
        <p:txBody>
          <a:bodyPr wrap="none" rtlCol="0">
            <a:spAutoFit/>
          </a:bodyPr>
          <a:lstStyle/>
          <a:p>
            <a:pPr defTabSz="914126">
              <a:defRPr/>
            </a:pPr>
            <a:r>
              <a:rPr lang="en-US" sz="800" dirty="0">
                <a:solidFill>
                  <a:srgbClr val="FFFFFF"/>
                </a:solidFill>
                <a:latin typeface="Segoe UI Semibold" panose="020B0702040204020203" pitchFamily="34" charset="0"/>
                <a:cs typeface="Segoe UI Semibold" panose="020B0702040204020203" pitchFamily="34" charset="0"/>
              </a:rPr>
              <a:t>Queries</a:t>
            </a:r>
          </a:p>
        </p:txBody>
      </p:sp>
      <p:grpSp>
        <p:nvGrpSpPr>
          <p:cNvPr id="78" name="Group 77">
            <a:extLst>
              <a:ext uri="{FF2B5EF4-FFF2-40B4-BE49-F238E27FC236}">
                <a16:creationId xmlns:a16="http://schemas.microsoft.com/office/drawing/2014/main" id="{08B24DCC-32CB-310D-7FC8-54B782176191}"/>
              </a:ext>
            </a:extLst>
          </p:cNvPr>
          <p:cNvGrpSpPr/>
          <p:nvPr/>
        </p:nvGrpSpPr>
        <p:grpSpPr>
          <a:xfrm>
            <a:off x="11070324" y="3432482"/>
            <a:ext cx="888064" cy="443761"/>
            <a:chOff x="11068736" y="5572413"/>
            <a:chExt cx="888064" cy="443761"/>
          </a:xfrm>
        </p:grpSpPr>
        <p:pic>
          <p:nvPicPr>
            <p:cNvPr id="53" name="Picture 2" descr="Microsoft Power BI Courses | knowasap">
              <a:extLst>
                <a:ext uri="{FF2B5EF4-FFF2-40B4-BE49-F238E27FC236}">
                  <a16:creationId xmlns:a16="http://schemas.microsoft.com/office/drawing/2014/main" id="{AE1E3CDD-5183-B0E5-F3A3-CC1BB320BD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2108" y="5572413"/>
              <a:ext cx="381317" cy="294580"/>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E8C122AE-3F7F-4F03-E3E6-E7FD08B231FA}"/>
                </a:ext>
              </a:extLst>
            </p:cNvPr>
            <p:cNvSpPr txBox="1"/>
            <p:nvPr/>
          </p:nvSpPr>
          <p:spPr>
            <a:xfrm>
              <a:off x="11068736" y="5893063"/>
              <a:ext cx="888064" cy="123111"/>
            </a:xfrm>
            <a:prstGeom prst="rect">
              <a:avLst/>
            </a:prstGeom>
            <a:noFill/>
          </p:spPr>
          <p:txBody>
            <a:bodyPr wrap="none" lIns="0" tIns="0" rIns="0" bIns="0" rtlCol="0">
              <a:spAutoFit/>
            </a:bodyPr>
            <a:lstStyle/>
            <a:p>
              <a:pPr algn="ctr" defTabSz="914274">
                <a:defRPr/>
              </a:pPr>
              <a:r>
                <a:rPr lang="en-US" sz="800">
                  <a:gradFill>
                    <a:gsLst>
                      <a:gs pos="2917">
                        <a:srgbClr val="FFFFFF"/>
                      </a:gs>
                      <a:gs pos="30000">
                        <a:srgbClr val="FFFFFF"/>
                      </a:gs>
                    </a:gsLst>
                    <a:lin ang="5400000" scaled="0"/>
                  </a:gradFill>
                  <a:latin typeface="Segoe UI Semibold"/>
                </a:rPr>
                <a:t>Microsoft Power BI</a:t>
              </a:r>
              <a:endParaRPr lang="de-DE" sz="800">
                <a:gradFill>
                  <a:gsLst>
                    <a:gs pos="2917">
                      <a:srgbClr val="FFFFFF"/>
                    </a:gs>
                    <a:gs pos="30000">
                      <a:srgbClr val="FFFFFF"/>
                    </a:gs>
                  </a:gsLst>
                  <a:lin ang="5400000" scaled="0"/>
                </a:gradFill>
                <a:latin typeface="Segoe UI Semibold"/>
              </a:endParaRPr>
            </a:p>
          </p:txBody>
        </p:sp>
      </p:grpSp>
      <p:cxnSp>
        <p:nvCxnSpPr>
          <p:cNvPr id="92" name="Connector: Elbow 91">
            <a:extLst>
              <a:ext uri="{FF2B5EF4-FFF2-40B4-BE49-F238E27FC236}">
                <a16:creationId xmlns:a16="http://schemas.microsoft.com/office/drawing/2014/main" id="{05A9163A-46DB-9175-C853-C35C5752A3B2}"/>
              </a:ext>
            </a:extLst>
          </p:cNvPr>
          <p:cNvCxnSpPr>
            <a:cxnSpLocks/>
            <a:stCxn id="53" idx="1"/>
            <a:endCxn id="41" idx="3"/>
          </p:cNvCxnSpPr>
          <p:nvPr/>
        </p:nvCxnSpPr>
        <p:spPr>
          <a:xfrm rot="10800000" flipV="1">
            <a:off x="9386538" y="3579771"/>
            <a:ext cx="1937158" cy="1535"/>
          </a:xfrm>
          <a:prstGeom prst="bentConnector3">
            <a:avLst>
              <a:gd name="adj1" fmla="val 50000"/>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0806ABC-B165-C3AC-4DD1-28C5E3DEBEB1}"/>
              </a:ext>
            </a:extLst>
          </p:cNvPr>
          <p:cNvSpPr txBox="1"/>
          <p:nvPr/>
        </p:nvSpPr>
        <p:spPr>
          <a:xfrm>
            <a:off x="6956484" y="3762865"/>
            <a:ext cx="823944"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Azure Event Hubs</a:t>
            </a:r>
          </a:p>
          <a:p>
            <a:pPr algn="ctr" defTabSz="914274">
              <a:defRPr/>
            </a:pPr>
            <a:r>
              <a:rPr lang="en-US" sz="800" dirty="0">
                <a:gradFill>
                  <a:gsLst>
                    <a:gs pos="2917">
                      <a:srgbClr val="FFFFFF"/>
                    </a:gs>
                    <a:gs pos="30000">
                      <a:srgbClr val="FFFFFF"/>
                    </a:gs>
                  </a:gsLst>
                  <a:lin ang="5400000" scaled="0"/>
                </a:gradFill>
                <a:latin typeface="Segoe UI Semibold"/>
              </a:rPr>
              <a:t>Message broker</a:t>
            </a:r>
            <a:endParaRPr lang="de-DE" sz="800" dirty="0">
              <a:gradFill>
                <a:gsLst>
                  <a:gs pos="2917">
                    <a:srgbClr val="FFFFFF"/>
                  </a:gs>
                  <a:gs pos="30000">
                    <a:srgbClr val="FFFFFF"/>
                  </a:gs>
                </a:gsLst>
                <a:lin ang="5400000" scaled="0"/>
              </a:gradFill>
              <a:latin typeface="Segoe UI Semibold"/>
            </a:endParaRPr>
          </a:p>
        </p:txBody>
      </p:sp>
      <p:pic>
        <p:nvPicPr>
          <p:cNvPr id="15" name="Picture 2" descr="See the source image">
            <a:extLst>
              <a:ext uri="{FF2B5EF4-FFF2-40B4-BE49-F238E27FC236}">
                <a16:creationId xmlns:a16="http://schemas.microsoft.com/office/drawing/2014/main" id="{EFB4EC5C-3A84-6D31-7153-CF66ACC75CD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180162" y="3398409"/>
            <a:ext cx="350617" cy="364453"/>
          </a:xfrm>
          <a:prstGeom prst="rect">
            <a:avLst/>
          </a:prstGeom>
          <a:noFill/>
          <a:extLst>
            <a:ext uri="{909E8E84-426E-40DD-AFC4-6F175D3DCCD1}">
              <a14:hiddenFill xmlns:a14="http://schemas.microsoft.com/office/drawing/2010/main">
                <a:solidFill>
                  <a:srgbClr val="FFFFFF"/>
                </a:solidFill>
              </a14:hiddenFill>
            </a:ext>
          </a:extLst>
        </p:spPr>
      </p:pic>
      <p:sp>
        <p:nvSpPr>
          <p:cNvPr id="141" name="TextBox 140">
            <a:extLst>
              <a:ext uri="{FF2B5EF4-FFF2-40B4-BE49-F238E27FC236}">
                <a16:creationId xmlns:a16="http://schemas.microsoft.com/office/drawing/2014/main" id="{4740BD7A-399C-F8E5-B6CF-7685A66945F2}"/>
              </a:ext>
            </a:extLst>
          </p:cNvPr>
          <p:cNvSpPr txBox="1"/>
          <p:nvPr/>
        </p:nvSpPr>
        <p:spPr>
          <a:xfrm>
            <a:off x="5793534" y="905572"/>
            <a:ext cx="854401" cy="123111"/>
          </a:xfrm>
          <a:prstGeom prst="rect">
            <a:avLst/>
          </a:prstGeom>
          <a:noFill/>
        </p:spPr>
        <p:txBody>
          <a:bodyPr wrap="none" lIns="0" tIns="0" rIns="0" bIns="0" rtlCol="0">
            <a:spAutoFit/>
          </a:bodyPr>
          <a:lstStyle/>
          <a:p>
            <a:pPr defTabSz="914274">
              <a:defRPr/>
            </a:pPr>
            <a:r>
              <a:rPr lang="en-US" sz="800" dirty="0">
                <a:solidFill>
                  <a:srgbClr val="FFC000"/>
                </a:solidFill>
                <a:latin typeface="Segoe UI"/>
              </a:rPr>
              <a:t>Edge management</a:t>
            </a:r>
          </a:p>
        </p:txBody>
      </p:sp>
      <p:sp>
        <p:nvSpPr>
          <p:cNvPr id="149" name="TextBox 148">
            <a:extLst>
              <a:ext uri="{FF2B5EF4-FFF2-40B4-BE49-F238E27FC236}">
                <a16:creationId xmlns:a16="http://schemas.microsoft.com/office/drawing/2014/main" id="{76FCD456-DC6F-5562-E195-8BCA4D890B76}"/>
              </a:ext>
            </a:extLst>
          </p:cNvPr>
          <p:cNvSpPr txBox="1"/>
          <p:nvPr/>
        </p:nvSpPr>
        <p:spPr>
          <a:xfrm>
            <a:off x="7016419" y="903517"/>
            <a:ext cx="1216680" cy="123111"/>
          </a:xfrm>
          <a:prstGeom prst="rect">
            <a:avLst/>
          </a:prstGeom>
          <a:noFill/>
        </p:spPr>
        <p:txBody>
          <a:bodyPr wrap="none" lIns="0" tIns="0" rIns="0" bIns="0" rtlCol="0">
            <a:spAutoFit/>
          </a:bodyPr>
          <a:lstStyle/>
          <a:p>
            <a:pPr defTabSz="914274">
              <a:defRPr/>
            </a:pPr>
            <a:r>
              <a:rPr lang="en-US" sz="800" dirty="0">
                <a:solidFill>
                  <a:srgbClr val="FFFF00"/>
                </a:solidFill>
                <a:latin typeface="Segoe UI"/>
              </a:rPr>
              <a:t>Data acquisition/brokering</a:t>
            </a:r>
          </a:p>
        </p:txBody>
      </p:sp>
      <p:sp>
        <p:nvSpPr>
          <p:cNvPr id="169" name="TextBox 168">
            <a:extLst>
              <a:ext uri="{FF2B5EF4-FFF2-40B4-BE49-F238E27FC236}">
                <a16:creationId xmlns:a16="http://schemas.microsoft.com/office/drawing/2014/main" id="{9CB9FDAC-75EF-AAF0-5B9B-8CE00FEDB6E8}"/>
              </a:ext>
            </a:extLst>
          </p:cNvPr>
          <p:cNvSpPr txBox="1"/>
          <p:nvPr/>
        </p:nvSpPr>
        <p:spPr>
          <a:xfrm>
            <a:off x="8489698" y="905975"/>
            <a:ext cx="1014701" cy="123111"/>
          </a:xfrm>
          <a:prstGeom prst="rect">
            <a:avLst/>
          </a:prstGeom>
          <a:noFill/>
        </p:spPr>
        <p:txBody>
          <a:bodyPr wrap="none" lIns="0" tIns="0" rIns="0" bIns="0" rtlCol="0">
            <a:spAutoFit/>
          </a:bodyPr>
          <a:lstStyle/>
          <a:p>
            <a:pPr defTabSz="914274">
              <a:defRPr/>
            </a:pPr>
            <a:r>
              <a:rPr lang="en-US" sz="800" dirty="0">
                <a:solidFill>
                  <a:srgbClr val="00B050"/>
                </a:solidFill>
                <a:latin typeface="Segoe UI"/>
              </a:rPr>
              <a:t>Data analytics/storage</a:t>
            </a:r>
          </a:p>
        </p:txBody>
      </p:sp>
      <p:sp>
        <p:nvSpPr>
          <p:cNvPr id="34" name="TextBox 33">
            <a:extLst>
              <a:ext uri="{FF2B5EF4-FFF2-40B4-BE49-F238E27FC236}">
                <a16:creationId xmlns:a16="http://schemas.microsoft.com/office/drawing/2014/main" id="{33FA7758-8644-13CE-C339-0B9352E1971C}"/>
              </a:ext>
            </a:extLst>
          </p:cNvPr>
          <p:cNvSpPr txBox="1"/>
          <p:nvPr/>
        </p:nvSpPr>
        <p:spPr>
          <a:xfrm>
            <a:off x="4379377" y="2307648"/>
            <a:ext cx="803425"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cxnSp>
        <p:nvCxnSpPr>
          <p:cNvPr id="38" name="Connector: Elbow 37">
            <a:extLst>
              <a:ext uri="{FF2B5EF4-FFF2-40B4-BE49-F238E27FC236}">
                <a16:creationId xmlns:a16="http://schemas.microsoft.com/office/drawing/2014/main" id="{D3F8BDF8-FACE-82D4-FF0C-DE9A00ADD106}"/>
              </a:ext>
            </a:extLst>
          </p:cNvPr>
          <p:cNvCxnSpPr>
            <a:cxnSpLocks/>
          </p:cNvCxnSpPr>
          <p:nvPr/>
        </p:nvCxnSpPr>
        <p:spPr>
          <a:xfrm rot="10800000" flipV="1">
            <a:off x="4454894" y="2495034"/>
            <a:ext cx="1609137" cy="881537"/>
          </a:xfrm>
          <a:prstGeom prst="bentConnector3">
            <a:avLst>
              <a:gd name="adj1" fmla="val 99996"/>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6634F98-3594-5F05-752A-7F4B719E08E3}"/>
              </a:ext>
            </a:extLst>
          </p:cNvPr>
          <p:cNvSpPr txBox="1"/>
          <p:nvPr/>
        </p:nvSpPr>
        <p:spPr>
          <a:xfrm>
            <a:off x="5462756" y="2696211"/>
            <a:ext cx="1593351" cy="246221"/>
          </a:xfrm>
          <a:prstGeom prst="rect">
            <a:avLst/>
          </a:prstGeom>
          <a:noFill/>
        </p:spPr>
        <p:txBody>
          <a:bodyPr wrap="square" lIns="0" tIns="0" rIns="0" bIns="0" rtlCol="0">
            <a:spAutoFit/>
          </a:bodyPr>
          <a:lstStyle/>
          <a:p>
            <a:pPr algn="ctr" defTabSz="914274">
              <a:defRPr/>
            </a:pPr>
            <a:r>
              <a:rPr lang="en-US" sz="800" dirty="0">
                <a:solidFill>
                  <a:srgbClr val="FFFFFF"/>
                </a:solidFill>
                <a:latin typeface="Segoe UI Semibold"/>
              </a:rPr>
              <a:t>Azure IoT</a:t>
            </a:r>
          </a:p>
          <a:p>
            <a:pPr algn="ctr" defTabSz="914274">
              <a:defRPr/>
            </a:pPr>
            <a:r>
              <a:rPr lang="en-US" sz="800" dirty="0">
                <a:solidFill>
                  <a:srgbClr val="FFFFFF"/>
                </a:solidFill>
                <a:latin typeface="Segoe UI Semibold"/>
              </a:rPr>
              <a:t>Operations</a:t>
            </a:r>
            <a:endParaRPr lang="de-DE" sz="800" dirty="0">
              <a:solidFill>
                <a:srgbClr val="FFFFFF"/>
              </a:solidFill>
              <a:latin typeface="Segoe UI Semibold"/>
            </a:endParaRPr>
          </a:p>
        </p:txBody>
      </p:sp>
      <p:cxnSp>
        <p:nvCxnSpPr>
          <p:cNvPr id="170" name="Connector: Elbow 169">
            <a:extLst>
              <a:ext uri="{FF2B5EF4-FFF2-40B4-BE49-F238E27FC236}">
                <a16:creationId xmlns:a16="http://schemas.microsoft.com/office/drawing/2014/main" id="{D49B7BB6-709E-96B1-8D3D-B7FC45D30155}"/>
              </a:ext>
            </a:extLst>
          </p:cNvPr>
          <p:cNvCxnSpPr>
            <a:cxnSpLocks/>
            <a:endCxn id="15" idx="1"/>
          </p:cNvCxnSpPr>
          <p:nvPr/>
        </p:nvCxnSpPr>
        <p:spPr>
          <a:xfrm>
            <a:off x="4622505" y="3578601"/>
            <a:ext cx="2557656" cy="2035"/>
          </a:xfrm>
          <a:prstGeom prst="bentConnector3">
            <a:avLst>
              <a:gd name="adj1" fmla="val 50000"/>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8C7D73B3-659B-2A0A-762F-C7428C20A91C}"/>
              </a:ext>
            </a:extLst>
          </p:cNvPr>
          <p:cNvGrpSpPr/>
          <p:nvPr/>
        </p:nvGrpSpPr>
        <p:grpSpPr>
          <a:xfrm>
            <a:off x="5532631" y="1796952"/>
            <a:ext cx="1488433" cy="443237"/>
            <a:chOff x="5575002" y="1796951"/>
            <a:chExt cx="1488433" cy="443237"/>
          </a:xfrm>
        </p:grpSpPr>
        <p:sp>
          <p:nvSpPr>
            <p:cNvPr id="19" name="TextBox 18">
              <a:extLst>
                <a:ext uri="{FF2B5EF4-FFF2-40B4-BE49-F238E27FC236}">
                  <a16:creationId xmlns:a16="http://schemas.microsoft.com/office/drawing/2014/main" id="{C5F977A2-4D96-D5D0-703D-AE426ADB8EDD}"/>
                </a:ext>
              </a:extLst>
            </p:cNvPr>
            <p:cNvSpPr txBox="1"/>
            <p:nvPr/>
          </p:nvSpPr>
          <p:spPr>
            <a:xfrm>
              <a:off x="5575002" y="2117077"/>
              <a:ext cx="1488433" cy="123111"/>
            </a:xfrm>
            <a:prstGeom prst="rect">
              <a:avLst/>
            </a:prstGeom>
            <a:noFill/>
          </p:spPr>
          <p:txBody>
            <a:bodyPr wrap="square" lIns="0" tIns="0" rIns="0" bIns="0" rtlCol="0">
              <a:spAutoFit/>
            </a:bodyPr>
            <a:lstStyle/>
            <a:p>
              <a:pPr algn="ctr" defTabSz="914274">
                <a:defRPr/>
              </a:pPr>
              <a:r>
                <a:rPr lang="en-US" sz="800">
                  <a:solidFill>
                    <a:srgbClr val="FFFFFF"/>
                  </a:solidFill>
                  <a:latin typeface="Segoe UI Semibold"/>
                </a:rPr>
                <a:t>Azure Arc</a:t>
              </a:r>
              <a:endParaRPr lang="de-DE" sz="800">
                <a:solidFill>
                  <a:srgbClr val="FFFFFF"/>
                </a:solidFill>
                <a:latin typeface="Segoe UI Semibold"/>
              </a:endParaRPr>
            </a:p>
          </p:txBody>
        </p:sp>
        <p:pic>
          <p:nvPicPr>
            <p:cNvPr id="48" name="Graphic 47" descr="Azure arc icon">
              <a:extLst>
                <a:ext uri="{FF2B5EF4-FFF2-40B4-BE49-F238E27FC236}">
                  <a16:creationId xmlns:a16="http://schemas.microsoft.com/office/drawing/2014/main" id="{039355A4-5A9D-E188-F519-B4A261FB4C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28982" y="1796951"/>
              <a:ext cx="344753" cy="344753"/>
            </a:xfrm>
            <a:prstGeom prst="rect">
              <a:avLst/>
            </a:prstGeom>
            <a:effectLst>
              <a:outerShdw blurRad="571500" algn="tl" rotWithShape="0">
                <a:srgbClr val="0078D4">
                  <a:alpha val="70000"/>
                </a:srgbClr>
              </a:outerShdw>
            </a:effectLst>
          </p:spPr>
        </p:pic>
      </p:grpSp>
      <p:sp>
        <p:nvSpPr>
          <p:cNvPr id="3" name="TextBox 2">
            <a:extLst>
              <a:ext uri="{FF2B5EF4-FFF2-40B4-BE49-F238E27FC236}">
                <a16:creationId xmlns:a16="http://schemas.microsoft.com/office/drawing/2014/main" id="{7C2BB588-4E78-6912-AAAE-502EC2504549}"/>
              </a:ext>
            </a:extLst>
          </p:cNvPr>
          <p:cNvSpPr txBox="1"/>
          <p:nvPr/>
        </p:nvSpPr>
        <p:spPr>
          <a:xfrm>
            <a:off x="11150298" y="902673"/>
            <a:ext cx="562655" cy="123111"/>
          </a:xfrm>
          <a:prstGeom prst="rect">
            <a:avLst/>
          </a:prstGeom>
          <a:noFill/>
        </p:spPr>
        <p:txBody>
          <a:bodyPr wrap="none" lIns="0" tIns="0" rIns="0" bIns="0" rtlCol="0">
            <a:spAutoFit/>
          </a:bodyPr>
          <a:lstStyle/>
          <a:p>
            <a:pPr defTabSz="914274">
              <a:defRPr/>
            </a:pPr>
            <a:r>
              <a:rPr lang="en-US" sz="800" dirty="0">
                <a:solidFill>
                  <a:srgbClr val="FFFFFF"/>
                </a:solidFill>
                <a:latin typeface="Segoe UI"/>
              </a:rPr>
              <a:t>Applications</a:t>
            </a:r>
          </a:p>
        </p:txBody>
      </p:sp>
      <p:sp>
        <p:nvSpPr>
          <p:cNvPr id="9" name="TextBox 8">
            <a:extLst>
              <a:ext uri="{FF2B5EF4-FFF2-40B4-BE49-F238E27FC236}">
                <a16:creationId xmlns:a16="http://schemas.microsoft.com/office/drawing/2014/main" id="{9319400B-A1D4-B468-8B14-0C1EDECA7D50}"/>
              </a:ext>
            </a:extLst>
          </p:cNvPr>
          <p:cNvSpPr txBox="1"/>
          <p:nvPr/>
        </p:nvSpPr>
        <p:spPr>
          <a:xfrm>
            <a:off x="10179202" y="897510"/>
            <a:ext cx="150682" cy="123111"/>
          </a:xfrm>
          <a:prstGeom prst="rect">
            <a:avLst/>
          </a:prstGeom>
          <a:noFill/>
        </p:spPr>
        <p:txBody>
          <a:bodyPr wrap="none" lIns="0" tIns="0" rIns="0" bIns="0" rtlCol="0">
            <a:spAutoFit/>
          </a:bodyPr>
          <a:lstStyle/>
          <a:p>
            <a:pPr algn="ctr" defTabSz="914274">
              <a:defRPr/>
            </a:pPr>
            <a:r>
              <a:rPr lang="en-US" sz="800" dirty="0">
                <a:solidFill>
                  <a:srgbClr val="00B0F0"/>
                </a:solidFill>
                <a:latin typeface="Segoe UI"/>
              </a:rPr>
              <a:t>API</a:t>
            </a:r>
          </a:p>
        </p:txBody>
      </p:sp>
      <p:cxnSp>
        <p:nvCxnSpPr>
          <p:cNvPr id="7" name="Connector: Elbow 6">
            <a:extLst>
              <a:ext uri="{FF2B5EF4-FFF2-40B4-BE49-F238E27FC236}">
                <a16:creationId xmlns:a16="http://schemas.microsoft.com/office/drawing/2014/main" id="{847B7802-D56F-9BC6-A96C-1407C8D43A26}"/>
              </a:ext>
            </a:extLst>
          </p:cNvPr>
          <p:cNvCxnSpPr>
            <a:cxnSpLocks/>
          </p:cNvCxnSpPr>
          <p:nvPr/>
        </p:nvCxnSpPr>
        <p:spPr>
          <a:xfrm>
            <a:off x="4622412" y="3892150"/>
            <a:ext cx="4574217" cy="141952"/>
          </a:xfrm>
          <a:prstGeom prst="bentConnector4">
            <a:avLst>
              <a:gd name="adj1" fmla="val 46548"/>
              <a:gd name="adj2" fmla="val 261040"/>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0E01E19-AA04-C12A-430A-A764A5ADE001}"/>
              </a:ext>
            </a:extLst>
          </p:cNvPr>
          <p:cNvSpPr txBox="1"/>
          <p:nvPr/>
        </p:nvSpPr>
        <p:spPr>
          <a:xfrm>
            <a:off x="8338975" y="4073657"/>
            <a:ext cx="540533" cy="215444"/>
          </a:xfrm>
          <a:prstGeom prst="rect">
            <a:avLst/>
          </a:prstGeom>
          <a:noFill/>
        </p:spPr>
        <p:txBody>
          <a:bodyPr wrap="none" rtlCol="0">
            <a:spAutoFit/>
          </a:bodyPr>
          <a:lstStyle/>
          <a:p>
            <a:pPr defTabSz="914126">
              <a:defRPr/>
            </a:pPr>
            <a:r>
              <a:rPr lang="en-US" sz="800" dirty="0">
                <a:solidFill>
                  <a:srgbClr val="FFFFFF"/>
                </a:solidFill>
                <a:latin typeface="Segoe UI Semibold" panose="020B0702040204020203" pitchFamily="34" charset="0"/>
                <a:cs typeface="Segoe UI Semibold" panose="020B0702040204020203" pitchFamily="34" charset="0"/>
              </a:rPr>
              <a:t>Queries</a:t>
            </a:r>
          </a:p>
        </p:txBody>
      </p:sp>
      <p:sp>
        <p:nvSpPr>
          <p:cNvPr id="5" name="Rectangle 4">
            <a:extLst>
              <a:ext uri="{FF2B5EF4-FFF2-40B4-BE49-F238E27FC236}">
                <a16:creationId xmlns:a16="http://schemas.microsoft.com/office/drawing/2014/main" id="{9D17F11A-5F67-E4BF-4146-274CEAB412DF}"/>
              </a:ext>
            </a:extLst>
          </p:cNvPr>
          <p:cNvSpPr/>
          <p:nvPr/>
        </p:nvSpPr>
        <p:spPr bwMode="auto">
          <a:xfrm>
            <a:off x="96103" y="707285"/>
            <a:ext cx="1016042" cy="6097986"/>
          </a:xfrm>
          <a:prstGeom prst="rect">
            <a:avLst/>
          </a:prstGeom>
          <a:solidFill>
            <a:schemeClr val="tx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8" name="Rectangle 7">
            <a:extLst>
              <a:ext uri="{FF2B5EF4-FFF2-40B4-BE49-F238E27FC236}">
                <a16:creationId xmlns:a16="http://schemas.microsoft.com/office/drawing/2014/main" id="{4DA88A5A-A140-A169-93B7-A5A7BEA2ACE3}"/>
              </a:ext>
            </a:extLst>
          </p:cNvPr>
          <p:cNvSpPr/>
          <p:nvPr/>
        </p:nvSpPr>
        <p:spPr bwMode="auto">
          <a:xfrm>
            <a:off x="1108775" y="714997"/>
            <a:ext cx="1305327" cy="6090275"/>
          </a:xfrm>
          <a:prstGeom prst="rect">
            <a:avLst/>
          </a:prstGeom>
          <a:solidFill>
            <a:schemeClr val="accent6">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solidFill>
                <a:srgbClr val="FFFFFF">
                  <a:lumMod val="50000"/>
                </a:srgbClr>
              </a:solidFill>
              <a:latin typeface="Segoe UI"/>
              <a:ea typeface="Segoe UI" pitchFamily="34" charset="0"/>
              <a:cs typeface="Segoe UI" pitchFamily="34" charset="0"/>
            </a:endParaRPr>
          </a:p>
        </p:txBody>
      </p:sp>
      <p:sp>
        <p:nvSpPr>
          <p:cNvPr id="17" name="Rectangle 16">
            <a:extLst>
              <a:ext uri="{FF2B5EF4-FFF2-40B4-BE49-F238E27FC236}">
                <a16:creationId xmlns:a16="http://schemas.microsoft.com/office/drawing/2014/main" id="{36485E6C-E550-EEED-B994-C5E274708907}"/>
              </a:ext>
            </a:extLst>
          </p:cNvPr>
          <p:cNvSpPr/>
          <p:nvPr/>
        </p:nvSpPr>
        <p:spPr bwMode="auto">
          <a:xfrm>
            <a:off x="133841" y="1713453"/>
            <a:ext cx="2020414" cy="1319702"/>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Two p</a:t>
            </a:r>
            <a:r>
              <a:rPr lang="en-US" sz="800" dirty="0" err="1">
                <a:solidFill>
                  <a:srgbClr val="FFFFFF"/>
                </a:solidFill>
                <a:latin typeface="Segoe UI Semibold" panose="020B0702040204020203" pitchFamily="34" charset="0"/>
                <a:ea typeface="Segoe UI" pitchFamily="34" charset="0"/>
                <a:cs typeface="Segoe UI" pitchFamily="34" charset="0"/>
              </a:rPr>
              <a:t>roduction</a:t>
            </a:r>
            <a:r>
              <a:rPr lang="en-US" sz="800" dirty="0">
                <a:solidFill>
                  <a:srgbClr val="FFFFFF"/>
                </a:solidFill>
                <a:latin typeface="Segoe UI Semibold" panose="020B0702040204020203" pitchFamily="34" charset="0"/>
                <a:ea typeface="Segoe UI" pitchFamily="34" charset="0"/>
                <a:cs typeface="Segoe UI" pitchFamily="34" charset="0"/>
              </a:rPr>
              <a:t> l</a:t>
            </a:r>
            <a:r>
              <a:rPr lang="en-US" sz="800" dirty="0" err="1">
                <a:solidFill>
                  <a:srgbClr val="FFFFFF"/>
                </a:solidFill>
                <a:latin typeface="Segoe UI Semibold" panose="020B0702040204020203" pitchFamily="34" charset="0"/>
                <a:ea typeface="Segoe UI" pitchFamily="34" charset="0"/>
                <a:cs typeface="Segoe UI" pitchFamily="34" charset="0"/>
              </a:rPr>
              <a:t>ines</a:t>
            </a:r>
            <a:r>
              <a:rPr lang="en-US" sz="800" dirty="0">
                <a:solidFill>
                  <a:srgbClr val="FFFFFF"/>
                </a:solidFill>
                <a:latin typeface="Segoe UI Semibold" panose="020B0702040204020203" pitchFamily="34" charset="0"/>
                <a:ea typeface="Segoe UI" pitchFamily="34" charset="0"/>
                <a:cs typeface="Segoe UI" pitchFamily="34" charset="0"/>
              </a:rPr>
              <a:t> in two locations </a:t>
            </a:r>
          </a:p>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    (simulated on a Windows VM)</a:t>
            </a:r>
          </a:p>
        </p:txBody>
      </p:sp>
      <p:sp>
        <p:nvSpPr>
          <p:cNvPr id="23" name="server" title="Icon of a server tower">
            <a:extLst>
              <a:ext uri="{FF2B5EF4-FFF2-40B4-BE49-F238E27FC236}">
                <a16:creationId xmlns:a16="http://schemas.microsoft.com/office/drawing/2014/main" id="{38A05568-4EE4-B07C-3796-7366B27DD345}"/>
              </a:ext>
            </a:extLst>
          </p:cNvPr>
          <p:cNvSpPr>
            <a:spLocks noChangeAspect="1" noEditPoints="1"/>
          </p:cNvSpPr>
          <p:nvPr/>
        </p:nvSpPr>
        <p:spPr bwMode="auto">
          <a:xfrm>
            <a:off x="425339" y="19435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24" name="TextBox 23">
            <a:extLst>
              <a:ext uri="{FF2B5EF4-FFF2-40B4-BE49-F238E27FC236}">
                <a16:creationId xmlns:a16="http://schemas.microsoft.com/office/drawing/2014/main" id="{5F35302F-7335-315B-6374-97E51D127451}"/>
              </a:ext>
            </a:extLst>
          </p:cNvPr>
          <p:cNvSpPr txBox="1"/>
          <p:nvPr/>
        </p:nvSpPr>
        <p:spPr>
          <a:xfrm>
            <a:off x="1050444" y="4810771"/>
            <a:ext cx="791066" cy="215444"/>
          </a:xfrm>
          <a:prstGeom prst="rect">
            <a:avLst/>
          </a:prstGeom>
          <a:noFill/>
        </p:spPr>
        <p:txBody>
          <a:bodyPr wrap="square" rtlCol="0">
            <a:spAutoFit/>
          </a:bodyPr>
          <a:lstStyle/>
          <a:p>
            <a:pPr defTabSz="914126">
              <a:defRPr/>
            </a:pPr>
            <a:r>
              <a:rPr lang="en-US" sz="800">
                <a:solidFill>
                  <a:srgbClr val="FFFF00"/>
                </a:solidFill>
                <a:latin typeface="Segoe UI Semibold" panose="020B0702040204020203" pitchFamily="34" charset="0"/>
                <a:cs typeface="Segoe UI Semibold" panose="020B0702040204020203" pitchFamily="34" charset="0"/>
              </a:rPr>
              <a:t>Client/Server</a:t>
            </a:r>
          </a:p>
        </p:txBody>
      </p:sp>
      <p:sp>
        <p:nvSpPr>
          <p:cNvPr id="27" name="Rectangle 26">
            <a:extLst>
              <a:ext uri="{FF2B5EF4-FFF2-40B4-BE49-F238E27FC236}">
                <a16:creationId xmlns:a16="http://schemas.microsoft.com/office/drawing/2014/main" id="{5235C7B6-DC70-D0FE-ECE5-EF45E62DCF69}"/>
              </a:ext>
            </a:extLst>
          </p:cNvPr>
          <p:cNvSpPr/>
          <p:nvPr/>
        </p:nvSpPr>
        <p:spPr bwMode="auto">
          <a:xfrm>
            <a:off x="2468624" y="3128682"/>
            <a:ext cx="2284812" cy="2812518"/>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pic>
        <p:nvPicPr>
          <p:cNvPr id="30" name="Picture 2" descr="See the source image">
            <a:extLst>
              <a:ext uri="{FF2B5EF4-FFF2-40B4-BE49-F238E27FC236}">
                <a16:creationId xmlns:a16="http://schemas.microsoft.com/office/drawing/2014/main" id="{C89E6642-3CFC-5594-0BFA-0232D47005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9455" y="4676570"/>
            <a:ext cx="562985" cy="104120"/>
          </a:xfrm>
          <a:prstGeom prst="rect">
            <a:avLst/>
          </a:prstGeom>
          <a:solidFill>
            <a:srgbClr val="FFFF00"/>
          </a:solidFill>
        </p:spPr>
      </p:pic>
      <p:sp>
        <p:nvSpPr>
          <p:cNvPr id="33" name="TextBox 32">
            <a:extLst>
              <a:ext uri="{FF2B5EF4-FFF2-40B4-BE49-F238E27FC236}">
                <a16:creationId xmlns:a16="http://schemas.microsoft.com/office/drawing/2014/main" id="{EFAE3E2E-0A7A-C4DF-5E6B-ACC21DDF01B6}"/>
              </a:ext>
            </a:extLst>
          </p:cNvPr>
          <p:cNvSpPr txBox="1"/>
          <p:nvPr/>
        </p:nvSpPr>
        <p:spPr>
          <a:xfrm>
            <a:off x="4134138" y="1761594"/>
            <a:ext cx="89236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sp>
        <p:nvSpPr>
          <p:cNvPr id="35" name="server" title="Icon of a server tower">
            <a:extLst>
              <a:ext uri="{FF2B5EF4-FFF2-40B4-BE49-F238E27FC236}">
                <a16:creationId xmlns:a16="http://schemas.microsoft.com/office/drawing/2014/main" id="{E031E61C-2F20-1AED-5381-142BAD7F2FA8}"/>
              </a:ext>
            </a:extLst>
          </p:cNvPr>
          <p:cNvSpPr>
            <a:spLocks noChangeAspect="1" noEditPoints="1"/>
          </p:cNvSpPr>
          <p:nvPr/>
        </p:nvSpPr>
        <p:spPr bwMode="auto">
          <a:xfrm>
            <a:off x="506376" y="20959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37" name="server" title="Icon of a server tower">
            <a:extLst>
              <a:ext uri="{FF2B5EF4-FFF2-40B4-BE49-F238E27FC236}">
                <a16:creationId xmlns:a16="http://schemas.microsoft.com/office/drawing/2014/main" id="{1FFC47C0-DC05-4035-3586-55AB421A634C}"/>
              </a:ext>
            </a:extLst>
          </p:cNvPr>
          <p:cNvSpPr>
            <a:spLocks noChangeAspect="1" noEditPoints="1"/>
          </p:cNvSpPr>
          <p:nvPr/>
        </p:nvSpPr>
        <p:spPr bwMode="auto">
          <a:xfrm>
            <a:off x="591867" y="22483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43" name="Rectangle 42">
            <a:extLst>
              <a:ext uri="{FF2B5EF4-FFF2-40B4-BE49-F238E27FC236}">
                <a16:creationId xmlns:a16="http://schemas.microsoft.com/office/drawing/2014/main" id="{260CEF42-2ACF-87B9-BC6F-7DD82A22E5A2}"/>
              </a:ext>
            </a:extLst>
          </p:cNvPr>
          <p:cNvSpPr/>
          <p:nvPr/>
        </p:nvSpPr>
        <p:spPr bwMode="auto">
          <a:xfrm>
            <a:off x="2598518" y="3785502"/>
            <a:ext cx="1116169" cy="200475"/>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OPC UA connector</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44" name="Rectangle 43">
            <a:extLst>
              <a:ext uri="{FF2B5EF4-FFF2-40B4-BE49-F238E27FC236}">
                <a16:creationId xmlns:a16="http://schemas.microsoft.com/office/drawing/2014/main" id="{DCB1ABC7-AAB6-C39C-B1C4-908FEE7F9EE9}"/>
              </a:ext>
            </a:extLst>
          </p:cNvPr>
          <p:cNvSpPr/>
          <p:nvPr/>
        </p:nvSpPr>
        <p:spPr bwMode="auto">
          <a:xfrm>
            <a:off x="1422931" y="5817841"/>
            <a:ext cx="691185" cy="624348"/>
          </a:xfrm>
          <a:prstGeom prst="rect">
            <a:avLst/>
          </a:prstGeom>
          <a:noFill/>
          <a:ln w="19050" cap="flat" cmpd="sng" algn="ctr">
            <a:solidFill>
              <a:schemeClr val="bg1">
                <a:lumMod val="50000"/>
                <a:lumOff val="50000"/>
              </a:schemeClr>
            </a:solidFill>
            <a:prstDash val="dash"/>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Web of Things</a:t>
            </a: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connectivity</a:t>
            </a: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s</a:t>
            </a:r>
            <a:r>
              <a:rPr lang="en-US" sz="800" dirty="0" err="1">
                <a:solidFill>
                  <a:srgbClr val="FFFFFF"/>
                </a:solidFill>
                <a:latin typeface="Segoe UI Semibold" panose="020B0702040204020203" pitchFamily="34" charset="0"/>
                <a:cs typeface="Segoe UI" pitchFamily="34" charset="0"/>
              </a:rPr>
              <a:t>olution</a:t>
            </a:r>
            <a:endParaRPr lang="en-US" sz="800" dirty="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dirty="0">
              <a:solidFill>
                <a:srgbClr val="000000"/>
              </a:solidFill>
              <a:latin typeface="Segoe UI Semibold" panose="020B0702040204020203" pitchFamily="34" charset="0"/>
              <a:cs typeface="Segoe UI" pitchFamily="34" charset="0"/>
            </a:endParaRPr>
          </a:p>
        </p:txBody>
      </p:sp>
      <p:cxnSp>
        <p:nvCxnSpPr>
          <p:cNvPr id="45" name="Connector: Elbow 44">
            <a:extLst>
              <a:ext uri="{FF2B5EF4-FFF2-40B4-BE49-F238E27FC236}">
                <a16:creationId xmlns:a16="http://schemas.microsoft.com/office/drawing/2014/main" id="{AC9444BA-FD9E-AFD8-6437-92536CBAF3D5}"/>
              </a:ext>
            </a:extLst>
          </p:cNvPr>
          <p:cNvCxnSpPr>
            <a:cxnSpLocks/>
            <a:stCxn id="44" idx="3"/>
            <a:endCxn id="43" idx="1"/>
          </p:cNvCxnSpPr>
          <p:nvPr/>
        </p:nvCxnSpPr>
        <p:spPr>
          <a:xfrm flipV="1">
            <a:off x="2114115" y="3885739"/>
            <a:ext cx="484402" cy="2244276"/>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sp>
        <p:nvSpPr>
          <p:cNvPr id="47" name="Rectangle 46">
            <a:extLst>
              <a:ext uri="{FF2B5EF4-FFF2-40B4-BE49-F238E27FC236}">
                <a16:creationId xmlns:a16="http://schemas.microsoft.com/office/drawing/2014/main" id="{D43EF8DB-BEE7-A542-76F2-E6AEFFF0AF29}"/>
              </a:ext>
            </a:extLst>
          </p:cNvPr>
          <p:cNvSpPr/>
          <p:nvPr/>
        </p:nvSpPr>
        <p:spPr bwMode="auto">
          <a:xfrm>
            <a:off x="125656" y="4246442"/>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OPC UA-enabled assets</a:t>
            </a:r>
          </a:p>
        </p:txBody>
      </p:sp>
      <p:sp>
        <p:nvSpPr>
          <p:cNvPr id="49" name="server" title="Icon of a server tower">
            <a:extLst>
              <a:ext uri="{FF2B5EF4-FFF2-40B4-BE49-F238E27FC236}">
                <a16:creationId xmlns:a16="http://schemas.microsoft.com/office/drawing/2014/main" id="{81BF438D-81DB-C478-4BDB-D7EAD328CD1C}"/>
              </a:ext>
            </a:extLst>
          </p:cNvPr>
          <p:cNvSpPr>
            <a:spLocks noChangeAspect="1" noEditPoints="1"/>
          </p:cNvSpPr>
          <p:nvPr/>
        </p:nvSpPr>
        <p:spPr bwMode="auto">
          <a:xfrm>
            <a:off x="369189" y="43333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56" name="server" title="Icon of a server tower">
            <a:extLst>
              <a:ext uri="{FF2B5EF4-FFF2-40B4-BE49-F238E27FC236}">
                <a16:creationId xmlns:a16="http://schemas.microsoft.com/office/drawing/2014/main" id="{3E23F403-A950-7630-0C02-3C3B6C5CFA77}"/>
              </a:ext>
            </a:extLst>
          </p:cNvPr>
          <p:cNvSpPr>
            <a:spLocks noChangeAspect="1" noEditPoints="1"/>
          </p:cNvSpPr>
          <p:nvPr/>
        </p:nvSpPr>
        <p:spPr bwMode="auto">
          <a:xfrm>
            <a:off x="450226" y="44857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58" name="server" title="Icon of a server tower">
            <a:extLst>
              <a:ext uri="{FF2B5EF4-FFF2-40B4-BE49-F238E27FC236}">
                <a16:creationId xmlns:a16="http://schemas.microsoft.com/office/drawing/2014/main" id="{2DF4E6E5-DB73-28CD-B3C9-4D92BCA9C45A}"/>
              </a:ext>
            </a:extLst>
          </p:cNvPr>
          <p:cNvSpPr>
            <a:spLocks noChangeAspect="1" noEditPoints="1"/>
          </p:cNvSpPr>
          <p:nvPr/>
        </p:nvSpPr>
        <p:spPr bwMode="auto">
          <a:xfrm>
            <a:off x="535717" y="46381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59" name="Connector: Elbow 58">
            <a:extLst>
              <a:ext uri="{FF2B5EF4-FFF2-40B4-BE49-F238E27FC236}">
                <a16:creationId xmlns:a16="http://schemas.microsoft.com/office/drawing/2014/main" id="{B3EDB5A4-B674-59D9-2658-D283DE725880}"/>
              </a:ext>
            </a:extLst>
          </p:cNvPr>
          <p:cNvCxnSpPr>
            <a:cxnSpLocks/>
            <a:stCxn id="37" idx="0"/>
            <a:endCxn id="43" idx="1"/>
          </p:cNvCxnSpPr>
          <p:nvPr/>
        </p:nvCxnSpPr>
        <p:spPr>
          <a:xfrm>
            <a:off x="784435" y="2438055"/>
            <a:ext cx="1814082" cy="1447685"/>
          </a:xfrm>
          <a:prstGeom prst="bentConnector3">
            <a:avLst>
              <a:gd name="adj1" fmla="val 86723"/>
            </a:avLst>
          </a:prstGeom>
          <a:noFill/>
          <a:ln w="31750" cap="flat" cmpd="sng" algn="ctr">
            <a:solidFill>
              <a:srgbClr val="FFFF00"/>
            </a:solidFill>
            <a:prstDash val="solid"/>
            <a:miter lim="800000"/>
            <a:headEnd type="triangle" w="med" len="med"/>
            <a:tailEnd type="none" w="med" len="med"/>
          </a:ln>
          <a:effectLst/>
        </p:spPr>
      </p:cxnSp>
      <p:sp>
        <p:nvSpPr>
          <p:cNvPr id="63" name="Rectangle 62">
            <a:extLst>
              <a:ext uri="{FF2B5EF4-FFF2-40B4-BE49-F238E27FC236}">
                <a16:creationId xmlns:a16="http://schemas.microsoft.com/office/drawing/2014/main" id="{153F5FEA-77FC-4A51-A7B1-7A85FD564B36}"/>
              </a:ext>
            </a:extLst>
          </p:cNvPr>
          <p:cNvSpPr/>
          <p:nvPr/>
        </p:nvSpPr>
        <p:spPr bwMode="auto">
          <a:xfrm>
            <a:off x="120369" y="5549501"/>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Non-OPC UA assets</a:t>
            </a:r>
          </a:p>
        </p:txBody>
      </p:sp>
      <p:sp>
        <p:nvSpPr>
          <p:cNvPr id="66" name="server" title="Icon of a server tower">
            <a:extLst>
              <a:ext uri="{FF2B5EF4-FFF2-40B4-BE49-F238E27FC236}">
                <a16:creationId xmlns:a16="http://schemas.microsoft.com/office/drawing/2014/main" id="{F7F5213D-9E5A-F14F-EECD-75CAC5F60B52}"/>
              </a:ext>
            </a:extLst>
          </p:cNvPr>
          <p:cNvSpPr>
            <a:spLocks noChangeAspect="1" noEditPoints="1"/>
          </p:cNvSpPr>
          <p:nvPr/>
        </p:nvSpPr>
        <p:spPr bwMode="auto">
          <a:xfrm>
            <a:off x="350117" y="56364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67" name="server" title="Icon of a server tower">
            <a:extLst>
              <a:ext uri="{FF2B5EF4-FFF2-40B4-BE49-F238E27FC236}">
                <a16:creationId xmlns:a16="http://schemas.microsoft.com/office/drawing/2014/main" id="{815A7ACA-BDF5-0271-7B57-EF9EAA55762E}"/>
              </a:ext>
            </a:extLst>
          </p:cNvPr>
          <p:cNvSpPr>
            <a:spLocks noChangeAspect="1" noEditPoints="1"/>
          </p:cNvSpPr>
          <p:nvPr/>
        </p:nvSpPr>
        <p:spPr bwMode="auto">
          <a:xfrm>
            <a:off x="431154" y="57888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68" name="server" title="Icon of a server tower">
            <a:extLst>
              <a:ext uri="{FF2B5EF4-FFF2-40B4-BE49-F238E27FC236}">
                <a16:creationId xmlns:a16="http://schemas.microsoft.com/office/drawing/2014/main" id="{31FE0F68-6DC6-0BB3-0EAF-510B494AF1A4}"/>
              </a:ext>
            </a:extLst>
          </p:cNvPr>
          <p:cNvSpPr>
            <a:spLocks noChangeAspect="1" noEditPoints="1"/>
          </p:cNvSpPr>
          <p:nvPr/>
        </p:nvSpPr>
        <p:spPr bwMode="auto">
          <a:xfrm>
            <a:off x="516645" y="59412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69" name="Connector: Elbow 68">
            <a:extLst>
              <a:ext uri="{FF2B5EF4-FFF2-40B4-BE49-F238E27FC236}">
                <a16:creationId xmlns:a16="http://schemas.microsoft.com/office/drawing/2014/main" id="{EB4FCE51-575B-E246-358A-1DD5641BD81E}"/>
              </a:ext>
            </a:extLst>
          </p:cNvPr>
          <p:cNvCxnSpPr>
            <a:cxnSpLocks/>
            <a:stCxn id="44" idx="1"/>
            <a:endCxn id="63" idx="3"/>
          </p:cNvCxnSpPr>
          <p:nvPr/>
        </p:nvCxnSpPr>
        <p:spPr>
          <a:xfrm rot="10800000" flipV="1">
            <a:off x="951283" y="6130015"/>
            <a:ext cx="471649" cy="2780"/>
          </a:xfrm>
          <a:prstGeom prst="bentConnector3">
            <a:avLst>
              <a:gd name="adj1" fmla="val 50000"/>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034637CF-B323-08A6-AFE2-7407512D7DAF}"/>
              </a:ext>
            </a:extLst>
          </p:cNvPr>
          <p:cNvSpPr txBox="1"/>
          <p:nvPr/>
        </p:nvSpPr>
        <p:spPr>
          <a:xfrm>
            <a:off x="853471" y="5895079"/>
            <a:ext cx="652281" cy="438774"/>
          </a:xfrm>
          <a:prstGeom prst="rect">
            <a:avLst/>
          </a:prstGeom>
          <a:noFill/>
        </p:spPr>
        <p:txBody>
          <a:bodyPr wrap="square" rtlCol="0">
            <a:spAutoFit/>
          </a:bodyPr>
          <a:lstStyle/>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Any</a:t>
            </a:r>
          </a:p>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i</a:t>
            </a:r>
            <a:r>
              <a:rPr lang="en-US" sz="800" dirty="0" err="1">
                <a:solidFill>
                  <a:srgbClr val="FFFFFF"/>
                </a:solidFill>
                <a:latin typeface="Segoe UI Semibold" panose="020B0702040204020203" pitchFamily="34" charset="0"/>
                <a:cs typeface="Segoe UI Semibold" panose="020B0702040204020203" pitchFamily="34" charset="0"/>
              </a:rPr>
              <a:t>nterface</a:t>
            </a:r>
            <a:endParaRPr lang="en-US" sz="800" dirty="0">
              <a:solidFill>
                <a:srgbClr val="FFFFFF"/>
              </a:solidFill>
              <a:latin typeface="Segoe UI Semibold" panose="020B0702040204020203" pitchFamily="34" charset="0"/>
              <a:cs typeface="Segoe UI Semibold" panose="020B0702040204020203" pitchFamily="34" charset="0"/>
            </a:endParaRPr>
          </a:p>
        </p:txBody>
      </p:sp>
      <p:cxnSp>
        <p:nvCxnSpPr>
          <p:cNvPr id="71" name="Connector: Elbow 70">
            <a:extLst>
              <a:ext uri="{FF2B5EF4-FFF2-40B4-BE49-F238E27FC236}">
                <a16:creationId xmlns:a16="http://schemas.microsoft.com/office/drawing/2014/main" id="{17482BD6-2F49-0813-9562-C98FACF35092}"/>
              </a:ext>
            </a:extLst>
          </p:cNvPr>
          <p:cNvCxnSpPr>
            <a:cxnSpLocks/>
            <a:stCxn id="37" idx="0"/>
          </p:cNvCxnSpPr>
          <p:nvPr/>
        </p:nvCxnSpPr>
        <p:spPr>
          <a:xfrm flipV="1">
            <a:off x="784435" y="1979744"/>
            <a:ext cx="939296" cy="458310"/>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grpSp>
        <p:nvGrpSpPr>
          <p:cNvPr id="72" name="Group 71">
            <a:extLst>
              <a:ext uri="{FF2B5EF4-FFF2-40B4-BE49-F238E27FC236}">
                <a16:creationId xmlns:a16="http://schemas.microsoft.com/office/drawing/2014/main" id="{71A95B6C-B1A6-15CA-560D-30330324629B}"/>
              </a:ext>
            </a:extLst>
          </p:cNvPr>
          <p:cNvGrpSpPr/>
          <p:nvPr/>
        </p:nvGrpSpPr>
        <p:grpSpPr>
          <a:xfrm>
            <a:off x="1656088" y="1794232"/>
            <a:ext cx="388248" cy="585428"/>
            <a:chOff x="1206286" y="2755570"/>
            <a:chExt cx="388248" cy="585428"/>
          </a:xfrm>
        </p:grpSpPr>
        <p:sp>
          <p:nvSpPr>
            <p:cNvPr id="73" name="server" title="Icon of a server tower">
              <a:extLst>
                <a:ext uri="{FF2B5EF4-FFF2-40B4-BE49-F238E27FC236}">
                  <a16:creationId xmlns:a16="http://schemas.microsoft.com/office/drawing/2014/main" id="{28F08E79-0F9B-B62C-52C9-D68AF6D2BCF8}"/>
                </a:ext>
              </a:extLst>
            </p:cNvPr>
            <p:cNvSpPr>
              <a:spLocks noChangeAspect="1" noEditPoints="1"/>
            </p:cNvSpPr>
            <p:nvPr/>
          </p:nvSpPr>
          <p:spPr bwMode="auto">
            <a:xfrm>
              <a:off x="1306978" y="275557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74" name="TextBox 73">
              <a:extLst>
                <a:ext uri="{FF2B5EF4-FFF2-40B4-BE49-F238E27FC236}">
                  <a16:creationId xmlns:a16="http://schemas.microsoft.com/office/drawing/2014/main" id="{34CE20B6-C5F3-3F75-5BB5-1054B60ACD8F}"/>
                </a:ext>
              </a:extLst>
            </p:cNvPr>
            <p:cNvSpPr txBox="1"/>
            <p:nvPr/>
          </p:nvSpPr>
          <p:spPr>
            <a:xfrm>
              <a:off x="1206286" y="3125554"/>
              <a:ext cx="388248"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MES</a:t>
              </a:r>
            </a:p>
          </p:txBody>
        </p:sp>
      </p:grpSp>
      <p:sp>
        <p:nvSpPr>
          <p:cNvPr id="75" name="Rectangle 74">
            <a:extLst>
              <a:ext uri="{FF2B5EF4-FFF2-40B4-BE49-F238E27FC236}">
                <a16:creationId xmlns:a16="http://schemas.microsoft.com/office/drawing/2014/main" id="{41D16F59-0424-7E02-B98E-CB2E54ECE62C}"/>
              </a:ext>
            </a:extLst>
          </p:cNvPr>
          <p:cNvSpPr/>
          <p:nvPr/>
        </p:nvSpPr>
        <p:spPr bwMode="auto">
          <a:xfrm>
            <a:off x="3566820" y="3479670"/>
            <a:ext cx="334217"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MQ</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sp>
        <p:nvSpPr>
          <p:cNvPr id="77" name="Rectangle 76">
            <a:extLst>
              <a:ext uri="{FF2B5EF4-FFF2-40B4-BE49-F238E27FC236}">
                <a16:creationId xmlns:a16="http://schemas.microsoft.com/office/drawing/2014/main" id="{B508149E-7AA7-48DC-856E-B2E13937A1C4}"/>
              </a:ext>
            </a:extLst>
          </p:cNvPr>
          <p:cNvSpPr/>
          <p:nvPr/>
        </p:nvSpPr>
        <p:spPr bwMode="auto">
          <a:xfrm>
            <a:off x="2548159" y="3389759"/>
            <a:ext cx="2116078" cy="1248383"/>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79" name="TextBox 78">
            <a:extLst>
              <a:ext uri="{FF2B5EF4-FFF2-40B4-BE49-F238E27FC236}">
                <a16:creationId xmlns:a16="http://schemas.microsoft.com/office/drawing/2014/main" id="{4FE3BAAF-2487-60F9-BD5C-896C6EBB090C}"/>
              </a:ext>
            </a:extLst>
          </p:cNvPr>
          <p:cNvSpPr txBox="1"/>
          <p:nvPr/>
        </p:nvSpPr>
        <p:spPr>
          <a:xfrm>
            <a:off x="3032811" y="4463836"/>
            <a:ext cx="989053"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Azure IoT Operations</a:t>
            </a:r>
          </a:p>
        </p:txBody>
      </p:sp>
      <p:sp>
        <p:nvSpPr>
          <p:cNvPr id="81" name="Rectangle 80">
            <a:extLst>
              <a:ext uri="{FF2B5EF4-FFF2-40B4-BE49-F238E27FC236}">
                <a16:creationId xmlns:a16="http://schemas.microsoft.com/office/drawing/2014/main" id="{AFBAA14C-3535-A216-6DAB-B0416B1F654C}"/>
              </a:ext>
            </a:extLst>
          </p:cNvPr>
          <p:cNvSpPr/>
          <p:nvPr/>
        </p:nvSpPr>
        <p:spPr bwMode="auto">
          <a:xfrm>
            <a:off x="4018945" y="3481023"/>
            <a:ext cx="603560"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Dataflows</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cxnSp>
        <p:nvCxnSpPr>
          <p:cNvPr id="82" name="Straight Connector 81">
            <a:extLst>
              <a:ext uri="{FF2B5EF4-FFF2-40B4-BE49-F238E27FC236}">
                <a16:creationId xmlns:a16="http://schemas.microsoft.com/office/drawing/2014/main" id="{8E345867-5677-9246-7288-4A2D4ABD6BB4}"/>
              </a:ext>
            </a:extLst>
          </p:cNvPr>
          <p:cNvCxnSpPr>
            <a:stCxn id="75" idx="3"/>
            <a:endCxn id="81" idx="1"/>
          </p:cNvCxnSpPr>
          <p:nvPr/>
        </p:nvCxnSpPr>
        <p:spPr>
          <a:xfrm>
            <a:off x="3901037" y="3577248"/>
            <a:ext cx="117909" cy="1353"/>
          </a:xfrm>
          <a:prstGeom prst="line">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0F0BDE4D-9D10-84C4-3384-F4ED9B12E48F}"/>
              </a:ext>
            </a:extLst>
          </p:cNvPr>
          <p:cNvCxnSpPr>
            <a:cxnSpLocks/>
            <a:stCxn id="47" idx="3"/>
            <a:endCxn id="43" idx="1"/>
          </p:cNvCxnSpPr>
          <p:nvPr/>
        </p:nvCxnSpPr>
        <p:spPr>
          <a:xfrm flipV="1">
            <a:off x="956569" y="3885740"/>
            <a:ext cx="1641949" cy="943997"/>
          </a:xfrm>
          <a:prstGeom prst="bentConnector3">
            <a:avLst>
              <a:gd name="adj1" fmla="val 85588"/>
            </a:avLst>
          </a:prstGeom>
          <a:noFill/>
          <a:ln w="31750" cap="flat" cmpd="sng" algn="ctr">
            <a:solidFill>
              <a:srgbClr val="FFFF00"/>
            </a:solidFill>
            <a:prstDash val="solid"/>
            <a:miter lim="800000"/>
            <a:headEnd type="triangle" w="med" len="med"/>
            <a:tailEnd type="none" w="med" len="med"/>
          </a:ln>
          <a:effectLst/>
        </p:spPr>
      </p:cxnSp>
      <p:sp>
        <p:nvSpPr>
          <p:cNvPr id="84" name="TextBox 83">
            <a:extLst>
              <a:ext uri="{FF2B5EF4-FFF2-40B4-BE49-F238E27FC236}">
                <a16:creationId xmlns:a16="http://schemas.microsoft.com/office/drawing/2014/main" id="{84A85157-9AA8-EBC7-891E-4560AE2B1094}"/>
              </a:ext>
            </a:extLst>
          </p:cNvPr>
          <p:cNvSpPr txBox="1"/>
          <p:nvPr/>
        </p:nvSpPr>
        <p:spPr>
          <a:xfrm>
            <a:off x="254094" y="901958"/>
            <a:ext cx="705322" cy="246221"/>
          </a:xfrm>
          <a:prstGeom prst="rect">
            <a:avLst/>
          </a:prstGeom>
          <a:noFill/>
        </p:spPr>
        <p:txBody>
          <a:bodyPr wrap="none" lIns="0" tIns="0" rIns="0" bIns="0" rtlCol="0">
            <a:spAutoFit/>
          </a:bodyPr>
          <a:lstStyle/>
          <a:p>
            <a:pPr algn="ctr" defTabSz="914274">
              <a:defRPr/>
            </a:pPr>
            <a:r>
              <a:rPr lang="en-US" sz="800">
                <a:gradFill>
                  <a:gsLst>
                    <a:gs pos="2917">
                      <a:srgbClr val="FFFFFF"/>
                    </a:gs>
                    <a:gs pos="30000">
                      <a:srgbClr val="FFFFFF"/>
                    </a:gs>
                  </a:gsLst>
                  <a:lin ang="5400000" scaled="0"/>
                </a:gradFill>
                <a:latin typeface="Segoe UI"/>
              </a:rPr>
              <a:t>Control</a:t>
            </a:r>
          </a:p>
          <a:p>
            <a:pPr algn="ctr" defTabSz="914274">
              <a:defRPr/>
            </a:pPr>
            <a:r>
              <a:rPr lang="en-US" sz="800">
                <a:gradFill>
                  <a:gsLst>
                    <a:gs pos="2917">
                      <a:srgbClr val="FFFFFF"/>
                    </a:gs>
                    <a:gs pos="30000">
                      <a:srgbClr val="FFFFFF"/>
                    </a:gs>
                  </a:gsLst>
                  <a:lin ang="5400000" scaled="0"/>
                </a:gradFill>
                <a:latin typeface="Segoe UI"/>
              </a:rPr>
              <a:t>(ISA-95 Level 2)</a:t>
            </a:r>
          </a:p>
        </p:txBody>
      </p:sp>
      <p:sp>
        <p:nvSpPr>
          <p:cNvPr id="85" name="TextBox 84">
            <a:extLst>
              <a:ext uri="{FF2B5EF4-FFF2-40B4-BE49-F238E27FC236}">
                <a16:creationId xmlns:a16="http://schemas.microsoft.com/office/drawing/2014/main" id="{6854DC5B-3924-327E-455C-D842931248F6}"/>
              </a:ext>
            </a:extLst>
          </p:cNvPr>
          <p:cNvSpPr txBox="1"/>
          <p:nvPr/>
        </p:nvSpPr>
        <p:spPr>
          <a:xfrm>
            <a:off x="1203402" y="903517"/>
            <a:ext cx="1130118" cy="246221"/>
          </a:xfrm>
          <a:prstGeom prst="rect">
            <a:avLst/>
          </a:prstGeom>
          <a:noFill/>
        </p:spPr>
        <p:txBody>
          <a:bodyPr wrap="none" lIns="0" tIns="0" rIns="0" bIns="0" rtlCol="0">
            <a:spAutoFit/>
          </a:bodyPr>
          <a:lstStyle/>
          <a:p>
            <a:pPr algn="ctr" defTabSz="914274">
              <a:defRPr/>
            </a:pPr>
            <a:r>
              <a:rPr lang="en-US" sz="800" dirty="0">
                <a:solidFill>
                  <a:srgbClr val="8661C5">
                    <a:lumMod val="20000"/>
                    <a:lumOff val="80000"/>
                  </a:srgbClr>
                </a:solidFill>
                <a:latin typeface="Segoe UI"/>
              </a:rPr>
              <a:t>Operations management</a:t>
            </a:r>
          </a:p>
          <a:p>
            <a:pPr algn="ctr" defTabSz="914274">
              <a:defRPr/>
            </a:pPr>
            <a:r>
              <a:rPr lang="en-US" sz="800" dirty="0">
                <a:solidFill>
                  <a:srgbClr val="8661C5">
                    <a:lumMod val="20000"/>
                    <a:lumOff val="80000"/>
                  </a:srgbClr>
                </a:solidFill>
                <a:latin typeface="Segoe UI"/>
              </a:rPr>
              <a:t>(ISA-95 Level 3)</a:t>
            </a:r>
          </a:p>
        </p:txBody>
      </p:sp>
      <p:sp>
        <p:nvSpPr>
          <p:cNvPr id="86" name="TextBox 85">
            <a:extLst>
              <a:ext uri="{FF2B5EF4-FFF2-40B4-BE49-F238E27FC236}">
                <a16:creationId xmlns:a16="http://schemas.microsoft.com/office/drawing/2014/main" id="{253D5A87-F456-6A88-357C-EE1FC69BF5E7}"/>
              </a:ext>
            </a:extLst>
          </p:cNvPr>
          <p:cNvSpPr txBox="1"/>
          <p:nvPr/>
        </p:nvSpPr>
        <p:spPr>
          <a:xfrm>
            <a:off x="3714687" y="903517"/>
            <a:ext cx="953787"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a:rPr>
              <a:t>Edge</a:t>
            </a:r>
          </a:p>
          <a:p>
            <a:pPr algn="ctr" defTabSz="914274">
              <a:defRPr/>
            </a:pPr>
            <a:r>
              <a:rPr lang="en-US" sz="800" dirty="0">
                <a:gradFill>
                  <a:gsLst>
                    <a:gs pos="2917">
                      <a:srgbClr val="FFFFFF"/>
                    </a:gs>
                    <a:gs pos="30000">
                      <a:srgbClr val="FFFFFF"/>
                    </a:gs>
                  </a:gsLst>
                  <a:lin ang="5400000" scaled="0"/>
                </a:gradFill>
                <a:latin typeface="Segoe UI"/>
              </a:rPr>
              <a:t>(with internet access)</a:t>
            </a:r>
          </a:p>
        </p:txBody>
      </p:sp>
      <p:sp>
        <p:nvSpPr>
          <p:cNvPr id="87" name="TextBox 86">
            <a:extLst>
              <a:ext uri="{FF2B5EF4-FFF2-40B4-BE49-F238E27FC236}">
                <a16:creationId xmlns:a16="http://schemas.microsoft.com/office/drawing/2014/main" id="{AC7A6032-ECC5-20C9-B044-96E2E0FBE50A}"/>
              </a:ext>
            </a:extLst>
          </p:cNvPr>
          <p:cNvSpPr txBox="1"/>
          <p:nvPr/>
        </p:nvSpPr>
        <p:spPr>
          <a:xfrm>
            <a:off x="2509807" y="5768746"/>
            <a:ext cx="246862" cy="123111"/>
          </a:xfrm>
          <a:prstGeom prst="rect">
            <a:avLst/>
          </a:prstGeom>
          <a:noFill/>
        </p:spPr>
        <p:txBody>
          <a:bodyPr wrap="non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cap="none" spc="0" normalizeH="0" baseline="0">
                <a:ln>
                  <a:noFill/>
                </a:ln>
                <a:gradFill>
                  <a:gsLst>
                    <a:gs pos="2917">
                      <a:srgbClr val="FFFFFF"/>
                    </a:gs>
                    <a:gs pos="30000">
                      <a:srgbClr val="FFFFFF"/>
                    </a:gs>
                  </a:gsLst>
                  <a:lin ang="5400000" scaled="0"/>
                </a:gradFill>
                <a:effectLst/>
                <a:uLnTx/>
                <a:uFillTx/>
                <a:latin typeface="Segoe UI Semibold"/>
              </a:defRPr>
            </a:lvl1pPr>
          </a:lstStyle>
          <a:p>
            <a:pPr defTabSz="914274">
              <a:defRPr/>
            </a:pPr>
            <a:r>
              <a:rPr lang="en-US" dirty="0"/>
              <a:t>Linux</a:t>
            </a:r>
          </a:p>
        </p:txBody>
      </p:sp>
      <p:sp>
        <p:nvSpPr>
          <p:cNvPr id="88" name="Rectangle 87">
            <a:extLst>
              <a:ext uri="{FF2B5EF4-FFF2-40B4-BE49-F238E27FC236}">
                <a16:creationId xmlns:a16="http://schemas.microsoft.com/office/drawing/2014/main" id="{0ACCDDDA-3076-F16F-C370-857462E51A92}"/>
              </a:ext>
            </a:extLst>
          </p:cNvPr>
          <p:cNvSpPr/>
          <p:nvPr/>
        </p:nvSpPr>
        <p:spPr bwMode="auto">
          <a:xfrm>
            <a:off x="2512816" y="3298812"/>
            <a:ext cx="2204198" cy="2221226"/>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89" name="TextBox 88">
            <a:extLst>
              <a:ext uri="{FF2B5EF4-FFF2-40B4-BE49-F238E27FC236}">
                <a16:creationId xmlns:a16="http://schemas.microsoft.com/office/drawing/2014/main" id="{356864A5-C68A-4087-B8F1-03A5D6B2D592}"/>
              </a:ext>
            </a:extLst>
          </p:cNvPr>
          <p:cNvSpPr txBox="1"/>
          <p:nvPr/>
        </p:nvSpPr>
        <p:spPr>
          <a:xfrm>
            <a:off x="2582795" y="5344304"/>
            <a:ext cx="527388"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Kubernetes</a:t>
            </a:r>
          </a:p>
        </p:txBody>
      </p:sp>
      <p:sp>
        <p:nvSpPr>
          <p:cNvPr id="90" name="TextBox 89">
            <a:extLst>
              <a:ext uri="{FF2B5EF4-FFF2-40B4-BE49-F238E27FC236}">
                <a16:creationId xmlns:a16="http://schemas.microsoft.com/office/drawing/2014/main" id="{4414B564-6B6E-0BDE-DDFF-385BB2545C38}"/>
              </a:ext>
            </a:extLst>
          </p:cNvPr>
          <p:cNvSpPr txBox="1"/>
          <p:nvPr/>
        </p:nvSpPr>
        <p:spPr>
          <a:xfrm>
            <a:off x="2467341" y="2912672"/>
            <a:ext cx="975332" cy="184666"/>
          </a:xfrm>
          <a:prstGeom prst="rect">
            <a:avLst/>
          </a:prstGeom>
          <a:noFill/>
        </p:spPr>
        <p:txBody>
          <a:bodyPr wrap="none" lIns="0" tIns="0" rIns="0" bIns="0" rtlCol="0">
            <a:spAutoFit/>
          </a:bodyPr>
          <a:lstStyle/>
          <a:p>
            <a:pPr defTabSz="914274">
              <a:defRPr/>
            </a:pPr>
            <a:r>
              <a:rPr lang="en-US" sz="1200" dirty="0">
                <a:gradFill>
                  <a:gsLst>
                    <a:gs pos="2917">
                      <a:srgbClr val="FFFFFF"/>
                    </a:gs>
                    <a:gs pos="30000">
                      <a:srgbClr val="FFFFFF"/>
                    </a:gs>
                  </a:gsLst>
                  <a:lin ang="5400000" scaled="0"/>
                </a:gradFill>
                <a:latin typeface="Segoe UI Semibold"/>
              </a:rPr>
              <a:t>Edge gateway</a:t>
            </a:r>
            <a:endParaRPr lang="de-DE" sz="1200" dirty="0">
              <a:gradFill>
                <a:gsLst>
                  <a:gs pos="2917">
                    <a:srgbClr val="FFFFFF"/>
                  </a:gs>
                  <a:gs pos="30000">
                    <a:srgbClr val="FFFFFF"/>
                  </a:gs>
                </a:gsLst>
                <a:lin ang="5400000" scaled="0"/>
              </a:gradFill>
              <a:latin typeface="Segoe UI Semibold"/>
            </a:endParaRPr>
          </a:p>
        </p:txBody>
      </p:sp>
      <p:sp>
        <p:nvSpPr>
          <p:cNvPr id="94" name="Rectangle 93">
            <a:extLst>
              <a:ext uri="{FF2B5EF4-FFF2-40B4-BE49-F238E27FC236}">
                <a16:creationId xmlns:a16="http://schemas.microsoft.com/office/drawing/2014/main" id="{EFCEB0B7-14DE-81A1-67DA-D87472BD2121}"/>
              </a:ext>
            </a:extLst>
          </p:cNvPr>
          <p:cNvSpPr/>
          <p:nvPr/>
        </p:nvSpPr>
        <p:spPr bwMode="auto">
          <a:xfrm>
            <a:off x="3137428" y="4060611"/>
            <a:ext cx="1478997" cy="203667"/>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Schema registry</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95" name="Rectangle 94">
            <a:extLst>
              <a:ext uri="{FF2B5EF4-FFF2-40B4-BE49-F238E27FC236}">
                <a16:creationId xmlns:a16="http://schemas.microsoft.com/office/drawing/2014/main" id="{38A8948D-F309-3261-9484-B326F891FB51}"/>
              </a:ext>
            </a:extLst>
          </p:cNvPr>
          <p:cNvSpPr/>
          <p:nvPr/>
        </p:nvSpPr>
        <p:spPr bwMode="auto">
          <a:xfrm>
            <a:off x="3771103" y="3790316"/>
            <a:ext cx="851309" cy="203668"/>
          </a:xfrm>
          <a:prstGeom prst="rect">
            <a:avLst/>
          </a:prstGeom>
          <a:noFill/>
          <a:ln w="19050" cap="flat" cmpd="sng" algn="ctr">
            <a:solidFill>
              <a:schemeClr val="tx1">
                <a:lumMod val="50000"/>
              </a:schemeClr>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UA-</a:t>
            </a:r>
            <a:r>
              <a:rPr lang="en-US" sz="700" dirty="0" err="1">
                <a:solidFill>
                  <a:srgbClr val="FFFFFF"/>
                </a:solidFill>
                <a:latin typeface="Segoe UI Semibold" panose="020B0702040204020203" pitchFamily="34" charset="0"/>
                <a:cs typeface="Segoe UI" pitchFamily="34" charset="0"/>
              </a:rPr>
              <a:t>CloudAction</a:t>
            </a:r>
            <a:endParaRPr lang="en-US" sz="700" dirty="0">
              <a:solidFill>
                <a:srgbClr val="FFFFFF"/>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cxnSp>
        <p:nvCxnSpPr>
          <p:cNvPr id="96" name="Straight Connector 95">
            <a:extLst>
              <a:ext uri="{FF2B5EF4-FFF2-40B4-BE49-F238E27FC236}">
                <a16:creationId xmlns:a16="http://schemas.microsoft.com/office/drawing/2014/main" id="{E6D38671-5ECC-D9BD-DE27-290EE564F897}"/>
              </a:ext>
            </a:extLst>
          </p:cNvPr>
          <p:cNvCxnSpPr>
            <a:cxnSpLocks/>
          </p:cNvCxnSpPr>
          <p:nvPr/>
        </p:nvCxnSpPr>
        <p:spPr>
          <a:xfrm flipH="1" flipV="1">
            <a:off x="3840687" y="3674825"/>
            <a:ext cx="5365" cy="110677"/>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2E6EDAD-9DE7-9FF1-7063-D688BFB08323}"/>
              </a:ext>
            </a:extLst>
          </p:cNvPr>
          <p:cNvCxnSpPr>
            <a:cxnSpLocks/>
          </p:cNvCxnSpPr>
          <p:nvPr/>
        </p:nvCxnSpPr>
        <p:spPr>
          <a:xfrm>
            <a:off x="3626311" y="3673083"/>
            <a:ext cx="0" cy="112419"/>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99" name="Connector: Elbow 98">
            <a:extLst>
              <a:ext uri="{FF2B5EF4-FFF2-40B4-BE49-F238E27FC236}">
                <a16:creationId xmlns:a16="http://schemas.microsoft.com/office/drawing/2014/main" id="{3D585BBB-B26D-4CA2-4D4A-E08DF6340D9E}"/>
              </a:ext>
            </a:extLst>
          </p:cNvPr>
          <p:cNvCxnSpPr>
            <a:cxnSpLocks/>
            <a:stCxn id="43" idx="0"/>
            <a:endCxn id="75" idx="1"/>
          </p:cNvCxnSpPr>
          <p:nvPr/>
        </p:nvCxnSpPr>
        <p:spPr>
          <a:xfrm rot="5400000" flipH="1" flipV="1">
            <a:off x="3257583" y="3476267"/>
            <a:ext cx="208254" cy="410217"/>
          </a:xfrm>
          <a:prstGeom prst="bentConnector2">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102" name="Picture 101">
            <a:extLst>
              <a:ext uri="{FF2B5EF4-FFF2-40B4-BE49-F238E27FC236}">
                <a16:creationId xmlns:a16="http://schemas.microsoft.com/office/drawing/2014/main" id="{6562BCF7-589D-1E0C-1264-692A8E38FFEC}"/>
              </a:ext>
            </a:extLst>
          </p:cNvPr>
          <p:cNvPicPr>
            <a:picLocks noChangeAspect="1"/>
          </p:cNvPicPr>
          <p:nvPr/>
        </p:nvPicPr>
        <p:blipFill>
          <a:blip r:embed="rId8"/>
          <a:stretch>
            <a:fillRect/>
          </a:stretch>
        </p:blipFill>
        <p:spPr>
          <a:xfrm>
            <a:off x="2456092" y="4256277"/>
            <a:ext cx="681505" cy="357790"/>
          </a:xfrm>
          <a:prstGeom prst="rect">
            <a:avLst/>
          </a:prstGeom>
        </p:spPr>
      </p:pic>
      <p:pic>
        <p:nvPicPr>
          <p:cNvPr id="104" name="Picture 103">
            <a:extLst>
              <a:ext uri="{FF2B5EF4-FFF2-40B4-BE49-F238E27FC236}">
                <a16:creationId xmlns:a16="http://schemas.microsoft.com/office/drawing/2014/main" id="{C03770C3-2A27-A9DE-8E75-D20E3D2F4FD3}"/>
              </a:ext>
            </a:extLst>
          </p:cNvPr>
          <p:cNvPicPr>
            <a:picLocks noChangeAspect="1"/>
          </p:cNvPicPr>
          <p:nvPr/>
        </p:nvPicPr>
        <p:blipFill>
          <a:blip r:embed="rId8"/>
          <a:stretch>
            <a:fillRect/>
          </a:stretch>
        </p:blipFill>
        <p:spPr>
          <a:xfrm>
            <a:off x="5911484" y="2325233"/>
            <a:ext cx="681505" cy="357790"/>
          </a:xfrm>
          <a:prstGeom prst="rect">
            <a:avLst/>
          </a:prstGeom>
        </p:spPr>
      </p:pic>
    </p:spTree>
    <p:extLst>
      <p:ext uri="{BB962C8B-B14F-4D97-AF65-F5344CB8AC3E}">
        <p14:creationId xmlns:p14="http://schemas.microsoft.com/office/powerpoint/2010/main" val="2231054513"/>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ight Gray Template">
  <a:themeElements>
    <a:clrScheme name="ST_Blue on White/Lt Gray">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2" id="{B8F29FBD-2AAA-42DE-90CA-9903F8061CE9}" vid="{6397B626-E85E-459C-8600-6F194345E10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otalTime>17</TotalTime>
  <Words>129</Words>
  <Application>Microsoft Office PowerPoint</Application>
  <PresentationFormat>Widescreen</PresentationFormat>
  <Paragraphs>50</Paragraphs>
  <Slides>1</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vt:i4>
      </vt:variant>
    </vt:vector>
  </HeadingPairs>
  <TitlesOfParts>
    <vt:vector size="11" baseType="lpstr">
      <vt:lpstr>Aptos</vt:lpstr>
      <vt:lpstr>Aptos Display</vt:lpstr>
      <vt:lpstr>Arial</vt:lpstr>
      <vt:lpstr>Calibri</vt:lpstr>
      <vt:lpstr>Consolas</vt:lpstr>
      <vt:lpstr>Segoe UI</vt:lpstr>
      <vt:lpstr>Segoe UI Semibold</vt:lpstr>
      <vt:lpstr>Wingdings</vt:lpstr>
      <vt:lpstr>Office Theme</vt:lpstr>
      <vt:lpstr>Light Gray Template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Mick Alberts (AQUENT LLC)</cp:lastModifiedBy>
  <cp:revision>1</cp:revision>
  <dcterms:created xsi:type="dcterms:W3CDTF">2026-08-18T19:19:22Z</dcterms:created>
  <dcterms:modified xsi:type="dcterms:W3CDTF">2026-08-18T19:36:31Z</dcterms:modified>
</cp:coreProperties>
</file>