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
  </p:notesMasterIdLst>
  <p:sldIdLst>
    <p:sldId id="214748364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492C44-FAF8-44F1-8339-CFF0839AC28E}" v="1" dt="2026-08-19T15:16:00.6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95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k Alberts (AQUENT LLC)" userId="38364643-99db-4c87-8154-d1a461729852" providerId="ADAL" clId="{06701FF1-21F9-4FDC-A07B-6AC210DA16D7}"/>
    <pc:docChg chg="addSld modSld">
      <pc:chgData name="Mick Alberts (AQUENT LLC)" userId="38364643-99db-4c87-8154-d1a461729852" providerId="ADAL" clId="{06701FF1-21F9-4FDC-A07B-6AC210DA16D7}" dt="2026-08-19T15:16:16.625" v="1" actId="20577"/>
      <pc:docMkLst>
        <pc:docMk/>
      </pc:docMkLst>
      <pc:sldChg chg="modSp add mod">
        <pc:chgData name="Mick Alberts (AQUENT LLC)" userId="38364643-99db-4c87-8154-d1a461729852" providerId="ADAL" clId="{06701FF1-21F9-4FDC-A07B-6AC210DA16D7}" dt="2026-08-19T15:16:16.625" v="1" actId="20577"/>
        <pc:sldMkLst>
          <pc:docMk/>
          <pc:sldMk cId="3459186479" sldId="2147483647"/>
        </pc:sldMkLst>
        <pc:spChg chg="mod">
          <ac:chgData name="Mick Alberts (AQUENT LLC)" userId="38364643-99db-4c87-8154-d1a461729852" providerId="ADAL" clId="{06701FF1-21F9-4FDC-A07B-6AC210DA16D7}" dt="2026-08-19T15:16:16.625" v="1" actId="20577"/>
          <ac:spMkLst>
            <pc:docMk/>
            <pc:sldMk cId="3459186479" sldId="2147483647"/>
            <ac:spMk id="39" creationId="{83B2E807-C144-07D0-CA40-D00D1262D93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DD6824-5942-477A-8434-6001A52F0928}" type="datetimeFigureOut">
              <a:rPr lang="en-US" smtClean="0"/>
              <a:t>8/19/2026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1E6E5F-26F3-44F5-A99B-A9E4E3A68EC4}" type="slidenum">
              <a:rPr lang="en-US" smtClean="0"/>
              <a:t>‹#›</a:t>
            </a:fld>
            <a:endParaRPr lang="en-US"/>
          </a:p>
        </p:txBody>
      </p:sp>
    </p:spTree>
    <p:extLst>
      <p:ext uri="{BB962C8B-B14F-4D97-AF65-F5344CB8AC3E}">
        <p14:creationId xmlns:p14="http://schemas.microsoft.com/office/powerpoint/2010/main" val="680085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A6DB8-AD34-8C44-96D4-B07EF6F202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6AB950-F964-3256-9CF2-29D873BE5B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6CABC0-E69D-B54C-E2C5-01FED5C078DC}"/>
              </a:ext>
            </a:extLst>
          </p:cNvPr>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7EA13FD3-5BE3-1D95-18DF-3A9496B9C322}"/>
              </a:ext>
            </a:extLst>
          </p:cNvPr>
          <p:cNvSpPr>
            <a:spLocks noGrp="1"/>
          </p:cNvSpPr>
          <p:nvPr>
            <p:ph type="hdr" sz="quarter"/>
          </p:nvPr>
        </p:nvSpPr>
        <p:spPr/>
        <p:txBody>
          <a:bodyPr/>
          <a:lstStyle/>
          <a:p>
            <a:pPr marL="0" marR="0" lvl="0" indent="0" algn="l" defTabSz="91427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2EBCE466-E229-5671-A63A-E12140F6AB1F}"/>
              </a:ext>
            </a:extLst>
          </p:cNvPr>
          <p:cNvSpPr>
            <a:spLocks noGrp="1"/>
          </p:cNvSpPr>
          <p:nvPr>
            <p:ph type="ftr" sz="quarter" idx="4"/>
          </p:nvPr>
        </p:nvSpPr>
        <p:spPr/>
        <p:txBody>
          <a:bodyPr/>
          <a:lstStyle/>
          <a:p>
            <a:pPr marL="859936" marR="0" lvl="0" indent="0" algn="l" defTabSz="1375445" rtl="0" eaLnBrk="0" fontAlgn="auto" latinLnBrk="0" hangingPunct="0">
              <a:lnSpc>
                <a:spcPct val="100000"/>
              </a:lnSpc>
              <a:spcBef>
                <a:spcPts val="0"/>
              </a:spcBef>
              <a:spcAft>
                <a:spcPts val="0"/>
              </a:spcAft>
              <a:buClrTx/>
              <a:buSzTx/>
              <a:buFontTx/>
              <a:buNone/>
              <a:tabLst/>
              <a:defRPr/>
            </a:pPr>
            <a:r>
              <a:rPr kumimoji="0" lang="en-US" sz="6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9B085349-2A45-8BA8-CE02-D039A6292D34}"/>
              </a:ext>
            </a:extLst>
          </p:cNvPr>
          <p:cNvSpPr>
            <a:spLocks noGrp="1"/>
          </p:cNvSpPr>
          <p:nvPr>
            <p:ph type="dt" idx="1"/>
          </p:nvPr>
        </p:nvSpPr>
        <p:spPr/>
        <p:txBody>
          <a:bodyPr/>
          <a:lstStyle/>
          <a:p>
            <a:pPr marL="0" marR="0" lvl="0" indent="0" algn="r" defTabSz="914274" rtl="0" eaLnBrk="1" fontAlgn="auto" latinLnBrk="0" hangingPunct="1">
              <a:lnSpc>
                <a:spcPct val="100000"/>
              </a:lnSpc>
              <a:spcBef>
                <a:spcPts val="0"/>
              </a:spcBef>
              <a:spcAft>
                <a:spcPts val="0"/>
              </a:spcAft>
              <a:buClrTx/>
              <a:buSzTx/>
              <a:buFontTx/>
              <a:buNone/>
              <a:tabLst/>
              <a:defRPr/>
            </a:pPr>
            <a:fld id="{D18B56EA-E28F-4F92-9F16-7A6F2501B303}" type="datetime8">
              <a:rPr kumimoji="0" lang="en-US" sz="18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274" rtl="0" eaLnBrk="1" fontAlgn="auto" latinLnBrk="0" hangingPunct="1">
                <a:lnSpc>
                  <a:spcPct val="100000"/>
                </a:lnSpc>
                <a:spcBef>
                  <a:spcPts val="0"/>
                </a:spcBef>
                <a:spcAft>
                  <a:spcPts val="0"/>
                </a:spcAft>
                <a:buClrTx/>
                <a:buSzTx/>
                <a:buFontTx/>
                <a:buNone/>
                <a:tabLst/>
                <a:defRPr/>
              </a:pPr>
              <a:t>8/19/2026 8:16 AM</a:t>
            </a:fld>
            <a:endParaRPr kumimoji="0" lang="en-US" sz="18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15C01798-DBEB-346B-14C1-3C8179D749CB}"/>
              </a:ext>
            </a:extLst>
          </p:cNvPr>
          <p:cNvSpPr>
            <a:spLocks noGrp="1"/>
          </p:cNvSpPr>
          <p:nvPr>
            <p:ph type="sldNum" sz="quarter" idx="5"/>
          </p:nvPr>
        </p:nvSpPr>
        <p:spPr/>
        <p:txBody>
          <a:bodyPr/>
          <a:lstStyle/>
          <a:p>
            <a:pPr marL="0" marR="0" lvl="0" indent="0" algn="r" defTabSz="914274"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274"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812010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F3885-5EEB-81B0-8992-4904153E72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51BA03-2719-96A8-0D60-35C7CE61DA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5C836E8-5595-39B7-B559-A0D0F5E3E1ED}"/>
              </a:ext>
            </a:extLst>
          </p:cNvPr>
          <p:cNvSpPr>
            <a:spLocks noGrp="1"/>
          </p:cNvSpPr>
          <p:nvPr>
            <p:ph type="dt" sz="half" idx="10"/>
          </p:nvPr>
        </p:nvSpPr>
        <p:spPr/>
        <p:txBody>
          <a:bodyPr/>
          <a:lstStyle/>
          <a:p>
            <a:fld id="{AA3987F7-B38F-42BE-98CC-7C0E449617BC}" type="datetimeFigureOut">
              <a:rPr lang="en-US" smtClean="0"/>
              <a:t>8/19/2026</a:t>
            </a:fld>
            <a:endParaRPr lang="en-US"/>
          </a:p>
        </p:txBody>
      </p:sp>
      <p:sp>
        <p:nvSpPr>
          <p:cNvPr id="5" name="Footer Placeholder 4">
            <a:extLst>
              <a:ext uri="{FF2B5EF4-FFF2-40B4-BE49-F238E27FC236}">
                <a16:creationId xmlns:a16="http://schemas.microsoft.com/office/drawing/2014/main" id="{590C1BFA-E472-9839-0B69-37F1EC70FB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56A136-930A-3302-D337-3BD310E5C5D5}"/>
              </a:ext>
            </a:extLst>
          </p:cNvPr>
          <p:cNvSpPr>
            <a:spLocks noGrp="1"/>
          </p:cNvSpPr>
          <p:nvPr>
            <p:ph type="sldNum" sz="quarter" idx="12"/>
          </p:nvPr>
        </p:nvSpPr>
        <p:spPr/>
        <p:txBody>
          <a:bodyPr/>
          <a:lstStyle/>
          <a:p>
            <a:fld id="{5933ACFD-083A-45A3-8492-E455E9AA9E29}" type="slidenum">
              <a:rPr lang="en-US" smtClean="0"/>
              <a:t>‹#›</a:t>
            </a:fld>
            <a:endParaRPr lang="en-US"/>
          </a:p>
        </p:txBody>
      </p:sp>
    </p:spTree>
    <p:extLst>
      <p:ext uri="{BB962C8B-B14F-4D97-AF65-F5344CB8AC3E}">
        <p14:creationId xmlns:p14="http://schemas.microsoft.com/office/powerpoint/2010/main" val="1370048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C8147-65DE-A7E7-0089-14B44B55C21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EE97A19-BF12-D072-CEDA-0555048F9A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C0C817-E9DA-8DDC-74B5-7A144916B24A}"/>
              </a:ext>
            </a:extLst>
          </p:cNvPr>
          <p:cNvSpPr>
            <a:spLocks noGrp="1"/>
          </p:cNvSpPr>
          <p:nvPr>
            <p:ph type="dt" sz="half" idx="10"/>
          </p:nvPr>
        </p:nvSpPr>
        <p:spPr/>
        <p:txBody>
          <a:bodyPr/>
          <a:lstStyle/>
          <a:p>
            <a:fld id="{AA3987F7-B38F-42BE-98CC-7C0E449617BC}" type="datetimeFigureOut">
              <a:rPr lang="en-US" smtClean="0"/>
              <a:t>8/19/2026</a:t>
            </a:fld>
            <a:endParaRPr lang="en-US"/>
          </a:p>
        </p:txBody>
      </p:sp>
      <p:sp>
        <p:nvSpPr>
          <p:cNvPr id="5" name="Footer Placeholder 4">
            <a:extLst>
              <a:ext uri="{FF2B5EF4-FFF2-40B4-BE49-F238E27FC236}">
                <a16:creationId xmlns:a16="http://schemas.microsoft.com/office/drawing/2014/main" id="{151CA5C8-328F-9B3D-7C9C-C70D730F03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94DE0B-5882-C7B6-34DF-A3375C97BA37}"/>
              </a:ext>
            </a:extLst>
          </p:cNvPr>
          <p:cNvSpPr>
            <a:spLocks noGrp="1"/>
          </p:cNvSpPr>
          <p:nvPr>
            <p:ph type="sldNum" sz="quarter" idx="12"/>
          </p:nvPr>
        </p:nvSpPr>
        <p:spPr/>
        <p:txBody>
          <a:bodyPr/>
          <a:lstStyle/>
          <a:p>
            <a:fld id="{5933ACFD-083A-45A3-8492-E455E9AA9E29}" type="slidenum">
              <a:rPr lang="en-US" smtClean="0"/>
              <a:t>‹#›</a:t>
            </a:fld>
            <a:endParaRPr lang="en-US"/>
          </a:p>
        </p:txBody>
      </p:sp>
    </p:spTree>
    <p:extLst>
      <p:ext uri="{BB962C8B-B14F-4D97-AF65-F5344CB8AC3E}">
        <p14:creationId xmlns:p14="http://schemas.microsoft.com/office/powerpoint/2010/main" val="2785500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7472E4-5E04-EC01-14BE-5DF5DC727F7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45B4BB-7356-8514-6EE7-473F5B6822B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FDEC3B-31D1-6D93-BA1F-E9067A516C66}"/>
              </a:ext>
            </a:extLst>
          </p:cNvPr>
          <p:cNvSpPr>
            <a:spLocks noGrp="1"/>
          </p:cNvSpPr>
          <p:nvPr>
            <p:ph type="dt" sz="half" idx="10"/>
          </p:nvPr>
        </p:nvSpPr>
        <p:spPr/>
        <p:txBody>
          <a:bodyPr/>
          <a:lstStyle/>
          <a:p>
            <a:fld id="{AA3987F7-B38F-42BE-98CC-7C0E449617BC}" type="datetimeFigureOut">
              <a:rPr lang="en-US" smtClean="0"/>
              <a:t>8/19/2026</a:t>
            </a:fld>
            <a:endParaRPr lang="en-US"/>
          </a:p>
        </p:txBody>
      </p:sp>
      <p:sp>
        <p:nvSpPr>
          <p:cNvPr id="5" name="Footer Placeholder 4">
            <a:extLst>
              <a:ext uri="{FF2B5EF4-FFF2-40B4-BE49-F238E27FC236}">
                <a16:creationId xmlns:a16="http://schemas.microsoft.com/office/drawing/2014/main" id="{DF85D31F-4492-781D-726F-D70BF06D9F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0137F8-A5FA-C211-02E7-FCC923BEF712}"/>
              </a:ext>
            </a:extLst>
          </p:cNvPr>
          <p:cNvSpPr>
            <a:spLocks noGrp="1"/>
          </p:cNvSpPr>
          <p:nvPr>
            <p:ph type="sldNum" sz="quarter" idx="12"/>
          </p:nvPr>
        </p:nvSpPr>
        <p:spPr/>
        <p:txBody>
          <a:bodyPr/>
          <a:lstStyle/>
          <a:p>
            <a:fld id="{5933ACFD-083A-45A3-8492-E455E9AA9E29}" type="slidenum">
              <a:rPr lang="en-US" smtClean="0"/>
              <a:t>‹#›</a:t>
            </a:fld>
            <a:endParaRPr lang="en-US"/>
          </a:p>
        </p:txBody>
      </p:sp>
    </p:spTree>
    <p:extLst>
      <p:ext uri="{BB962C8B-B14F-4D97-AF65-F5344CB8AC3E}">
        <p14:creationId xmlns:p14="http://schemas.microsoft.com/office/powerpoint/2010/main" val="1166417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84201" y="585788"/>
            <a:ext cx="1366245" cy="292608"/>
          </a:xfrm>
          <a:prstGeom prst="rect">
            <a:avLst/>
          </a:prstGeom>
        </p:spPr>
      </p:pic>
      <p:sp>
        <p:nvSpPr>
          <p:cNvPr id="9" name="Title 1"/>
          <p:cNvSpPr>
            <a:spLocks noGrp="1"/>
          </p:cNvSpPr>
          <p:nvPr>
            <p:ph type="title" hasCustomPrompt="1"/>
          </p:nvPr>
        </p:nvSpPr>
        <p:spPr>
          <a:xfrm>
            <a:off x="584201" y="2979778"/>
            <a:ext cx="9144000" cy="553998"/>
          </a:xfrm>
          <a:noFill/>
        </p:spPr>
        <p:txBody>
          <a:bodyPr lIns="0" tIns="0" rIns="0" bIns="0" anchor="b" anchorCtr="0">
            <a:spAutoFit/>
          </a:bodyPr>
          <a:lstStyle>
            <a:lvl1pPr>
              <a:defRPr sz="3599" spc="-50" baseline="0">
                <a:solidFill>
                  <a:srgbClr val="50E6FF"/>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1" y="3962400"/>
            <a:ext cx="9144000" cy="338554"/>
          </a:xfrm>
          <a:noFill/>
        </p:spPr>
        <p:txBody>
          <a:bodyPr wrap="square" lIns="0" tIns="0" rIns="0" bIns="0">
            <a:spAutoFit/>
          </a:bodyPr>
          <a:lstStyle>
            <a:lvl1pPr marL="0" indent="0">
              <a:spcBef>
                <a:spcPts val="0"/>
              </a:spcBef>
              <a:buNone/>
              <a:defRPr sz="2199"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298218573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sp>
        <p:nvSpPr>
          <p:cNvPr id="9" name="Title 1"/>
          <p:cNvSpPr>
            <a:spLocks noGrp="1"/>
          </p:cNvSpPr>
          <p:nvPr>
            <p:ph type="title" hasCustomPrompt="1"/>
          </p:nvPr>
        </p:nvSpPr>
        <p:spPr>
          <a:xfrm>
            <a:off x="584201" y="2979778"/>
            <a:ext cx="9144000" cy="553998"/>
          </a:xfrm>
          <a:noFill/>
        </p:spPr>
        <p:txBody>
          <a:bodyPr lIns="0" tIns="0" rIns="0" bIns="0" anchor="b" anchorCtr="0">
            <a:spAutoFit/>
          </a:bodyPr>
          <a:lstStyle>
            <a:lvl1pPr>
              <a:defRPr sz="3599" spc="-50" baseline="0">
                <a:gradFill>
                  <a:gsLst>
                    <a:gs pos="62564">
                      <a:schemeClr val="tx1"/>
                    </a:gs>
                    <a:gs pos="55000">
                      <a:schemeClr val="tx1"/>
                    </a:gs>
                  </a:gsLst>
                  <a:lin ang="5400000" scaled="0"/>
                </a:gra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1" y="3962400"/>
            <a:ext cx="9144000" cy="338554"/>
          </a:xfrm>
          <a:noFill/>
        </p:spPr>
        <p:txBody>
          <a:bodyPr wrap="square" lIns="0" tIns="0" rIns="0" bIns="0">
            <a:spAutoFit/>
          </a:bodyPr>
          <a:lstStyle>
            <a:lvl1pPr marL="0" indent="0">
              <a:spcBef>
                <a:spcPts val="0"/>
              </a:spcBef>
              <a:buNone/>
              <a:defRPr sz="2199"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2526517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1" y="1435101"/>
            <a:ext cx="11018838" cy="161249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9672885"/>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1"/>
            <a:ext cx="11018520" cy="1612493"/>
          </a:xfrm>
        </p:spPr>
        <p:txBody>
          <a:bodyPr wrap="square">
            <a:spAutoFit/>
          </a:bodyPr>
          <a:lstStyle>
            <a:lvl1pPr marL="0" indent="0">
              <a:buNone/>
              <a:defRPr/>
            </a:lvl1pPr>
            <a:lvl2pPr marL="228531" indent="0">
              <a:buNone/>
              <a:defRPr/>
            </a:lvl2pPr>
            <a:lvl3pPr marL="457063" indent="0">
              <a:buNone/>
              <a:defRPr/>
            </a:lvl3pPr>
            <a:lvl4pPr marL="685594" indent="0">
              <a:buNone/>
              <a:defRPr/>
            </a:lvl4pPr>
            <a:lvl5pPr marL="914126"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553312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1"/>
            <a:ext cx="5211763" cy="161249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9" y="1435101"/>
            <a:ext cx="5219700" cy="161249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508596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4"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799" b="0">
                <a:latin typeface="Segoe UI" panose="020B0502040204020203" pitchFamily="34" charset="0"/>
                <a:cs typeface="Segoe UI" panose="020B0502040204020203" pitchFamily="34" charset="0"/>
              </a:defRPr>
            </a:lvl1pPr>
            <a:lvl2pPr marL="255511" indent="0">
              <a:buFont typeface="Wingdings" panose="05000000000000000000" pitchFamily="2" charset="2"/>
              <a:buNone/>
              <a:defRPr sz="1999" b="0"/>
            </a:lvl2pPr>
            <a:lvl3pPr marL="450715" indent="0">
              <a:buFont typeface="Wingdings" panose="05000000000000000000" pitchFamily="2" charset="2"/>
              <a:buNone/>
              <a:tabLst/>
              <a:defRPr sz="1600" b="0"/>
            </a:lvl3pPr>
            <a:lvl4pPr marL="652266" indent="0">
              <a:buFont typeface="Wingdings" panose="05000000000000000000" pitchFamily="2" charset="2"/>
              <a:buNone/>
              <a:defRPr sz="1400" b="0"/>
            </a:lvl4pPr>
            <a:lvl5pPr marL="853819" indent="0">
              <a:buFont typeface="Wingdings" panose="05000000000000000000" pitchFamily="2" charset="2"/>
              <a:buNone/>
              <a:tabLst/>
              <a:defRPr sz="1400"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2"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799" b="0">
                <a:latin typeface="Segoe UI" panose="020B0502040204020203" pitchFamily="34" charset="0"/>
                <a:cs typeface="Segoe UI" panose="020B0502040204020203" pitchFamily="34" charset="0"/>
              </a:defRPr>
            </a:lvl1pPr>
            <a:lvl2pPr marL="255511" indent="0">
              <a:buFont typeface="Wingdings" panose="05000000000000000000" pitchFamily="2" charset="2"/>
              <a:buNone/>
              <a:defRPr sz="1999" b="0"/>
            </a:lvl2pPr>
            <a:lvl3pPr marL="450715" indent="0">
              <a:buFont typeface="Wingdings" panose="05000000000000000000" pitchFamily="2" charset="2"/>
              <a:buNone/>
              <a:tabLst/>
              <a:defRPr sz="1600" b="0"/>
            </a:lvl3pPr>
            <a:lvl4pPr marL="652266" indent="0">
              <a:buFont typeface="Wingdings" panose="05000000000000000000" pitchFamily="2" charset="2"/>
              <a:buNone/>
              <a:defRPr sz="1400" b="0"/>
            </a:lvl4pPr>
            <a:lvl5pPr marL="853819" indent="0">
              <a:buFont typeface="Wingdings" panose="05000000000000000000" pitchFamily="2" charset="2"/>
              <a:buNone/>
              <a:tabLst/>
              <a:defRPr sz="1400"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3171442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1142483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1" y="457200"/>
            <a:ext cx="5508419" cy="372410"/>
          </a:xfrm>
        </p:spPr>
        <p:txBody>
          <a:bodyPr tIns="64008"/>
          <a:lstStyle>
            <a:lvl1pPr>
              <a:defRPr sz="1999"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66225860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78122-4C3C-C1A4-FB20-86EA75DD2E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260A57-B98B-8DB4-CCD7-CC05FF7347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47514-7048-FE30-2F7C-E43882014D55}"/>
              </a:ext>
            </a:extLst>
          </p:cNvPr>
          <p:cNvSpPr>
            <a:spLocks noGrp="1"/>
          </p:cNvSpPr>
          <p:nvPr>
            <p:ph type="dt" sz="half" idx="10"/>
          </p:nvPr>
        </p:nvSpPr>
        <p:spPr/>
        <p:txBody>
          <a:bodyPr/>
          <a:lstStyle/>
          <a:p>
            <a:fld id="{AA3987F7-B38F-42BE-98CC-7C0E449617BC}" type="datetimeFigureOut">
              <a:rPr lang="en-US" smtClean="0"/>
              <a:t>8/19/2026</a:t>
            </a:fld>
            <a:endParaRPr lang="en-US"/>
          </a:p>
        </p:txBody>
      </p:sp>
      <p:sp>
        <p:nvSpPr>
          <p:cNvPr id="5" name="Footer Placeholder 4">
            <a:extLst>
              <a:ext uri="{FF2B5EF4-FFF2-40B4-BE49-F238E27FC236}">
                <a16:creationId xmlns:a16="http://schemas.microsoft.com/office/drawing/2014/main" id="{7F1E4E3D-CB44-F5B2-01F6-A55B28B3DC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7E35BE-5ACF-5323-7F14-2FB76A1B0081}"/>
              </a:ext>
            </a:extLst>
          </p:cNvPr>
          <p:cNvSpPr>
            <a:spLocks noGrp="1"/>
          </p:cNvSpPr>
          <p:nvPr>
            <p:ph type="sldNum" sz="quarter" idx="12"/>
          </p:nvPr>
        </p:nvSpPr>
        <p:spPr/>
        <p:txBody>
          <a:bodyPr/>
          <a:lstStyle/>
          <a:p>
            <a:fld id="{5933ACFD-083A-45A3-8492-E455E9AA9E29}" type="slidenum">
              <a:rPr lang="en-US" smtClean="0"/>
              <a:t>‹#›</a:t>
            </a:fld>
            <a:endParaRPr lang="en-US"/>
          </a:p>
        </p:txBody>
      </p:sp>
    </p:spTree>
    <p:extLst>
      <p:ext uri="{BB962C8B-B14F-4D97-AF65-F5344CB8AC3E}">
        <p14:creationId xmlns:p14="http://schemas.microsoft.com/office/powerpoint/2010/main" val="24390086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4" y="2016461"/>
            <a:ext cx="4158362" cy="1107739"/>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1" y="3535541"/>
            <a:ext cx="4162425" cy="338426"/>
          </a:xfrm>
        </p:spPr>
        <p:txBody>
          <a:bodyPr/>
          <a:lstStyle>
            <a:lvl1pPr marL="0" indent="0">
              <a:buNone/>
              <a:defRPr sz="2199">
                <a:latin typeface="+mn-lt"/>
              </a:defRPr>
            </a:lvl1pPr>
            <a:lvl2pPr marL="228531" indent="0">
              <a:buNone/>
              <a:defRPr/>
            </a:lvl2pPr>
            <a:lvl3pPr marL="457063" indent="0">
              <a:buNone/>
              <a:defRPr/>
            </a:lvl3pPr>
            <a:lvl4pPr marL="661789" indent="0">
              <a:buNone/>
              <a:defRPr/>
            </a:lvl4pPr>
            <a:lvl5pPr marL="855406" indent="0">
              <a:buNone/>
              <a:defRPr/>
            </a:lvl5pPr>
          </a:lstStyle>
          <a:p>
            <a:pPr lvl="0"/>
            <a:r>
              <a:rPr lang="en-US"/>
              <a:t>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3247616400"/>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6" orient="horz" pos="904">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4" y="2873545"/>
            <a:ext cx="4159950" cy="110773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3467898322"/>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5" orient="horz" pos="2160">
          <p15:clr>
            <a:srgbClr val="FBAE4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em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462" rtl="0" eaLnBrk="1" latinLnBrk="0" hangingPunct="1">
              <a:lnSpc>
                <a:spcPct val="90000"/>
              </a:lnSpc>
              <a:spcBef>
                <a:spcPct val="0"/>
              </a:spcBef>
              <a:buNone/>
              <a:defRPr lang="en-US" sz="3599" b="0" kern="1200" cap="none" spc="-50" baseline="0" dirty="0">
                <a:ln w="3175">
                  <a:noFill/>
                </a:ln>
                <a:solidFill>
                  <a:srgbClr val="50E6FF"/>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199" spc="0" baseline="0">
                <a:gradFill>
                  <a:gsLst>
                    <a:gs pos="0">
                      <a:schemeClr val="tx1"/>
                    </a:gs>
                    <a:gs pos="100000">
                      <a:schemeClr val="tx1"/>
                    </a:gs>
                  </a:gsLst>
                  <a:lin ang="5400000" scaled="0"/>
                </a:gradFill>
                <a:latin typeface="+mn-lt"/>
              </a:defRPr>
            </a:lvl1pPr>
          </a:lstStyle>
          <a:p>
            <a:pPr lvl="0"/>
            <a:r>
              <a:rPr lang="en-US"/>
              <a:t>Speaker name</a:t>
            </a:r>
          </a:p>
        </p:txBody>
      </p:sp>
    </p:spTree>
    <p:extLst>
      <p:ext uri="{BB962C8B-B14F-4D97-AF65-F5344CB8AC3E}">
        <p14:creationId xmlns:p14="http://schemas.microsoft.com/office/powerpoint/2010/main" val="226188050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emo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462" rtl="0" eaLnBrk="1" latinLnBrk="0" hangingPunct="1">
              <a:lnSpc>
                <a:spcPct val="90000"/>
              </a:lnSpc>
              <a:spcBef>
                <a:spcPct val="0"/>
              </a:spcBef>
              <a:buNone/>
              <a:defRPr lang="en-US" sz="3599"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199" spc="0" baseline="0">
                <a:gradFill>
                  <a:gsLst>
                    <a:gs pos="0">
                      <a:schemeClr val="tx1"/>
                    </a:gs>
                    <a:gs pos="100000">
                      <a:schemeClr val="tx1"/>
                    </a:gs>
                  </a:gsLst>
                  <a:lin ang="5400000" scaled="0"/>
                </a:gradFill>
                <a:latin typeface="+mn-lt"/>
              </a:defRPr>
            </a:lvl1pPr>
          </a:lstStyle>
          <a:p>
            <a:pPr lvl="0"/>
            <a:r>
              <a:rPr lang="en-US"/>
              <a:t>Speaker name</a:t>
            </a:r>
          </a:p>
        </p:txBody>
      </p:sp>
    </p:spTree>
    <p:extLst>
      <p:ext uri="{BB962C8B-B14F-4D97-AF65-F5344CB8AC3E}">
        <p14:creationId xmlns:p14="http://schemas.microsoft.com/office/powerpoint/2010/main" val="589690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462" rtl="0" eaLnBrk="1" latinLnBrk="0" hangingPunct="1">
              <a:lnSpc>
                <a:spcPct val="90000"/>
              </a:lnSpc>
              <a:spcBef>
                <a:spcPct val="0"/>
              </a:spcBef>
              <a:buNone/>
              <a:defRPr lang="en-US" sz="3599" b="0" kern="1200" cap="none" spc="-50" baseline="0" dirty="0">
                <a:ln w="3175">
                  <a:noFill/>
                </a:ln>
                <a:solidFill>
                  <a:srgbClr val="50E6FF"/>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2042781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guide id="4" orient="horz" pos="2505">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Titl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462" rtl="0" eaLnBrk="1" latinLnBrk="0" hangingPunct="1">
              <a:lnSpc>
                <a:spcPct val="90000"/>
              </a:lnSpc>
              <a:spcBef>
                <a:spcPct val="0"/>
              </a:spcBef>
              <a:buNone/>
              <a:defRPr lang="en-US" sz="3599"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554881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4391614"/>
      </p:ext>
    </p:extLst>
  </p:cSld>
  <p:clrMapOvr>
    <a:masterClrMapping/>
  </p:clrMapOvr>
  <p:transition>
    <p:fade/>
  </p:transition>
  <p:extLst>
    <p:ext uri="{DCECCB84-F9BA-43D5-87BE-67443E8EF086}">
      <p15:sldGuideLst xmlns:p15="http://schemas.microsoft.com/office/powerpoint/2012/main">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Blank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378545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p:txBody>
          <a:bodyPr/>
          <a:lstStyle>
            <a:lvl1pPr>
              <a:defRPr/>
            </a:lvl1pPr>
          </a:lstStyle>
          <a:p>
            <a:r>
              <a:rPr lang="en-US"/>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4" y="1436690"/>
            <a:ext cx="11018520" cy="1908215"/>
          </a:xfrm>
        </p:spPr>
        <p:txBody>
          <a:bodyPr/>
          <a:lstStyle>
            <a:lvl1pPr marL="0" indent="0">
              <a:buNone/>
              <a:defRPr sz="2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98088354"/>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5">
          <p15:clr>
            <a:srgbClr val="5ACBF0"/>
          </p15:clr>
        </p15:guide>
        <p15:guide id="3" orient="horz" pos="288">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osing logo slide">
    <p:spTree>
      <p:nvGrpSpPr>
        <p:cNvPr id="1" name=""/>
        <p:cNvGrpSpPr/>
        <p:nvPr/>
      </p:nvGrpSpPr>
      <p:grpSpPr>
        <a:xfrm>
          <a:off x="0" y="0"/>
          <a:ext cx="0" cy="0"/>
          <a:chOff x="0" y="0"/>
          <a:chExt cx="0" cy="0"/>
        </a:xfrm>
      </p:grpSpPr>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a:stretch>
            <a:fillRect/>
          </a:stretch>
        </p:blipFill>
        <p:spPr bwMode="black">
          <a:xfrm>
            <a:off x="584201" y="585788"/>
            <a:ext cx="1366245" cy="292608"/>
          </a:xfrm>
          <a:prstGeom prst="rect">
            <a:avLst/>
          </a:prstGeom>
        </p:spPr>
      </p:pic>
      <p:sp>
        <p:nvSpPr>
          <p:cNvPr id="2" name="Text Box 3" descr="This is a copyright notice that should be included on the final slide."/>
          <p:cNvSpPr txBox="1">
            <a:spLocks noChangeArrowheads="1"/>
          </p:cNvSpPr>
          <p:nvPr userDrawn="1"/>
        </p:nvSpPr>
        <p:spPr bwMode="blackWhite">
          <a:xfrm>
            <a:off x="584201"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marL="0" marR="0" lvl="0" indent="0" algn="l" defTabSz="932010" rtl="0" eaLnBrk="0" fontAlgn="auto" latinLnBrk="0" hangingPunct="0">
              <a:lnSpc>
                <a:spcPct val="100000"/>
              </a:lnSpc>
              <a:spcBef>
                <a:spcPts val="0"/>
              </a:spcBef>
              <a:spcAft>
                <a:spcPts val="0"/>
              </a:spcAft>
              <a:buClrTx/>
              <a:buSzTx/>
              <a:buFontTx/>
              <a:buNone/>
              <a:tabLst/>
              <a:defRPr/>
            </a:pPr>
            <a:r>
              <a:rPr kumimoji="0" lang="en-US" sz="7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rPr>
              <a:t>© Copyright Microsoft Corporation. All rights reserved. </a:t>
            </a:r>
          </a:p>
        </p:txBody>
      </p:sp>
    </p:spTree>
    <p:extLst>
      <p:ext uri="{BB962C8B-B14F-4D97-AF65-F5344CB8AC3E}">
        <p14:creationId xmlns:p14="http://schemas.microsoft.com/office/powerpoint/2010/main" val="174282291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C40A1-9D83-11E6-178F-FD1A9616FB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091D9EE-0392-EC6B-C498-3B11438BF91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1BA58B7-ED33-AD6D-8C47-EAEEB31635A3}"/>
              </a:ext>
            </a:extLst>
          </p:cNvPr>
          <p:cNvSpPr>
            <a:spLocks noGrp="1"/>
          </p:cNvSpPr>
          <p:nvPr>
            <p:ph type="dt" sz="half" idx="10"/>
          </p:nvPr>
        </p:nvSpPr>
        <p:spPr/>
        <p:txBody>
          <a:bodyPr/>
          <a:lstStyle/>
          <a:p>
            <a:fld id="{AA3987F7-B38F-42BE-98CC-7C0E449617BC}" type="datetimeFigureOut">
              <a:rPr lang="en-US" smtClean="0"/>
              <a:t>8/19/2026</a:t>
            </a:fld>
            <a:endParaRPr lang="en-US"/>
          </a:p>
        </p:txBody>
      </p:sp>
      <p:sp>
        <p:nvSpPr>
          <p:cNvPr id="5" name="Footer Placeholder 4">
            <a:extLst>
              <a:ext uri="{FF2B5EF4-FFF2-40B4-BE49-F238E27FC236}">
                <a16:creationId xmlns:a16="http://schemas.microsoft.com/office/drawing/2014/main" id="{9C79D70E-963E-5805-03AE-CA6364F36D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A8DAA0-0DD4-3BB9-5767-CF7696E947D0}"/>
              </a:ext>
            </a:extLst>
          </p:cNvPr>
          <p:cNvSpPr>
            <a:spLocks noGrp="1"/>
          </p:cNvSpPr>
          <p:nvPr>
            <p:ph type="sldNum" sz="quarter" idx="12"/>
          </p:nvPr>
        </p:nvSpPr>
        <p:spPr/>
        <p:txBody>
          <a:bodyPr/>
          <a:lstStyle/>
          <a:p>
            <a:fld id="{5933ACFD-083A-45A3-8492-E455E9AA9E29}" type="slidenum">
              <a:rPr lang="en-US" smtClean="0"/>
              <a:t>‹#›</a:t>
            </a:fld>
            <a:endParaRPr lang="en-US"/>
          </a:p>
        </p:txBody>
      </p:sp>
    </p:spTree>
    <p:extLst>
      <p:ext uri="{BB962C8B-B14F-4D97-AF65-F5344CB8AC3E}">
        <p14:creationId xmlns:p14="http://schemas.microsoft.com/office/powerpoint/2010/main" val="16283254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ck Notes slide Layout">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1" y="1436690"/>
            <a:ext cx="11018838" cy="2215991"/>
          </a:xfrm>
        </p:spPr>
        <p:txBody>
          <a:bodyPr>
            <a:spAutoFit/>
          </a:bodyPr>
          <a:lstStyle>
            <a:lvl1pPr>
              <a:defRPr sz="3599">
                <a:latin typeface="+mn-lt"/>
              </a:defRPr>
            </a:lvl1pPr>
            <a:lvl2pPr>
              <a:defRPr sz="2799">
                <a:latin typeface="+mn-lt"/>
              </a:defRPr>
            </a:lvl2pPr>
            <a:lvl3pPr>
              <a:defRPr sz="2399">
                <a:latin typeface="+mn-lt"/>
              </a:defRPr>
            </a:lvl3pPr>
            <a:lvl4pPr>
              <a:defRPr sz="1999">
                <a:latin typeface="+mn-lt"/>
              </a:defRPr>
            </a:lvl4pPr>
            <a:lvl5pPr>
              <a:defRPr sz="1799">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40"/>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699" spc="-51"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201907687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7568904"/>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Blank ligh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6074854"/>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4">
          <p15:clr>
            <a:srgbClr val="5ACBF0"/>
          </p15:clr>
        </p15:guide>
        <p15:guide id="3" orient="horz" pos="288">
          <p15:clr>
            <a:srgbClr val="5ACBF0"/>
          </p15:clr>
        </p15:guide>
        <p15:guide id="4" orient="horz" pos="768">
          <p15:clr>
            <a:srgbClr val="FBAE40"/>
          </p15:clr>
        </p15:guide>
        <p15:guide id="5" orient="horz" pos="355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22337-505B-389D-79B3-0092BC015C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9C0779-ACC9-D6AA-FC6D-BFAC5236C1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2424E9-1AC4-8272-1621-EAA08DA85B5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96D329C-4C42-3D2F-4CC7-C80FBB820926}"/>
              </a:ext>
            </a:extLst>
          </p:cNvPr>
          <p:cNvSpPr>
            <a:spLocks noGrp="1"/>
          </p:cNvSpPr>
          <p:nvPr>
            <p:ph type="dt" sz="half" idx="10"/>
          </p:nvPr>
        </p:nvSpPr>
        <p:spPr/>
        <p:txBody>
          <a:bodyPr/>
          <a:lstStyle/>
          <a:p>
            <a:fld id="{AA3987F7-B38F-42BE-98CC-7C0E449617BC}" type="datetimeFigureOut">
              <a:rPr lang="en-US" smtClean="0"/>
              <a:t>8/19/2026</a:t>
            </a:fld>
            <a:endParaRPr lang="en-US"/>
          </a:p>
        </p:txBody>
      </p:sp>
      <p:sp>
        <p:nvSpPr>
          <p:cNvPr id="6" name="Footer Placeholder 5">
            <a:extLst>
              <a:ext uri="{FF2B5EF4-FFF2-40B4-BE49-F238E27FC236}">
                <a16:creationId xmlns:a16="http://schemas.microsoft.com/office/drawing/2014/main" id="{EFABED33-274F-BF4D-DDDD-5AB2A68A32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87D2C6-E22B-F8C8-D642-40344E5EFEE6}"/>
              </a:ext>
            </a:extLst>
          </p:cNvPr>
          <p:cNvSpPr>
            <a:spLocks noGrp="1"/>
          </p:cNvSpPr>
          <p:nvPr>
            <p:ph type="sldNum" sz="quarter" idx="12"/>
          </p:nvPr>
        </p:nvSpPr>
        <p:spPr/>
        <p:txBody>
          <a:bodyPr/>
          <a:lstStyle/>
          <a:p>
            <a:fld id="{5933ACFD-083A-45A3-8492-E455E9AA9E29}" type="slidenum">
              <a:rPr lang="en-US" smtClean="0"/>
              <a:t>‹#›</a:t>
            </a:fld>
            <a:endParaRPr lang="en-US"/>
          </a:p>
        </p:txBody>
      </p:sp>
    </p:spTree>
    <p:extLst>
      <p:ext uri="{BB962C8B-B14F-4D97-AF65-F5344CB8AC3E}">
        <p14:creationId xmlns:p14="http://schemas.microsoft.com/office/powerpoint/2010/main" val="1341742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915A6-0A9A-80CD-3E4F-94B3C2AA655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C325992-C2AA-F643-7AC9-BEB4CC73F5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82B4CB-6ED9-6A42-62B6-B9EF7A8B85E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23057A7-0ECB-8543-57F1-5151983BC3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C7D3B9-5248-3219-178F-6B6C6FC1B1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59FFE9E-615F-29C8-0AD2-5C1ECB6812F1}"/>
              </a:ext>
            </a:extLst>
          </p:cNvPr>
          <p:cNvSpPr>
            <a:spLocks noGrp="1"/>
          </p:cNvSpPr>
          <p:nvPr>
            <p:ph type="dt" sz="half" idx="10"/>
          </p:nvPr>
        </p:nvSpPr>
        <p:spPr/>
        <p:txBody>
          <a:bodyPr/>
          <a:lstStyle/>
          <a:p>
            <a:fld id="{AA3987F7-B38F-42BE-98CC-7C0E449617BC}" type="datetimeFigureOut">
              <a:rPr lang="en-US" smtClean="0"/>
              <a:t>8/19/2026</a:t>
            </a:fld>
            <a:endParaRPr lang="en-US"/>
          </a:p>
        </p:txBody>
      </p:sp>
      <p:sp>
        <p:nvSpPr>
          <p:cNvPr id="8" name="Footer Placeholder 7">
            <a:extLst>
              <a:ext uri="{FF2B5EF4-FFF2-40B4-BE49-F238E27FC236}">
                <a16:creationId xmlns:a16="http://schemas.microsoft.com/office/drawing/2014/main" id="{EC2E5156-0660-255B-DA2C-798C53E4D23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6667474-5316-BB36-860D-219D70F74E30}"/>
              </a:ext>
            </a:extLst>
          </p:cNvPr>
          <p:cNvSpPr>
            <a:spLocks noGrp="1"/>
          </p:cNvSpPr>
          <p:nvPr>
            <p:ph type="sldNum" sz="quarter" idx="12"/>
          </p:nvPr>
        </p:nvSpPr>
        <p:spPr/>
        <p:txBody>
          <a:bodyPr/>
          <a:lstStyle/>
          <a:p>
            <a:fld id="{5933ACFD-083A-45A3-8492-E455E9AA9E29}" type="slidenum">
              <a:rPr lang="en-US" smtClean="0"/>
              <a:t>‹#›</a:t>
            </a:fld>
            <a:endParaRPr lang="en-US"/>
          </a:p>
        </p:txBody>
      </p:sp>
    </p:spTree>
    <p:extLst>
      <p:ext uri="{BB962C8B-B14F-4D97-AF65-F5344CB8AC3E}">
        <p14:creationId xmlns:p14="http://schemas.microsoft.com/office/powerpoint/2010/main" val="3186338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03052-4B3A-8937-65CF-B50853AAFA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CDD9D10-DDD7-4240-D4A3-931EE9D49154}"/>
              </a:ext>
            </a:extLst>
          </p:cNvPr>
          <p:cNvSpPr>
            <a:spLocks noGrp="1"/>
          </p:cNvSpPr>
          <p:nvPr>
            <p:ph type="dt" sz="half" idx="10"/>
          </p:nvPr>
        </p:nvSpPr>
        <p:spPr/>
        <p:txBody>
          <a:bodyPr/>
          <a:lstStyle/>
          <a:p>
            <a:fld id="{AA3987F7-B38F-42BE-98CC-7C0E449617BC}" type="datetimeFigureOut">
              <a:rPr lang="en-US" smtClean="0"/>
              <a:t>8/19/2026</a:t>
            </a:fld>
            <a:endParaRPr lang="en-US"/>
          </a:p>
        </p:txBody>
      </p:sp>
      <p:sp>
        <p:nvSpPr>
          <p:cNvPr id="4" name="Footer Placeholder 3">
            <a:extLst>
              <a:ext uri="{FF2B5EF4-FFF2-40B4-BE49-F238E27FC236}">
                <a16:creationId xmlns:a16="http://schemas.microsoft.com/office/drawing/2014/main" id="{D28E610C-5855-3F08-A374-404D63B8672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01B4026-1951-4771-B3E4-F40874F5F8D4}"/>
              </a:ext>
            </a:extLst>
          </p:cNvPr>
          <p:cNvSpPr>
            <a:spLocks noGrp="1"/>
          </p:cNvSpPr>
          <p:nvPr>
            <p:ph type="sldNum" sz="quarter" idx="12"/>
          </p:nvPr>
        </p:nvSpPr>
        <p:spPr/>
        <p:txBody>
          <a:bodyPr/>
          <a:lstStyle/>
          <a:p>
            <a:fld id="{5933ACFD-083A-45A3-8492-E455E9AA9E29}" type="slidenum">
              <a:rPr lang="en-US" smtClean="0"/>
              <a:t>‹#›</a:t>
            </a:fld>
            <a:endParaRPr lang="en-US"/>
          </a:p>
        </p:txBody>
      </p:sp>
    </p:spTree>
    <p:extLst>
      <p:ext uri="{BB962C8B-B14F-4D97-AF65-F5344CB8AC3E}">
        <p14:creationId xmlns:p14="http://schemas.microsoft.com/office/powerpoint/2010/main" val="3334806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8D6662-41E0-7154-C8A5-8FBF0D4AA986}"/>
              </a:ext>
            </a:extLst>
          </p:cNvPr>
          <p:cNvSpPr>
            <a:spLocks noGrp="1"/>
          </p:cNvSpPr>
          <p:nvPr>
            <p:ph type="dt" sz="half" idx="10"/>
          </p:nvPr>
        </p:nvSpPr>
        <p:spPr/>
        <p:txBody>
          <a:bodyPr/>
          <a:lstStyle/>
          <a:p>
            <a:fld id="{AA3987F7-B38F-42BE-98CC-7C0E449617BC}" type="datetimeFigureOut">
              <a:rPr lang="en-US" smtClean="0"/>
              <a:t>8/19/2026</a:t>
            </a:fld>
            <a:endParaRPr lang="en-US"/>
          </a:p>
        </p:txBody>
      </p:sp>
      <p:sp>
        <p:nvSpPr>
          <p:cNvPr id="3" name="Footer Placeholder 2">
            <a:extLst>
              <a:ext uri="{FF2B5EF4-FFF2-40B4-BE49-F238E27FC236}">
                <a16:creationId xmlns:a16="http://schemas.microsoft.com/office/drawing/2014/main" id="{A400C952-2FB9-D9FD-CB3A-31EFE61844B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957DC35-9CCC-0B26-C2ED-AF28D8EA2D88}"/>
              </a:ext>
            </a:extLst>
          </p:cNvPr>
          <p:cNvSpPr>
            <a:spLocks noGrp="1"/>
          </p:cNvSpPr>
          <p:nvPr>
            <p:ph type="sldNum" sz="quarter" idx="12"/>
          </p:nvPr>
        </p:nvSpPr>
        <p:spPr/>
        <p:txBody>
          <a:bodyPr/>
          <a:lstStyle/>
          <a:p>
            <a:fld id="{5933ACFD-083A-45A3-8492-E455E9AA9E29}" type="slidenum">
              <a:rPr lang="en-US" smtClean="0"/>
              <a:t>‹#›</a:t>
            </a:fld>
            <a:endParaRPr lang="en-US"/>
          </a:p>
        </p:txBody>
      </p:sp>
    </p:spTree>
    <p:extLst>
      <p:ext uri="{BB962C8B-B14F-4D97-AF65-F5344CB8AC3E}">
        <p14:creationId xmlns:p14="http://schemas.microsoft.com/office/powerpoint/2010/main" val="868596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6A0FE-E5D6-EE03-9E7D-2C6C50A74D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A3E6AF-392F-3F7F-D8BE-2F6DA5E5C9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CC0186-6289-B122-41C9-3C64AC41AB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2E8BFE-A8A8-C8B3-909B-72B0F12B7592}"/>
              </a:ext>
            </a:extLst>
          </p:cNvPr>
          <p:cNvSpPr>
            <a:spLocks noGrp="1"/>
          </p:cNvSpPr>
          <p:nvPr>
            <p:ph type="dt" sz="half" idx="10"/>
          </p:nvPr>
        </p:nvSpPr>
        <p:spPr/>
        <p:txBody>
          <a:bodyPr/>
          <a:lstStyle/>
          <a:p>
            <a:fld id="{AA3987F7-B38F-42BE-98CC-7C0E449617BC}" type="datetimeFigureOut">
              <a:rPr lang="en-US" smtClean="0"/>
              <a:t>8/19/2026</a:t>
            </a:fld>
            <a:endParaRPr lang="en-US"/>
          </a:p>
        </p:txBody>
      </p:sp>
      <p:sp>
        <p:nvSpPr>
          <p:cNvPr id="6" name="Footer Placeholder 5">
            <a:extLst>
              <a:ext uri="{FF2B5EF4-FFF2-40B4-BE49-F238E27FC236}">
                <a16:creationId xmlns:a16="http://schemas.microsoft.com/office/drawing/2014/main" id="{D8C9580D-87F9-9190-97FB-C2A51EF536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0A2B3B-F562-F40A-2BC5-F783C9F29986}"/>
              </a:ext>
            </a:extLst>
          </p:cNvPr>
          <p:cNvSpPr>
            <a:spLocks noGrp="1"/>
          </p:cNvSpPr>
          <p:nvPr>
            <p:ph type="sldNum" sz="quarter" idx="12"/>
          </p:nvPr>
        </p:nvSpPr>
        <p:spPr/>
        <p:txBody>
          <a:bodyPr/>
          <a:lstStyle/>
          <a:p>
            <a:fld id="{5933ACFD-083A-45A3-8492-E455E9AA9E29}" type="slidenum">
              <a:rPr lang="en-US" smtClean="0"/>
              <a:t>‹#›</a:t>
            </a:fld>
            <a:endParaRPr lang="en-US"/>
          </a:p>
        </p:txBody>
      </p:sp>
    </p:spTree>
    <p:extLst>
      <p:ext uri="{BB962C8B-B14F-4D97-AF65-F5344CB8AC3E}">
        <p14:creationId xmlns:p14="http://schemas.microsoft.com/office/powerpoint/2010/main" val="3817888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6DAAD-EA5B-4CFB-15D0-21BDB8AD3B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9FDE34-A4D7-BAD8-011F-6DA9A101E6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EE32C9-8417-1B01-17C5-8DB7A68AB2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0F645A-2763-6554-4308-0AC334FBCB81}"/>
              </a:ext>
            </a:extLst>
          </p:cNvPr>
          <p:cNvSpPr>
            <a:spLocks noGrp="1"/>
          </p:cNvSpPr>
          <p:nvPr>
            <p:ph type="dt" sz="half" idx="10"/>
          </p:nvPr>
        </p:nvSpPr>
        <p:spPr/>
        <p:txBody>
          <a:bodyPr/>
          <a:lstStyle/>
          <a:p>
            <a:fld id="{AA3987F7-B38F-42BE-98CC-7C0E449617BC}" type="datetimeFigureOut">
              <a:rPr lang="en-US" smtClean="0"/>
              <a:t>8/19/2026</a:t>
            </a:fld>
            <a:endParaRPr lang="en-US"/>
          </a:p>
        </p:txBody>
      </p:sp>
      <p:sp>
        <p:nvSpPr>
          <p:cNvPr id="6" name="Footer Placeholder 5">
            <a:extLst>
              <a:ext uri="{FF2B5EF4-FFF2-40B4-BE49-F238E27FC236}">
                <a16:creationId xmlns:a16="http://schemas.microsoft.com/office/drawing/2014/main" id="{981900E0-FA32-C7E9-4F68-2389E3CD4D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13FABA-B718-CEA4-A629-8A7EB4012C5D}"/>
              </a:ext>
            </a:extLst>
          </p:cNvPr>
          <p:cNvSpPr>
            <a:spLocks noGrp="1"/>
          </p:cNvSpPr>
          <p:nvPr>
            <p:ph type="sldNum" sz="quarter" idx="12"/>
          </p:nvPr>
        </p:nvSpPr>
        <p:spPr/>
        <p:txBody>
          <a:bodyPr/>
          <a:lstStyle/>
          <a:p>
            <a:fld id="{5933ACFD-083A-45A3-8492-E455E9AA9E29}" type="slidenum">
              <a:rPr lang="en-US" smtClean="0"/>
              <a:t>‹#›</a:t>
            </a:fld>
            <a:endParaRPr lang="en-US"/>
          </a:p>
        </p:txBody>
      </p:sp>
    </p:spTree>
    <p:extLst>
      <p:ext uri="{BB962C8B-B14F-4D97-AF65-F5344CB8AC3E}">
        <p14:creationId xmlns:p14="http://schemas.microsoft.com/office/powerpoint/2010/main" val="4015582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image" Target="../media/image1.emf"/><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9CEC57-4414-C30B-517B-152292794F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701C2A-07CC-E553-2B89-519287F629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B15525-8BB7-35E7-0786-69F1862154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A3987F7-B38F-42BE-98CC-7C0E449617BC}" type="datetimeFigureOut">
              <a:rPr lang="en-US" smtClean="0"/>
              <a:t>8/19/2026</a:t>
            </a:fld>
            <a:endParaRPr lang="en-US"/>
          </a:p>
        </p:txBody>
      </p:sp>
      <p:sp>
        <p:nvSpPr>
          <p:cNvPr id="5" name="Footer Placeholder 4">
            <a:extLst>
              <a:ext uri="{FF2B5EF4-FFF2-40B4-BE49-F238E27FC236}">
                <a16:creationId xmlns:a16="http://schemas.microsoft.com/office/drawing/2014/main" id="{51B0607B-8C41-BA78-44C1-CEF7D3C452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59D1126-A17F-17EB-18A9-C6B09E8058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933ACFD-083A-45A3-8492-E455E9AA9E29}" type="slidenum">
              <a:rPr lang="en-US" smtClean="0"/>
              <a:t>‹#›</a:t>
            </a:fld>
            <a:endParaRPr lang="en-US"/>
          </a:p>
        </p:txBody>
      </p:sp>
    </p:spTree>
    <p:extLst>
      <p:ext uri="{BB962C8B-B14F-4D97-AF65-F5344CB8AC3E}">
        <p14:creationId xmlns:p14="http://schemas.microsoft.com/office/powerpoint/2010/main" val="4104422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4"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1" y="1435505"/>
            <a:ext cx="11018520" cy="1612749"/>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1"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marL="0" marR="0" lvl="0" indent="0" algn="ctr" defTabSz="932192" rtl="0" eaLnBrk="1" fontAlgn="base" latinLnBrk="0" hangingPunct="1">
              <a:lnSpc>
                <a:spcPct val="90000"/>
              </a:lnSpc>
              <a:spcBef>
                <a:spcPct val="0"/>
              </a:spcBef>
              <a:spcAft>
                <a:spcPct val="0"/>
              </a:spcAft>
              <a:buClrTx/>
              <a:buSzTx/>
              <a:buFontTx/>
              <a:buNone/>
              <a:tabLst/>
              <a:defRPr/>
            </a:pPr>
            <a:endParaRPr kumimoji="0" lang="en-US" sz="2399"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32" tIns="146266" rIns="182832" bIns="146266" numCol="1" spcCol="0" rtlCol="0" fromWordArt="0" anchor="t" anchorCtr="0" forceAA="0" compatLnSpc="1">
            <a:prstTxWarp prst="textNoShape">
              <a:avLst/>
            </a:prstTxWarp>
            <a:noAutofit/>
          </a:bodyPr>
          <a:lstStyle/>
          <a:p>
            <a:pPr marL="0" marR="0" lvl="0" indent="0" algn="ctr" defTabSz="932192" rtl="0" eaLnBrk="1" fontAlgn="base" latinLnBrk="0" hangingPunct="1">
              <a:lnSpc>
                <a:spcPct val="90000"/>
              </a:lnSpc>
              <a:spcBef>
                <a:spcPct val="0"/>
              </a:spcBef>
              <a:spcAft>
                <a:spcPct val="0"/>
              </a:spcAft>
              <a:buClrTx/>
              <a:buSzTx/>
              <a:buFontTx/>
              <a:buNone/>
              <a:tabLst/>
              <a:defRPr/>
            </a:pPr>
            <a:endParaRPr kumimoji="0" lang="en-US" sz="2399"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23"/>
          <a:srcRect l="762"/>
          <a:stretch/>
        </p:blipFill>
        <p:spPr>
          <a:xfrm rot="5400000">
            <a:off x="9464500" y="2843774"/>
            <a:ext cx="6858000" cy="1170455"/>
          </a:xfrm>
          <a:prstGeom prst="rect">
            <a:avLst/>
          </a:prstGeom>
        </p:spPr>
      </p:pic>
    </p:spTree>
    <p:extLst>
      <p:ext uri="{BB962C8B-B14F-4D97-AF65-F5344CB8AC3E}">
        <p14:creationId xmlns:p14="http://schemas.microsoft.com/office/powerpoint/2010/main" val="10121119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Lst>
  <p:transition>
    <p:fade/>
  </p:transition>
  <p:hf sldNum="0" hdr="0" ftr="0" dt="0"/>
  <p:txStyles>
    <p:titleStyle>
      <a:lvl1pPr algn="l" defTabSz="932462" rtl="0" eaLnBrk="1" latinLnBrk="0" hangingPunct="1">
        <a:lnSpc>
          <a:spcPct val="100000"/>
        </a:lnSpc>
        <a:spcBef>
          <a:spcPct val="0"/>
        </a:spcBef>
        <a:buNone/>
        <a:defRPr lang="en-US" sz="3599" b="0" kern="1200" cap="none" spc="-50" baseline="0" dirty="0" smtClean="0">
          <a:ln w="3175">
            <a:noFill/>
          </a:ln>
          <a:solidFill>
            <a:schemeClr val="tx1"/>
          </a:solidFill>
          <a:effectLst/>
          <a:latin typeface="+mj-lt"/>
          <a:ea typeface="+mn-ea"/>
          <a:cs typeface="Segoe UI" pitchFamily="34" charset="0"/>
        </a:defRPr>
      </a:lvl1pPr>
    </p:titleStyle>
    <p:bodyStyle>
      <a:lvl1pPr marL="228531" marR="0" indent="-228531" algn="l" defTabSz="93246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799" kern="1200" spc="0" baseline="0">
          <a:gradFill>
            <a:gsLst>
              <a:gs pos="1250">
                <a:schemeClr val="tx1"/>
              </a:gs>
              <a:gs pos="100000">
                <a:schemeClr val="tx1"/>
              </a:gs>
            </a:gsLst>
            <a:lin ang="5400000" scaled="0"/>
          </a:gradFill>
          <a:latin typeface="+mn-lt"/>
          <a:ea typeface="+mn-ea"/>
          <a:cs typeface="Segoe UI" panose="020B0502040204020203" pitchFamily="34" charset="0"/>
        </a:defRPr>
      </a:lvl1pPr>
      <a:lvl2pPr marL="457063" marR="0" indent="-228531" algn="l" defTabSz="93246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999" kern="1200" spc="0" baseline="0">
          <a:gradFill>
            <a:gsLst>
              <a:gs pos="1250">
                <a:schemeClr val="tx1"/>
              </a:gs>
              <a:gs pos="100000">
                <a:schemeClr val="tx1"/>
              </a:gs>
            </a:gsLst>
            <a:lin ang="5400000" scaled="0"/>
          </a:gradFill>
          <a:latin typeface="+mn-lt"/>
          <a:ea typeface="+mn-ea"/>
          <a:cs typeface="+mn-cs"/>
        </a:defRPr>
      </a:lvl2pPr>
      <a:lvl3pPr marL="657028" marR="0" indent="-199965" algn="l" defTabSz="93246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gradFill>
            <a:gsLst>
              <a:gs pos="1250">
                <a:schemeClr val="tx1"/>
              </a:gs>
              <a:gs pos="100000">
                <a:schemeClr val="tx1"/>
              </a:gs>
            </a:gsLst>
            <a:lin ang="5400000" scaled="0"/>
          </a:gradFill>
          <a:latin typeface="+mn-lt"/>
          <a:ea typeface="+mn-ea"/>
          <a:cs typeface="+mn-cs"/>
        </a:defRPr>
      </a:lvl3pPr>
      <a:lvl4pPr marL="842710" marR="0" indent="-180921" algn="l" defTabSz="93246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4pPr>
      <a:lvl5pPr marL="1023631" marR="0" indent="-168225" algn="l" defTabSz="93246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5pPr>
      <a:lvl6pPr marL="2564270" indent="-233116" algn="l" defTabSz="932462"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3030503" indent="-233116" algn="l" defTabSz="932462"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96734" indent="-233116" algn="l" defTabSz="932462"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962966" indent="-233116" algn="l" defTabSz="932462" rtl="0" eaLnBrk="1" latinLnBrk="0" hangingPunct="1">
        <a:spcBef>
          <a:spcPct val="20000"/>
        </a:spcBef>
        <a:buFont typeface="Arial" pitchFamily="34" charset="0"/>
        <a:buChar char="•"/>
        <a:defRPr sz="1999" kern="1200">
          <a:solidFill>
            <a:schemeClr val="tx1"/>
          </a:solidFill>
          <a:latin typeface="+mn-lt"/>
          <a:ea typeface="+mn-ea"/>
          <a:cs typeface="+mn-cs"/>
        </a:defRPr>
      </a:lvl9pPr>
    </p:bodyStyle>
    <p:otherStyle>
      <a:defPPr>
        <a:defRPr lang="en-US"/>
      </a:defPPr>
      <a:lvl1pPr marL="0" algn="l" defTabSz="932462" rtl="0" eaLnBrk="1" latinLnBrk="0" hangingPunct="1">
        <a:defRPr sz="1799" kern="1200">
          <a:solidFill>
            <a:schemeClr val="tx1"/>
          </a:solidFill>
          <a:latin typeface="+mn-lt"/>
          <a:ea typeface="+mn-ea"/>
          <a:cs typeface="+mn-cs"/>
        </a:defRPr>
      </a:lvl1pPr>
      <a:lvl2pPr marL="466231" algn="l" defTabSz="932462" rtl="0" eaLnBrk="1" latinLnBrk="0" hangingPunct="1">
        <a:defRPr sz="1799" kern="1200">
          <a:solidFill>
            <a:schemeClr val="tx1"/>
          </a:solidFill>
          <a:latin typeface="+mn-lt"/>
          <a:ea typeface="+mn-ea"/>
          <a:cs typeface="+mn-cs"/>
        </a:defRPr>
      </a:lvl2pPr>
      <a:lvl3pPr marL="932462" algn="l" defTabSz="932462" rtl="0" eaLnBrk="1" latinLnBrk="0" hangingPunct="1">
        <a:defRPr sz="1799" kern="1200">
          <a:solidFill>
            <a:schemeClr val="tx1"/>
          </a:solidFill>
          <a:latin typeface="+mn-lt"/>
          <a:ea typeface="+mn-ea"/>
          <a:cs typeface="+mn-cs"/>
        </a:defRPr>
      </a:lvl3pPr>
      <a:lvl4pPr marL="1398693" algn="l" defTabSz="932462" rtl="0" eaLnBrk="1" latinLnBrk="0" hangingPunct="1">
        <a:defRPr sz="1799" kern="1200">
          <a:solidFill>
            <a:schemeClr val="tx1"/>
          </a:solidFill>
          <a:latin typeface="+mn-lt"/>
          <a:ea typeface="+mn-ea"/>
          <a:cs typeface="+mn-cs"/>
        </a:defRPr>
      </a:lvl4pPr>
      <a:lvl5pPr marL="1864924" algn="l" defTabSz="932462" rtl="0" eaLnBrk="1" latinLnBrk="0" hangingPunct="1">
        <a:defRPr sz="1799" kern="1200">
          <a:solidFill>
            <a:schemeClr val="tx1"/>
          </a:solidFill>
          <a:latin typeface="+mn-lt"/>
          <a:ea typeface="+mn-ea"/>
          <a:cs typeface="+mn-cs"/>
        </a:defRPr>
      </a:lvl5pPr>
      <a:lvl6pPr marL="2331156" algn="l" defTabSz="932462" rtl="0" eaLnBrk="1" latinLnBrk="0" hangingPunct="1">
        <a:defRPr sz="1799" kern="1200">
          <a:solidFill>
            <a:schemeClr val="tx1"/>
          </a:solidFill>
          <a:latin typeface="+mn-lt"/>
          <a:ea typeface="+mn-ea"/>
          <a:cs typeface="+mn-cs"/>
        </a:defRPr>
      </a:lvl6pPr>
      <a:lvl7pPr marL="2797387" algn="l" defTabSz="932462" rtl="0" eaLnBrk="1" latinLnBrk="0" hangingPunct="1">
        <a:defRPr sz="1799" kern="1200">
          <a:solidFill>
            <a:schemeClr val="tx1"/>
          </a:solidFill>
          <a:latin typeface="+mn-lt"/>
          <a:ea typeface="+mn-ea"/>
          <a:cs typeface="+mn-cs"/>
        </a:defRPr>
      </a:lvl7pPr>
      <a:lvl8pPr marL="3263618" algn="l" defTabSz="932462" rtl="0" eaLnBrk="1" latinLnBrk="0" hangingPunct="1">
        <a:defRPr sz="1799" kern="1200">
          <a:solidFill>
            <a:schemeClr val="tx1"/>
          </a:solidFill>
          <a:latin typeface="+mn-lt"/>
          <a:ea typeface="+mn-ea"/>
          <a:cs typeface="+mn-cs"/>
        </a:defRPr>
      </a:lvl8pPr>
      <a:lvl9pPr marL="3729850" algn="l" defTabSz="932462"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1693F-081D-0EE1-9AD1-DC76A5AE8F00}"/>
            </a:ext>
          </a:extLst>
        </p:cNvPr>
        <p:cNvGrpSpPr/>
        <p:nvPr/>
      </p:nvGrpSpPr>
      <p:grpSpPr>
        <a:xfrm>
          <a:off x="0" y="0"/>
          <a:ext cx="0" cy="0"/>
          <a:chOff x="0" y="0"/>
          <a:chExt cx="0" cy="0"/>
        </a:xfrm>
      </p:grpSpPr>
      <p:sp>
        <p:nvSpPr>
          <p:cNvPr id="1044" name="Rectangle 1043">
            <a:extLst>
              <a:ext uri="{FF2B5EF4-FFF2-40B4-BE49-F238E27FC236}">
                <a16:creationId xmlns:a16="http://schemas.microsoft.com/office/drawing/2014/main" id="{34E7FC38-7673-667E-B823-1A763C5992E3}"/>
              </a:ext>
            </a:extLst>
          </p:cNvPr>
          <p:cNvSpPr/>
          <p:nvPr/>
        </p:nvSpPr>
        <p:spPr bwMode="auto">
          <a:xfrm>
            <a:off x="5476931" y="744249"/>
            <a:ext cx="1448592" cy="6055627"/>
          </a:xfrm>
          <a:prstGeom prst="rect">
            <a:avLst/>
          </a:prstGeom>
          <a:solidFill>
            <a:srgbClr val="FFC000">
              <a:alpha val="27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1041" name="Rectangle 1040">
            <a:extLst>
              <a:ext uri="{FF2B5EF4-FFF2-40B4-BE49-F238E27FC236}">
                <a16:creationId xmlns:a16="http://schemas.microsoft.com/office/drawing/2014/main" id="{23C0E12B-F4F8-308D-F827-EE8B44EEBAA5}"/>
              </a:ext>
            </a:extLst>
          </p:cNvPr>
          <p:cNvSpPr/>
          <p:nvPr/>
        </p:nvSpPr>
        <p:spPr bwMode="auto">
          <a:xfrm>
            <a:off x="6926857" y="740410"/>
            <a:ext cx="1408014" cy="6055627"/>
          </a:xfrm>
          <a:prstGeom prst="rect">
            <a:avLst/>
          </a:prstGeom>
          <a:solidFill>
            <a:srgbClr val="FFFF00">
              <a:alpha val="27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1040" name="Rectangle 1039">
            <a:extLst>
              <a:ext uri="{FF2B5EF4-FFF2-40B4-BE49-F238E27FC236}">
                <a16:creationId xmlns:a16="http://schemas.microsoft.com/office/drawing/2014/main" id="{258C9F54-F385-6C5C-0F81-0A79B3A35632}"/>
              </a:ext>
            </a:extLst>
          </p:cNvPr>
          <p:cNvSpPr/>
          <p:nvPr/>
        </p:nvSpPr>
        <p:spPr bwMode="auto">
          <a:xfrm>
            <a:off x="8335710" y="735014"/>
            <a:ext cx="1366502" cy="6070259"/>
          </a:xfrm>
          <a:prstGeom prst="rect">
            <a:avLst/>
          </a:prstGeom>
          <a:solidFill>
            <a:srgbClr val="00B050">
              <a:alpha val="27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1037" name="Rectangle 1036">
            <a:extLst>
              <a:ext uri="{FF2B5EF4-FFF2-40B4-BE49-F238E27FC236}">
                <a16:creationId xmlns:a16="http://schemas.microsoft.com/office/drawing/2014/main" id="{F0B0F420-A174-AD95-8158-20377BCCA2FE}"/>
              </a:ext>
            </a:extLst>
          </p:cNvPr>
          <p:cNvSpPr/>
          <p:nvPr/>
        </p:nvSpPr>
        <p:spPr bwMode="auto">
          <a:xfrm>
            <a:off x="9705642" y="729941"/>
            <a:ext cx="1057779" cy="6067817"/>
          </a:xfrm>
          <a:prstGeom prst="rect">
            <a:avLst/>
          </a:prstGeom>
          <a:solidFill>
            <a:schemeClr val="accent1">
              <a:alpha val="2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1038" name="Rectangle 1037">
            <a:extLst>
              <a:ext uri="{FF2B5EF4-FFF2-40B4-BE49-F238E27FC236}">
                <a16:creationId xmlns:a16="http://schemas.microsoft.com/office/drawing/2014/main" id="{17C6E659-A704-A48F-B300-9246E3D6F266}"/>
              </a:ext>
            </a:extLst>
          </p:cNvPr>
          <p:cNvSpPr/>
          <p:nvPr/>
        </p:nvSpPr>
        <p:spPr bwMode="auto">
          <a:xfrm>
            <a:off x="10760850" y="729939"/>
            <a:ext cx="1326890" cy="6090275"/>
          </a:xfrm>
          <a:prstGeom prst="rect">
            <a:avLst/>
          </a:prstGeom>
          <a:solidFill>
            <a:srgbClr val="7030A0">
              <a:alpha val="27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grpSp>
        <p:nvGrpSpPr>
          <p:cNvPr id="150" name="Group 149">
            <a:extLst>
              <a:ext uri="{FF2B5EF4-FFF2-40B4-BE49-F238E27FC236}">
                <a16:creationId xmlns:a16="http://schemas.microsoft.com/office/drawing/2014/main" id="{A235C5AD-333C-74D3-D746-F5283B354524}"/>
              </a:ext>
            </a:extLst>
          </p:cNvPr>
          <p:cNvGrpSpPr/>
          <p:nvPr/>
        </p:nvGrpSpPr>
        <p:grpSpPr>
          <a:xfrm>
            <a:off x="5081767" y="699883"/>
            <a:ext cx="633507" cy="6108359"/>
            <a:chOff x="4229486" y="1810261"/>
            <a:chExt cx="633671" cy="4174826"/>
          </a:xfrm>
        </p:grpSpPr>
        <p:cxnSp>
          <p:nvCxnSpPr>
            <p:cNvPr id="151" name="Straight Connector 150">
              <a:extLst>
                <a:ext uri="{FF2B5EF4-FFF2-40B4-BE49-F238E27FC236}">
                  <a16:creationId xmlns:a16="http://schemas.microsoft.com/office/drawing/2014/main" id="{3DDEDB0C-0BFC-A931-B211-832397F103DA}"/>
                </a:ext>
              </a:extLst>
            </p:cNvPr>
            <p:cNvCxnSpPr>
              <a:cxnSpLocks/>
            </p:cNvCxnSpPr>
            <p:nvPr/>
          </p:nvCxnSpPr>
          <p:spPr>
            <a:xfrm flipV="1">
              <a:off x="4544798" y="1810261"/>
              <a:ext cx="9061" cy="4025427"/>
            </a:xfrm>
            <a:prstGeom prst="line">
              <a:avLst/>
            </a:prstGeom>
            <a:noFill/>
            <a:ln w="47625" cap="flat" cmpd="sng" algn="ctr">
              <a:solidFill>
                <a:srgbClr val="FF0000"/>
              </a:solidFill>
              <a:prstDash val="solid"/>
              <a:miter lim="800000"/>
            </a:ln>
            <a:effectLst/>
          </p:spPr>
        </p:cxnSp>
        <p:sp>
          <p:nvSpPr>
            <p:cNvPr id="152" name="TextBox 151">
              <a:extLst>
                <a:ext uri="{FF2B5EF4-FFF2-40B4-BE49-F238E27FC236}">
                  <a16:creationId xmlns:a16="http://schemas.microsoft.com/office/drawing/2014/main" id="{F495EA44-39D5-FECF-98DC-AB1F100244A5}"/>
                </a:ext>
              </a:extLst>
            </p:cNvPr>
            <p:cNvSpPr txBox="1"/>
            <p:nvPr/>
          </p:nvSpPr>
          <p:spPr>
            <a:xfrm>
              <a:off x="4229486" y="5806287"/>
              <a:ext cx="633671" cy="178800"/>
            </a:xfrm>
            <a:prstGeom prst="rect">
              <a:avLst/>
            </a:prstGeom>
            <a:noFill/>
          </p:spPr>
          <p:txBody>
            <a:bodyPr wrap="none" rtlCol="0">
              <a:spAutoFit/>
            </a:bodyPr>
            <a:lstStyle/>
            <a:p>
              <a:pPr defTabSz="914126">
                <a:defRPr/>
              </a:pPr>
              <a:r>
                <a:rPr lang="en-US" sz="1100" kern="0">
                  <a:solidFill>
                    <a:srgbClr val="FF0000"/>
                  </a:solidFill>
                  <a:latin typeface="Calibri" panose="020F0502020204030204"/>
                </a:rPr>
                <a:t>Firewall</a:t>
              </a:r>
            </a:p>
          </p:txBody>
        </p:sp>
      </p:grpSp>
      <p:sp>
        <p:nvSpPr>
          <p:cNvPr id="14" name="3">
            <a:extLst>
              <a:ext uri="{FF2B5EF4-FFF2-40B4-BE49-F238E27FC236}">
                <a16:creationId xmlns:a16="http://schemas.microsoft.com/office/drawing/2014/main" id="{88546C1B-FF8B-2194-713C-B1A835EA7C33}"/>
              </a:ext>
            </a:extLst>
          </p:cNvPr>
          <p:cNvSpPr txBox="1"/>
          <p:nvPr/>
        </p:nvSpPr>
        <p:spPr>
          <a:xfrm>
            <a:off x="99533" y="718869"/>
            <a:ext cx="5232277" cy="294617"/>
          </a:xfrm>
          <a:prstGeom prst="rect">
            <a:avLst/>
          </a:prstGeom>
          <a:noFill/>
          <a:ln>
            <a:solidFill>
              <a:srgbClr val="0070C0"/>
            </a:solidFill>
          </a:ln>
        </p:spPr>
        <p:txBody>
          <a:bodyPr wrap="square" lIns="65874" tIns="65874" rIns="0" bIns="65874"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71769">
              <a:defRPr/>
            </a:pPr>
            <a:endParaRPr lang="en-US" sz="1000">
              <a:solidFill>
                <a:srgbClr val="43C2D7"/>
              </a:solidFill>
              <a:latin typeface="Calibri" panose="020F0502020204030204"/>
            </a:endParaRPr>
          </a:p>
        </p:txBody>
      </p:sp>
      <p:sp>
        <p:nvSpPr>
          <p:cNvPr id="20" name="3">
            <a:extLst>
              <a:ext uri="{FF2B5EF4-FFF2-40B4-BE49-F238E27FC236}">
                <a16:creationId xmlns:a16="http://schemas.microsoft.com/office/drawing/2014/main" id="{4308363B-8371-ABBC-3BEA-2EAB1169D68A}"/>
              </a:ext>
            </a:extLst>
          </p:cNvPr>
          <p:cNvSpPr txBox="1"/>
          <p:nvPr/>
        </p:nvSpPr>
        <p:spPr>
          <a:xfrm>
            <a:off x="5472607" y="729941"/>
            <a:ext cx="6615134" cy="286923"/>
          </a:xfrm>
          <a:prstGeom prst="rect">
            <a:avLst/>
          </a:prstGeom>
          <a:noFill/>
          <a:ln>
            <a:solidFill>
              <a:srgbClr val="0070C0"/>
            </a:solidFill>
          </a:ln>
        </p:spPr>
        <p:txBody>
          <a:bodyPr wrap="square" lIns="65874" tIns="65874" rIns="0" bIns="65874"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71769">
              <a:defRPr/>
            </a:pPr>
            <a:endParaRPr lang="en-US" sz="1000">
              <a:solidFill>
                <a:srgbClr val="43C2D7"/>
              </a:solidFill>
              <a:latin typeface="Calibri" panose="020F0502020204030204"/>
            </a:endParaRPr>
          </a:p>
        </p:txBody>
      </p:sp>
      <p:cxnSp>
        <p:nvCxnSpPr>
          <p:cNvPr id="32" name="Connector: Elbow 31">
            <a:extLst>
              <a:ext uri="{FF2B5EF4-FFF2-40B4-BE49-F238E27FC236}">
                <a16:creationId xmlns:a16="http://schemas.microsoft.com/office/drawing/2014/main" id="{EF75B8F5-B086-5344-C333-F7F9652400B1}"/>
              </a:ext>
            </a:extLst>
          </p:cNvPr>
          <p:cNvCxnSpPr>
            <a:cxnSpLocks/>
            <a:stCxn id="15" idx="3"/>
            <a:endCxn id="41" idx="1"/>
          </p:cNvCxnSpPr>
          <p:nvPr/>
        </p:nvCxnSpPr>
        <p:spPr>
          <a:xfrm>
            <a:off x="7530778" y="3580636"/>
            <a:ext cx="1514060" cy="671"/>
          </a:xfrm>
          <a:prstGeom prst="bentConnector3">
            <a:avLst>
              <a:gd name="adj1" fmla="val 50000"/>
            </a:avLst>
          </a:prstGeom>
          <a:ln w="25400">
            <a:solidFill>
              <a:srgbClr val="FFC000"/>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F8448714-FBB4-77E7-F0B3-90BD8B0FD4C6}"/>
              </a:ext>
            </a:extLst>
          </p:cNvPr>
          <p:cNvCxnSpPr>
            <a:cxnSpLocks/>
            <a:stCxn id="48" idx="1"/>
          </p:cNvCxnSpPr>
          <p:nvPr/>
        </p:nvCxnSpPr>
        <p:spPr>
          <a:xfrm rot="10800000" flipV="1">
            <a:off x="4226292" y="1969328"/>
            <a:ext cx="1860318" cy="1329484"/>
          </a:xfrm>
          <a:prstGeom prst="bentConnector3">
            <a:avLst>
              <a:gd name="adj1" fmla="val 100098"/>
            </a:avLst>
          </a:prstGeom>
          <a:ln w="31750">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7FE46F53-CA02-B7EC-E914-3648E22967C6}"/>
              </a:ext>
            </a:extLst>
          </p:cNvPr>
          <p:cNvSpPr txBox="1"/>
          <p:nvPr/>
        </p:nvSpPr>
        <p:spPr>
          <a:xfrm>
            <a:off x="4134138" y="1761594"/>
            <a:ext cx="892361" cy="215444"/>
          </a:xfrm>
          <a:prstGeom prst="rect">
            <a:avLst/>
          </a:prstGeom>
          <a:noFill/>
        </p:spPr>
        <p:txBody>
          <a:bodyPr wrap="square" rtlCol="0">
            <a:spAutoFit/>
          </a:bodyPr>
          <a:lstStyle/>
          <a:p>
            <a:pPr defTabSz="914126">
              <a:defRPr/>
            </a:pPr>
            <a:r>
              <a:rPr lang="en-US" sz="800">
                <a:solidFill>
                  <a:srgbClr val="FFFFFF"/>
                </a:solidFill>
                <a:latin typeface="Segoe UI Semibold" panose="020B0702040204020203" pitchFamily="34" charset="0"/>
                <a:cs typeface="Segoe UI Semibold" panose="020B0702040204020203" pitchFamily="34" charset="0"/>
              </a:rPr>
              <a:t>Management</a:t>
            </a:r>
          </a:p>
        </p:txBody>
      </p:sp>
      <p:sp>
        <p:nvSpPr>
          <p:cNvPr id="39" name="TextBox 38">
            <a:extLst>
              <a:ext uri="{FF2B5EF4-FFF2-40B4-BE49-F238E27FC236}">
                <a16:creationId xmlns:a16="http://schemas.microsoft.com/office/drawing/2014/main" id="{83B2E807-C144-07D0-CA40-D00D1262D936}"/>
              </a:ext>
            </a:extLst>
          </p:cNvPr>
          <p:cNvSpPr txBox="1"/>
          <p:nvPr/>
        </p:nvSpPr>
        <p:spPr>
          <a:xfrm>
            <a:off x="8714126" y="3787882"/>
            <a:ext cx="965008" cy="246221"/>
          </a:xfrm>
          <a:prstGeom prst="rect">
            <a:avLst/>
          </a:prstGeom>
          <a:noFill/>
        </p:spPr>
        <p:txBody>
          <a:bodyPr wrap="none" lIns="0" tIns="0" rIns="0" bIns="0" rtlCol="0">
            <a:spAutoFit/>
          </a:bodyPr>
          <a:lstStyle/>
          <a:p>
            <a:pPr algn="ctr" defTabSz="914274">
              <a:defRPr/>
            </a:pPr>
            <a:r>
              <a:rPr lang="en-US" sz="800" dirty="0">
                <a:gradFill>
                  <a:gsLst>
                    <a:gs pos="2917">
                      <a:srgbClr val="FFFFFF"/>
                    </a:gs>
                    <a:gs pos="30000">
                      <a:srgbClr val="FFFFFF"/>
                    </a:gs>
                  </a:gsLst>
                  <a:lin ang="5400000" scaled="0"/>
                </a:gradFill>
                <a:latin typeface="Segoe UI Semibold"/>
              </a:rPr>
              <a:t>Azure Data Explorer</a:t>
            </a:r>
          </a:p>
          <a:p>
            <a:pPr algn="ctr" defTabSz="914274">
              <a:defRPr/>
            </a:pPr>
            <a:r>
              <a:rPr lang="en-US" sz="800" dirty="0">
                <a:gradFill>
                  <a:gsLst>
                    <a:gs pos="2917">
                      <a:srgbClr val="FFFFFF"/>
                    </a:gs>
                    <a:gs pos="30000">
                      <a:srgbClr val="FFFFFF"/>
                    </a:gs>
                  </a:gsLst>
                  <a:lin ang="5400000" scaled="0"/>
                </a:gradFill>
                <a:latin typeface="Segoe UI Semibold"/>
              </a:rPr>
              <a:t>time-series database</a:t>
            </a:r>
          </a:p>
        </p:txBody>
      </p:sp>
      <p:pic>
        <p:nvPicPr>
          <p:cNvPr id="41" name="Picture 2" descr="See the source image">
            <a:extLst>
              <a:ext uri="{FF2B5EF4-FFF2-40B4-BE49-F238E27FC236}">
                <a16:creationId xmlns:a16="http://schemas.microsoft.com/office/drawing/2014/main" id="{7A2ACCB3-243F-2DCE-209A-9A405C6910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4838" y="3410456"/>
            <a:ext cx="341700" cy="341700"/>
          </a:xfrm>
          <a:prstGeom prst="rect">
            <a:avLst/>
          </a:prstGeom>
          <a:noFill/>
          <a:extLst>
            <a:ext uri="{909E8E84-426E-40DD-AFC4-6F175D3DCCD1}">
              <a14:hiddenFill xmlns:a14="http://schemas.microsoft.com/office/drawing/2010/main">
                <a:solidFill>
                  <a:srgbClr val="FFFFFF"/>
                </a:solidFill>
              </a14:hiddenFill>
            </a:ext>
          </a:extLst>
        </p:spPr>
      </p:pic>
      <p:sp>
        <p:nvSpPr>
          <p:cNvPr id="117" name="TextBox 116">
            <a:extLst>
              <a:ext uri="{FF2B5EF4-FFF2-40B4-BE49-F238E27FC236}">
                <a16:creationId xmlns:a16="http://schemas.microsoft.com/office/drawing/2014/main" id="{3844BADC-1BCB-86B6-0BFE-60027C0509C6}"/>
              </a:ext>
            </a:extLst>
          </p:cNvPr>
          <p:cNvSpPr txBox="1"/>
          <p:nvPr/>
        </p:nvSpPr>
        <p:spPr>
          <a:xfrm>
            <a:off x="9944145" y="3380139"/>
            <a:ext cx="540533" cy="215444"/>
          </a:xfrm>
          <a:prstGeom prst="rect">
            <a:avLst/>
          </a:prstGeom>
          <a:noFill/>
        </p:spPr>
        <p:txBody>
          <a:bodyPr wrap="none" rtlCol="0">
            <a:spAutoFit/>
          </a:bodyPr>
          <a:lstStyle/>
          <a:p>
            <a:pPr defTabSz="914126">
              <a:defRPr/>
            </a:pPr>
            <a:r>
              <a:rPr lang="en-US" sz="800" dirty="0">
                <a:solidFill>
                  <a:srgbClr val="FFFFFF"/>
                </a:solidFill>
                <a:latin typeface="Segoe UI Semibold" panose="020B0702040204020203" pitchFamily="34" charset="0"/>
                <a:cs typeface="Segoe UI Semibold" panose="020B0702040204020203" pitchFamily="34" charset="0"/>
              </a:rPr>
              <a:t>Queries</a:t>
            </a:r>
          </a:p>
        </p:txBody>
      </p:sp>
      <p:sp>
        <p:nvSpPr>
          <p:cNvPr id="11" name="TextBox 10">
            <a:extLst>
              <a:ext uri="{FF2B5EF4-FFF2-40B4-BE49-F238E27FC236}">
                <a16:creationId xmlns:a16="http://schemas.microsoft.com/office/drawing/2014/main" id="{C04DBFBF-FA97-3CFD-A8F1-3D17D074D906}"/>
              </a:ext>
            </a:extLst>
          </p:cNvPr>
          <p:cNvSpPr txBox="1"/>
          <p:nvPr/>
        </p:nvSpPr>
        <p:spPr>
          <a:xfrm>
            <a:off x="6956484" y="3762865"/>
            <a:ext cx="823944" cy="246221"/>
          </a:xfrm>
          <a:prstGeom prst="rect">
            <a:avLst/>
          </a:prstGeom>
          <a:noFill/>
        </p:spPr>
        <p:txBody>
          <a:bodyPr wrap="none" lIns="0" tIns="0" rIns="0" bIns="0" rtlCol="0">
            <a:spAutoFit/>
          </a:bodyPr>
          <a:lstStyle/>
          <a:p>
            <a:pPr algn="ctr" defTabSz="914274">
              <a:defRPr/>
            </a:pPr>
            <a:r>
              <a:rPr lang="en-US" sz="800" dirty="0">
                <a:gradFill>
                  <a:gsLst>
                    <a:gs pos="2917">
                      <a:srgbClr val="FFFFFF"/>
                    </a:gs>
                    <a:gs pos="30000">
                      <a:srgbClr val="FFFFFF"/>
                    </a:gs>
                  </a:gsLst>
                  <a:lin ang="5400000" scaled="0"/>
                </a:gradFill>
                <a:latin typeface="Segoe UI Semibold"/>
              </a:rPr>
              <a:t>Azure Event Hubs</a:t>
            </a:r>
          </a:p>
          <a:p>
            <a:pPr algn="ctr" defTabSz="914274">
              <a:defRPr/>
            </a:pPr>
            <a:r>
              <a:rPr lang="en-US" sz="800" dirty="0">
                <a:gradFill>
                  <a:gsLst>
                    <a:gs pos="2917">
                      <a:srgbClr val="FFFFFF"/>
                    </a:gs>
                    <a:gs pos="30000">
                      <a:srgbClr val="FFFFFF"/>
                    </a:gs>
                  </a:gsLst>
                  <a:lin ang="5400000" scaled="0"/>
                </a:gradFill>
                <a:latin typeface="Segoe UI Semibold"/>
              </a:rPr>
              <a:t>m</a:t>
            </a:r>
            <a:r>
              <a:rPr lang="en-US" sz="800" dirty="0" err="1">
                <a:gradFill>
                  <a:gsLst>
                    <a:gs pos="2917">
                      <a:srgbClr val="FFFFFF"/>
                    </a:gs>
                    <a:gs pos="30000">
                      <a:srgbClr val="FFFFFF"/>
                    </a:gs>
                  </a:gsLst>
                  <a:lin ang="5400000" scaled="0"/>
                </a:gradFill>
                <a:latin typeface="Segoe UI Semibold"/>
              </a:rPr>
              <a:t>essage</a:t>
            </a:r>
            <a:r>
              <a:rPr lang="en-US" sz="800" dirty="0">
                <a:gradFill>
                  <a:gsLst>
                    <a:gs pos="2917">
                      <a:srgbClr val="FFFFFF"/>
                    </a:gs>
                    <a:gs pos="30000">
                      <a:srgbClr val="FFFFFF"/>
                    </a:gs>
                  </a:gsLst>
                  <a:lin ang="5400000" scaled="0"/>
                </a:gradFill>
                <a:latin typeface="Segoe UI Semibold"/>
              </a:rPr>
              <a:t> broker</a:t>
            </a:r>
            <a:endParaRPr lang="de-DE" sz="800" dirty="0">
              <a:gradFill>
                <a:gsLst>
                  <a:gs pos="2917">
                    <a:srgbClr val="FFFFFF"/>
                  </a:gs>
                  <a:gs pos="30000">
                    <a:srgbClr val="FFFFFF"/>
                  </a:gs>
                </a:gsLst>
                <a:lin ang="5400000" scaled="0"/>
              </a:gradFill>
              <a:latin typeface="Segoe UI Semibold"/>
            </a:endParaRPr>
          </a:p>
        </p:txBody>
      </p:sp>
      <p:pic>
        <p:nvPicPr>
          <p:cNvPr id="15" name="Picture 2" descr="See the source image">
            <a:extLst>
              <a:ext uri="{FF2B5EF4-FFF2-40B4-BE49-F238E27FC236}">
                <a16:creationId xmlns:a16="http://schemas.microsoft.com/office/drawing/2014/main" id="{928BD2BF-243C-24E0-21F7-856258C28FA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7180162" y="3398409"/>
            <a:ext cx="350617" cy="364453"/>
          </a:xfrm>
          <a:prstGeom prst="rect">
            <a:avLst/>
          </a:prstGeom>
          <a:noFill/>
          <a:extLst>
            <a:ext uri="{909E8E84-426E-40DD-AFC4-6F175D3DCCD1}">
              <a14:hiddenFill xmlns:a14="http://schemas.microsoft.com/office/drawing/2010/main">
                <a:solidFill>
                  <a:srgbClr val="FFFFFF"/>
                </a:solidFill>
              </a14:hiddenFill>
            </a:ext>
          </a:extLst>
        </p:spPr>
      </p:pic>
      <p:sp>
        <p:nvSpPr>
          <p:cNvPr id="141" name="TextBox 140">
            <a:extLst>
              <a:ext uri="{FF2B5EF4-FFF2-40B4-BE49-F238E27FC236}">
                <a16:creationId xmlns:a16="http://schemas.microsoft.com/office/drawing/2014/main" id="{95C1674E-4323-6BFF-72B4-5FC54231443C}"/>
              </a:ext>
            </a:extLst>
          </p:cNvPr>
          <p:cNvSpPr txBox="1"/>
          <p:nvPr/>
        </p:nvSpPr>
        <p:spPr>
          <a:xfrm>
            <a:off x="5793534" y="905572"/>
            <a:ext cx="854401" cy="123111"/>
          </a:xfrm>
          <a:prstGeom prst="rect">
            <a:avLst/>
          </a:prstGeom>
          <a:noFill/>
        </p:spPr>
        <p:txBody>
          <a:bodyPr wrap="none" lIns="0" tIns="0" rIns="0" bIns="0" rtlCol="0">
            <a:spAutoFit/>
          </a:bodyPr>
          <a:lstStyle/>
          <a:p>
            <a:pPr defTabSz="914274">
              <a:defRPr/>
            </a:pPr>
            <a:r>
              <a:rPr lang="en-US" sz="800" dirty="0">
                <a:solidFill>
                  <a:srgbClr val="FFC000"/>
                </a:solidFill>
                <a:latin typeface="Segoe UI"/>
              </a:rPr>
              <a:t>Edge management</a:t>
            </a:r>
          </a:p>
        </p:txBody>
      </p:sp>
      <p:sp>
        <p:nvSpPr>
          <p:cNvPr id="149" name="TextBox 148">
            <a:extLst>
              <a:ext uri="{FF2B5EF4-FFF2-40B4-BE49-F238E27FC236}">
                <a16:creationId xmlns:a16="http://schemas.microsoft.com/office/drawing/2014/main" id="{D6D47370-5B30-AF4E-FD36-556B8AF3D245}"/>
              </a:ext>
            </a:extLst>
          </p:cNvPr>
          <p:cNvSpPr txBox="1"/>
          <p:nvPr/>
        </p:nvSpPr>
        <p:spPr>
          <a:xfrm>
            <a:off x="7016419" y="903517"/>
            <a:ext cx="1216680" cy="123111"/>
          </a:xfrm>
          <a:prstGeom prst="rect">
            <a:avLst/>
          </a:prstGeom>
          <a:noFill/>
        </p:spPr>
        <p:txBody>
          <a:bodyPr wrap="none" lIns="0" tIns="0" rIns="0" bIns="0" rtlCol="0">
            <a:spAutoFit/>
          </a:bodyPr>
          <a:lstStyle/>
          <a:p>
            <a:pPr defTabSz="914274">
              <a:defRPr/>
            </a:pPr>
            <a:r>
              <a:rPr lang="en-US" sz="800" dirty="0">
                <a:solidFill>
                  <a:srgbClr val="FFFF00"/>
                </a:solidFill>
                <a:latin typeface="Segoe UI"/>
              </a:rPr>
              <a:t>Data acquisition/brokering</a:t>
            </a:r>
          </a:p>
        </p:txBody>
      </p:sp>
      <p:sp>
        <p:nvSpPr>
          <p:cNvPr id="169" name="TextBox 168">
            <a:extLst>
              <a:ext uri="{FF2B5EF4-FFF2-40B4-BE49-F238E27FC236}">
                <a16:creationId xmlns:a16="http://schemas.microsoft.com/office/drawing/2014/main" id="{2C8006E7-D656-91DF-FF7B-BDF94ABD8C9B}"/>
              </a:ext>
            </a:extLst>
          </p:cNvPr>
          <p:cNvSpPr txBox="1"/>
          <p:nvPr/>
        </p:nvSpPr>
        <p:spPr>
          <a:xfrm>
            <a:off x="8489698" y="905975"/>
            <a:ext cx="1014701" cy="123111"/>
          </a:xfrm>
          <a:prstGeom prst="rect">
            <a:avLst/>
          </a:prstGeom>
          <a:noFill/>
        </p:spPr>
        <p:txBody>
          <a:bodyPr wrap="none" lIns="0" tIns="0" rIns="0" bIns="0" rtlCol="0">
            <a:spAutoFit/>
          </a:bodyPr>
          <a:lstStyle/>
          <a:p>
            <a:pPr defTabSz="914274">
              <a:defRPr/>
            </a:pPr>
            <a:r>
              <a:rPr lang="en-US" sz="800" dirty="0">
                <a:solidFill>
                  <a:srgbClr val="00B050"/>
                </a:solidFill>
                <a:latin typeface="Segoe UI"/>
              </a:rPr>
              <a:t>Data analytics/storage</a:t>
            </a:r>
          </a:p>
        </p:txBody>
      </p:sp>
      <p:sp>
        <p:nvSpPr>
          <p:cNvPr id="34" name="TextBox 33">
            <a:extLst>
              <a:ext uri="{FF2B5EF4-FFF2-40B4-BE49-F238E27FC236}">
                <a16:creationId xmlns:a16="http://schemas.microsoft.com/office/drawing/2014/main" id="{90E2144D-97E3-FF33-E901-57CE13554406}"/>
              </a:ext>
            </a:extLst>
          </p:cNvPr>
          <p:cNvSpPr txBox="1"/>
          <p:nvPr/>
        </p:nvSpPr>
        <p:spPr>
          <a:xfrm>
            <a:off x="4379377" y="2307648"/>
            <a:ext cx="803425" cy="215444"/>
          </a:xfrm>
          <a:prstGeom prst="rect">
            <a:avLst/>
          </a:prstGeom>
          <a:noFill/>
        </p:spPr>
        <p:txBody>
          <a:bodyPr wrap="none" rtlCol="0">
            <a:spAutoFit/>
          </a:bodyPr>
          <a:lstStyle/>
          <a:p>
            <a:pPr defTabSz="914126">
              <a:defRPr/>
            </a:pPr>
            <a:r>
              <a:rPr lang="en-US" sz="800">
                <a:solidFill>
                  <a:srgbClr val="FFFFFF"/>
                </a:solidFill>
                <a:latin typeface="Segoe UI Semibold" panose="020B0702040204020203" pitchFamily="34" charset="0"/>
                <a:cs typeface="Segoe UI Semibold" panose="020B0702040204020203" pitchFamily="34" charset="0"/>
              </a:rPr>
              <a:t>Management</a:t>
            </a:r>
          </a:p>
        </p:txBody>
      </p:sp>
      <p:cxnSp>
        <p:nvCxnSpPr>
          <p:cNvPr id="38" name="Connector: Elbow 37">
            <a:extLst>
              <a:ext uri="{FF2B5EF4-FFF2-40B4-BE49-F238E27FC236}">
                <a16:creationId xmlns:a16="http://schemas.microsoft.com/office/drawing/2014/main" id="{D66D99C2-4729-8305-3059-86E853F9AB16}"/>
              </a:ext>
            </a:extLst>
          </p:cNvPr>
          <p:cNvCxnSpPr>
            <a:cxnSpLocks/>
          </p:cNvCxnSpPr>
          <p:nvPr/>
        </p:nvCxnSpPr>
        <p:spPr>
          <a:xfrm rot="10800000" flipV="1">
            <a:off x="4454894" y="2495034"/>
            <a:ext cx="1609137" cy="881537"/>
          </a:xfrm>
          <a:prstGeom prst="bentConnector3">
            <a:avLst>
              <a:gd name="adj1" fmla="val 99996"/>
            </a:avLst>
          </a:prstGeom>
          <a:ln w="31750">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582BBA66-475A-C216-D016-7108756FEAC7}"/>
              </a:ext>
            </a:extLst>
          </p:cNvPr>
          <p:cNvSpPr txBox="1"/>
          <p:nvPr/>
        </p:nvSpPr>
        <p:spPr>
          <a:xfrm>
            <a:off x="5462756" y="2696211"/>
            <a:ext cx="1593351" cy="246221"/>
          </a:xfrm>
          <a:prstGeom prst="rect">
            <a:avLst/>
          </a:prstGeom>
          <a:noFill/>
        </p:spPr>
        <p:txBody>
          <a:bodyPr wrap="square" lIns="0" tIns="0" rIns="0" bIns="0" rtlCol="0">
            <a:spAutoFit/>
          </a:bodyPr>
          <a:lstStyle/>
          <a:p>
            <a:pPr algn="ctr" defTabSz="914274">
              <a:defRPr/>
            </a:pPr>
            <a:r>
              <a:rPr lang="en-US" sz="800" dirty="0">
                <a:solidFill>
                  <a:srgbClr val="FFFFFF"/>
                </a:solidFill>
                <a:latin typeface="Segoe UI Semibold"/>
              </a:rPr>
              <a:t>Azure IoT</a:t>
            </a:r>
          </a:p>
          <a:p>
            <a:pPr algn="ctr" defTabSz="914274">
              <a:defRPr/>
            </a:pPr>
            <a:r>
              <a:rPr lang="en-US" sz="800" dirty="0">
                <a:solidFill>
                  <a:srgbClr val="FFFFFF"/>
                </a:solidFill>
                <a:latin typeface="Segoe UI Semibold"/>
              </a:rPr>
              <a:t>Operations</a:t>
            </a:r>
            <a:endParaRPr lang="de-DE" sz="800" dirty="0">
              <a:solidFill>
                <a:srgbClr val="FFFFFF"/>
              </a:solidFill>
              <a:latin typeface="Segoe UI Semibold"/>
            </a:endParaRPr>
          </a:p>
        </p:txBody>
      </p:sp>
      <p:cxnSp>
        <p:nvCxnSpPr>
          <p:cNvPr id="170" name="Connector: Elbow 169">
            <a:extLst>
              <a:ext uri="{FF2B5EF4-FFF2-40B4-BE49-F238E27FC236}">
                <a16:creationId xmlns:a16="http://schemas.microsoft.com/office/drawing/2014/main" id="{B50A3436-7545-0B6D-D360-4F506B3787D2}"/>
              </a:ext>
            </a:extLst>
          </p:cNvPr>
          <p:cNvCxnSpPr>
            <a:cxnSpLocks/>
            <a:endCxn id="15" idx="1"/>
          </p:cNvCxnSpPr>
          <p:nvPr/>
        </p:nvCxnSpPr>
        <p:spPr>
          <a:xfrm>
            <a:off x="4622505" y="3578601"/>
            <a:ext cx="2557656" cy="2035"/>
          </a:xfrm>
          <a:prstGeom prst="bentConnector3">
            <a:avLst>
              <a:gd name="adj1" fmla="val 50000"/>
            </a:avLst>
          </a:prstGeom>
          <a:ln w="25400">
            <a:solidFill>
              <a:srgbClr val="FFC000"/>
            </a:solidFill>
            <a:headEnd type="none" w="lg" len="med"/>
            <a:tailEnd type="triangle"/>
          </a:ln>
        </p:spPr>
        <p:style>
          <a:lnRef idx="1">
            <a:schemeClr val="accent1"/>
          </a:lnRef>
          <a:fillRef idx="0">
            <a:schemeClr val="accent1"/>
          </a:fillRef>
          <a:effectRef idx="0">
            <a:schemeClr val="accent1"/>
          </a:effectRef>
          <a:fontRef idx="minor">
            <a:schemeClr val="tx1"/>
          </a:fontRef>
        </p:style>
      </p:cxnSp>
      <p:grpSp>
        <p:nvGrpSpPr>
          <p:cNvPr id="101" name="Group 100">
            <a:extLst>
              <a:ext uri="{FF2B5EF4-FFF2-40B4-BE49-F238E27FC236}">
                <a16:creationId xmlns:a16="http://schemas.microsoft.com/office/drawing/2014/main" id="{39EBC2B9-1BDA-E8BD-02A6-143775768E2A}"/>
              </a:ext>
            </a:extLst>
          </p:cNvPr>
          <p:cNvGrpSpPr/>
          <p:nvPr/>
        </p:nvGrpSpPr>
        <p:grpSpPr>
          <a:xfrm>
            <a:off x="5532631" y="1796952"/>
            <a:ext cx="1488433" cy="443237"/>
            <a:chOff x="5575002" y="1796951"/>
            <a:chExt cx="1488433" cy="443237"/>
          </a:xfrm>
        </p:grpSpPr>
        <p:sp>
          <p:nvSpPr>
            <p:cNvPr id="19" name="TextBox 18">
              <a:extLst>
                <a:ext uri="{FF2B5EF4-FFF2-40B4-BE49-F238E27FC236}">
                  <a16:creationId xmlns:a16="http://schemas.microsoft.com/office/drawing/2014/main" id="{77D40A59-D150-149B-35ED-5C3A88098327}"/>
                </a:ext>
              </a:extLst>
            </p:cNvPr>
            <p:cNvSpPr txBox="1"/>
            <p:nvPr/>
          </p:nvSpPr>
          <p:spPr>
            <a:xfrm>
              <a:off x="5575002" y="2117077"/>
              <a:ext cx="1488433" cy="123111"/>
            </a:xfrm>
            <a:prstGeom prst="rect">
              <a:avLst/>
            </a:prstGeom>
            <a:noFill/>
          </p:spPr>
          <p:txBody>
            <a:bodyPr wrap="square" lIns="0" tIns="0" rIns="0" bIns="0" rtlCol="0">
              <a:spAutoFit/>
            </a:bodyPr>
            <a:lstStyle/>
            <a:p>
              <a:pPr algn="ctr" defTabSz="914274">
                <a:defRPr/>
              </a:pPr>
              <a:r>
                <a:rPr lang="en-US" sz="800">
                  <a:solidFill>
                    <a:srgbClr val="FFFFFF"/>
                  </a:solidFill>
                  <a:latin typeface="Segoe UI Semibold"/>
                </a:rPr>
                <a:t>Azure Arc</a:t>
              </a:r>
              <a:endParaRPr lang="de-DE" sz="800">
                <a:solidFill>
                  <a:srgbClr val="FFFFFF"/>
                </a:solidFill>
                <a:latin typeface="Segoe UI Semibold"/>
              </a:endParaRPr>
            </a:p>
          </p:txBody>
        </p:sp>
        <p:pic>
          <p:nvPicPr>
            <p:cNvPr id="48" name="Graphic 47" descr="Azure arc icon">
              <a:extLst>
                <a:ext uri="{FF2B5EF4-FFF2-40B4-BE49-F238E27FC236}">
                  <a16:creationId xmlns:a16="http://schemas.microsoft.com/office/drawing/2014/main" id="{C8F302C5-FD0E-A70C-EA91-248BC206631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28982" y="1796951"/>
              <a:ext cx="344753" cy="344753"/>
            </a:xfrm>
            <a:prstGeom prst="rect">
              <a:avLst/>
            </a:prstGeom>
            <a:effectLst>
              <a:outerShdw blurRad="571500" algn="tl" rotWithShape="0">
                <a:srgbClr val="0078D4">
                  <a:alpha val="70000"/>
                </a:srgbClr>
              </a:outerShdw>
            </a:effectLst>
          </p:spPr>
        </p:pic>
      </p:grpSp>
      <p:grpSp>
        <p:nvGrpSpPr>
          <p:cNvPr id="4" name="Group 3">
            <a:extLst>
              <a:ext uri="{FF2B5EF4-FFF2-40B4-BE49-F238E27FC236}">
                <a16:creationId xmlns:a16="http://schemas.microsoft.com/office/drawing/2014/main" id="{64650B84-1B21-A7ED-7244-1AE8E3C4885D}"/>
              </a:ext>
            </a:extLst>
          </p:cNvPr>
          <p:cNvGrpSpPr/>
          <p:nvPr/>
        </p:nvGrpSpPr>
        <p:grpSpPr>
          <a:xfrm>
            <a:off x="11146961" y="3400779"/>
            <a:ext cx="737381" cy="623482"/>
            <a:chOff x="11145372" y="2655894"/>
            <a:chExt cx="737381" cy="623482"/>
          </a:xfrm>
        </p:grpSpPr>
        <p:sp>
          <p:nvSpPr>
            <p:cNvPr id="9" name="TextBox 8">
              <a:extLst>
                <a:ext uri="{FF2B5EF4-FFF2-40B4-BE49-F238E27FC236}">
                  <a16:creationId xmlns:a16="http://schemas.microsoft.com/office/drawing/2014/main" id="{A8AD244A-3475-F1BE-08B5-D2C58E3235B7}"/>
                </a:ext>
              </a:extLst>
            </p:cNvPr>
            <p:cNvSpPr txBox="1"/>
            <p:nvPr/>
          </p:nvSpPr>
          <p:spPr>
            <a:xfrm>
              <a:off x="11145372" y="3033155"/>
              <a:ext cx="737381" cy="246221"/>
            </a:xfrm>
            <a:prstGeom prst="rect">
              <a:avLst/>
            </a:prstGeom>
            <a:noFill/>
          </p:spPr>
          <p:txBody>
            <a:bodyPr wrap="none" lIns="0" tIns="0" rIns="0" bIns="0" rtlCol="0">
              <a:spAutoFit/>
            </a:bodyPr>
            <a:lstStyle/>
            <a:p>
              <a:pPr algn="ctr" defTabSz="914274">
                <a:defRPr/>
              </a:pPr>
              <a:r>
                <a:rPr lang="en-US" sz="800">
                  <a:gradFill>
                    <a:gsLst>
                      <a:gs pos="2917">
                        <a:srgbClr val="FFFFFF"/>
                      </a:gs>
                      <a:gs pos="30000">
                        <a:srgbClr val="FFFFFF"/>
                      </a:gs>
                    </a:gsLst>
                    <a:lin ang="5400000" scaled="0"/>
                  </a:gradFill>
                  <a:latin typeface="Segoe UI Semibold"/>
                </a:rPr>
                <a:t>Azure Managed</a:t>
              </a:r>
            </a:p>
            <a:p>
              <a:pPr algn="ctr" defTabSz="914274">
                <a:defRPr/>
              </a:pPr>
              <a:r>
                <a:rPr lang="en-US" sz="800">
                  <a:gradFill>
                    <a:gsLst>
                      <a:gs pos="2917">
                        <a:srgbClr val="FFFFFF"/>
                      </a:gs>
                      <a:gs pos="30000">
                        <a:srgbClr val="FFFFFF"/>
                      </a:gs>
                    </a:gsLst>
                    <a:lin ang="5400000" scaled="0"/>
                  </a:gradFill>
                  <a:latin typeface="Segoe UI Semibold"/>
                </a:rPr>
                <a:t>Grafana</a:t>
              </a:r>
              <a:endParaRPr lang="de-DE" sz="800">
                <a:gradFill>
                  <a:gsLst>
                    <a:gs pos="2917">
                      <a:srgbClr val="FFFFFF"/>
                    </a:gs>
                    <a:gs pos="30000">
                      <a:srgbClr val="FFFFFF"/>
                    </a:gs>
                  </a:gsLst>
                  <a:lin ang="5400000" scaled="0"/>
                </a:gradFill>
                <a:latin typeface="Segoe UI Semibold"/>
              </a:endParaRPr>
            </a:p>
          </p:txBody>
        </p:sp>
        <p:pic>
          <p:nvPicPr>
            <p:cNvPr id="18" name="Picture 17">
              <a:extLst>
                <a:ext uri="{FF2B5EF4-FFF2-40B4-BE49-F238E27FC236}">
                  <a16:creationId xmlns:a16="http://schemas.microsoft.com/office/drawing/2014/main" id="{374730F5-4B5F-D3F9-11FD-C80BA4681B4C}"/>
                </a:ext>
              </a:extLst>
            </p:cNvPr>
            <p:cNvPicPr>
              <a:picLocks noChangeAspect="1"/>
            </p:cNvPicPr>
            <p:nvPr/>
          </p:nvPicPr>
          <p:blipFill>
            <a:blip r:embed="rId6"/>
            <a:srcRect l="14337" t="3253" r="11083" b="2883"/>
            <a:stretch/>
          </p:blipFill>
          <p:spPr>
            <a:xfrm>
              <a:off x="11328350" y="2655894"/>
              <a:ext cx="380448" cy="359387"/>
            </a:xfrm>
            <a:prstGeom prst="rect">
              <a:avLst/>
            </a:prstGeom>
          </p:spPr>
        </p:pic>
      </p:grpSp>
      <p:cxnSp>
        <p:nvCxnSpPr>
          <p:cNvPr id="37" name="Connector: Elbow 36">
            <a:extLst>
              <a:ext uri="{FF2B5EF4-FFF2-40B4-BE49-F238E27FC236}">
                <a16:creationId xmlns:a16="http://schemas.microsoft.com/office/drawing/2014/main" id="{34162E96-1134-EACA-FD51-F254836CD63E}"/>
              </a:ext>
            </a:extLst>
          </p:cNvPr>
          <p:cNvCxnSpPr>
            <a:cxnSpLocks/>
            <a:stCxn id="18" idx="1"/>
            <a:endCxn id="41" idx="3"/>
          </p:cNvCxnSpPr>
          <p:nvPr/>
        </p:nvCxnSpPr>
        <p:spPr>
          <a:xfrm rot="10800000" flipV="1">
            <a:off x="9386538" y="3580473"/>
            <a:ext cx="1943400" cy="833"/>
          </a:xfrm>
          <a:prstGeom prst="bentConnector3">
            <a:avLst>
              <a:gd name="adj1" fmla="val 50000"/>
            </a:avLst>
          </a:prstGeom>
          <a:ln w="25400">
            <a:solidFill>
              <a:srgbClr val="43C2D7"/>
            </a:solidFill>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5A5860E1-5719-CA50-4B83-00E364000E61}"/>
              </a:ext>
            </a:extLst>
          </p:cNvPr>
          <p:cNvSpPr txBox="1"/>
          <p:nvPr/>
        </p:nvSpPr>
        <p:spPr>
          <a:xfrm>
            <a:off x="11150298" y="902673"/>
            <a:ext cx="562655" cy="123111"/>
          </a:xfrm>
          <a:prstGeom prst="rect">
            <a:avLst/>
          </a:prstGeom>
          <a:noFill/>
        </p:spPr>
        <p:txBody>
          <a:bodyPr wrap="none" lIns="0" tIns="0" rIns="0" bIns="0" rtlCol="0">
            <a:spAutoFit/>
          </a:bodyPr>
          <a:lstStyle/>
          <a:p>
            <a:pPr defTabSz="914274">
              <a:defRPr/>
            </a:pPr>
            <a:r>
              <a:rPr lang="en-US" sz="800" dirty="0">
                <a:solidFill>
                  <a:srgbClr val="FFFFFF"/>
                </a:solidFill>
                <a:latin typeface="Segoe UI"/>
              </a:rPr>
              <a:t>Applications</a:t>
            </a:r>
          </a:p>
        </p:txBody>
      </p:sp>
      <p:sp>
        <p:nvSpPr>
          <p:cNvPr id="12" name="TextBox 11">
            <a:extLst>
              <a:ext uri="{FF2B5EF4-FFF2-40B4-BE49-F238E27FC236}">
                <a16:creationId xmlns:a16="http://schemas.microsoft.com/office/drawing/2014/main" id="{5E298601-903F-7264-3A1C-DFE3AF5AB141}"/>
              </a:ext>
            </a:extLst>
          </p:cNvPr>
          <p:cNvSpPr txBox="1"/>
          <p:nvPr/>
        </p:nvSpPr>
        <p:spPr>
          <a:xfrm>
            <a:off x="10179202" y="897510"/>
            <a:ext cx="150682" cy="123111"/>
          </a:xfrm>
          <a:prstGeom prst="rect">
            <a:avLst/>
          </a:prstGeom>
          <a:noFill/>
        </p:spPr>
        <p:txBody>
          <a:bodyPr wrap="none" lIns="0" tIns="0" rIns="0" bIns="0" rtlCol="0">
            <a:spAutoFit/>
          </a:bodyPr>
          <a:lstStyle/>
          <a:p>
            <a:pPr algn="ctr" defTabSz="914274">
              <a:defRPr/>
            </a:pPr>
            <a:r>
              <a:rPr lang="en-US" sz="800" dirty="0">
                <a:solidFill>
                  <a:srgbClr val="00B0F0"/>
                </a:solidFill>
                <a:latin typeface="Segoe UI"/>
              </a:rPr>
              <a:t>API</a:t>
            </a:r>
          </a:p>
        </p:txBody>
      </p:sp>
      <p:cxnSp>
        <p:nvCxnSpPr>
          <p:cNvPr id="7" name="Connector: Elbow 6">
            <a:extLst>
              <a:ext uri="{FF2B5EF4-FFF2-40B4-BE49-F238E27FC236}">
                <a16:creationId xmlns:a16="http://schemas.microsoft.com/office/drawing/2014/main" id="{99637A1C-642F-A7D1-4EB2-C1B4A79F3A79}"/>
              </a:ext>
            </a:extLst>
          </p:cNvPr>
          <p:cNvCxnSpPr>
            <a:cxnSpLocks/>
          </p:cNvCxnSpPr>
          <p:nvPr/>
        </p:nvCxnSpPr>
        <p:spPr>
          <a:xfrm>
            <a:off x="4622412" y="3892150"/>
            <a:ext cx="4574217" cy="141952"/>
          </a:xfrm>
          <a:prstGeom prst="bentConnector4">
            <a:avLst>
              <a:gd name="adj1" fmla="val 46548"/>
              <a:gd name="adj2" fmla="val 261040"/>
            </a:avLst>
          </a:prstGeom>
          <a:ln w="25400">
            <a:solidFill>
              <a:srgbClr val="43C2D7"/>
            </a:solidFill>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6C0F62DF-3BD9-8E46-D0C1-6349C60CC7D9}"/>
              </a:ext>
            </a:extLst>
          </p:cNvPr>
          <p:cNvSpPr txBox="1"/>
          <p:nvPr/>
        </p:nvSpPr>
        <p:spPr>
          <a:xfrm>
            <a:off x="8338975" y="4073657"/>
            <a:ext cx="540533" cy="215444"/>
          </a:xfrm>
          <a:prstGeom prst="rect">
            <a:avLst/>
          </a:prstGeom>
          <a:noFill/>
        </p:spPr>
        <p:txBody>
          <a:bodyPr wrap="none" rtlCol="0">
            <a:spAutoFit/>
          </a:bodyPr>
          <a:lstStyle/>
          <a:p>
            <a:pPr defTabSz="914126">
              <a:defRPr/>
            </a:pPr>
            <a:r>
              <a:rPr lang="en-US" sz="800" dirty="0">
                <a:solidFill>
                  <a:srgbClr val="FFFFFF"/>
                </a:solidFill>
                <a:latin typeface="Segoe UI Semibold" panose="020B0702040204020203" pitchFamily="34" charset="0"/>
                <a:cs typeface="Segoe UI Semibold" panose="020B0702040204020203" pitchFamily="34" charset="0"/>
              </a:rPr>
              <a:t>Queries</a:t>
            </a:r>
          </a:p>
        </p:txBody>
      </p:sp>
      <p:sp>
        <p:nvSpPr>
          <p:cNvPr id="97" name="Rectangle 96">
            <a:extLst>
              <a:ext uri="{FF2B5EF4-FFF2-40B4-BE49-F238E27FC236}">
                <a16:creationId xmlns:a16="http://schemas.microsoft.com/office/drawing/2014/main" id="{4356E275-4B79-9271-7AAB-43959E1BDEE1}"/>
              </a:ext>
            </a:extLst>
          </p:cNvPr>
          <p:cNvSpPr/>
          <p:nvPr/>
        </p:nvSpPr>
        <p:spPr bwMode="auto">
          <a:xfrm>
            <a:off x="96103" y="707285"/>
            <a:ext cx="1016042" cy="6097986"/>
          </a:xfrm>
          <a:prstGeom prst="rect">
            <a:avLst/>
          </a:prstGeom>
          <a:solidFill>
            <a:schemeClr val="tx1">
              <a:alpha val="2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99" name="Rectangle 98">
            <a:extLst>
              <a:ext uri="{FF2B5EF4-FFF2-40B4-BE49-F238E27FC236}">
                <a16:creationId xmlns:a16="http://schemas.microsoft.com/office/drawing/2014/main" id="{1B04B434-7352-9E1B-3A13-2C19611DA23F}"/>
              </a:ext>
            </a:extLst>
          </p:cNvPr>
          <p:cNvSpPr/>
          <p:nvPr/>
        </p:nvSpPr>
        <p:spPr bwMode="auto">
          <a:xfrm>
            <a:off x="1108775" y="714997"/>
            <a:ext cx="1305327" cy="6090275"/>
          </a:xfrm>
          <a:prstGeom prst="rect">
            <a:avLst/>
          </a:prstGeom>
          <a:solidFill>
            <a:schemeClr val="accent6">
              <a:alpha val="2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defRPr/>
            </a:pPr>
            <a:endParaRPr lang="en-US" sz="2000" err="1">
              <a:solidFill>
                <a:srgbClr val="FFFFFF">
                  <a:lumMod val="50000"/>
                </a:srgbClr>
              </a:solidFill>
              <a:latin typeface="Segoe UI"/>
              <a:ea typeface="Segoe UI" pitchFamily="34" charset="0"/>
              <a:cs typeface="Segoe UI" pitchFamily="34" charset="0"/>
            </a:endParaRPr>
          </a:p>
        </p:txBody>
      </p:sp>
      <p:sp>
        <p:nvSpPr>
          <p:cNvPr id="102" name="Rectangle 101">
            <a:extLst>
              <a:ext uri="{FF2B5EF4-FFF2-40B4-BE49-F238E27FC236}">
                <a16:creationId xmlns:a16="http://schemas.microsoft.com/office/drawing/2014/main" id="{C92189CA-87B8-F6F3-6E32-0A3656699951}"/>
              </a:ext>
            </a:extLst>
          </p:cNvPr>
          <p:cNvSpPr/>
          <p:nvPr/>
        </p:nvSpPr>
        <p:spPr bwMode="auto">
          <a:xfrm>
            <a:off x="133841" y="1713453"/>
            <a:ext cx="2020414" cy="1319702"/>
          </a:xfrm>
          <a:prstGeom prst="rect">
            <a:avLst/>
          </a:prstGeom>
          <a:noFill/>
          <a:ln w="19050" cap="flat" cmpd="sng" algn="ctr">
            <a:solidFill>
              <a:srgbClr val="50E6FF"/>
            </a:solidFill>
            <a:prstDash val="solid"/>
            <a:miter lim="800000"/>
            <a:headEnd type="none" w="med" len="med"/>
            <a:tailEnd type="none" w="med" len="med"/>
          </a:ln>
          <a:effectLst/>
        </p:spPr>
        <p:txBody>
          <a:bodyPr rot="0" spcFirstLastPara="0" vert="horz" wrap="square" lIns="65874" tIns="65874" rIns="0" bIns="65856" numCol="1" spcCol="0" rtlCol="0" fromWordArt="0" anchor="b"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58192" fontAlgn="base">
              <a:lnSpc>
                <a:spcPct val="90000"/>
              </a:lnSpc>
              <a:spcBef>
                <a:spcPct val="0"/>
              </a:spcBef>
              <a:spcAft>
                <a:spcPts val="432"/>
              </a:spcAft>
              <a:defRPr/>
            </a:pPr>
            <a:r>
              <a:rPr lang="en-US" sz="800" dirty="0">
                <a:solidFill>
                  <a:srgbClr val="FFFFFF"/>
                </a:solidFill>
                <a:latin typeface="Segoe UI Semibold" panose="020B0702040204020203" pitchFamily="34" charset="0"/>
                <a:ea typeface="Segoe UI" pitchFamily="34" charset="0"/>
                <a:cs typeface="Segoe UI" pitchFamily="34" charset="0"/>
              </a:rPr>
              <a:t>Two p</a:t>
            </a:r>
            <a:r>
              <a:rPr lang="en-US" sz="800" dirty="0" err="1">
                <a:solidFill>
                  <a:srgbClr val="FFFFFF"/>
                </a:solidFill>
                <a:latin typeface="Segoe UI Semibold" panose="020B0702040204020203" pitchFamily="34" charset="0"/>
                <a:ea typeface="Segoe UI" pitchFamily="34" charset="0"/>
                <a:cs typeface="Segoe UI" pitchFamily="34" charset="0"/>
              </a:rPr>
              <a:t>roduction</a:t>
            </a:r>
            <a:r>
              <a:rPr lang="en-US" sz="800" dirty="0">
                <a:solidFill>
                  <a:srgbClr val="FFFFFF"/>
                </a:solidFill>
                <a:latin typeface="Segoe UI Semibold" panose="020B0702040204020203" pitchFamily="34" charset="0"/>
                <a:ea typeface="Segoe UI" pitchFamily="34" charset="0"/>
                <a:cs typeface="Segoe UI" pitchFamily="34" charset="0"/>
              </a:rPr>
              <a:t> l</a:t>
            </a:r>
            <a:r>
              <a:rPr lang="en-US" sz="800" dirty="0" err="1">
                <a:solidFill>
                  <a:srgbClr val="FFFFFF"/>
                </a:solidFill>
                <a:latin typeface="Segoe UI Semibold" panose="020B0702040204020203" pitchFamily="34" charset="0"/>
                <a:ea typeface="Segoe UI" pitchFamily="34" charset="0"/>
                <a:cs typeface="Segoe UI" pitchFamily="34" charset="0"/>
              </a:rPr>
              <a:t>ines</a:t>
            </a:r>
            <a:r>
              <a:rPr lang="en-US" sz="800" dirty="0">
                <a:solidFill>
                  <a:srgbClr val="FFFFFF"/>
                </a:solidFill>
                <a:latin typeface="Segoe UI Semibold" panose="020B0702040204020203" pitchFamily="34" charset="0"/>
                <a:ea typeface="Segoe UI" pitchFamily="34" charset="0"/>
                <a:cs typeface="Segoe UI" pitchFamily="34" charset="0"/>
              </a:rPr>
              <a:t> in two locations </a:t>
            </a:r>
          </a:p>
          <a:p>
            <a:pPr defTabSz="658192" fontAlgn="base">
              <a:lnSpc>
                <a:spcPct val="90000"/>
              </a:lnSpc>
              <a:spcBef>
                <a:spcPct val="0"/>
              </a:spcBef>
              <a:spcAft>
                <a:spcPts val="432"/>
              </a:spcAft>
              <a:defRPr/>
            </a:pPr>
            <a:r>
              <a:rPr lang="en-US" sz="800" dirty="0">
                <a:solidFill>
                  <a:srgbClr val="FFFFFF"/>
                </a:solidFill>
                <a:latin typeface="Segoe UI Semibold" panose="020B0702040204020203" pitchFamily="34" charset="0"/>
                <a:ea typeface="Segoe UI" pitchFamily="34" charset="0"/>
                <a:cs typeface="Segoe UI" pitchFamily="34" charset="0"/>
              </a:rPr>
              <a:t>    (simulated on a Windows VM)</a:t>
            </a:r>
          </a:p>
        </p:txBody>
      </p:sp>
      <p:sp>
        <p:nvSpPr>
          <p:cNvPr id="103" name="server" title="Icon of a server tower">
            <a:extLst>
              <a:ext uri="{FF2B5EF4-FFF2-40B4-BE49-F238E27FC236}">
                <a16:creationId xmlns:a16="http://schemas.microsoft.com/office/drawing/2014/main" id="{901981ED-1818-36C6-7C6A-19FFE1DD4797}"/>
              </a:ext>
            </a:extLst>
          </p:cNvPr>
          <p:cNvSpPr>
            <a:spLocks noChangeAspect="1" noEditPoints="1"/>
          </p:cNvSpPr>
          <p:nvPr/>
        </p:nvSpPr>
        <p:spPr bwMode="auto">
          <a:xfrm>
            <a:off x="425339" y="1943527"/>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104" name="TextBox 103">
            <a:extLst>
              <a:ext uri="{FF2B5EF4-FFF2-40B4-BE49-F238E27FC236}">
                <a16:creationId xmlns:a16="http://schemas.microsoft.com/office/drawing/2014/main" id="{AD4DF5DF-D32A-4C44-2699-B9D772100D7F}"/>
              </a:ext>
            </a:extLst>
          </p:cNvPr>
          <p:cNvSpPr txBox="1"/>
          <p:nvPr/>
        </p:nvSpPr>
        <p:spPr>
          <a:xfrm>
            <a:off x="1050444" y="4810771"/>
            <a:ext cx="791066" cy="215444"/>
          </a:xfrm>
          <a:prstGeom prst="rect">
            <a:avLst/>
          </a:prstGeom>
          <a:noFill/>
        </p:spPr>
        <p:txBody>
          <a:bodyPr wrap="square" rtlCol="0">
            <a:spAutoFit/>
          </a:bodyPr>
          <a:lstStyle/>
          <a:p>
            <a:pPr defTabSz="914126">
              <a:defRPr/>
            </a:pPr>
            <a:r>
              <a:rPr lang="en-US" sz="800">
                <a:solidFill>
                  <a:srgbClr val="FFFF00"/>
                </a:solidFill>
                <a:latin typeface="Segoe UI Semibold" panose="020B0702040204020203" pitchFamily="34" charset="0"/>
                <a:cs typeface="Segoe UI Semibold" panose="020B0702040204020203" pitchFamily="34" charset="0"/>
              </a:rPr>
              <a:t>Client/Server</a:t>
            </a:r>
          </a:p>
        </p:txBody>
      </p:sp>
      <p:sp>
        <p:nvSpPr>
          <p:cNvPr id="105" name="Rectangle 104">
            <a:extLst>
              <a:ext uri="{FF2B5EF4-FFF2-40B4-BE49-F238E27FC236}">
                <a16:creationId xmlns:a16="http://schemas.microsoft.com/office/drawing/2014/main" id="{5DAB1401-1A43-89D2-BA9D-FC814AFEA116}"/>
              </a:ext>
            </a:extLst>
          </p:cNvPr>
          <p:cNvSpPr/>
          <p:nvPr/>
        </p:nvSpPr>
        <p:spPr bwMode="auto">
          <a:xfrm>
            <a:off x="2468624" y="3128682"/>
            <a:ext cx="2284812" cy="2812518"/>
          </a:xfrm>
          <a:prstGeom prst="rect">
            <a:avLst/>
          </a:prstGeom>
          <a:noFill/>
          <a:ln w="19050" cap="flat" cmpd="sng" algn="ctr">
            <a:solidFill>
              <a:srgbClr val="50E6FF"/>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endParaRPr lang="en-US" sz="6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a:solidFill>
                <a:srgbClr val="000000"/>
              </a:solidFill>
              <a:latin typeface="Segoe UI Semibold" panose="020B0702040204020203" pitchFamily="34" charset="0"/>
              <a:cs typeface="Segoe UI" pitchFamily="34" charset="0"/>
            </a:endParaRPr>
          </a:p>
        </p:txBody>
      </p:sp>
      <p:pic>
        <p:nvPicPr>
          <p:cNvPr id="106" name="Picture 2" descr="See the source image">
            <a:extLst>
              <a:ext uri="{FF2B5EF4-FFF2-40B4-BE49-F238E27FC236}">
                <a16:creationId xmlns:a16="http://schemas.microsoft.com/office/drawing/2014/main" id="{EA52C5AF-1AA7-FDCD-1208-2513C5C302A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49455" y="4676570"/>
            <a:ext cx="562985" cy="104120"/>
          </a:xfrm>
          <a:prstGeom prst="rect">
            <a:avLst/>
          </a:prstGeom>
          <a:solidFill>
            <a:srgbClr val="FFFF00"/>
          </a:solidFill>
        </p:spPr>
      </p:pic>
      <p:sp>
        <p:nvSpPr>
          <p:cNvPr id="108" name="TextBox 107">
            <a:extLst>
              <a:ext uri="{FF2B5EF4-FFF2-40B4-BE49-F238E27FC236}">
                <a16:creationId xmlns:a16="http://schemas.microsoft.com/office/drawing/2014/main" id="{3A0A40D4-5839-21B2-DAAF-38F8769636B9}"/>
              </a:ext>
            </a:extLst>
          </p:cNvPr>
          <p:cNvSpPr txBox="1"/>
          <p:nvPr/>
        </p:nvSpPr>
        <p:spPr>
          <a:xfrm>
            <a:off x="4134138" y="1761594"/>
            <a:ext cx="892361" cy="215444"/>
          </a:xfrm>
          <a:prstGeom prst="rect">
            <a:avLst/>
          </a:prstGeom>
          <a:noFill/>
        </p:spPr>
        <p:txBody>
          <a:bodyPr wrap="square" rtlCol="0">
            <a:spAutoFit/>
          </a:bodyPr>
          <a:lstStyle/>
          <a:p>
            <a:pPr defTabSz="914126">
              <a:defRPr/>
            </a:pPr>
            <a:r>
              <a:rPr lang="en-US" sz="800">
                <a:solidFill>
                  <a:srgbClr val="FFFFFF"/>
                </a:solidFill>
                <a:latin typeface="Segoe UI Semibold" panose="020B0702040204020203" pitchFamily="34" charset="0"/>
                <a:cs typeface="Segoe UI Semibold" panose="020B0702040204020203" pitchFamily="34" charset="0"/>
              </a:rPr>
              <a:t>Management</a:t>
            </a:r>
          </a:p>
        </p:txBody>
      </p:sp>
      <p:sp>
        <p:nvSpPr>
          <p:cNvPr id="110" name="server" title="Icon of a server tower">
            <a:extLst>
              <a:ext uri="{FF2B5EF4-FFF2-40B4-BE49-F238E27FC236}">
                <a16:creationId xmlns:a16="http://schemas.microsoft.com/office/drawing/2014/main" id="{375BAD2C-2A1C-5C0F-75DD-11D2D92F4CC0}"/>
              </a:ext>
            </a:extLst>
          </p:cNvPr>
          <p:cNvSpPr>
            <a:spLocks noChangeAspect="1" noEditPoints="1"/>
          </p:cNvSpPr>
          <p:nvPr/>
        </p:nvSpPr>
        <p:spPr bwMode="auto">
          <a:xfrm>
            <a:off x="506376" y="2095927"/>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111" name="server" title="Icon of a server tower">
            <a:extLst>
              <a:ext uri="{FF2B5EF4-FFF2-40B4-BE49-F238E27FC236}">
                <a16:creationId xmlns:a16="http://schemas.microsoft.com/office/drawing/2014/main" id="{FB8F306A-BC87-7D95-842E-1A98CD6711E5}"/>
              </a:ext>
            </a:extLst>
          </p:cNvPr>
          <p:cNvSpPr>
            <a:spLocks noChangeAspect="1" noEditPoints="1"/>
          </p:cNvSpPr>
          <p:nvPr/>
        </p:nvSpPr>
        <p:spPr bwMode="auto">
          <a:xfrm>
            <a:off x="591867" y="2248327"/>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112" name="Rectangle 111">
            <a:extLst>
              <a:ext uri="{FF2B5EF4-FFF2-40B4-BE49-F238E27FC236}">
                <a16:creationId xmlns:a16="http://schemas.microsoft.com/office/drawing/2014/main" id="{4AB94F21-91A8-069A-94F2-5A358AAB670F}"/>
              </a:ext>
            </a:extLst>
          </p:cNvPr>
          <p:cNvSpPr/>
          <p:nvPr/>
        </p:nvSpPr>
        <p:spPr bwMode="auto">
          <a:xfrm>
            <a:off x="2598518" y="3785502"/>
            <a:ext cx="1116169" cy="200475"/>
          </a:xfrm>
          <a:prstGeom prst="rect">
            <a:avLst/>
          </a:prstGeom>
          <a:noFill/>
          <a:ln w="19050" cap="flat" cmpd="sng" algn="ctr">
            <a:solidFill>
              <a:srgbClr val="43C2D7"/>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r>
              <a:rPr lang="en-US" sz="700" dirty="0">
                <a:solidFill>
                  <a:srgbClr val="FFFFFF"/>
                </a:solidFill>
                <a:latin typeface="Segoe UI Semibold" panose="020B0702040204020203" pitchFamily="34" charset="0"/>
                <a:cs typeface="Segoe UI" pitchFamily="34" charset="0"/>
              </a:rPr>
              <a:t>OPC UA connector</a:t>
            </a:r>
          </a:p>
          <a:p>
            <a:pPr algn="ctr" defTabSz="503564">
              <a:lnSpc>
                <a:spcPct val="90000"/>
              </a:lnSpc>
              <a:spcAft>
                <a:spcPts val="331"/>
              </a:spcAft>
              <a:defRPr/>
            </a:pPr>
            <a:endParaRPr lang="en-US" sz="700" dirty="0">
              <a:solidFill>
                <a:srgbClr val="FFFFFF"/>
              </a:solidFill>
              <a:latin typeface="Segoe UI Semibold" panose="020B0702040204020203" pitchFamily="34" charset="0"/>
              <a:cs typeface="Segoe UI" pitchFamily="34" charset="0"/>
            </a:endParaRPr>
          </a:p>
        </p:txBody>
      </p:sp>
      <p:sp>
        <p:nvSpPr>
          <p:cNvPr id="113" name="Rectangle 112">
            <a:extLst>
              <a:ext uri="{FF2B5EF4-FFF2-40B4-BE49-F238E27FC236}">
                <a16:creationId xmlns:a16="http://schemas.microsoft.com/office/drawing/2014/main" id="{91A6350E-3F80-8265-5A70-82DB20E1B0F5}"/>
              </a:ext>
            </a:extLst>
          </p:cNvPr>
          <p:cNvSpPr/>
          <p:nvPr/>
        </p:nvSpPr>
        <p:spPr bwMode="auto">
          <a:xfrm>
            <a:off x="1422931" y="5817841"/>
            <a:ext cx="691185" cy="624348"/>
          </a:xfrm>
          <a:prstGeom prst="rect">
            <a:avLst/>
          </a:prstGeom>
          <a:noFill/>
          <a:ln w="19050" cap="flat" cmpd="sng" algn="ctr">
            <a:solidFill>
              <a:schemeClr val="bg1">
                <a:lumMod val="50000"/>
                <a:lumOff val="50000"/>
              </a:schemeClr>
            </a:solidFill>
            <a:prstDash val="dash"/>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r>
              <a:rPr lang="en-US" sz="800" dirty="0">
                <a:solidFill>
                  <a:srgbClr val="FFFFFF"/>
                </a:solidFill>
                <a:latin typeface="Segoe UI Semibold" panose="020B0702040204020203" pitchFamily="34" charset="0"/>
                <a:cs typeface="Segoe UI" pitchFamily="34" charset="0"/>
              </a:rPr>
              <a:t>Web of Things</a:t>
            </a:r>
          </a:p>
          <a:p>
            <a:pPr algn="ctr" defTabSz="503564">
              <a:lnSpc>
                <a:spcPct val="90000"/>
              </a:lnSpc>
              <a:spcAft>
                <a:spcPts val="331"/>
              </a:spcAft>
              <a:defRPr/>
            </a:pPr>
            <a:r>
              <a:rPr lang="en-US" sz="800" dirty="0">
                <a:solidFill>
                  <a:srgbClr val="FFFFFF"/>
                </a:solidFill>
                <a:latin typeface="Segoe UI Semibold" panose="020B0702040204020203" pitchFamily="34" charset="0"/>
                <a:cs typeface="Segoe UI" pitchFamily="34" charset="0"/>
              </a:rPr>
              <a:t>c</a:t>
            </a:r>
            <a:r>
              <a:rPr lang="en-US" sz="800" dirty="0" err="1">
                <a:solidFill>
                  <a:srgbClr val="FFFFFF"/>
                </a:solidFill>
                <a:latin typeface="Segoe UI Semibold" panose="020B0702040204020203" pitchFamily="34" charset="0"/>
                <a:cs typeface="Segoe UI" pitchFamily="34" charset="0"/>
              </a:rPr>
              <a:t>onnectivity</a:t>
            </a:r>
            <a:endParaRPr lang="en-US" sz="800" dirty="0">
              <a:solidFill>
                <a:srgbClr val="FFFFFF"/>
              </a:solidFill>
              <a:latin typeface="Segoe UI Semibold" panose="020B0702040204020203" pitchFamily="34" charset="0"/>
              <a:cs typeface="Segoe UI" pitchFamily="34" charset="0"/>
            </a:endParaRPr>
          </a:p>
          <a:p>
            <a:pPr algn="ctr" defTabSz="503564">
              <a:lnSpc>
                <a:spcPct val="90000"/>
              </a:lnSpc>
              <a:spcAft>
                <a:spcPts val="331"/>
              </a:spcAft>
              <a:defRPr/>
            </a:pPr>
            <a:r>
              <a:rPr lang="en-US" sz="800" dirty="0">
                <a:solidFill>
                  <a:srgbClr val="FFFFFF"/>
                </a:solidFill>
                <a:latin typeface="Segoe UI Semibold" panose="020B0702040204020203" pitchFamily="34" charset="0"/>
                <a:cs typeface="Segoe UI" pitchFamily="34" charset="0"/>
              </a:rPr>
              <a:t>s</a:t>
            </a:r>
            <a:r>
              <a:rPr lang="en-US" sz="800" dirty="0" err="1">
                <a:solidFill>
                  <a:srgbClr val="FFFFFF"/>
                </a:solidFill>
                <a:latin typeface="Segoe UI Semibold" panose="020B0702040204020203" pitchFamily="34" charset="0"/>
                <a:cs typeface="Segoe UI" pitchFamily="34" charset="0"/>
              </a:rPr>
              <a:t>olution</a:t>
            </a:r>
            <a:endParaRPr lang="en-US" sz="800" dirty="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800" dirty="0">
              <a:solidFill>
                <a:srgbClr val="000000"/>
              </a:solidFill>
              <a:latin typeface="Segoe UI Semibold" panose="020B0702040204020203" pitchFamily="34" charset="0"/>
              <a:cs typeface="Segoe UI" pitchFamily="34" charset="0"/>
            </a:endParaRPr>
          </a:p>
        </p:txBody>
      </p:sp>
      <p:cxnSp>
        <p:nvCxnSpPr>
          <p:cNvPr id="114" name="Connector: Elbow 113">
            <a:extLst>
              <a:ext uri="{FF2B5EF4-FFF2-40B4-BE49-F238E27FC236}">
                <a16:creationId xmlns:a16="http://schemas.microsoft.com/office/drawing/2014/main" id="{EFCAF240-D388-5514-F538-DE98FF57F617}"/>
              </a:ext>
            </a:extLst>
          </p:cNvPr>
          <p:cNvCxnSpPr>
            <a:cxnSpLocks/>
            <a:stCxn id="113" idx="3"/>
            <a:endCxn id="112" idx="1"/>
          </p:cNvCxnSpPr>
          <p:nvPr/>
        </p:nvCxnSpPr>
        <p:spPr>
          <a:xfrm flipV="1">
            <a:off x="2114115" y="3885739"/>
            <a:ext cx="484402" cy="2244276"/>
          </a:xfrm>
          <a:prstGeom prst="bentConnector3">
            <a:avLst>
              <a:gd name="adj1" fmla="val 50000"/>
            </a:avLst>
          </a:prstGeom>
          <a:noFill/>
          <a:ln w="31750" cap="flat" cmpd="sng" algn="ctr">
            <a:solidFill>
              <a:srgbClr val="FFFF00"/>
            </a:solidFill>
            <a:prstDash val="solid"/>
            <a:miter lim="800000"/>
            <a:headEnd type="triangle" w="med" len="med"/>
            <a:tailEnd type="none" w="med" len="med"/>
          </a:ln>
          <a:effectLst/>
        </p:spPr>
      </p:cxnSp>
      <p:sp>
        <p:nvSpPr>
          <p:cNvPr id="118" name="Rectangle 117">
            <a:extLst>
              <a:ext uri="{FF2B5EF4-FFF2-40B4-BE49-F238E27FC236}">
                <a16:creationId xmlns:a16="http://schemas.microsoft.com/office/drawing/2014/main" id="{67539D5E-E302-233D-591B-F00EBA6F16D8}"/>
              </a:ext>
            </a:extLst>
          </p:cNvPr>
          <p:cNvSpPr/>
          <p:nvPr/>
        </p:nvSpPr>
        <p:spPr bwMode="auto">
          <a:xfrm>
            <a:off x="125656" y="4246442"/>
            <a:ext cx="830913" cy="1166588"/>
          </a:xfrm>
          <a:prstGeom prst="rect">
            <a:avLst/>
          </a:prstGeom>
          <a:noFill/>
          <a:ln w="19050" cap="flat" cmpd="sng" algn="ctr">
            <a:solidFill>
              <a:srgbClr val="50E6FF"/>
            </a:solidFill>
            <a:prstDash val="dash"/>
            <a:miter lim="800000"/>
            <a:headEnd type="none" w="med" len="med"/>
            <a:tailEnd type="none" w="med" len="med"/>
          </a:ln>
          <a:effectLst/>
        </p:spPr>
        <p:txBody>
          <a:bodyPr rot="0" spcFirstLastPara="0" vert="horz" wrap="square" lIns="65874" tIns="65874" rIns="0" bIns="65856" numCol="1" spcCol="0" rtlCol="0" fromWordArt="0" anchor="b"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58192" fontAlgn="base">
              <a:lnSpc>
                <a:spcPct val="90000"/>
              </a:lnSpc>
              <a:spcBef>
                <a:spcPct val="0"/>
              </a:spcBef>
              <a:spcAft>
                <a:spcPts val="432"/>
              </a:spcAft>
              <a:defRPr/>
            </a:pPr>
            <a:r>
              <a:rPr lang="en-US" sz="800">
                <a:solidFill>
                  <a:srgbClr val="FFFFFF"/>
                </a:solidFill>
                <a:latin typeface="Segoe UI Semibold" panose="020B0702040204020203" pitchFamily="34" charset="0"/>
                <a:ea typeface="Segoe UI" pitchFamily="34" charset="0"/>
                <a:cs typeface="Segoe UI" pitchFamily="34" charset="0"/>
              </a:rPr>
              <a:t>OPC UA-enabled assets</a:t>
            </a:r>
          </a:p>
        </p:txBody>
      </p:sp>
      <p:sp>
        <p:nvSpPr>
          <p:cNvPr id="121" name="server" title="Icon of a server tower">
            <a:extLst>
              <a:ext uri="{FF2B5EF4-FFF2-40B4-BE49-F238E27FC236}">
                <a16:creationId xmlns:a16="http://schemas.microsoft.com/office/drawing/2014/main" id="{12EC1BA8-549E-9658-31F9-80B780095F3A}"/>
              </a:ext>
            </a:extLst>
          </p:cNvPr>
          <p:cNvSpPr>
            <a:spLocks noChangeAspect="1" noEditPoints="1"/>
          </p:cNvSpPr>
          <p:nvPr/>
        </p:nvSpPr>
        <p:spPr bwMode="auto">
          <a:xfrm>
            <a:off x="369189" y="4333341"/>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122" name="server" title="Icon of a server tower">
            <a:extLst>
              <a:ext uri="{FF2B5EF4-FFF2-40B4-BE49-F238E27FC236}">
                <a16:creationId xmlns:a16="http://schemas.microsoft.com/office/drawing/2014/main" id="{64E1B388-A8F9-5099-E9AC-38ABFDCA9456}"/>
              </a:ext>
            </a:extLst>
          </p:cNvPr>
          <p:cNvSpPr>
            <a:spLocks noChangeAspect="1" noEditPoints="1"/>
          </p:cNvSpPr>
          <p:nvPr/>
        </p:nvSpPr>
        <p:spPr bwMode="auto">
          <a:xfrm>
            <a:off x="450226" y="4485741"/>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123" name="server" title="Icon of a server tower">
            <a:extLst>
              <a:ext uri="{FF2B5EF4-FFF2-40B4-BE49-F238E27FC236}">
                <a16:creationId xmlns:a16="http://schemas.microsoft.com/office/drawing/2014/main" id="{83D11B93-8216-F356-A00E-337C0B1535AC}"/>
              </a:ext>
            </a:extLst>
          </p:cNvPr>
          <p:cNvSpPr>
            <a:spLocks noChangeAspect="1" noEditPoints="1"/>
          </p:cNvSpPr>
          <p:nvPr/>
        </p:nvSpPr>
        <p:spPr bwMode="auto">
          <a:xfrm>
            <a:off x="535717" y="4638141"/>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cxnSp>
        <p:nvCxnSpPr>
          <p:cNvPr id="124" name="Connector: Elbow 123">
            <a:extLst>
              <a:ext uri="{FF2B5EF4-FFF2-40B4-BE49-F238E27FC236}">
                <a16:creationId xmlns:a16="http://schemas.microsoft.com/office/drawing/2014/main" id="{3F12A1D3-1EC5-E5BC-EB15-35C627183A67}"/>
              </a:ext>
            </a:extLst>
          </p:cNvPr>
          <p:cNvCxnSpPr>
            <a:cxnSpLocks/>
            <a:stCxn id="111" idx="0"/>
            <a:endCxn id="112" idx="1"/>
          </p:cNvCxnSpPr>
          <p:nvPr/>
        </p:nvCxnSpPr>
        <p:spPr>
          <a:xfrm>
            <a:off x="784435" y="2438055"/>
            <a:ext cx="1814082" cy="1447685"/>
          </a:xfrm>
          <a:prstGeom prst="bentConnector3">
            <a:avLst>
              <a:gd name="adj1" fmla="val 86723"/>
            </a:avLst>
          </a:prstGeom>
          <a:noFill/>
          <a:ln w="31750" cap="flat" cmpd="sng" algn="ctr">
            <a:solidFill>
              <a:srgbClr val="FFFF00"/>
            </a:solidFill>
            <a:prstDash val="solid"/>
            <a:miter lim="800000"/>
            <a:headEnd type="triangle" w="med" len="med"/>
            <a:tailEnd type="none" w="med" len="med"/>
          </a:ln>
          <a:effectLst/>
        </p:spPr>
      </p:cxnSp>
      <p:sp>
        <p:nvSpPr>
          <p:cNvPr id="126" name="Rectangle 125">
            <a:extLst>
              <a:ext uri="{FF2B5EF4-FFF2-40B4-BE49-F238E27FC236}">
                <a16:creationId xmlns:a16="http://schemas.microsoft.com/office/drawing/2014/main" id="{982458B4-82D5-3886-F28B-60A562D059DD}"/>
              </a:ext>
            </a:extLst>
          </p:cNvPr>
          <p:cNvSpPr/>
          <p:nvPr/>
        </p:nvSpPr>
        <p:spPr bwMode="auto">
          <a:xfrm>
            <a:off x="120369" y="5549501"/>
            <a:ext cx="830913" cy="1166588"/>
          </a:xfrm>
          <a:prstGeom prst="rect">
            <a:avLst/>
          </a:prstGeom>
          <a:noFill/>
          <a:ln w="19050" cap="flat" cmpd="sng" algn="ctr">
            <a:solidFill>
              <a:srgbClr val="50E6FF"/>
            </a:solidFill>
            <a:prstDash val="dash"/>
            <a:miter lim="800000"/>
            <a:headEnd type="none" w="med" len="med"/>
            <a:tailEnd type="none" w="med" len="med"/>
          </a:ln>
          <a:effectLst/>
        </p:spPr>
        <p:txBody>
          <a:bodyPr rot="0" spcFirstLastPara="0" vert="horz" wrap="square" lIns="65874" tIns="65874" rIns="0" bIns="65856" numCol="1" spcCol="0" rtlCol="0" fromWordArt="0" anchor="b"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58192" fontAlgn="base">
              <a:lnSpc>
                <a:spcPct val="90000"/>
              </a:lnSpc>
              <a:spcBef>
                <a:spcPct val="0"/>
              </a:spcBef>
              <a:spcAft>
                <a:spcPts val="432"/>
              </a:spcAft>
              <a:defRPr/>
            </a:pPr>
            <a:r>
              <a:rPr lang="en-US" sz="800">
                <a:solidFill>
                  <a:srgbClr val="FFFFFF"/>
                </a:solidFill>
                <a:latin typeface="Segoe UI Semibold" panose="020B0702040204020203" pitchFamily="34" charset="0"/>
                <a:ea typeface="Segoe UI" pitchFamily="34" charset="0"/>
                <a:cs typeface="Segoe UI" pitchFamily="34" charset="0"/>
              </a:rPr>
              <a:t>Non-OPC UA assets</a:t>
            </a:r>
          </a:p>
        </p:txBody>
      </p:sp>
      <p:sp>
        <p:nvSpPr>
          <p:cNvPr id="127" name="server" title="Icon of a server tower">
            <a:extLst>
              <a:ext uri="{FF2B5EF4-FFF2-40B4-BE49-F238E27FC236}">
                <a16:creationId xmlns:a16="http://schemas.microsoft.com/office/drawing/2014/main" id="{54D9B3D1-1597-C022-9B41-8E19F19F1236}"/>
              </a:ext>
            </a:extLst>
          </p:cNvPr>
          <p:cNvSpPr>
            <a:spLocks noChangeAspect="1" noEditPoints="1"/>
          </p:cNvSpPr>
          <p:nvPr/>
        </p:nvSpPr>
        <p:spPr bwMode="auto">
          <a:xfrm>
            <a:off x="350117" y="5636400"/>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1024" name="server" title="Icon of a server tower">
            <a:extLst>
              <a:ext uri="{FF2B5EF4-FFF2-40B4-BE49-F238E27FC236}">
                <a16:creationId xmlns:a16="http://schemas.microsoft.com/office/drawing/2014/main" id="{0378293E-7FAF-EBA0-FF06-E13C5BD57A20}"/>
              </a:ext>
            </a:extLst>
          </p:cNvPr>
          <p:cNvSpPr>
            <a:spLocks noChangeAspect="1" noEditPoints="1"/>
          </p:cNvSpPr>
          <p:nvPr/>
        </p:nvSpPr>
        <p:spPr bwMode="auto">
          <a:xfrm>
            <a:off x="431154" y="5788800"/>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1025" name="server" title="Icon of a server tower">
            <a:extLst>
              <a:ext uri="{FF2B5EF4-FFF2-40B4-BE49-F238E27FC236}">
                <a16:creationId xmlns:a16="http://schemas.microsoft.com/office/drawing/2014/main" id="{BC89CE63-6A25-EEC0-2C9D-231FD558CEBF}"/>
              </a:ext>
            </a:extLst>
          </p:cNvPr>
          <p:cNvSpPr>
            <a:spLocks noChangeAspect="1" noEditPoints="1"/>
          </p:cNvSpPr>
          <p:nvPr/>
        </p:nvSpPr>
        <p:spPr bwMode="auto">
          <a:xfrm>
            <a:off x="516645" y="5941200"/>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cxnSp>
        <p:nvCxnSpPr>
          <p:cNvPr id="1026" name="Connector: Elbow 1025">
            <a:extLst>
              <a:ext uri="{FF2B5EF4-FFF2-40B4-BE49-F238E27FC236}">
                <a16:creationId xmlns:a16="http://schemas.microsoft.com/office/drawing/2014/main" id="{42E7419B-BB23-7A19-D47E-477A395C3C80}"/>
              </a:ext>
            </a:extLst>
          </p:cNvPr>
          <p:cNvCxnSpPr>
            <a:cxnSpLocks/>
            <a:stCxn id="113" idx="1"/>
            <a:endCxn id="126" idx="3"/>
          </p:cNvCxnSpPr>
          <p:nvPr/>
        </p:nvCxnSpPr>
        <p:spPr>
          <a:xfrm rot="10800000" flipV="1">
            <a:off x="951283" y="6130015"/>
            <a:ext cx="471649" cy="2780"/>
          </a:xfrm>
          <a:prstGeom prst="bentConnector3">
            <a:avLst>
              <a:gd name="adj1" fmla="val 50000"/>
            </a:avLst>
          </a:prstGeom>
          <a:ln w="31750">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1027" name="TextBox 1026">
            <a:extLst>
              <a:ext uri="{FF2B5EF4-FFF2-40B4-BE49-F238E27FC236}">
                <a16:creationId xmlns:a16="http://schemas.microsoft.com/office/drawing/2014/main" id="{12762AB3-5B64-3C10-49C4-B7F9E87C8824}"/>
              </a:ext>
            </a:extLst>
          </p:cNvPr>
          <p:cNvSpPr txBox="1"/>
          <p:nvPr/>
        </p:nvSpPr>
        <p:spPr>
          <a:xfrm>
            <a:off x="853471" y="5895079"/>
            <a:ext cx="652281" cy="438774"/>
          </a:xfrm>
          <a:prstGeom prst="rect">
            <a:avLst/>
          </a:prstGeom>
          <a:noFill/>
        </p:spPr>
        <p:txBody>
          <a:bodyPr wrap="square" rtlCol="0">
            <a:spAutoFit/>
          </a:bodyPr>
          <a:lstStyle/>
          <a:p>
            <a:pPr algn="ctr" defTabSz="914126">
              <a:lnSpc>
                <a:spcPct val="150000"/>
              </a:lnSpc>
              <a:defRPr/>
            </a:pPr>
            <a:r>
              <a:rPr lang="en-US" sz="800" dirty="0">
                <a:solidFill>
                  <a:srgbClr val="FFFFFF"/>
                </a:solidFill>
                <a:latin typeface="Segoe UI Semibold" panose="020B0702040204020203" pitchFamily="34" charset="0"/>
                <a:cs typeface="Segoe UI Semibold" panose="020B0702040204020203" pitchFamily="34" charset="0"/>
              </a:rPr>
              <a:t>Any</a:t>
            </a:r>
          </a:p>
          <a:p>
            <a:pPr algn="ctr" defTabSz="914126">
              <a:lnSpc>
                <a:spcPct val="150000"/>
              </a:lnSpc>
              <a:defRPr/>
            </a:pPr>
            <a:r>
              <a:rPr lang="en-US" sz="800" dirty="0">
                <a:solidFill>
                  <a:srgbClr val="FFFFFF"/>
                </a:solidFill>
                <a:latin typeface="Segoe UI Semibold" panose="020B0702040204020203" pitchFamily="34" charset="0"/>
                <a:cs typeface="Segoe UI Semibold" panose="020B0702040204020203" pitchFamily="34" charset="0"/>
              </a:rPr>
              <a:t>i</a:t>
            </a:r>
            <a:r>
              <a:rPr lang="en-US" sz="800" dirty="0" err="1">
                <a:solidFill>
                  <a:srgbClr val="FFFFFF"/>
                </a:solidFill>
                <a:latin typeface="Segoe UI Semibold" panose="020B0702040204020203" pitchFamily="34" charset="0"/>
                <a:cs typeface="Segoe UI Semibold" panose="020B0702040204020203" pitchFamily="34" charset="0"/>
              </a:rPr>
              <a:t>nterface</a:t>
            </a:r>
            <a:endParaRPr lang="en-US" sz="800" dirty="0">
              <a:solidFill>
                <a:srgbClr val="FFFFFF"/>
              </a:solidFill>
              <a:latin typeface="Segoe UI Semibold" panose="020B0702040204020203" pitchFamily="34" charset="0"/>
              <a:cs typeface="Segoe UI Semibold" panose="020B0702040204020203" pitchFamily="34" charset="0"/>
            </a:endParaRPr>
          </a:p>
        </p:txBody>
      </p:sp>
      <p:cxnSp>
        <p:nvCxnSpPr>
          <p:cNvPr id="1028" name="Connector: Elbow 1027">
            <a:extLst>
              <a:ext uri="{FF2B5EF4-FFF2-40B4-BE49-F238E27FC236}">
                <a16:creationId xmlns:a16="http://schemas.microsoft.com/office/drawing/2014/main" id="{7B6BA077-E038-0D1C-D3A5-DA60C8894BEA}"/>
              </a:ext>
            </a:extLst>
          </p:cNvPr>
          <p:cNvCxnSpPr>
            <a:cxnSpLocks/>
            <a:stCxn id="111" idx="0"/>
          </p:cNvCxnSpPr>
          <p:nvPr/>
        </p:nvCxnSpPr>
        <p:spPr>
          <a:xfrm flipV="1">
            <a:off x="784435" y="1979744"/>
            <a:ext cx="939296" cy="458310"/>
          </a:xfrm>
          <a:prstGeom prst="bentConnector3">
            <a:avLst>
              <a:gd name="adj1" fmla="val 50000"/>
            </a:avLst>
          </a:prstGeom>
          <a:noFill/>
          <a:ln w="31750" cap="flat" cmpd="sng" algn="ctr">
            <a:solidFill>
              <a:srgbClr val="FFFF00"/>
            </a:solidFill>
            <a:prstDash val="solid"/>
            <a:miter lim="800000"/>
            <a:headEnd type="triangle" w="med" len="med"/>
            <a:tailEnd type="none" w="med" len="med"/>
          </a:ln>
          <a:effectLst/>
        </p:spPr>
      </p:cxnSp>
      <p:grpSp>
        <p:nvGrpSpPr>
          <p:cNvPr id="1029" name="Group 1028">
            <a:extLst>
              <a:ext uri="{FF2B5EF4-FFF2-40B4-BE49-F238E27FC236}">
                <a16:creationId xmlns:a16="http://schemas.microsoft.com/office/drawing/2014/main" id="{814F6E93-AF4B-D697-5823-6DF33849214B}"/>
              </a:ext>
            </a:extLst>
          </p:cNvPr>
          <p:cNvGrpSpPr/>
          <p:nvPr/>
        </p:nvGrpSpPr>
        <p:grpSpPr>
          <a:xfrm>
            <a:off x="1656088" y="1794232"/>
            <a:ext cx="388248" cy="585428"/>
            <a:chOff x="1206286" y="2755570"/>
            <a:chExt cx="388248" cy="585428"/>
          </a:xfrm>
        </p:grpSpPr>
        <p:sp>
          <p:nvSpPr>
            <p:cNvPr id="1030" name="server" title="Icon of a server tower">
              <a:extLst>
                <a:ext uri="{FF2B5EF4-FFF2-40B4-BE49-F238E27FC236}">
                  <a16:creationId xmlns:a16="http://schemas.microsoft.com/office/drawing/2014/main" id="{7FE8BB6A-F832-6FCB-76EC-CEE278F0BCA6}"/>
                </a:ext>
              </a:extLst>
            </p:cNvPr>
            <p:cNvSpPr>
              <a:spLocks noChangeAspect="1" noEditPoints="1"/>
            </p:cNvSpPr>
            <p:nvPr/>
          </p:nvSpPr>
          <p:spPr bwMode="auto">
            <a:xfrm>
              <a:off x="1306978" y="2755570"/>
              <a:ext cx="192569" cy="404930"/>
            </a:xfrm>
            <a:custGeom>
              <a:avLst/>
              <a:gdLst>
                <a:gd name="T0" fmla="*/ 318 w 318"/>
                <a:gd name="T1" fmla="*/ 283 h 604"/>
                <a:gd name="T2" fmla="*/ 318 w 318"/>
                <a:gd name="T3" fmla="*/ 604 h 604"/>
                <a:gd name="T4" fmla="*/ 0 w 318"/>
                <a:gd name="T5" fmla="*/ 604 h 604"/>
                <a:gd name="T6" fmla="*/ 0 w 318"/>
                <a:gd name="T7" fmla="*/ 0 h 604"/>
                <a:gd name="T8" fmla="*/ 318 w 318"/>
                <a:gd name="T9" fmla="*/ 0 h 604"/>
                <a:gd name="T10" fmla="*/ 318 w 318"/>
                <a:gd name="T11" fmla="*/ 283 h 604"/>
                <a:gd name="T12" fmla="*/ 67 w 318"/>
                <a:gd name="T13" fmla="*/ 97 h 604"/>
                <a:gd name="T14" fmla="*/ 249 w 318"/>
                <a:gd name="T15" fmla="*/ 97 h 604"/>
                <a:gd name="T16" fmla="*/ 67 w 318"/>
                <a:gd name="T17" fmla="*/ 414 h 604"/>
                <a:gd name="T18" fmla="*/ 249 w 318"/>
                <a:gd name="T19" fmla="*/ 414 h 604"/>
                <a:gd name="T20" fmla="*/ 67 w 318"/>
                <a:gd name="T21" fmla="*/ 504 h 604"/>
                <a:gd name="T22" fmla="*/ 249 w 318"/>
                <a:gd name="T23" fmla="*/ 5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8" h="604">
                  <a:moveTo>
                    <a:pt x="318" y="283"/>
                  </a:moveTo>
                  <a:lnTo>
                    <a:pt x="318" y="604"/>
                  </a:lnTo>
                  <a:lnTo>
                    <a:pt x="0" y="604"/>
                  </a:lnTo>
                  <a:lnTo>
                    <a:pt x="0" y="0"/>
                  </a:lnTo>
                  <a:lnTo>
                    <a:pt x="318" y="0"/>
                  </a:lnTo>
                  <a:lnTo>
                    <a:pt x="318" y="283"/>
                  </a:lnTo>
                  <a:moveTo>
                    <a:pt x="67" y="97"/>
                  </a:moveTo>
                  <a:lnTo>
                    <a:pt x="249" y="97"/>
                  </a:lnTo>
                  <a:moveTo>
                    <a:pt x="67" y="414"/>
                  </a:moveTo>
                  <a:lnTo>
                    <a:pt x="249" y="414"/>
                  </a:lnTo>
                  <a:moveTo>
                    <a:pt x="67" y="504"/>
                  </a:moveTo>
                  <a:lnTo>
                    <a:pt x="249" y="504"/>
                  </a:lnTo>
                </a:path>
              </a:pathLst>
            </a:custGeom>
            <a:solidFill>
              <a:srgbClr val="0078D4"/>
            </a:solidFill>
            <a:ln w="15875" cap="sq">
              <a:solidFill>
                <a:srgbClr val="0E375C"/>
              </a:solidFill>
              <a:prstDash val="solid"/>
              <a:miter lim="800000"/>
              <a:headEnd/>
              <a:tailEnd/>
            </a:ln>
          </p:spPr>
          <p:txBody>
            <a:bodyPr vert="horz" wrap="square" lIns="91440" tIns="45720" rIns="91440" bIns="45720" numCol="1" anchor="t" anchorCtr="0" compatLnSpc="1">
              <a:prstTxWarp prst="textNoShape">
                <a:avLst/>
              </a:prstTxWarp>
            </a:bodyPr>
            <a:lstStyle/>
            <a:p>
              <a:pPr defTabSz="914274">
                <a:defRPr/>
              </a:pPr>
              <a:endParaRPr lang="en-US" sz="900">
                <a:gradFill>
                  <a:gsLst>
                    <a:gs pos="0">
                      <a:srgbClr val="505050"/>
                    </a:gs>
                    <a:gs pos="100000">
                      <a:srgbClr val="505050"/>
                    </a:gs>
                  </a:gsLst>
                  <a:lin ang="5400000" scaled="1"/>
                </a:gradFill>
                <a:latin typeface="Segoe UI"/>
              </a:endParaRPr>
            </a:p>
          </p:txBody>
        </p:sp>
        <p:sp>
          <p:nvSpPr>
            <p:cNvPr id="1031" name="TextBox 1030">
              <a:extLst>
                <a:ext uri="{FF2B5EF4-FFF2-40B4-BE49-F238E27FC236}">
                  <a16:creationId xmlns:a16="http://schemas.microsoft.com/office/drawing/2014/main" id="{469748D1-E193-DF73-870C-B15295DB6B7D}"/>
                </a:ext>
              </a:extLst>
            </p:cNvPr>
            <p:cNvSpPr txBox="1"/>
            <p:nvPr/>
          </p:nvSpPr>
          <p:spPr>
            <a:xfrm>
              <a:off x="1206286" y="3125554"/>
              <a:ext cx="388248" cy="215444"/>
            </a:xfrm>
            <a:prstGeom prst="rect">
              <a:avLst/>
            </a:prstGeom>
            <a:noFill/>
          </p:spPr>
          <p:txBody>
            <a:bodyPr wrap="none" rtlCol="0">
              <a:spAutoFit/>
            </a:bodyPr>
            <a:lstStyle/>
            <a:p>
              <a:pPr defTabSz="914126">
                <a:defRPr/>
              </a:pPr>
              <a:r>
                <a:rPr lang="en-US" sz="800">
                  <a:solidFill>
                    <a:srgbClr val="FFFFFF"/>
                  </a:solidFill>
                  <a:latin typeface="Segoe UI Semibold" panose="020B0702040204020203" pitchFamily="34" charset="0"/>
                  <a:cs typeface="Segoe UI Semibold" panose="020B0702040204020203" pitchFamily="34" charset="0"/>
                </a:rPr>
                <a:t>MES</a:t>
              </a:r>
            </a:p>
          </p:txBody>
        </p:sp>
      </p:grpSp>
      <p:sp>
        <p:nvSpPr>
          <p:cNvPr id="1032" name="Rectangle 1031">
            <a:extLst>
              <a:ext uri="{FF2B5EF4-FFF2-40B4-BE49-F238E27FC236}">
                <a16:creationId xmlns:a16="http://schemas.microsoft.com/office/drawing/2014/main" id="{B5B7F109-0249-D0EE-CFFF-51FA6E92D3E1}"/>
              </a:ext>
            </a:extLst>
          </p:cNvPr>
          <p:cNvSpPr/>
          <p:nvPr/>
        </p:nvSpPr>
        <p:spPr bwMode="auto">
          <a:xfrm>
            <a:off x="3566820" y="3479670"/>
            <a:ext cx="334217" cy="195154"/>
          </a:xfrm>
          <a:prstGeom prst="rect">
            <a:avLst/>
          </a:prstGeom>
          <a:noFill/>
          <a:ln w="19050" cap="flat" cmpd="sng" algn="ctr">
            <a:solidFill>
              <a:srgbClr val="43C2D7"/>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r>
              <a:rPr lang="en-US" sz="800">
                <a:solidFill>
                  <a:srgbClr val="FFFFFF"/>
                </a:solidFill>
                <a:latin typeface="Segoe UI Semibold" panose="020B0702040204020203" pitchFamily="34" charset="0"/>
                <a:cs typeface="Segoe UI" pitchFamily="34" charset="0"/>
              </a:rPr>
              <a:t>MQ</a:t>
            </a:r>
            <a:endParaRPr lang="en-US" sz="8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800">
              <a:solidFill>
                <a:srgbClr val="000000"/>
              </a:solidFill>
              <a:latin typeface="Segoe UI Semibold" panose="020B0702040204020203" pitchFamily="34" charset="0"/>
              <a:cs typeface="Segoe UI" pitchFamily="34" charset="0"/>
            </a:endParaRPr>
          </a:p>
        </p:txBody>
      </p:sp>
      <p:sp>
        <p:nvSpPr>
          <p:cNvPr id="1034" name="Rectangle 1033">
            <a:extLst>
              <a:ext uri="{FF2B5EF4-FFF2-40B4-BE49-F238E27FC236}">
                <a16:creationId xmlns:a16="http://schemas.microsoft.com/office/drawing/2014/main" id="{3F733F4F-AC3B-8C09-213B-EE2842D089E9}"/>
              </a:ext>
            </a:extLst>
          </p:cNvPr>
          <p:cNvSpPr/>
          <p:nvPr/>
        </p:nvSpPr>
        <p:spPr bwMode="auto">
          <a:xfrm>
            <a:off x="2548159" y="3389759"/>
            <a:ext cx="2116078" cy="1248383"/>
          </a:xfrm>
          <a:prstGeom prst="rect">
            <a:avLst/>
          </a:prstGeom>
          <a:noFill/>
          <a:ln w="19050" cap="flat" cmpd="sng" algn="ctr">
            <a:solidFill>
              <a:srgbClr val="50E6FF"/>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endParaRPr lang="en-US" sz="6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a:solidFill>
                <a:srgbClr val="000000"/>
              </a:solidFill>
              <a:latin typeface="Segoe UI Semibold" panose="020B0702040204020203" pitchFamily="34" charset="0"/>
              <a:cs typeface="Segoe UI" pitchFamily="34" charset="0"/>
            </a:endParaRPr>
          </a:p>
        </p:txBody>
      </p:sp>
      <p:sp>
        <p:nvSpPr>
          <p:cNvPr id="1035" name="TextBox 1034">
            <a:extLst>
              <a:ext uri="{FF2B5EF4-FFF2-40B4-BE49-F238E27FC236}">
                <a16:creationId xmlns:a16="http://schemas.microsoft.com/office/drawing/2014/main" id="{EC7B391F-5AF2-BCBE-E5F6-5074A82CC9D0}"/>
              </a:ext>
            </a:extLst>
          </p:cNvPr>
          <p:cNvSpPr txBox="1"/>
          <p:nvPr/>
        </p:nvSpPr>
        <p:spPr>
          <a:xfrm>
            <a:off x="3032811" y="4463836"/>
            <a:ext cx="989053" cy="123111"/>
          </a:xfrm>
          <a:prstGeom prst="rect">
            <a:avLst/>
          </a:prstGeom>
          <a:noFill/>
        </p:spPr>
        <p:txBody>
          <a:bodyPr wrap="none" lIns="0" tIns="0" rIns="0" bIns="0" rtlCol="0">
            <a:spAutoFit/>
          </a:bodyPr>
          <a:lstStyle/>
          <a:p>
            <a:pPr defTabSz="914274">
              <a:defRPr/>
            </a:pPr>
            <a:r>
              <a:rPr lang="en-US" sz="800" dirty="0">
                <a:gradFill>
                  <a:gsLst>
                    <a:gs pos="2917">
                      <a:srgbClr val="FFFFFF"/>
                    </a:gs>
                    <a:gs pos="30000">
                      <a:srgbClr val="FFFFFF"/>
                    </a:gs>
                  </a:gsLst>
                  <a:lin ang="5400000" scaled="0"/>
                </a:gradFill>
                <a:latin typeface="Segoe UI Semibold"/>
              </a:rPr>
              <a:t>Azure IoT Operations</a:t>
            </a:r>
          </a:p>
        </p:txBody>
      </p:sp>
      <p:sp>
        <p:nvSpPr>
          <p:cNvPr id="1036" name="Rectangle 1035">
            <a:extLst>
              <a:ext uri="{FF2B5EF4-FFF2-40B4-BE49-F238E27FC236}">
                <a16:creationId xmlns:a16="http://schemas.microsoft.com/office/drawing/2014/main" id="{08E14200-B867-FEBD-89E8-EACF18A24D5B}"/>
              </a:ext>
            </a:extLst>
          </p:cNvPr>
          <p:cNvSpPr/>
          <p:nvPr/>
        </p:nvSpPr>
        <p:spPr bwMode="auto">
          <a:xfrm>
            <a:off x="4018945" y="3481023"/>
            <a:ext cx="603560" cy="195154"/>
          </a:xfrm>
          <a:prstGeom prst="rect">
            <a:avLst/>
          </a:prstGeom>
          <a:noFill/>
          <a:ln w="19050" cap="flat" cmpd="sng" algn="ctr">
            <a:solidFill>
              <a:srgbClr val="43C2D7"/>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r>
              <a:rPr lang="en-US" sz="800">
                <a:solidFill>
                  <a:srgbClr val="FFFFFF"/>
                </a:solidFill>
                <a:latin typeface="Segoe UI Semibold" panose="020B0702040204020203" pitchFamily="34" charset="0"/>
                <a:cs typeface="Segoe UI" pitchFamily="34" charset="0"/>
              </a:rPr>
              <a:t>Dataflows</a:t>
            </a:r>
            <a:endParaRPr lang="en-US" sz="8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800">
              <a:solidFill>
                <a:srgbClr val="000000"/>
              </a:solidFill>
              <a:latin typeface="Segoe UI Semibold" panose="020B0702040204020203" pitchFamily="34" charset="0"/>
              <a:cs typeface="Segoe UI" pitchFamily="34" charset="0"/>
            </a:endParaRPr>
          </a:p>
        </p:txBody>
      </p:sp>
      <p:cxnSp>
        <p:nvCxnSpPr>
          <p:cNvPr id="1039" name="Straight Connector 1038">
            <a:extLst>
              <a:ext uri="{FF2B5EF4-FFF2-40B4-BE49-F238E27FC236}">
                <a16:creationId xmlns:a16="http://schemas.microsoft.com/office/drawing/2014/main" id="{3377999C-DF39-C443-3BEB-CA544CD22679}"/>
              </a:ext>
            </a:extLst>
          </p:cNvPr>
          <p:cNvCxnSpPr>
            <a:stCxn id="1032" idx="3"/>
            <a:endCxn id="1036" idx="1"/>
          </p:cNvCxnSpPr>
          <p:nvPr/>
        </p:nvCxnSpPr>
        <p:spPr>
          <a:xfrm>
            <a:off x="3901037" y="3577248"/>
            <a:ext cx="117909" cy="1353"/>
          </a:xfrm>
          <a:prstGeom prst="line">
            <a:avLst/>
          </a:prstGeom>
          <a:ln w="25400">
            <a:solidFill>
              <a:srgbClr val="FFC000"/>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1042" name="Connector: Elbow 1041">
            <a:extLst>
              <a:ext uri="{FF2B5EF4-FFF2-40B4-BE49-F238E27FC236}">
                <a16:creationId xmlns:a16="http://schemas.microsoft.com/office/drawing/2014/main" id="{3B439247-8E6E-FB66-08BD-B3662F650A92}"/>
              </a:ext>
            </a:extLst>
          </p:cNvPr>
          <p:cNvCxnSpPr>
            <a:cxnSpLocks/>
            <a:stCxn id="118" idx="3"/>
            <a:endCxn id="112" idx="1"/>
          </p:cNvCxnSpPr>
          <p:nvPr/>
        </p:nvCxnSpPr>
        <p:spPr>
          <a:xfrm flipV="1">
            <a:off x="956569" y="3885740"/>
            <a:ext cx="1641949" cy="943997"/>
          </a:xfrm>
          <a:prstGeom prst="bentConnector3">
            <a:avLst>
              <a:gd name="adj1" fmla="val 85588"/>
            </a:avLst>
          </a:prstGeom>
          <a:noFill/>
          <a:ln w="31750" cap="flat" cmpd="sng" algn="ctr">
            <a:solidFill>
              <a:srgbClr val="FFFF00"/>
            </a:solidFill>
            <a:prstDash val="solid"/>
            <a:miter lim="800000"/>
            <a:headEnd type="triangle" w="med" len="med"/>
            <a:tailEnd type="none" w="med" len="med"/>
          </a:ln>
          <a:effectLst/>
        </p:spPr>
      </p:cxnSp>
      <p:sp>
        <p:nvSpPr>
          <p:cNvPr id="1043" name="TextBox 1042">
            <a:extLst>
              <a:ext uri="{FF2B5EF4-FFF2-40B4-BE49-F238E27FC236}">
                <a16:creationId xmlns:a16="http://schemas.microsoft.com/office/drawing/2014/main" id="{0E9505C1-3ABA-F678-66E7-B95A6EB2DD1B}"/>
              </a:ext>
            </a:extLst>
          </p:cNvPr>
          <p:cNvSpPr txBox="1"/>
          <p:nvPr/>
        </p:nvSpPr>
        <p:spPr>
          <a:xfrm>
            <a:off x="254094" y="901958"/>
            <a:ext cx="705322" cy="246221"/>
          </a:xfrm>
          <a:prstGeom prst="rect">
            <a:avLst/>
          </a:prstGeom>
          <a:noFill/>
        </p:spPr>
        <p:txBody>
          <a:bodyPr wrap="none" lIns="0" tIns="0" rIns="0" bIns="0" rtlCol="0">
            <a:spAutoFit/>
          </a:bodyPr>
          <a:lstStyle/>
          <a:p>
            <a:pPr algn="ctr" defTabSz="914274">
              <a:defRPr/>
            </a:pPr>
            <a:r>
              <a:rPr lang="en-US" sz="800">
                <a:gradFill>
                  <a:gsLst>
                    <a:gs pos="2917">
                      <a:srgbClr val="FFFFFF"/>
                    </a:gs>
                    <a:gs pos="30000">
                      <a:srgbClr val="FFFFFF"/>
                    </a:gs>
                  </a:gsLst>
                  <a:lin ang="5400000" scaled="0"/>
                </a:gradFill>
                <a:latin typeface="Segoe UI"/>
              </a:rPr>
              <a:t>Control</a:t>
            </a:r>
          </a:p>
          <a:p>
            <a:pPr algn="ctr" defTabSz="914274">
              <a:defRPr/>
            </a:pPr>
            <a:r>
              <a:rPr lang="en-US" sz="800">
                <a:gradFill>
                  <a:gsLst>
                    <a:gs pos="2917">
                      <a:srgbClr val="FFFFFF"/>
                    </a:gs>
                    <a:gs pos="30000">
                      <a:srgbClr val="FFFFFF"/>
                    </a:gs>
                  </a:gsLst>
                  <a:lin ang="5400000" scaled="0"/>
                </a:gradFill>
                <a:latin typeface="Segoe UI"/>
              </a:rPr>
              <a:t>(ISA-95 Level 2)</a:t>
            </a:r>
          </a:p>
        </p:txBody>
      </p:sp>
      <p:sp>
        <p:nvSpPr>
          <p:cNvPr id="1045" name="TextBox 1044">
            <a:extLst>
              <a:ext uri="{FF2B5EF4-FFF2-40B4-BE49-F238E27FC236}">
                <a16:creationId xmlns:a16="http://schemas.microsoft.com/office/drawing/2014/main" id="{60491E14-5BFA-4FA7-15E0-BF28646C24E1}"/>
              </a:ext>
            </a:extLst>
          </p:cNvPr>
          <p:cNvSpPr txBox="1"/>
          <p:nvPr/>
        </p:nvSpPr>
        <p:spPr>
          <a:xfrm>
            <a:off x="1203402" y="903517"/>
            <a:ext cx="1130118" cy="246221"/>
          </a:xfrm>
          <a:prstGeom prst="rect">
            <a:avLst/>
          </a:prstGeom>
          <a:noFill/>
        </p:spPr>
        <p:txBody>
          <a:bodyPr wrap="none" lIns="0" tIns="0" rIns="0" bIns="0" rtlCol="0">
            <a:spAutoFit/>
          </a:bodyPr>
          <a:lstStyle/>
          <a:p>
            <a:pPr algn="ctr" defTabSz="914274">
              <a:defRPr/>
            </a:pPr>
            <a:r>
              <a:rPr lang="en-US" sz="800" dirty="0">
                <a:solidFill>
                  <a:srgbClr val="8661C5">
                    <a:lumMod val="20000"/>
                    <a:lumOff val="80000"/>
                  </a:srgbClr>
                </a:solidFill>
                <a:latin typeface="Segoe UI"/>
              </a:rPr>
              <a:t>Operations management</a:t>
            </a:r>
          </a:p>
          <a:p>
            <a:pPr algn="ctr" defTabSz="914274">
              <a:defRPr/>
            </a:pPr>
            <a:r>
              <a:rPr lang="en-US" sz="800" dirty="0">
                <a:solidFill>
                  <a:srgbClr val="8661C5">
                    <a:lumMod val="20000"/>
                    <a:lumOff val="80000"/>
                  </a:srgbClr>
                </a:solidFill>
                <a:latin typeface="Segoe UI"/>
              </a:rPr>
              <a:t>(ISA-95 Level 3)</a:t>
            </a:r>
          </a:p>
        </p:txBody>
      </p:sp>
      <p:sp>
        <p:nvSpPr>
          <p:cNvPr id="1048" name="TextBox 1047">
            <a:extLst>
              <a:ext uri="{FF2B5EF4-FFF2-40B4-BE49-F238E27FC236}">
                <a16:creationId xmlns:a16="http://schemas.microsoft.com/office/drawing/2014/main" id="{36DCBA3E-31EC-BB30-8C17-8AE2C2A59666}"/>
              </a:ext>
            </a:extLst>
          </p:cNvPr>
          <p:cNvSpPr txBox="1"/>
          <p:nvPr/>
        </p:nvSpPr>
        <p:spPr>
          <a:xfrm>
            <a:off x="3714687" y="903517"/>
            <a:ext cx="953787" cy="246221"/>
          </a:xfrm>
          <a:prstGeom prst="rect">
            <a:avLst/>
          </a:prstGeom>
          <a:noFill/>
        </p:spPr>
        <p:txBody>
          <a:bodyPr wrap="none" lIns="0" tIns="0" rIns="0" bIns="0" rtlCol="0">
            <a:spAutoFit/>
          </a:bodyPr>
          <a:lstStyle/>
          <a:p>
            <a:pPr algn="ctr" defTabSz="914274">
              <a:defRPr/>
            </a:pPr>
            <a:r>
              <a:rPr lang="en-US" sz="800" dirty="0">
                <a:gradFill>
                  <a:gsLst>
                    <a:gs pos="2917">
                      <a:srgbClr val="FFFFFF"/>
                    </a:gs>
                    <a:gs pos="30000">
                      <a:srgbClr val="FFFFFF"/>
                    </a:gs>
                  </a:gsLst>
                  <a:lin ang="5400000" scaled="0"/>
                </a:gradFill>
                <a:latin typeface="Segoe UI"/>
              </a:rPr>
              <a:t>Edge</a:t>
            </a:r>
          </a:p>
          <a:p>
            <a:pPr algn="ctr" defTabSz="914274">
              <a:defRPr/>
            </a:pPr>
            <a:r>
              <a:rPr lang="en-US" sz="800" dirty="0">
                <a:gradFill>
                  <a:gsLst>
                    <a:gs pos="2917">
                      <a:srgbClr val="FFFFFF"/>
                    </a:gs>
                    <a:gs pos="30000">
                      <a:srgbClr val="FFFFFF"/>
                    </a:gs>
                  </a:gsLst>
                  <a:lin ang="5400000" scaled="0"/>
                </a:gradFill>
                <a:latin typeface="Segoe UI"/>
              </a:rPr>
              <a:t>(with internet access)</a:t>
            </a:r>
          </a:p>
        </p:txBody>
      </p:sp>
      <p:sp>
        <p:nvSpPr>
          <p:cNvPr id="1049" name="TextBox 1048">
            <a:extLst>
              <a:ext uri="{FF2B5EF4-FFF2-40B4-BE49-F238E27FC236}">
                <a16:creationId xmlns:a16="http://schemas.microsoft.com/office/drawing/2014/main" id="{D3937133-6D74-1BA7-7410-FB6D3CF88CB8}"/>
              </a:ext>
            </a:extLst>
          </p:cNvPr>
          <p:cNvSpPr txBox="1"/>
          <p:nvPr/>
        </p:nvSpPr>
        <p:spPr>
          <a:xfrm>
            <a:off x="2509807" y="5768746"/>
            <a:ext cx="246862" cy="123111"/>
          </a:xfrm>
          <a:prstGeom prst="rect">
            <a:avLst/>
          </a:prstGeom>
          <a:noFill/>
        </p:spPr>
        <p:txBody>
          <a:bodyPr wrap="none" lIns="0" tIns="0" rIns="0" bIns="0" rtlCol="0">
            <a:spAutoFit/>
          </a:bodyPr>
          <a:lstStyle>
            <a:defPPr>
              <a:defRPr lang="en-US"/>
            </a:defPPr>
            <a:lvl1pPr marR="0" lvl="0" indent="0" fontAlgn="auto">
              <a:lnSpc>
                <a:spcPct val="100000"/>
              </a:lnSpc>
              <a:spcBef>
                <a:spcPts val="0"/>
              </a:spcBef>
              <a:spcAft>
                <a:spcPts val="0"/>
              </a:spcAft>
              <a:buClrTx/>
              <a:buSzTx/>
              <a:buFontTx/>
              <a:buNone/>
              <a:tabLst/>
              <a:defRPr kumimoji="0" sz="800" b="0" i="0" u="none" strike="noStrike" cap="none" spc="0" normalizeH="0" baseline="0">
                <a:ln>
                  <a:noFill/>
                </a:ln>
                <a:gradFill>
                  <a:gsLst>
                    <a:gs pos="2917">
                      <a:srgbClr val="FFFFFF"/>
                    </a:gs>
                    <a:gs pos="30000">
                      <a:srgbClr val="FFFFFF"/>
                    </a:gs>
                  </a:gsLst>
                  <a:lin ang="5400000" scaled="0"/>
                </a:gradFill>
                <a:effectLst/>
                <a:uLnTx/>
                <a:uFillTx/>
                <a:latin typeface="Segoe UI Semibold"/>
              </a:defRPr>
            </a:lvl1pPr>
          </a:lstStyle>
          <a:p>
            <a:pPr defTabSz="914274">
              <a:defRPr/>
            </a:pPr>
            <a:r>
              <a:rPr lang="en-US" dirty="0"/>
              <a:t>Linux</a:t>
            </a:r>
          </a:p>
        </p:txBody>
      </p:sp>
      <p:sp>
        <p:nvSpPr>
          <p:cNvPr id="1050" name="Rectangle 1049">
            <a:extLst>
              <a:ext uri="{FF2B5EF4-FFF2-40B4-BE49-F238E27FC236}">
                <a16:creationId xmlns:a16="http://schemas.microsoft.com/office/drawing/2014/main" id="{38D65AC7-6328-3D09-C17A-2A2FBC319500}"/>
              </a:ext>
            </a:extLst>
          </p:cNvPr>
          <p:cNvSpPr/>
          <p:nvPr/>
        </p:nvSpPr>
        <p:spPr bwMode="auto">
          <a:xfrm>
            <a:off x="2512816" y="3298812"/>
            <a:ext cx="2204198" cy="2221226"/>
          </a:xfrm>
          <a:prstGeom prst="rect">
            <a:avLst/>
          </a:prstGeom>
          <a:noFill/>
          <a:ln w="19050" cap="flat" cmpd="sng" algn="ctr">
            <a:solidFill>
              <a:srgbClr val="50E6FF"/>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endParaRPr lang="en-US" sz="6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a:solidFill>
                <a:srgbClr val="000000"/>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a:solidFill>
                <a:srgbClr val="000000"/>
              </a:solidFill>
              <a:latin typeface="Segoe UI Semibold" panose="020B0702040204020203" pitchFamily="34" charset="0"/>
              <a:cs typeface="Segoe UI" pitchFamily="34" charset="0"/>
            </a:endParaRPr>
          </a:p>
        </p:txBody>
      </p:sp>
      <p:sp>
        <p:nvSpPr>
          <p:cNvPr id="1051" name="TextBox 1050">
            <a:extLst>
              <a:ext uri="{FF2B5EF4-FFF2-40B4-BE49-F238E27FC236}">
                <a16:creationId xmlns:a16="http://schemas.microsoft.com/office/drawing/2014/main" id="{F62CC6F0-6A29-D850-52D5-797F9D3E2DFA}"/>
              </a:ext>
            </a:extLst>
          </p:cNvPr>
          <p:cNvSpPr txBox="1"/>
          <p:nvPr/>
        </p:nvSpPr>
        <p:spPr>
          <a:xfrm>
            <a:off x="2582795" y="5344304"/>
            <a:ext cx="527388" cy="123111"/>
          </a:xfrm>
          <a:prstGeom prst="rect">
            <a:avLst/>
          </a:prstGeom>
          <a:noFill/>
        </p:spPr>
        <p:txBody>
          <a:bodyPr wrap="none" lIns="0" tIns="0" rIns="0" bIns="0" rtlCol="0">
            <a:spAutoFit/>
          </a:bodyPr>
          <a:lstStyle/>
          <a:p>
            <a:pPr defTabSz="914274">
              <a:defRPr/>
            </a:pPr>
            <a:r>
              <a:rPr lang="en-US" sz="800" dirty="0">
                <a:gradFill>
                  <a:gsLst>
                    <a:gs pos="2917">
                      <a:srgbClr val="FFFFFF"/>
                    </a:gs>
                    <a:gs pos="30000">
                      <a:srgbClr val="FFFFFF"/>
                    </a:gs>
                  </a:gsLst>
                  <a:lin ang="5400000" scaled="0"/>
                </a:gradFill>
                <a:latin typeface="Segoe UI Semibold"/>
              </a:rPr>
              <a:t>Kubernetes</a:t>
            </a:r>
          </a:p>
        </p:txBody>
      </p:sp>
      <p:sp>
        <p:nvSpPr>
          <p:cNvPr id="1052" name="TextBox 1051">
            <a:extLst>
              <a:ext uri="{FF2B5EF4-FFF2-40B4-BE49-F238E27FC236}">
                <a16:creationId xmlns:a16="http://schemas.microsoft.com/office/drawing/2014/main" id="{6003851F-D921-05A5-0522-6F945A95706F}"/>
              </a:ext>
            </a:extLst>
          </p:cNvPr>
          <p:cNvSpPr txBox="1"/>
          <p:nvPr/>
        </p:nvSpPr>
        <p:spPr>
          <a:xfrm>
            <a:off x="2467341" y="2912672"/>
            <a:ext cx="975332" cy="184666"/>
          </a:xfrm>
          <a:prstGeom prst="rect">
            <a:avLst/>
          </a:prstGeom>
          <a:noFill/>
        </p:spPr>
        <p:txBody>
          <a:bodyPr wrap="none" lIns="0" tIns="0" rIns="0" bIns="0" rtlCol="0">
            <a:spAutoFit/>
          </a:bodyPr>
          <a:lstStyle/>
          <a:p>
            <a:pPr defTabSz="914274">
              <a:defRPr/>
            </a:pPr>
            <a:r>
              <a:rPr lang="en-US" sz="1200" dirty="0">
                <a:gradFill>
                  <a:gsLst>
                    <a:gs pos="2917">
                      <a:srgbClr val="FFFFFF"/>
                    </a:gs>
                    <a:gs pos="30000">
                      <a:srgbClr val="FFFFFF"/>
                    </a:gs>
                  </a:gsLst>
                  <a:lin ang="5400000" scaled="0"/>
                </a:gradFill>
                <a:latin typeface="Segoe UI Semibold"/>
              </a:rPr>
              <a:t>Edge gateway</a:t>
            </a:r>
            <a:endParaRPr lang="de-DE" sz="1200" dirty="0">
              <a:gradFill>
                <a:gsLst>
                  <a:gs pos="2917">
                    <a:srgbClr val="FFFFFF"/>
                  </a:gs>
                  <a:gs pos="30000">
                    <a:srgbClr val="FFFFFF"/>
                  </a:gs>
                </a:gsLst>
                <a:lin ang="5400000" scaled="0"/>
              </a:gradFill>
              <a:latin typeface="Segoe UI Semibold"/>
            </a:endParaRPr>
          </a:p>
        </p:txBody>
      </p:sp>
      <p:sp>
        <p:nvSpPr>
          <p:cNvPr id="1053" name="Rectangle 1052">
            <a:extLst>
              <a:ext uri="{FF2B5EF4-FFF2-40B4-BE49-F238E27FC236}">
                <a16:creationId xmlns:a16="http://schemas.microsoft.com/office/drawing/2014/main" id="{47B78F63-1A84-0D22-B9CD-DCAFB9DC5E29}"/>
              </a:ext>
            </a:extLst>
          </p:cNvPr>
          <p:cNvSpPr/>
          <p:nvPr/>
        </p:nvSpPr>
        <p:spPr bwMode="auto">
          <a:xfrm>
            <a:off x="3137428" y="4060611"/>
            <a:ext cx="1478997" cy="203667"/>
          </a:xfrm>
          <a:prstGeom prst="rect">
            <a:avLst/>
          </a:prstGeom>
          <a:noFill/>
          <a:ln w="19050" cap="flat" cmpd="sng" algn="ctr">
            <a:solidFill>
              <a:srgbClr val="43C2D7"/>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r>
              <a:rPr lang="en-US" sz="700" dirty="0">
                <a:solidFill>
                  <a:srgbClr val="FFFFFF"/>
                </a:solidFill>
                <a:latin typeface="Segoe UI Semibold" panose="020B0702040204020203" pitchFamily="34" charset="0"/>
                <a:cs typeface="Segoe UI" pitchFamily="34" charset="0"/>
              </a:rPr>
              <a:t>Schema registry</a:t>
            </a:r>
          </a:p>
          <a:p>
            <a:pPr algn="ctr" defTabSz="503564">
              <a:lnSpc>
                <a:spcPct val="90000"/>
              </a:lnSpc>
              <a:spcAft>
                <a:spcPts val="331"/>
              </a:spcAft>
              <a:defRPr/>
            </a:pPr>
            <a:endParaRPr lang="en-US" sz="700" dirty="0">
              <a:solidFill>
                <a:srgbClr val="FFFFFF"/>
              </a:solidFill>
              <a:latin typeface="Segoe UI Semibold" panose="020B0702040204020203" pitchFamily="34" charset="0"/>
              <a:cs typeface="Segoe UI" pitchFamily="34" charset="0"/>
            </a:endParaRPr>
          </a:p>
        </p:txBody>
      </p:sp>
      <p:sp>
        <p:nvSpPr>
          <p:cNvPr id="1054" name="Rectangle 1053">
            <a:extLst>
              <a:ext uri="{FF2B5EF4-FFF2-40B4-BE49-F238E27FC236}">
                <a16:creationId xmlns:a16="http://schemas.microsoft.com/office/drawing/2014/main" id="{6A84620B-C0D6-2511-C79A-3F3A3D84447E}"/>
              </a:ext>
            </a:extLst>
          </p:cNvPr>
          <p:cNvSpPr/>
          <p:nvPr/>
        </p:nvSpPr>
        <p:spPr bwMode="auto">
          <a:xfrm>
            <a:off x="3771103" y="3790316"/>
            <a:ext cx="851309" cy="203668"/>
          </a:xfrm>
          <a:prstGeom prst="rect">
            <a:avLst/>
          </a:prstGeom>
          <a:noFill/>
          <a:ln w="19050" cap="flat" cmpd="sng" algn="ctr">
            <a:solidFill>
              <a:schemeClr val="tx1">
                <a:lumMod val="50000"/>
              </a:schemeClr>
            </a:solidFill>
            <a:prstDash val="solid"/>
            <a:miter lim="800000"/>
            <a:headEnd type="none" w="med" len="med"/>
            <a:tailEnd type="none" w="med" len="med"/>
          </a:ln>
          <a:effectLst/>
        </p:spPr>
        <p:txBody>
          <a:bodyPr rot="0" spcFirstLastPara="0" vert="horz" wrap="square" lIns="50397" tIns="50397" rIns="0" bIns="50382"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03564">
              <a:lnSpc>
                <a:spcPct val="90000"/>
              </a:lnSpc>
              <a:spcAft>
                <a:spcPts val="331"/>
              </a:spcAft>
              <a:defRPr/>
            </a:pPr>
            <a:r>
              <a:rPr lang="en-US" sz="700" dirty="0">
                <a:solidFill>
                  <a:srgbClr val="FFFFFF"/>
                </a:solidFill>
                <a:latin typeface="Segoe UI Semibold" panose="020B0702040204020203" pitchFamily="34" charset="0"/>
                <a:cs typeface="Segoe UI" pitchFamily="34" charset="0"/>
              </a:rPr>
              <a:t>UA-</a:t>
            </a:r>
            <a:r>
              <a:rPr lang="en-US" sz="700" dirty="0" err="1">
                <a:solidFill>
                  <a:srgbClr val="FFFFFF"/>
                </a:solidFill>
                <a:latin typeface="Segoe UI Semibold" panose="020B0702040204020203" pitchFamily="34" charset="0"/>
                <a:cs typeface="Segoe UI" pitchFamily="34" charset="0"/>
              </a:rPr>
              <a:t>CloudAction</a:t>
            </a:r>
            <a:endParaRPr lang="en-US" sz="700" dirty="0">
              <a:solidFill>
                <a:srgbClr val="FFFFFF"/>
              </a:solidFill>
              <a:latin typeface="Segoe UI Semibold" panose="020B0702040204020203" pitchFamily="34" charset="0"/>
              <a:cs typeface="Segoe UI" pitchFamily="34" charset="0"/>
            </a:endParaRPr>
          </a:p>
          <a:p>
            <a:pPr algn="ctr" defTabSz="503564">
              <a:lnSpc>
                <a:spcPct val="90000"/>
              </a:lnSpc>
              <a:spcAft>
                <a:spcPts val="331"/>
              </a:spcAft>
              <a:defRPr/>
            </a:pPr>
            <a:endParaRPr lang="en-US" sz="700" dirty="0">
              <a:solidFill>
                <a:srgbClr val="FFFFFF"/>
              </a:solidFill>
              <a:latin typeface="Segoe UI Semibold" panose="020B0702040204020203" pitchFamily="34" charset="0"/>
              <a:cs typeface="Segoe UI" pitchFamily="34" charset="0"/>
            </a:endParaRPr>
          </a:p>
        </p:txBody>
      </p:sp>
      <p:cxnSp>
        <p:nvCxnSpPr>
          <p:cNvPr id="1055" name="Straight Connector 1054">
            <a:extLst>
              <a:ext uri="{FF2B5EF4-FFF2-40B4-BE49-F238E27FC236}">
                <a16:creationId xmlns:a16="http://schemas.microsoft.com/office/drawing/2014/main" id="{B679A4F3-F9B2-681B-5F00-F9E9D15A6289}"/>
              </a:ext>
            </a:extLst>
          </p:cNvPr>
          <p:cNvCxnSpPr>
            <a:cxnSpLocks/>
          </p:cNvCxnSpPr>
          <p:nvPr/>
        </p:nvCxnSpPr>
        <p:spPr>
          <a:xfrm flipH="1" flipV="1">
            <a:off x="3840687" y="3674825"/>
            <a:ext cx="5365" cy="110677"/>
          </a:xfrm>
          <a:prstGeom prst="line">
            <a:avLst/>
          </a:prstGeom>
          <a:ln w="25400">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1056" name="Straight Connector 1055">
            <a:extLst>
              <a:ext uri="{FF2B5EF4-FFF2-40B4-BE49-F238E27FC236}">
                <a16:creationId xmlns:a16="http://schemas.microsoft.com/office/drawing/2014/main" id="{159EFDCB-554E-18AA-CF05-CB719FA82EF2}"/>
              </a:ext>
            </a:extLst>
          </p:cNvPr>
          <p:cNvCxnSpPr>
            <a:cxnSpLocks/>
          </p:cNvCxnSpPr>
          <p:nvPr/>
        </p:nvCxnSpPr>
        <p:spPr>
          <a:xfrm>
            <a:off x="3626311" y="3673083"/>
            <a:ext cx="0" cy="112419"/>
          </a:xfrm>
          <a:prstGeom prst="line">
            <a:avLst/>
          </a:prstGeom>
          <a:ln w="25400">
            <a:solidFill>
              <a:schemeClr val="tx1"/>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1057" name="Connector: Elbow 1056">
            <a:extLst>
              <a:ext uri="{FF2B5EF4-FFF2-40B4-BE49-F238E27FC236}">
                <a16:creationId xmlns:a16="http://schemas.microsoft.com/office/drawing/2014/main" id="{42B13203-5C4D-4456-DD58-C4E5FD111B1E}"/>
              </a:ext>
            </a:extLst>
          </p:cNvPr>
          <p:cNvCxnSpPr>
            <a:cxnSpLocks/>
            <a:stCxn id="112" idx="0"/>
            <a:endCxn id="1032" idx="1"/>
          </p:cNvCxnSpPr>
          <p:nvPr/>
        </p:nvCxnSpPr>
        <p:spPr>
          <a:xfrm rot="5400000" flipH="1" flipV="1">
            <a:off x="3257583" y="3476267"/>
            <a:ext cx="208254" cy="410217"/>
          </a:xfrm>
          <a:prstGeom prst="bentConnector2">
            <a:avLst/>
          </a:prstGeom>
          <a:ln w="25400">
            <a:solidFill>
              <a:srgbClr val="FFC000"/>
            </a:solidFill>
            <a:headEnd type="none" w="lg" len="med"/>
            <a:tailEnd type="triangle"/>
          </a:ln>
        </p:spPr>
        <p:style>
          <a:lnRef idx="1">
            <a:schemeClr val="accent1"/>
          </a:lnRef>
          <a:fillRef idx="0">
            <a:schemeClr val="accent1"/>
          </a:fillRef>
          <a:effectRef idx="0">
            <a:schemeClr val="accent1"/>
          </a:effectRef>
          <a:fontRef idx="minor">
            <a:schemeClr val="tx1"/>
          </a:fontRef>
        </p:style>
      </p:cxnSp>
      <p:pic>
        <p:nvPicPr>
          <p:cNvPr id="1058" name="Picture 1057">
            <a:extLst>
              <a:ext uri="{FF2B5EF4-FFF2-40B4-BE49-F238E27FC236}">
                <a16:creationId xmlns:a16="http://schemas.microsoft.com/office/drawing/2014/main" id="{ADA90393-F3F4-3699-CDDA-B4B30997C523}"/>
              </a:ext>
            </a:extLst>
          </p:cNvPr>
          <p:cNvPicPr>
            <a:picLocks noChangeAspect="1"/>
          </p:cNvPicPr>
          <p:nvPr/>
        </p:nvPicPr>
        <p:blipFill>
          <a:blip r:embed="rId8"/>
          <a:stretch>
            <a:fillRect/>
          </a:stretch>
        </p:blipFill>
        <p:spPr>
          <a:xfrm>
            <a:off x="2456092" y="4256277"/>
            <a:ext cx="681505" cy="357790"/>
          </a:xfrm>
          <a:prstGeom prst="rect">
            <a:avLst/>
          </a:prstGeom>
        </p:spPr>
      </p:pic>
      <p:pic>
        <p:nvPicPr>
          <p:cNvPr id="1060" name="Picture 1059">
            <a:extLst>
              <a:ext uri="{FF2B5EF4-FFF2-40B4-BE49-F238E27FC236}">
                <a16:creationId xmlns:a16="http://schemas.microsoft.com/office/drawing/2014/main" id="{7DC7C09C-B58F-BFEB-22AC-858C977853DC}"/>
              </a:ext>
            </a:extLst>
          </p:cNvPr>
          <p:cNvPicPr>
            <a:picLocks noChangeAspect="1"/>
          </p:cNvPicPr>
          <p:nvPr/>
        </p:nvPicPr>
        <p:blipFill>
          <a:blip r:embed="rId8"/>
          <a:stretch>
            <a:fillRect/>
          </a:stretch>
        </p:blipFill>
        <p:spPr>
          <a:xfrm>
            <a:off x="5911484" y="2325233"/>
            <a:ext cx="681505" cy="357790"/>
          </a:xfrm>
          <a:prstGeom prst="rect">
            <a:avLst/>
          </a:prstGeom>
        </p:spPr>
      </p:pic>
    </p:spTree>
    <p:extLst>
      <p:ext uri="{BB962C8B-B14F-4D97-AF65-F5344CB8AC3E}">
        <p14:creationId xmlns:p14="http://schemas.microsoft.com/office/powerpoint/2010/main" val="3459186479"/>
      </p:ext>
    </p:extLst>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Light Gray Template">
  <a:themeElements>
    <a:clrScheme name="ST_Blue on White/Lt Gray">
      <a:dk1>
        <a:srgbClr val="000000"/>
      </a:dk1>
      <a:lt1>
        <a:srgbClr val="FFFFFF"/>
      </a:lt1>
      <a:dk2>
        <a:srgbClr val="243A5E"/>
      </a:dk2>
      <a:lt2>
        <a:srgbClr val="E6E6E6"/>
      </a:lt2>
      <a:accent1>
        <a:srgbClr val="0078D4"/>
      </a:accent1>
      <a:accent2>
        <a:srgbClr val="243A5E"/>
      </a:accent2>
      <a:accent3>
        <a:srgbClr val="D83B01"/>
      </a:accent3>
      <a:accent4>
        <a:srgbClr val="107C10"/>
      </a:accent4>
      <a:accent5>
        <a:srgbClr val="8661C5"/>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Presentation2" id="{B8F29FBD-2AAA-42DE-90CA-9903F8061CE9}" vid="{6397B626-E85E-459C-8600-6F194345E10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130</Words>
  <Application>Microsoft Office PowerPoint</Application>
  <PresentationFormat>Widescreen</PresentationFormat>
  <Paragraphs>52</Paragraphs>
  <Slides>1</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vt:i4>
      </vt:variant>
    </vt:vector>
  </HeadingPairs>
  <TitlesOfParts>
    <vt:vector size="11" baseType="lpstr">
      <vt:lpstr>Aptos</vt:lpstr>
      <vt:lpstr>Aptos Display</vt:lpstr>
      <vt:lpstr>Arial</vt:lpstr>
      <vt:lpstr>Calibri</vt:lpstr>
      <vt:lpstr>Consolas</vt:lpstr>
      <vt:lpstr>Segoe UI</vt:lpstr>
      <vt:lpstr>Segoe UI Semibold</vt:lpstr>
      <vt:lpstr>Wingdings</vt:lpstr>
      <vt:lpstr>Office Theme</vt:lpstr>
      <vt:lpstr>Light Gray Template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Mick Alberts (AQUENT LLC)</dc:creator>
  <cp:lastModifiedBy>Mick Alberts (AQUENT LLC)</cp:lastModifiedBy>
  <cp:revision>1</cp:revision>
  <dcterms:created xsi:type="dcterms:W3CDTF">2026-08-19T15:15:52Z</dcterms:created>
  <dcterms:modified xsi:type="dcterms:W3CDTF">2026-08-19T15:16:27Z</dcterms:modified>
</cp:coreProperties>
</file>