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
  </p:notesMasterIdLst>
  <p:sldIdLst>
    <p:sldId id="265"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8E7D6-0F9B-44BE-A50F-2224D0E17C9B}" v="4" dt="2026-08-18T17:57:43.3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75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k Alberts (AQUENT LLC)" userId="38364643-99db-4c87-8154-d1a461729852" providerId="ADAL" clId="{06701FF1-21F9-4FDC-A07B-6AC210DA16D7}"/>
    <pc:docChg chg="addSld modSld">
      <pc:chgData name="Mick Alberts (AQUENT LLC)" userId="38364643-99db-4c87-8154-d1a461729852" providerId="ADAL" clId="{06701FF1-21F9-4FDC-A07B-6AC210DA16D7}" dt="2026-08-18T17:50:56.968" v="0"/>
      <pc:docMkLst>
        <pc:docMk/>
      </pc:docMkLst>
      <pc:sldChg chg="add">
        <pc:chgData name="Mick Alberts (AQUENT LLC)" userId="38364643-99db-4c87-8154-d1a461729852" providerId="ADAL" clId="{06701FF1-21F9-4FDC-A07B-6AC210DA16D7}" dt="2026-08-18T17:50:56.968" v="0"/>
        <pc:sldMkLst>
          <pc:docMk/>
          <pc:sldMk cId="1554480115" sldId="26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89FD8F-51CB-4AD8-A781-E7ED96F5155D}" type="datetimeFigureOut">
              <a:rPr lang="en-US" smtClean="0"/>
              <a:t>8/18/2026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3662F3-06CE-4F1E-A763-8464677097DE}" type="slidenum">
              <a:rPr lang="en-US" smtClean="0"/>
              <a:t>‹#›</a:t>
            </a:fld>
            <a:endParaRPr lang="en-US"/>
          </a:p>
        </p:txBody>
      </p:sp>
    </p:spTree>
    <p:extLst>
      <p:ext uri="{BB962C8B-B14F-4D97-AF65-F5344CB8AC3E}">
        <p14:creationId xmlns:p14="http://schemas.microsoft.com/office/powerpoint/2010/main" val="1147310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264D2-2BA1-326B-A4C7-8666C14CC0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3ED93-EC85-6035-F63C-4F073676C2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909832-96C9-DE5A-34E7-3C02AD8E39A9}"/>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C21693A3-D5E5-1AE3-86AB-820BAECBC9FC}"/>
              </a:ext>
            </a:extLst>
          </p:cNvPr>
          <p:cNvSpPr>
            <a:spLocks noGrp="1"/>
          </p:cNvSpPr>
          <p:nvPr>
            <p:ph type="hdr" sz="quarter"/>
          </p:nvPr>
        </p:nvSpPr>
        <p:spPr/>
        <p:txBody>
          <a:bodyPr/>
          <a:lstStyle/>
          <a:p>
            <a:pPr marL="0" marR="0" lvl="0" indent="0" algn="l" defTabSz="91427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AB78CDCD-7180-AEE5-51BF-ACB74C6F36EA}"/>
              </a:ext>
            </a:extLst>
          </p:cNvPr>
          <p:cNvSpPr>
            <a:spLocks noGrp="1"/>
          </p:cNvSpPr>
          <p:nvPr>
            <p:ph type="ftr" sz="quarter" idx="4"/>
          </p:nvPr>
        </p:nvSpPr>
        <p:spPr/>
        <p:txBody>
          <a:bodyPr/>
          <a:lstStyle/>
          <a:p>
            <a:pPr marL="859936" marR="0" lvl="0" indent="0" algn="l" defTabSz="1375445" rtl="0" eaLnBrk="0" fontAlgn="auto" latinLnBrk="0" hangingPunct="0">
              <a:lnSpc>
                <a:spcPct val="100000"/>
              </a:lnSpc>
              <a:spcBef>
                <a:spcPts val="0"/>
              </a:spcBef>
              <a:spcAft>
                <a:spcPts val="0"/>
              </a:spcAft>
              <a:buClrTx/>
              <a:buSzTx/>
              <a:buFontTx/>
              <a:buNone/>
              <a:tabLst/>
              <a:defRPr/>
            </a:pPr>
            <a:r>
              <a:rPr kumimoji="0" lang="en-US" sz="6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CEA4BE78-28BF-9427-4A3E-9A4DDC1580D3}"/>
              </a:ext>
            </a:extLst>
          </p:cNvPr>
          <p:cNvSpPr>
            <a:spLocks noGrp="1"/>
          </p:cNvSpPr>
          <p:nvPr>
            <p:ph type="dt" idx="1"/>
          </p:nvPr>
        </p:nvSpPr>
        <p:spPr/>
        <p:txBody>
          <a:bodyPr/>
          <a:lstStyle/>
          <a:p>
            <a:pPr marL="0" marR="0" lvl="0" indent="0" algn="r" defTabSz="914274" rtl="0" eaLnBrk="1" fontAlgn="auto" latinLnBrk="0" hangingPunct="1">
              <a:lnSpc>
                <a:spcPct val="100000"/>
              </a:lnSpc>
              <a:spcBef>
                <a:spcPts val="0"/>
              </a:spcBef>
              <a:spcAft>
                <a:spcPts val="0"/>
              </a:spcAft>
              <a:buClrTx/>
              <a:buSzTx/>
              <a:buFontTx/>
              <a:buNone/>
              <a:tabLst/>
              <a:defRPr/>
            </a:pPr>
            <a:fld id="{D18B56EA-E28F-4F92-9F16-7A6F2501B303}" type="datetime8">
              <a:rPr kumimoji="0" lang="en-US" sz="18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274" rtl="0" eaLnBrk="1" fontAlgn="auto" latinLnBrk="0" hangingPunct="1">
                <a:lnSpc>
                  <a:spcPct val="100000"/>
                </a:lnSpc>
                <a:spcBef>
                  <a:spcPts val="0"/>
                </a:spcBef>
                <a:spcAft>
                  <a:spcPts val="0"/>
                </a:spcAft>
                <a:buClrTx/>
                <a:buSzTx/>
                <a:buFontTx/>
                <a:buNone/>
                <a:tabLst/>
                <a:defRPr/>
              </a:pPr>
              <a:t>8/18/2026 10:50 AM</a:t>
            </a:fld>
            <a:endParaRPr kumimoji="0" lang="en-US" sz="18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415FF3F6-6F1D-19F3-6B92-A47547109BAE}"/>
              </a:ext>
            </a:extLst>
          </p:cNvPr>
          <p:cNvSpPr>
            <a:spLocks noGrp="1"/>
          </p:cNvSpPr>
          <p:nvPr>
            <p:ph type="sldNum" sz="quarter" idx="5"/>
          </p:nvPr>
        </p:nvSpPr>
        <p:spPr/>
        <p:txBody>
          <a:bodyPr/>
          <a:lstStyle/>
          <a:p>
            <a:pPr marL="0" marR="0" lvl="0" indent="0" algn="r" defTabSz="914274"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274"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680121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F0382-51B4-07D4-C9E9-99BD381B65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33254AE-520D-5F13-5CC3-DF654E3BCF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D8E5979-48D0-01A1-6953-7E243C256DBE}"/>
              </a:ext>
            </a:extLst>
          </p:cNvPr>
          <p:cNvSpPr>
            <a:spLocks noGrp="1"/>
          </p:cNvSpPr>
          <p:nvPr>
            <p:ph type="dt" sz="half" idx="10"/>
          </p:nvPr>
        </p:nvSpPr>
        <p:spPr/>
        <p:txBody>
          <a:bodyPr/>
          <a:lstStyle/>
          <a:p>
            <a:fld id="{153CA2C0-F725-4AB8-867D-9AC433C192FC}" type="datetimeFigureOut">
              <a:rPr lang="en-US" smtClean="0"/>
              <a:t>8/18/2026</a:t>
            </a:fld>
            <a:endParaRPr lang="en-US"/>
          </a:p>
        </p:txBody>
      </p:sp>
      <p:sp>
        <p:nvSpPr>
          <p:cNvPr id="5" name="Footer Placeholder 4">
            <a:extLst>
              <a:ext uri="{FF2B5EF4-FFF2-40B4-BE49-F238E27FC236}">
                <a16:creationId xmlns:a16="http://schemas.microsoft.com/office/drawing/2014/main" id="{FEF32B00-1017-69AB-6083-C4DF874EAE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1AD20C-BDAE-5582-D13E-A15A3B136AAC}"/>
              </a:ext>
            </a:extLst>
          </p:cNvPr>
          <p:cNvSpPr>
            <a:spLocks noGrp="1"/>
          </p:cNvSpPr>
          <p:nvPr>
            <p:ph type="sldNum" sz="quarter" idx="12"/>
          </p:nvPr>
        </p:nvSpPr>
        <p:spPr/>
        <p:txBody>
          <a:bodyPr/>
          <a:lstStyle/>
          <a:p>
            <a:fld id="{91007852-DAFD-4593-9958-6AED6B707DB6}" type="slidenum">
              <a:rPr lang="en-US" smtClean="0"/>
              <a:t>‹#›</a:t>
            </a:fld>
            <a:endParaRPr lang="en-US"/>
          </a:p>
        </p:txBody>
      </p:sp>
    </p:spTree>
    <p:extLst>
      <p:ext uri="{BB962C8B-B14F-4D97-AF65-F5344CB8AC3E}">
        <p14:creationId xmlns:p14="http://schemas.microsoft.com/office/powerpoint/2010/main" val="2844302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1953F-B9BB-494A-32B4-6B48E3AEE6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EFA6F62-258A-DCEC-14BF-3F8393562D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826BF6-D6F1-7846-173A-624D34274B6F}"/>
              </a:ext>
            </a:extLst>
          </p:cNvPr>
          <p:cNvSpPr>
            <a:spLocks noGrp="1"/>
          </p:cNvSpPr>
          <p:nvPr>
            <p:ph type="dt" sz="half" idx="10"/>
          </p:nvPr>
        </p:nvSpPr>
        <p:spPr/>
        <p:txBody>
          <a:bodyPr/>
          <a:lstStyle/>
          <a:p>
            <a:fld id="{153CA2C0-F725-4AB8-867D-9AC433C192FC}" type="datetimeFigureOut">
              <a:rPr lang="en-US" smtClean="0"/>
              <a:t>8/18/2026</a:t>
            </a:fld>
            <a:endParaRPr lang="en-US"/>
          </a:p>
        </p:txBody>
      </p:sp>
      <p:sp>
        <p:nvSpPr>
          <p:cNvPr id="5" name="Footer Placeholder 4">
            <a:extLst>
              <a:ext uri="{FF2B5EF4-FFF2-40B4-BE49-F238E27FC236}">
                <a16:creationId xmlns:a16="http://schemas.microsoft.com/office/drawing/2014/main" id="{84DF3434-D54D-4A09-F6F9-A1B102BEB6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0BFC33-29C4-ECC7-C338-B4F5B438B562}"/>
              </a:ext>
            </a:extLst>
          </p:cNvPr>
          <p:cNvSpPr>
            <a:spLocks noGrp="1"/>
          </p:cNvSpPr>
          <p:nvPr>
            <p:ph type="sldNum" sz="quarter" idx="12"/>
          </p:nvPr>
        </p:nvSpPr>
        <p:spPr/>
        <p:txBody>
          <a:bodyPr/>
          <a:lstStyle/>
          <a:p>
            <a:fld id="{91007852-DAFD-4593-9958-6AED6B707DB6}" type="slidenum">
              <a:rPr lang="en-US" smtClean="0"/>
              <a:t>‹#›</a:t>
            </a:fld>
            <a:endParaRPr lang="en-US"/>
          </a:p>
        </p:txBody>
      </p:sp>
    </p:spTree>
    <p:extLst>
      <p:ext uri="{BB962C8B-B14F-4D97-AF65-F5344CB8AC3E}">
        <p14:creationId xmlns:p14="http://schemas.microsoft.com/office/powerpoint/2010/main" val="1764788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35F9940-BA16-08B2-2CE0-354C8F3ACBA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CF056D8-9C39-3487-83BB-B9CF3DDD95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649161-8BF5-AB32-5011-D9E09AD9A39D}"/>
              </a:ext>
            </a:extLst>
          </p:cNvPr>
          <p:cNvSpPr>
            <a:spLocks noGrp="1"/>
          </p:cNvSpPr>
          <p:nvPr>
            <p:ph type="dt" sz="half" idx="10"/>
          </p:nvPr>
        </p:nvSpPr>
        <p:spPr/>
        <p:txBody>
          <a:bodyPr/>
          <a:lstStyle/>
          <a:p>
            <a:fld id="{153CA2C0-F725-4AB8-867D-9AC433C192FC}" type="datetimeFigureOut">
              <a:rPr lang="en-US" smtClean="0"/>
              <a:t>8/18/2026</a:t>
            </a:fld>
            <a:endParaRPr lang="en-US"/>
          </a:p>
        </p:txBody>
      </p:sp>
      <p:sp>
        <p:nvSpPr>
          <p:cNvPr id="5" name="Footer Placeholder 4">
            <a:extLst>
              <a:ext uri="{FF2B5EF4-FFF2-40B4-BE49-F238E27FC236}">
                <a16:creationId xmlns:a16="http://schemas.microsoft.com/office/drawing/2014/main" id="{FD2C1B06-8D0C-61E8-11D4-98AA42872B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CE56AF-F6DA-00DC-4A58-3C5CF7D7BC43}"/>
              </a:ext>
            </a:extLst>
          </p:cNvPr>
          <p:cNvSpPr>
            <a:spLocks noGrp="1"/>
          </p:cNvSpPr>
          <p:nvPr>
            <p:ph type="sldNum" sz="quarter" idx="12"/>
          </p:nvPr>
        </p:nvSpPr>
        <p:spPr/>
        <p:txBody>
          <a:bodyPr/>
          <a:lstStyle/>
          <a:p>
            <a:fld id="{91007852-DAFD-4593-9958-6AED6B707DB6}" type="slidenum">
              <a:rPr lang="en-US" smtClean="0"/>
              <a:t>‹#›</a:t>
            </a:fld>
            <a:endParaRPr lang="en-US"/>
          </a:p>
        </p:txBody>
      </p:sp>
    </p:spTree>
    <p:extLst>
      <p:ext uri="{BB962C8B-B14F-4D97-AF65-F5344CB8AC3E}">
        <p14:creationId xmlns:p14="http://schemas.microsoft.com/office/powerpoint/2010/main" val="3930187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1" y="585788"/>
            <a:ext cx="1366245" cy="292608"/>
          </a:xfrm>
          <a:prstGeom prst="rect">
            <a:avLst/>
          </a:prstGeom>
        </p:spPr>
      </p:pic>
      <p:sp>
        <p:nvSpPr>
          <p:cNvPr id="9" name="Title 1"/>
          <p:cNvSpPr>
            <a:spLocks noGrp="1"/>
          </p:cNvSpPr>
          <p:nvPr>
            <p:ph type="title" hasCustomPrompt="1"/>
          </p:nvPr>
        </p:nvSpPr>
        <p:spPr>
          <a:xfrm>
            <a:off x="584201" y="2979778"/>
            <a:ext cx="9144000" cy="553998"/>
          </a:xfrm>
          <a:noFill/>
        </p:spPr>
        <p:txBody>
          <a:bodyPr lIns="0" tIns="0" rIns="0" bIns="0" anchor="b" anchorCtr="0">
            <a:spAutoFit/>
          </a:bodyPr>
          <a:lstStyle>
            <a:lvl1pPr>
              <a:defRPr sz="3599" spc="-50" baseline="0">
                <a:solidFill>
                  <a:srgbClr val="50E6FF"/>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1" y="3962400"/>
            <a:ext cx="9144000" cy="338554"/>
          </a:xfrm>
          <a:noFill/>
        </p:spPr>
        <p:txBody>
          <a:bodyPr wrap="square" lIns="0" tIns="0" rIns="0" bIns="0">
            <a:spAutoFit/>
          </a:bodyPr>
          <a:lstStyle>
            <a:lvl1pPr marL="0" indent="0">
              <a:spcBef>
                <a:spcPts val="0"/>
              </a:spcBef>
              <a:buNone/>
              <a:defRPr sz="2199"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30041794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
        <p:nvSpPr>
          <p:cNvPr id="9" name="Title 1"/>
          <p:cNvSpPr>
            <a:spLocks noGrp="1"/>
          </p:cNvSpPr>
          <p:nvPr>
            <p:ph type="title" hasCustomPrompt="1"/>
          </p:nvPr>
        </p:nvSpPr>
        <p:spPr>
          <a:xfrm>
            <a:off x="584201" y="2979778"/>
            <a:ext cx="9144000" cy="553998"/>
          </a:xfrm>
          <a:noFill/>
        </p:spPr>
        <p:txBody>
          <a:bodyPr lIns="0" tIns="0" rIns="0" bIns="0" anchor="b" anchorCtr="0">
            <a:spAutoFit/>
          </a:bodyPr>
          <a:lstStyle>
            <a:lvl1pPr>
              <a:defRPr sz="3599" spc="-50" baseline="0">
                <a:gradFill>
                  <a:gsLst>
                    <a:gs pos="62564">
                      <a:schemeClr val="tx1"/>
                    </a:gs>
                    <a:gs pos="55000">
                      <a:schemeClr val="tx1"/>
                    </a:gs>
                  </a:gsLst>
                  <a:lin ang="5400000" scaled="0"/>
                </a:gra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1" y="3962400"/>
            <a:ext cx="9144000" cy="338554"/>
          </a:xfrm>
          <a:noFill/>
        </p:spPr>
        <p:txBody>
          <a:bodyPr wrap="square" lIns="0" tIns="0" rIns="0" bIns="0">
            <a:spAutoFit/>
          </a:bodyPr>
          <a:lstStyle>
            <a:lvl1pPr marL="0" indent="0">
              <a:spcBef>
                <a:spcPts val="0"/>
              </a:spcBef>
              <a:buNone/>
              <a:defRPr sz="2199"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458914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1" y="1435101"/>
            <a:ext cx="11018838" cy="16124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211263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1"/>
            <a:ext cx="11018520" cy="1612493"/>
          </a:xfrm>
        </p:spPr>
        <p:txBody>
          <a:bodyPr wrap="square">
            <a:spAutoFit/>
          </a:bodyPr>
          <a:lstStyle>
            <a:lvl1pPr marL="0" indent="0">
              <a:buNone/>
              <a:defRPr/>
            </a:lvl1pPr>
            <a:lvl2pPr marL="228531" indent="0">
              <a:buNone/>
              <a:defRPr/>
            </a:lvl2pPr>
            <a:lvl3pPr marL="457063" indent="0">
              <a:buNone/>
              <a:defRPr/>
            </a:lvl3pPr>
            <a:lvl4pPr marL="685594" indent="0">
              <a:buNone/>
              <a:defRPr/>
            </a:lvl4pPr>
            <a:lvl5pPr marL="914126"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028251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1"/>
            <a:ext cx="5211763" cy="16124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9" y="1435101"/>
            <a:ext cx="5219700" cy="16124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219586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4"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799" b="0">
                <a:latin typeface="Segoe UI" panose="020B0502040204020203" pitchFamily="34" charset="0"/>
                <a:cs typeface="Segoe UI" panose="020B0502040204020203" pitchFamily="34" charset="0"/>
              </a:defRPr>
            </a:lvl1pPr>
            <a:lvl2pPr marL="255511" indent="0">
              <a:buFont typeface="Wingdings" panose="05000000000000000000" pitchFamily="2" charset="2"/>
              <a:buNone/>
              <a:defRPr sz="1999" b="0"/>
            </a:lvl2pPr>
            <a:lvl3pPr marL="450715" indent="0">
              <a:buFont typeface="Wingdings" panose="05000000000000000000" pitchFamily="2" charset="2"/>
              <a:buNone/>
              <a:tabLst/>
              <a:defRPr sz="1600" b="0"/>
            </a:lvl3pPr>
            <a:lvl4pPr marL="652266" indent="0">
              <a:buFont typeface="Wingdings" panose="05000000000000000000" pitchFamily="2" charset="2"/>
              <a:buNone/>
              <a:defRPr sz="1400" b="0"/>
            </a:lvl4pPr>
            <a:lvl5pPr marL="853819" indent="0">
              <a:buFont typeface="Wingdings" panose="05000000000000000000" pitchFamily="2" charset="2"/>
              <a:buNone/>
              <a:tabLst/>
              <a:defRPr sz="14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2"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799" b="0">
                <a:latin typeface="Segoe UI" panose="020B0502040204020203" pitchFamily="34" charset="0"/>
                <a:cs typeface="Segoe UI" panose="020B0502040204020203" pitchFamily="34" charset="0"/>
              </a:defRPr>
            </a:lvl1pPr>
            <a:lvl2pPr marL="255511" indent="0">
              <a:buFont typeface="Wingdings" panose="05000000000000000000" pitchFamily="2" charset="2"/>
              <a:buNone/>
              <a:defRPr sz="1999" b="0"/>
            </a:lvl2pPr>
            <a:lvl3pPr marL="450715" indent="0">
              <a:buFont typeface="Wingdings" panose="05000000000000000000" pitchFamily="2" charset="2"/>
              <a:buNone/>
              <a:tabLst/>
              <a:defRPr sz="1600" b="0"/>
            </a:lvl3pPr>
            <a:lvl4pPr marL="652266" indent="0">
              <a:buFont typeface="Wingdings" panose="05000000000000000000" pitchFamily="2" charset="2"/>
              <a:buNone/>
              <a:defRPr sz="1400" b="0"/>
            </a:lvl4pPr>
            <a:lvl5pPr marL="853819" indent="0">
              <a:buFont typeface="Wingdings" panose="05000000000000000000" pitchFamily="2" charset="2"/>
              <a:buNone/>
              <a:tabLst/>
              <a:defRPr sz="14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28889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9248715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1" y="457200"/>
            <a:ext cx="5508419" cy="372410"/>
          </a:xfrm>
        </p:spPr>
        <p:txBody>
          <a:bodyPr tIns="64008"/>
          <a:lstStyle>
            <a:lvl1pPr>
              <a:defRPr sz="1999"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80595304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A1329-D707-016A-6492-D4EA16C369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2ED3A6-BFAF-75F4-27D6-D75BCD8CCC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9D9DBD-C895-A278-908A-F774F984986A}"/>
              </a:ext>
            </a:extLst>
          </p:cNvPr>
          <p:cNvSpPr>
            <a:spLocks noGrp="1"/>
          </p:cNvSpPr>
          <p:nvPr>
            <p:ph type="dt" sz="half" idx="10"/>
          </p:nvPr>
        </p:nvSpPr>
        <p:spPr/>
        <p:txBody>
          <a:bodyPr/>
          <a:lstStyle/>
          <a:p>
            <a:fld id="{153CA2C0-F725-4AB8-867D-9AC433C192FC}" type="datetimeFigureOut">
              <a:rPr lang="en-US" smtClean="0"/>
              <a:t>8/18/2026</a:t>
            </a:fld>
            <a:endParaRPr lang="en-US"/>
          </a:p>
        </p:txBody>
      </p:sp>
      <p:sp>
        <p:nvSpPr>
          <p:cNvPr id="5" name="Footer Placeholder 4">
            <a:extLst>
              <a:ext uri="{FF2B5EF4-FFF2-40B4-BE49-F238E27FC236}">
                <a16:creationId xmlns:a16="http://schemas.microsoft.com/office/drawing/2014/main" id="{D43FAD8B-C267-95D7-1385-EDAD4B59BF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F679BA-F8C4-DC56-F3AD-4A22FA1C5C8A}"/>
              </a:ext>
            </a:extLst>
          </p:cNvPr>
          <p:cNvSpPr>
            <a:spLocks noGrp="1"/>
          </p:cNvSpPr>
          <p:nvPr>
            <p:ph type="sldNum" sz="quarter" idx="12"/>
          </p:nvPr>
        </p:nvSpPr>
        <p:spPr/>
        <p:txBody>
          <a:bodyPr/>
          <a:lstStyle/>
          <a:p>
            <a:fld id="{91007852-DAFD-4593-9958-6AED6B707DB6}" type="slidenum">
              <a:rPr lang="en-US" smtClean="0"/>
              <a:t>‹#›</a:t>
            </a:fld>
            <a:endParaRPr lang="en-US"/>
          </a:p>
        </p:txBody>
      </p:sp>
    </p:spTree>
    <p:extLst>
      <p:ext uri="{BB962C8B-B14F-4D97-AF65-F5344CB8AC3E}">
        <p14:creationId xmlns:p14="http://schemas.microsoft.com/office/powerpoint/2010/main" val="33748611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4" y="2016461"/>
            <a:ext cx="4158362" cy="1107739"/>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1" y="3535541"/>
            <a:ext cx="4162425" cy="338426"/>
          </a:xfrm>
        </p:spPr>
        <p:txBody>
          <a:bodyPr/>
          <a:lstStyle>
            <a:lvl1pPr marL="0" indent="0">
              <a:buNone/>
              <a:defRPr sz="2199">
                <a:latin typeface="+mn-lt"/>
              </a:defRPr>
            </a:lvl1pPr>
            <a:lvl2pPr marL="228531" indent="0">
              <a:buNone/>
              <a:defRPr/>
            </a:lvl2pPr>
            <a:lvl3pPr marL="457063" indent="0">
              <a:buNone/>
              <a:defRPr/>
            </a:lvl3pPr>
            <a:lvl4pPr marL="661789" indent="0">
              <a:buNone/>
              <a:defRPr/>
            </a:lvl4pPr>
            <a:lvl5pPr marL="855406" indent="0">
              <a:buNone/>
              <a:defRPr/>
            </a:lvl5pPr>
          </a:lstStyle>
          <a:p>
            <a:pPr lvl="0"/>
            <a:r>
              <a:rPr lang="en-US"/>
              <a:t>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116329535"/>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4" y="2873545"/>
            <a:ext cx="4159950" cy="110773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4057918747"/>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em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462" rtl="0" eaLnBrk="1" latinLnBrk="0" hangingPunct="1">
              <a:lnSpc>
                <a:spcPct val="90000"/>
              </a:lnSpc>
              <a:spcBef>
                <a:spcPct val="0"/>
              </a:spcBef>
              <a:buNone/>
              <a:defRPr lang="en-US" sz="3599" b="0" kern="1200" cap="none" spc="-50" baseline="0" dirty="0">
                <a:ln w="3175">
                  <a:noFill/>
                </a:ln>
                <a:solidFill>
                  <a:srgbClr val="50E6FF"/>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199"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2757148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emo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462" rtl="0" eaLnBrk="1" latinLnBrk="0" hangingPunct="1">
              <a:lnSpc>
                <a:spcPct val="90000"/>
              </a:lnSpc>
              <a:spcBef>
                <a:spcPct val="0"/>
              </a:spcBef>
              <a:buNone/>
              <a:defRPr lang="en-US" sz="3599"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199"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623959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462" rtl="0" eaLnBrk="1" latinLnBrk="0" hangingPunct="1">
              <a:lnSpc>
                <a:spcPct val="90000"/>
              </a:lnSpc>
              <a:spcBef>
                <a:spcPct val="0"/>
              </a:spcBef>
              <a:buNone/>
              <a:defRPr lang="en-US" sz="3599" b="0" kern="1200" cap="none" spc="-50" baseline="0" dirty="0">
                <a:ln w="3175">
                  <a:noFill/>
                </a:ln>
                <a:solidFill>
                  <a:srgbClr val="50E6FF"/>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1689931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462" rtl="0" eaLnBrk="1" latinLnBrk="0" hangingPunct="1">
              <a:lnSpc>
                <a:spcPct val="90000"/>
              </a:lnSpc>
              <a:spcBef>
                <a:spcPct val="0"/>
              </a:spcBef>
              <a:buNone/>
              <a:defRPr lang="en-US" sz="3599"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764668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0575819"/>
      </p:ext>
    </p:extLst>
  </p:cSld>
  <p:clrMapOvr>
    <a:masterClrMapping/>
  </p:clrMapOvr>
  <p:transition>
    <p:fade/>
  </p:transition>
  <p:extLst>
    <p:ext uri="{DCECCB84-F9BA-43D5-87BE-67443E8EF086}">
      <p15:sldGuideLst xmlns:p15="http://schemas.microsoft.com/office/powerpoint/2012/main">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Blank 2">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3449628"/>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4" y="1436690"/>
            <a:ext cx="11018520" cy="1908215"/>
          </a:xfrm>
        </p:spPr>
        <p:txBody>
          <a:bodyPr/>
          <a:lstStyle>
            <a:lvl1pPr marL="0" indent="0">
              <a:buNone/>
              <a:defRPr sz="2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80679126"/>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guide id="3" orient="horz" pos="288">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osing logo slide">
    <p:spTree>
      <p:nvGrpSpPr>
        <p:cNvPr id="1" name=""/>
        <p:cNvGrpSpPr/>
        <p:nvPr/>
      </p:nvGrpSpPr>
      <p:grpSpPr>
        <a:xfrm>
          <a:off x="0" y="0"/>
          <a:ext cx="0" cy="0"/>
          <a:chOff x="0" y="0"/>
          <a:chExt cx="0" cy="0"/>
        </a:xfrm>
      </p:grpSpPr>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584201" y="585788"/>
            <a:ext cx="1366245" cy="292608"/>
          </a:xfrm>
          <a:prstGeom prst="rect">
            <a:avLst/>
          </a:prstGeom>
        </p:spPr>
      </p:pic>
      <p:sp>
        <p:nvSpPr>
          <p:cNvPr id="2" name="Text Box 3" descr="This is a copyright notice that should be included on the final slide."/>
          <p:cNvSpPr txBox="1">
            <a:spLocks noChangeArrowheads="1"/>
          </p:cNvSpPr>
          <p:nvPr userDrawn="1"/>
        </p:nvSpPr>
        <p:spPr bwMode="blackWhite">
          <a:xfrm>
            <a:off x="584201"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marL="0" marR="0" lvl="0" indent="0" algn="l" defTabSz="932010" rtl="0" eaLnBrk="0" fontAlgn="auto" latinLnBrk="0" hangingPunct="0">
              <a:lnSpc>
                <a:spcPct val="100000"/>
              </a:lnSpc>
              <a:spcBef>
                <a:spcPts val="0"/>
              </a:spcBef>
              <a:spcAft>
                <a:spcPts val="0"/>
              </a:spcAft>
              <a:buClrTx/>
              <a:buSzTx/>
              <a:buFontTx/>
              <a:buNone/>
              <a:tabLst/>
              <a:defRPr/>
            </a:pPr>
            <a:r>
              <a:rPr kumimoji="0" lang="en-US" sz="7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rPr>
              <a:t>© Copyright Microsoft Corporation. All rights reserved. </a:t>
            </a:r>
          </a:p>
        </p:txBody>
      </p:sp>
    </p:spTree>
    <p:extLst>
      <p:ext uri="{BB962C8B-B14F-4D97-AF65-F5344CB8AC3E}">
        <p14:creationId xmlns:p14="http://schemas.microsoft.com/office/powerpoint/2010/main" val="74320157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9F67B-8CE6-CA55-AF39-3DF1F1B5DF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BA4DF1-7C89-3DA5-3188-FF27A20689B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4827D4-04B0-A3B2-BACC-AD83664EAF78}"/>
              </a:ext>
            </a:extLst>
          </p:cNvPr>
          <p:cNvSpPr>
            <a:spLocks noGrp="1"/>
          </p:cNvSpPr>
          <p:nvPr>
            <p:ph type="dt" sz="half" idx="10"/>
          </p:nvPr>
        </p:nvSpPr>
        <p:spPr/>
        <p:txBody>
          <a:bodyPr/>
          <a:lstStyle/>
          <a:p>
            <a:fld id="{153CA2C0-F725-4AB8-867D-9AC433C192FC}" type="datetimeFigureOut">
              <a:rPr lang="en-US" smtClean="0"/>
              <a:t>8/18/2026</a:t>
            </a:fld>
            <a:endParaRPr lang="en-US"/>
          </a:p>
        </p:txBody>
      </p:sp>
      <p:sp>
        <p:nvSpPr>
          <p:cNvPr id="5" name="Footer Placeholder 4">
            <a:extLst>
              <a:ext uri="{FF2B5EF4-FFF2-40B4-BE49-F238E27FC236}">
                <a16:creationId xmlns:a16="http://schemas.microsoft.com/office/drawing/2014/main" id="{AC9E629A-1190-4B16-281A-0997ACA389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59B128-5337-3EA3-93BE-171CAA338779}"/>
              </a:ext>
            </a:extLst>
          </p:cNvPr>
          <p:cNvSpPr>
            <a:spLocks noGrp="1"/>
          </p:cNvSpPr>
          <p:nvPr>
            <p:ph type="sldNum" sz="quarter" idx="12"/>
          </p:nvPr>
        </p:nvSpPr>
        <p:spPr/>
        <p:txBody>
          <a:bodyPr/>
          <a:lstStyle/>
          <a:p>
            <a:fld id="{91007852-DAFD-4593-9958-6AED6B707DB6}" type="slidenum">
              <a:rPr lang="en-US" smtClean="0"/>
              <a:t>‹#›</a:t>
            </a:fld>
            <a:endParaRPr lang="en-US"/>
          </a:p>
        </p:txBody>
      </p:sp>
    </p:spTree>
    <p:extLst>
      <p:ext uri="{BB962C8B-B14F-4D97-AF65-F5344CB8AC3E}">
        <p14:creationId xmlns:p14="http://schemas.microsoft.com/office/powerpoint/2010/main" val="4776039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ck Notes slide Layout">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1" y="1436690"/>
            <a:ext cx="11018838" cy="2215991"/>
          </a:xfrm>
        </p:spPr>
        <p:txBody>
          <a:bodyPr>
            <a:spAutoFit/>
          </a:bodyPr>
          <a:lstStyle>
            <a:lvl1pPr>
              <a:defRPr sz="3599">
                <a:latin typeface="+mn-lt"/>
              </a:defRPr>
            </a:lvl1pPr>
            <a:lvl2pPr>
              <a:defRPr sz="2799">
                <a:latin typeface="+mn-lt"/>
              </a:defRPr>
            </a:lvl2pPr>
            <a:lvl3pPr>
              <a:defRPr sz="2399">
                <a:latin typeface="+mn-lt"/>
              </a:defRPr>
            </a:lvl3pPr>
            <a:lvl4pPr>
              <a:defRPr sz="1999">
                <a:latin typeface="+mn-lt"/>
              </a:defRPr>
            </a:lvl4pPr>
            <a:lvl5pPr>
              <a:defRPr sz="1799">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40"/>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699" spc="-51"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330051536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6370881"/>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Blank ligh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1710399"/>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4">
          <p15:clr>
            <a:srgbClr val="5ACBF0"/>
          </p15:clr>
        </p15:guide>
        <p15:guide id="3" orient="horz" pos="288">
          <p15:clr>
            <a:srgbClr val="5ACBF0"/>
          </p15:clr>
        </p15:guide>
        <p15:guide id="4" orient="horz" pos="768">
          <p15:clr>
            <a:srgbClr val="FBAE40"/>
          </p15:clr>
        </p15:guide>
        <p15:guide id="5" orient="horz" pos="35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3C8C3-33D5-DEA0-FD9D-D33C783E10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2F60CA-8B3B-25DF-6487-BB72D23A5C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F590DE6-8D30-E0A7-0ABA-7E145BAC8F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05109B-4D51-B8E5-525A-254A4AAF5F64}"/>
              </a:ext>
            </a:extLst>
          </p:cNvPr>
          <p:cNvSpPr>
            <a:spLocks noGrp="1"/>
          </p:cNvSpPr>
          <p:nvPr>
            <p:ph type="dt" sz="half" idx="10"/>
          </p:nvPr>
        </p:nvSpPr>
        <p:spPr/>
        <p:txBody>
          <a:bodyPr/>
          <a:lstStyle/>
          <a:p>
            <a:fld id="{153CA2C0-F725-4AB8-867D-9AC433C192FC}" type="datetimeFigureOut">
              <a:rPr lang="en-US" smtClean="0"/>
              <a:t>8/18/2026</a:t>
            </a:fld>
            <a:endParaRPr lang="en-US"/>
          </a:p>
        </p:txBody>
      </p:sp>
      <p:sp>
        <p:nvSpPr>
          <p:cNvPr id="6" name="Footer Placeholder 5">
            <a:extLst>
              <a:ext uri="{FF2B5EF4-FFF2-40B4-BE49-F238E27FC236}">
                <a16:creationId xmlns:a16="http://schemas.microsoft.com/office/drawing/2014/main" id="{85D4790F-A939-43E7-39C9-63E016C89D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F62E24-3CF3-94F5-662D-9800B27612EB}"/>
              </a:ext>
            </a:extLst>
          </p:cNvPr>
          <p:cNvSpPr>
            <a:spLocks noGrp="1"/>
          </p:cNvSpPr>
          <p:nvPr>
            <p:ph type="sldNum" sz="quarter" idx="12"/>
          </p:nvPr>
        </p:nvSpPr>
        <p:spPr/>
        <p:txBody>
          <a:bodyPr/>
          <a:lstStyle/>
          <a:p>
            <a:fld id="{91007852-DAFD-4593-9958-6AED6B707DB6}" type="slidenum">
              <a:rPr lang="en-US" smtClean="0"/>
              <a:t>‹#›</a:t>
            </a:fld>
            <a:endParaRPr lang="en-US"/>
          </a:p>
        </p:txBody>
      </p:sp>
    </p:spTree>
    <p:extLst>
      <p:ext uri="{BB962C8B-B14F-4D97-AF65-F5344CB8AC3E}">
        <p14:creationId xmlns:p14="http://schemas.microsoft.com/office/powerpoint/2010/main" val="874048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DEF86-126D-4446-9044-B1AF1354550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19B5FCC-7972-3EF6-DC89-9AC5DF7A7C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A5FC92-7C48-9F5A-7743-B4173073D5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3879E53-02A7-394A-2CEE-6BEAB976D9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D0F718E-4A05-C592-B339-28FC473E4C8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2544DC-7688-FD0F-D9C0-6ACB2070FFF2}"/>
              </a:ext>
            </a:extLst>
          </p:cNvPr>
          <p:cNvSpPr>
            <a:spLocks noGrp="1"/>
          </p:cNvSpPr>
          <p:nvPr>
            <p:ph type="dt" sz="half" idx="10"/>
          </p:nvPr>
        </p:nvSpPr>
        <p:spPr/>
        <p:txBody>
          <a:bodyPr/>
          <a:lstStyle/>
          <a:p>
            <a:fld id="{153CA2C0-F725-4AB8-867D-9AC433C192FC}" type="datetimeFigureOut">
              <a:rPr lang="en-US" smtClean="0"/>
              <a:t>8/18/2026</a:t>
            </a:fld>
            <a:endParaRPr lang="en-US"/>
          </a:p>
        </p:txBody>
      </p:sp>
      <p:sp>
        <p:nvSpPr>
          <p:cNvPr id="8" name="Footer Placeholder 7">
            <a:extLst>
              <a:ext uri="{FF2B5EF4-FFF2-40B4-BE49-F238E27FC236}">
                <a16:creationId xmlns:a16="http://schemas.microsoft.com/office/drawing/2014/main" id="{815644E7-3F25-016B-464A-F29B9AE5785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334044-0F0E-6E6A-0890-4A6DFA6B5E78}"/>
              </a:ext>
            </a:extLst>
          </p:cNvPr>
          <p:cNvSpPr>
            <a:spLocks noGrp="1"/>
          </p:cNvSpPr>
          <p:nvPr>
            <p:ph type="sldNum" sz="quarter" idx="12"/>
          </p:nvPr>
        </p:nvSpPr>
        <p:spPr/>
        <p:txBody>
          <a:bodyPr/>
          <a:lstStyle/>
          <a:p>
            <a:fld id="{91007852-DAFD-4593-9958-6AED6B707DB6}" type="slidenum">
              <a:rPr lang="en-US" smtClean="0"/>
              <a:t>‹#›</a:t>
            </a:fld>
            <a:endParaRPr lang="en-US"/>
          </a:p>
        </p:txBody>
      </p:sp>
    </p:spTree>
    <p:extLst>
      <p:ext uri="{BB962C8B-B14F-4D97-AF65-F5344CB8AC3E}">
        <p14:creationId xmlns:p14="http://schemas.microsoft.com/office/powerpoint/2010/main" val="753333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4982E-1DF2-A1F8-AA3C-C79B779689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C018F0-D8B9-E731-9359-DA100DB32793}"/>
              </a:ext>
            </a:extLst>
          </p:cNvPr>
          <p:cNvSpPr>
            <a:spLocks noGrp="1"/>
          </p:cNvSpPr>
          <p:nvPr>
            <p:ph type="dt" sz="half" idx="10"/>
          </p:nvPr>
        </p:nvSpPr>
        <p:spPr/>
        <p:txBody>
          <a:bodyPr/>
          <a:lstStyle/>
          <a:p>
            <a:fld id="{153CA2C0-F725-4AB8-867D-9AC433C192FC}" type="datetimeFigureOut">
              <a:rPr lang="en-US" smtClean="0"/>
              <a:t>8/18/2026</a:t>
            </a:fld>
            <a:endParaRPr lang="en-US"/>
          </a:p>
        </p:txBody>
      </p:sp>
      <p:sp>
        <p:nvSpPr>
          <p:cNvPr id="4" name="Footer Placeholder 3">
            <a:extLst>
              <a:ext uri="{FF2B5EF4-FFF2-40B4-BE49-F238E27FC236}">
                <a16:creationId xmlns:a16="http://schemas.microsoft.com/office/drawing/2014/main" id="{6B3B595E-78BC-12C1-487E-487584EE1A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A5A4F49-B67F-773B-9B6C-32220D8D0AC0}"/>
              </a:ext>
            </a:extLst>
          </p:cNvPr>
          <p:cNvSpPr>
            <a:spLocks noGrp="1"/>
          </p:cNvSpPr>
          <p:nvPr>
            <p:ph type="sldNum" sz="quarter" idx="12"/>
          </p:nvPr>
        </p:nvSpPr>
        <p:spPr/>
        <p:txBody>
          <a:bodyPr/>
          <a:lstStyle/>
          <a:p>
            <a:fld id="{91007852-DAFD-4593-9958-6AED6B707DB6}" type="slidenum">
              <a:rPr lang="en-US" smtClean="0"/>
              <a:t>‹#›</a:t>
            </a:fld>
            <a:endParaRPr lang="en-US"/>
          </a:p>
        </p:txBody>
      </p:sp>
    </p:spTree>
    <p:extLst>
      <p:ext uri="{BB962C8B-B14F-4D97-AF65-F5344CB8AC3E}">
        <p14:creationId xmlns:p14="http://schemas.microsoft.com/office/powerpoint/2010/main" val="1898004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D90F69-287B-CC72-F87B-D2FE7AAF8EED}"/>
              </a:ext>
            </a:extLst>
          </p:cNvPr>
          <p:cNvSpPr>
            <a:spLocks noGrp="1"/>
          </p:cNvSpPr>
          <p:nvPr>
            <p:ph type="dt" sz="half" idx="10"/>
          </p:nvPr>
        </p:nvSpPr>
        <p:spPr/>
        <p:txBody>
          <a:bodyPr/>
          <a:lstStyle/>
          <a:p>
            <a:fld id="{153CA2C0-F725-4AB8-867D-9AC433C192FC}" type="datetimeFigureOut">
              <a:rPr lang="en-US" smtClean="0"/>
              <a:t>8/18/2026</a:t>
            </a:fld>
            <a:endParaRPr lang="en-US"/>
          </a:p>
        </p:txBody>
      </p:sp>
      <p:sp>
        <p:nvSpPr>
          <p:cNvPr id="3" name="Footer Placeholder 2">
            <a:extLst>
              <a:ext uri="{FF2B5EF4-FFF2-40B4-BE49-F238E27FC236}">
                <a16:creationId xmlns:a16="http://schemas.microsoft.com/office/drawing/2014/main" id="{2344EA72-5D9C-6CCA-7AFA-05DA893CB4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BAE344D-3257-30EF-0FB1-E103ED76BCE1}"/>
              </a:ext>
            </a:extLst>
          </p:cNvPr>
          <p:cNvSpPr>
            <a:spLocks noGrp="1"/>
          </p:cNvSpPr>
          <p:nvPr>
            <p:ph type="sldNum" sz="quarter" idx="12"/>
          </p:nvPr>
        </p:nvSpPr>
        <p:spPr/>
        <p:txBody>
          <a:bodyPr/>
          <a:lstStyle/>
          <a:p>
            <a:fld id="{91007852-DAFD-4593-9958-6AED6B707DB6}" type="slidenum">
              <a:rPr lang="en-US" smtClean="0"/>
              <a:t>‹#›</a:t>
            </a:fld>
            <a:endParaRPr lang="en-US"/>
          </a:p>
        </p:txBody>
      </p:sp>
    </p:spTree>
    <p:extLst>
      <p:ext uri="{BB962C8B-B14F-4D97-AF65-F5344CB8AC3E}">
        <p14:creationId xmlns:p14="http://schemas.microsoft.com/office/powerpoint/2010/main" val="2897794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EEA89-EAC0-A7E4-6C38-1D46D68A42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BB0C7D-57CF-14BC-88FB-CA70F14A20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FD34412-5D01-B9E3-F7D2-0F45203465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54A9CB-0A4B-8CCE-C3B9-45C1C6DE4CDD}"/>
              </a:ext>
            </a:extLst>
          </p:cNvPr>
          <p:cNvSpPr>
            <a:spLocks noGrp="1"/>
          </p:cNvSpPr>
          <p:nvPr>
            <p:ph type="dt" sz="half" idx="10"/>
          </p:nvPr>
        </p:nvSpPr>
        <p:spPr/>
        <p:txBody>
          <a:bodyPr/>
          <a:lstStyle/>
          <a:p>
            <a:fld id="{153CA2C0-F725-4AB8-867D-9AC433C192FC}" type="datetimeFigureOut">
              <a:rPr lang="en-US" smtClean="0"/>
              <a:t>8/18/2026</a:t>
            </a:fld>
            <a:endParaRPr lang="en-US"/>
          </a:p>
        </p:txBody>
      </p:sp>
      <p:sp>
        <p:nvSpPr>
          <p:cNvPr id="6" name="Footer Placeholder 5">
            <a:extLst>
              <a:ext uri="{FF2B5EF4-FFF2-40B4-BE49-F238E27FC236}">
                <a16:creationId xmlns:a16="http://schemas.microsoft.com/office/drawing/2014/main" id="{6BC30FA2-EEAD-DF14-8815-54451CB296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315DB7-10A4-6675-B871-F7F1F3508137}"/>
              </a:ext>
            </a:extLst>
          </p:cNvPr>
          <p:cNvSpPr>
            <a:spLocks noGrp="1"/>
          </p:cNvSpPr>
          <p:nvPr>
            <p:ph type="sldNum" sz="quarter" idx="12"/>
          </p:nvPr>
        </p:nvSpPr>
        <p:spPr/>
        <p:txBody>
          <a:bodyPr/>
          <a:lstStyle/>
          <a:p>
            <a:fld id="{91007852-DAFD-4593-9958-6AED6B707DB6}" type="slidenum">
              <a:rPr lang="en-US" smtClean="0"/>
              <a:t>‹#›</a:t>
            </a:fld>
            <a:endParaRPr lang="en-US"/>
          </a:p>
        </p:txBody>
      </p:sp>
    </p:spTree>
    <p:extLst>
      <p:ext uri="{BB962C8B-B14F-4D97-AF65-F5344CB8AC3E}">
        <p14:creationId xmlns:p14="http://schemas.microsoft.com/office/powerpoint/2010/main" val="1485688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9B57C-D3EB-B500-0D06-F6D7C4529E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C216AC-E7D1-03A2-2864-599543AD2F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D27F10-C681-049C-15E6-A239A4ACEA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6B5EFE-781A-2725-111D-29BE34836FB9}"/>
              </a:ext>
            </a:extLst>
          </p:cNvPr>
          <p:cNvSpPr>
            <a:spLocks noGrp="1"/>
          </p:cNvSpPr>
          <p:nvPr>
            <p:ph type="dt" sz="half" idx="10"/>
          </p:nvPr>
        </p:nvSpPr>
        <p:spPr/>
        <p:txBody>
          <a:bodyPr/>
          <a:lstStyle/>
          <a:p>
            <a:fld id="{153CA2C0-F725-4AB8-867D-9AC433C192FC}" type="datetimeFigureOut">
              <a:rPr lang="en-US" smtClean="0"/>
              <a:t>8/18/2026</a:t>
            </a:fld>
            <a:endParaRPr lang="en-US"/>
          </a:p>
        </p:txBody>
      </p:sp>
      <p:sp>
        <p:nvSpPr>
          <p:cNvPr id="6" name="Footer Placeholder 5">
            <a:extLst>
              <a:ext uri="{FF2B5EF4-FFF2-40B4-BE49-F238E27FC236}">
                <a16:creationId xmlns:a16="http://schemas.microsoft.com/office/drawing/2014/main" id="{DE147F13-3EA0-4ACD-577E-5E4B1532C6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F26217-D30E-235A-2594-CFF750ED3EB6}"/>
              </a:ext>
            </a:extLst>
          </p:cNvPr>
          <p:cNvSpPr>
            <a:spLocks noGrp="1"/>
          </p:cNvSpPr>
          <p:nvPr>
            <p:ph type="sldNum" sz="quarter" idx="12"/>
          </p:nvPr>
        </p:nvSpPr>
        <p:spPr/>
        <p:txBody>
          <a:bodyPr/>
          <a:lstStyle/>
          <a:p>
            <a:fld id="{91007852-DAFD-4593-9958-6AED6B707DB6}" type="slidenum">
              <a:rPr lang="en-US" smtClean="0"/>
              <a:t>‹#›</a:t>
            </a:fld>
            <a:endParaRPr lang="en-US"/>
          </a:p>
        </p:txBody>
      </p:sp>
    </p:spTree>
    <p:extLst>
      <p:ext uri="{BB962C8B-B14F-4D97-AF65-F5344CB8AC3E}">
        <p14:creationId xmlns:p14="http://schemas.microsoft.com/office/powerpoint/2010/main" val="1247515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image" Target="../media/image1.emf"/><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4D2476-76C6-E1FD-1852-611E239E90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351EE4-70A4-0196-B521-58F7AF1529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09B425-2315-96A9-42E1-9AC0734575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53CA2C0-F725-4AB8-867D-9AC433C192FC}" type="datetimeFigureOut">
              <a:rPr lang="en-US" smtClean="0"/>
              <a:t>8/18/2026</a:t>
            </a:fld>
            <a:endParaRPr lang="en-US"/>
          </a:p>
        </p:txBody>
      </p:sp>
      <p:sp>
        <p:nvSpPr>
          <p:cNvPr id="5" name="Footer Placeholder 4">
            <a:extLst>
              <a:ext uri="{FF2B5EF4-FFF2-40B4-BE49-F238E27FC236}">
                <a16:creationId xmlns:a16="http://schemas.microsoft.com/office/drawing/2014/main" id="{901789A1-9534-0313-235F-C9CC454168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4394AE5-37DA-57E8-5B11-9CC70C008C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1007852-DAFD-4593-9958-6AED6B707DB6}" type="slidenum">
              <a:rPr lang="en-US" smtClean="0"/>
              <a:t>‹#›</a:t>
            </a:fld>
            <a:endParaRPr lang="en-US"/>
          </a:p>
        </p:txBody>
      </p:sp>
    </p:spTree>
    <p:extLst>
      <p:ext uri="{BB962C8B-B14F-4D97-AF65-F5344CB8AC3E}">
        <p14:creationId xmlns:p14="http://schemas.microsoft.com/office/powerpoint/2010/main" val="6997623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4"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1" y="1435505"/>
            <a:ext cx="11018520" cy="1612749"/>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1"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marL="0" marR="0" lvl="0" indent="0" algn="ctr" defTabSz="932192" rtl="0" eaLnBrk="1" fontAlgn="base" latinLnBrk="0" hangingPunct="1">
              <a:lnSpc>
                <a:spcPct val="90000"/>
              </a:lnSpc>
              <a:spcBef>
                <a:spcPct val="0"/>
              </a:spcBef>
              <a:spcAft>
                <a:spcPct val="0"/>
              </a:spcAft>
              <a:buClrTx/>
              <a:buSzTx/>
              <a:buFontTx/>
              <a:buNone/>
              <a:tabLst/>
              <a:defRPr/>
            </a:pPr>
            <a:endParaRPr kumimoji="0" lang="en-US" sz="2399"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marL="0" marR="0" lvl="0" indent="0" algn="ctr" defTabSz="932192" rtl="0" eaLnBrk="1" fontAlgn="base" latinLnBrk="0" hangingPunct="1">
              <a:lnSpc>
                <a:spcPct val="90000"/>
              </a:lnSpc>
              <a:spcBef>
                <a:spcPct val="0"/>
              </a:spcBef>
              <a:spcAft>
                <a:spcPct val="0"/>
              </a:spcAft>
              <a:buClrTx/>
              <a:buSzTx/>
              <a:buFontTx/>
              <a:buNone/>
              <a:tabLst/>
              <a:defRPr/>
            </a:pPr>
            <a:endParaRPr kumimoji="0" lang="en-US" sz="2399"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23"/>
          <a:srcRect l="762"/>
          <a:stretch/>
        </p:blipFill>
        <p:spPr>
          <a:xfrm rot="5400000">
            <a:off x="9464500" y="2843774"/>
            <a:ext cx="6858000" cy="1170455"/>
          </a:xfrm>
          <a:prstGeom prst="rect">
            <a:avLst/>
          </a:prstGeom>
        </p:spPr>
      </p:pic>
    </p:spTree>
    <p:extLst>
      <p:ext uri="{BB962C8B-B14F-4D97-AF65-F5344CB8AC3E}">
        <p14:creationId xmlns:p14="http://schemas.microsoft.com/office/powerpoint/2010/main" val="25748690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transition>
    <p:fade/>
  </p:transition>
  <p:hf sldNum="0" hdr="0" ftr="0" dt="0"/>
  <p:txStyles>
    <p:titleStyle>
      <a:lvl1pPr algn="l" defTabSz="932462" rtl="0" eaLnBrk="1" latinLnBrk="0" hangingPunct="1">
        <a:lnSpc>
          <a:spcPct val="100000"/>
        </a:lnSpc>
        <a:spcBef>
          <a:spcPct val="0"/>
        </a:spcBef>
        <a:buNone/>
        <a:defRPr lang="en-US" sz="3599" b="0" kern="1200" cap="none" spc="-50" baseline="0" dirty="0" smtClean="0">
          <a:ln w="3175">
            <a:noFill/>
          </a:ln>
          <a:solidFill>
            <a:schemeClr val="tx1"/>
          </a:solidFill>
          <a:effectLst/>
          <a:latin typeface="+mj-lt"/>
          <a:ea typeface="+mn-ea"/>
          <a:cs typeface="Segoe UI" pitchFamily="34" charset="0"/>
        </a:defRPr>
      </a:lvl1pPr>
    </p:titleStyle>
    <p:bodyStyle>
      <a:lvl1pPr marL="228531" marR="0" indent="-228531" algn="l" defTabSz="93246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799" kern="1200" spc="0" baseline="0">
          <a:gradFill>
            <a:gsLst>
              <a:gs pos="1250">
                <a:schemeClr val="tx1"/>
              </a:gs>
              <a:gs pos="100000">
                <a:schemeClr val="tx1"/>
              </a:gs>
            </a:gsLst>
            <a:lin ang="5400000" scaled="0"/>
          </a:gradFill>
          <a:latin typeface="+mn-lt"/>
          <a:ea typeface="+mn-ea"/>
          <a:cs typeface="Segoe UI" panose="020B0502040204020203" pitchFamily="34" charset="0"/>
        </a:defRPr>
      </a:lvl1pPr>
      <a:lvl2pPr marL="457063" marR="0" indent="-228531" algn="l" defTabSz="93246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999" kern="1200" spc="0" baseline="0">
          <a:gradFill>
            <a:gsLst>
              <a:gs pos="1250">
                <a:schemeClr val="tx1"/>
              </a:gs>
              <a:gs pos="100000">
                <a:schemeClr val="tx1"/>
              </a:gs>
            </a:gsLst>
            <a:lin ang="5400000" scaled="0"/>
          </a:gradFill>
          <a:latin typeface="+mn-lt"/>
          <a:ea typeface="+mn-ea"/>
          <a:cs typeface="+mn-cs"/>
        </a:defRPr>
      </a:lvl2pPr>
      <a:lvl3pPr marL="657028" marR="0" indent="-199965" algn="l" defTabSz="93246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710" marR="0" indent="-180921" algn="l" defTabSz="93246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631" marR="0" indent="-168225" algn="l" defTabSz="93246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4270" indent="-233116" algn="l" defTabSz="932462"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3030503" indent="-233116" algn="l" defTabSz="932462"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96734" indent="-233116" algn="l" defTabSz="932462"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962966" indent="-233116" algn="l" defTabSz="932462"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en-US"/>
      </a:defPPr>
      <a:lvl1pPr marL="0" algn="l" defTabSz="932462" rtl="0" eaLnBrk="1" latinLnBrk="0" hangingPunct="1">
        <a:defRPr sz="1799" kern="1200">
          <a:solidFill>
            <a:schemeClr val="tx1"/>
          </a:solidFill>
          <a:latin typeface="+mn-lt"/>
          <a:ea typeface="+mn-ea"/>
          <a:cs typeface="+mn-cs"/>
        </a:defRPr>
      </a:lvl1pPr>
      <a:lvl2pPr marL="466231" algn="l" defTabSz="932462" rtl="0" eaLnBrk="1" latinLnBrk="0" hangingPunct="1">
        <a:defRPr sz="1799" kern="1200">
          <a:solidFill>
            <a:schemeClr val="tx1"/>
          </a:solidFill>
          <a:latin typeface="+mn-lt"/>
          <a:ea typeface="+mn-ea"/>
          <a:cs typeface="+mn-cs"/>
        </a:defRPr>
      </a:lvl2pPr>
      <a:lvl3pPr marL="932462" algn="l" defTabSz="932462" rtl="0" eaLnBrk="1" latinLnBrk="0" hangingPunct="1">
        <a:defRPr sz="1799" kern="1200">
          <a:solidFill>
            <a:schemeClr val="tx1"/>
          </a:solidFill>
          <a:latin typeface="+mn-lt"/>
          <a:ea typeface="+mn-ea"/>
          <a:cs typeface="+mn-cs"/>
        </a:defRPr>
      </a:lvl3pPr>
      <a:lvl4pPr marL="1398693" algn="l" defTabSz="932462" rtl="0" eaLnBrk="1" latinLnBrk="0" hangingPunct="1">
        <a:defRPr sz="1799" kern="1200">
          <a:solidFill>
            <a:schemeClr val="tx1"/>
          </a:solidFill>
          <a:latin typeface="+mn-lt"/>
          <a:ea typeface="+mn-ea"/>
          <a:cs typeface="+mn-cs"/>
        </a:defRPr>
      </a:lvl4pPr>
      <a:lvl5pPr marL="1864924" algn="l" defTabSz="932462" rtl="0" eaLnBrk="1" latinLnBrk="0" hangingPunct="1">
        <a:defRPr sz="1799" kern="1200">
          <a:solidFill>
            <a:schemeClr val="tx1"/>
          </a:solidFill>
          <a:latin typeface="+mn-lt"/>
          <a:ea typeface="+mn-ea"/>
          <a:cs typeface="+mn-cs"/>
        </a:defRPr>
      </a:lvl5pPr>
      <a:lvl6pPr marL="2331156" algn="l" defTabSz="932462" rtl="0" eaLnBrk="1" latinLnBrk="0" hangingPunct="1">
        <a:defRPr sz="1799" kern="1200">
          <a:solidFill>
            <a:schemeClr val="tx1"/>
          </a:solidFill>
          <a:latin typeface="+mn-lt"/>
          <a:ea typeface="+mn-ea"/>
          <a:cs typeface="+mn-cs"/>
        </a:defRPr>
      </a:lvl6pPr>
      <a:lvl7pPr marL="2797387" algn="l" defTabSz="932462" rtl="0" eaLnBrk="1" latinLnBrk="0" hangingPunct="1">
        <a:defRPr sz="1799" kern="1200">
          <a:solidFill>
            <a:schemeClr val="tx1"/>
          </a:solidFill>
          <a:latin typeface="+mn-lt"/>
          <a:ea typeface="+mn-ea"/>
          <a:cs typeface="+mn-cs"/>
        </a:defRPr>
      </a:lvl7pPr>
      <a:lvl8pPr marL="3263618" algn="l" defTabSz="932462" rtl="0" eaLnBrk="1" latinLnBrk="0" hangingPunct="1">
        <a:defRPr sz="1799" kern="1200">
          <a:solidFill>
            <a:schemeClr val="tx1"/>
          </a:solidFill>
          <a:latin typeface="+mn-lt"/>
          <a:ea typeface="+mn-ea"/>
          <a:cs typeface="+mn-cs"/>
        </a:defRPr>
      </a:lvl8pPr>
      <a:lvl9pPr marL="3729850" algn="l" defTabSz="932462"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7.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C8463-E756-76B5-D1B7-DE010E60AFA6}"/>
            </a:ext>
          </a:extLst>
        </p:cNvPr>
        <p:cNvGrpSpPr/>
        <p:nvPr/>
      </p:nvGrpSpPr>
      <p:grpSpPr>
        <a:xfrm>
          <a:off x="0" y="0"/>
          <a:ext cx="0" cy="0"/>
          <a:chOff x="0" y="0"/>
          <a:chExt cx="0" cy="0"/>
        </a:xfrm>
      </p:grpSpPr>
      <p:sp>
        <p:nvSpPr>
          <p:cNvPr id="1044" name="Rectangle 1043">
            <a:extLst>
              <a:ext uri="{FF2B5EF4-FFF2-40B4-BE49-F238E27FC236}">
                <a16:creationId xmlns:a16="http://schemas.microsoft.com/office/drawing/2014/main" id="{CA7BF070-2E3C-9D02-4047-C34675C7714D}"/>
              </a:ext>
            </a:extLst>
          </p:cNvPr>
          <p:cNvSpPr/>
          <p:nvPr/>
        </p:nvSpPr>
        <p:spPr bwMode="auto">
          <a:xfrm>
            <a:off x="5476931" y="744249"/>
            <a:ext cx="1448592" cy="6055627"/>
          </a:xfrm>
          <a:prstGeom prst="rect">
            <a:avLst/>
          </a:prstGeom>
          <a:solidFill>
            <a:srgbClr val="FFC000">
              <a:alpha val="27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1041" name="Rectangle 1040">
            <a:extLst>
              <a:ext uri="{FF2B5EF4-FFF2-40B4-BE49-F238E27FC236}">
                <a16:creationId xmlns:a16="http://schemas.microsoft.com/office/drawing/2014/main" id="{D76A0DA0-2875-4C80-C056-D0A3080AACAC}"/>
              </a:ext>
            </a:extLst>
          </p:cNvPr>
          <p:cNvSpPr/>
          <p:nvPr/>
        </p:nvSpPr>
        <p:spPr bwMode="auto">
          <a:xfrm>
            <a:off x="6926857" y="740410"/>
            <a:ext cx="1408014" cy="6055627"/>
          </a:xfrm>
          <a:prstGeom prst="rect">
            <a:avLst/>
          </a:prstGeom>
          <a:solidFill>
            <a:srgbClr val="FFFF00">
              <a:alpha val="27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1040" name="Rectangle 1039">
            <a:extLst>
              <a:ext uri="{FF2B5EF4-FFF2-40B4-BE49-F238E27FC236}">
                <a16:creationId xmlns:a16="http://schemas.microsoft.com/office/drawing/2014/main" id="{DA3C14AB-D59D-4BDE-08AC-FD02444B8D7D}"/>
              </a:ext>
            </a:extLst>
          </p:cNvPr>
          <p:cNvSpPr/>
          <p:nvPr/>
        </p:nvSpPr>
        <p:spPr bwMode="auto">
          <a:xfrm>
            <a:off x="8335710" y="735014"/>
            <a:ext cx="1366502" cy="6070259"/>
          </a:xfrm>
          <a:prstGeom prst="rect">
            <a:avLst/>
          </a:prstGeom>
          <a:solidFill>
            <a:srgbClr val="00B050">
              <a:alpha val="27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1037" name="Rectangle 1036">
            <a:extLst>
              <a:ext uri="{FF2B5EF4-FFF2-40B4-BE49-F238E27FC236}">
                <a16:creationId xmlns:a16="http://schemas.microsoft.com/office/drawing/2014/main" id="{D1D8AC92-7362-BB4F-12E5-8B0CDCB6184A}"/>
              </a:ext>
            </a:extLst>
          </p:cNvPr>
          <p:cNvSpPr/>
          <p:nvPr/>
        </p:nvSpPr>
        <p:spPr bwMode="auto">
          <a:xfrm>
            <a:off x="9705642" y="729941"/>
            <a:ext cx="1057779" cy="6067817"/>
          </a:xfrm>
          <a:prstGeom prst="rect">
            <a:avLst/>
          </a:prstGeom>
          <a:solidFill>
            <a:schemeClr val="accent1">
              <a:alpha val="2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1038" name="Rectangle 1037">
            <a:extLst>
              <a:ext uri="{FF2B5EF4-FFF2-40B4-BE49-F238E27FC236}">
                <a16:creationId xmlns:a16="http://schemas.microsoft.com/office/drawing/2014/main" id="{9B7CC3F5-F282-103E-3659-61294F63A1F4}"/>
              </a:ext>
            </a:extLst>
          </p:cNvPr>
          <p:cNvSpPr/>
          <p:nvPr/>
        </p:nvSpPr>
        <p:spPr bwMode="auto">
          <a:xfrm>
            <a:off x="10760850" y="729939"/>
            <a:ext cx="1326890" cy="6097985"/>
          </a:xfrm>
          <a:prstGeom prst="rect">
            <a:avLst/>
          </a:prstGeom>
          <a:solidFill>
            <a:srgbClr val="7030A0">
              <a:alpha val="27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grpSp>
        <p:nvGrpSpPr>
          <p:cNvPr id="150" name="Group 149">
            <a:extLst>
              <a:ext uri="{FF2B5EF4-FFF2-40B4-BE49-F238E27FC236}">
                <a16:creationId xmlns:a16="http://schemas.microsoft.com/office/drawing/2014/main" id="{A08A10D2-9239-E905-C0B1-0D1093A765A2}"/>
              </a:ext>
            </a:extLst>
          </p:cNvPr>
          <p:cNvGrpSpPr/>
          <p:nvPr/>
        </p:nvGrpSpPr>
        <p:grpSpPr>
          <a:xfrm>
            <a:off x="5081767" y="699883"/>
            <a:ext cx="633507" cy="6108359"/>
            <a:chOff x="4229486" y="1810261"/>
            <a:chExt cx="633671" cy="4174826"/>
          </a:xfrm>
        </p:grpSpPr>
        <p:cxnSp>
          <p:nvCxnSpPr>
            <p:cNvPr id="151" name="Straight Connector 150">
              <a:extLst>
                <a:ext uri="{FF2B5EF4-FFF2-40B4-BE49-F238E27FC236}">
                  <a16:creationId xmlns:a16="http://schemas.microsoft.com/office/drawing/2014/main" id="{E171CBD2-509C-FC1E-CEBD-4F94D38179DE}"/>
                </a:ext>
              </a:extLst>
            </p:cNvPr>
            <p:cNvCxnSpPr>
              <a:cxnSpLocks/>
            </p:cNvCxnSpPr>
            <p:nvPr/>
          </p:nvCxnSpPr>
          <p:spPr>
            <a:xfrm flipV="1">
              <a:off x="4544798" y="1810261"/>
              <a:ext cx="9061" cy="4025427"/>
            </a:xfrm>
            <a:prstGeom prst="line">
              <a:avLst/>
            </a:prstGeom>
            <a:noFill/>
            <a:ln w="47625" cap="flat" cmpd="sng" algn="ctr">
              <a:solidFill>
                <a:srgbClr val="FF0000"/>
              </a:solidFill>
              <a:prstDash val="solid"/>
              <a:miter lim="800000"/>
            </a:ln>
            <a:effectLst/>
          </p:spPr>
        </p:cxnSp>
        <p:sp>
          <p:nvSpPr>
            <p:cNvPr id="152" name="TextBox 151">
              <a:extLst>
                <a:ext uri="{FF2B5EF4-FFF2-40B4-BE49-F238E27FC236}">
                  <a16:creationId xmlns:a16="http://schemas.microsoft.com/office/drawing/2014/main" id="{85B7BE1E-6B0E-A325-F4A8-010F95BC0A15}"/>
                </a:ext>
              </a:extLst>
            </p:cNvPr>
            <p:cNvSpPr txBox="1"/>
            <p:nvPr/>
          </p:nvSpPr>
          <p:spPr>
            <a:xfrm>
              <a:off x="4229486" y="5806287"/>
              <a:ext cx="633671" cy="178800"/>
            </a:xfrm>
            <a:prstGeom prst="rect">
              <a:avLst/>
            </a:prstGeom>
            <a:noFill/>
          </p:spPr>
          <p:txBody>
            <a:bodyPr wrap="none" rtlCol="0">
              <a:spAutoFit/>
            </a:bodyPr>
            <a:lstStyle/>
            <a:p>
              <a:pPr defTabSz="914126">
                <a:defRPr/>
              </a:pPr>
              <a:r>
                <a:rPr lang="en-US" sz="1100" kern="0">
                  <a:solidFill>
                    <a:srgbClr val="FF0000"/>
                  </a:solidFill>
                  <a:latin typeface="Calibri" panose="020F0502020204030204"/>
                </a:rPr>
                <a:t>Firewall</a:t>
              </a:r>
            </a:p>
          </p:txBody>
        </p:sp>
      </p:grpSp>
      <p:sp>
        <p:nvSpPr>
          <p:cNvPr id="20" name="3">
            <a:extLst>
              <a:ext uri="{FF2B5EF4-FFF2-40B4-BE49-F238E27FC236}">
                <a16:creationId xmlns:a16="http://schemas.microsoft.com/office/drawing/2014/main" id="{28020A0E-F34F-57FF-32C5-28C8A459D74A}"/>
              </a:ext>
            </a:extLst>
          </p:cNvPr>
          <p:cNvSpPr txBox="1"/>
          <p:nvPr/>
        </p:nvSpPr>
        <p:spPr>
          <a:xfrm>
            <a:off x="5472607" y="729941"/>
            <a:ext cx="6615134" cy="286923"/>
          </a:xfrm>
          <a:prstGeom prst="rect">
            <a:avLst/>
          </a:prstGeom>
          <a:noFill/>
          <a:ln>
            <a:solidFill>
              <a:srgbClr val="0070C0"/>
            </a:solidFill>
          </a:ln>
        </p:spPr>
        <p:txBody>
          <a:bodyPr wrap="square" lIns="65874" tIns="65874" rIns="0" bIns="65874"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71769">
              <a:defRPr/>
            </a:pPr>
            <a:endParaRPr lang="en-US" sz="1000">
              <a:solidFill>
                <a:srgbClr val="43C2D7"/>
              </a:solidFill>
              <a:latin typeface="Calibri" panose="020F0502020204030204"/>
            </a:endParaRPr>
          </a:p>
        </p:txBody>
      </p:sp>
      <p:cxnSp>
        <p:nvCxnSpPr>
          <p:cNvPr id="21" name="Connector: Elbow 20">
            <a:extLst>
              <a:ext uri="{FF2B5EF4-FFF2-40B4-BE49-F238E27FC236}">
                <a16:creationId xmlns:a16="http://schemas.microsoft.com/office/drawing/2014/main" id="{35C4DDF9-3CD2-176F-EC46-B7D7166DD82F}"/>
              </a:ext>
            </a:extLst>
          </p:cNvPr>
          <p:cNvCxnSpPr>
            <a:cxnSpLocks/>
            <a:stCxn id="48" idx="1"/>
          </p:cNvCxnSpPr>
          <p:nvPr/>
        </p:nvCxnSpPr>
        <p:spPr>
          <a:xfrm rot="10800000" flipV="1">
            <a:off x="4226292" y="1969328"/>
            <a:ext cx="1860318" cy="1329484"/>
          </a:xfrm>
          <a:prstGeom prst="bentConnector3">
            <a:avLst>
              <a:gd name="adj1" fmla="val 100098"/>
            </a:avLst>
          </a:prstGeom>
          <a:ln w="3175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141" name="TextBox 140">
            <a:extLst>
              <a:ext uri="{FF2B5EF4-FFF2-40B4-BE49-F238E27FC236}">
                <a16:creationId xmlns:a16="http://schemas.microsoft.com/office/drawing/2014/main" id="{7D6C1A72-AADF-F80D-742B-3FBDB8F5ABF4}"/>
              </a:ext>
            </a:extLst>
          </p:cNvPr>
          <p:cNvSpPr txBox="1"/>
          <p:nvPr/>
        </p:nvSpPr>
        <p:spPr>
          <a:xfrm>
            <a:off x="5793534" y="905572"/>
            <a:ext cx="854401" cy="123111"/>
          </a:xfrm>
          <a:prstGeom prst="rect">
            <a:avLst/>
          </a:prstGeom>
          <a:noFill/>
        </p:spPr>
        <p:txBody>
          <a:bodyPr wrap="none" lIns="0" tIns="0" rIns="0" bIns="0" rtlCol="0">
            <a:spAutoFit/>
          </a:bodyPr>
          <a:lstStyle/>
          <a:p>
            <a:pPr defTabSz="914274">
              <a:defRPr/>
            </a:pPr>
            <a:r>
              <a:rPr lang="en-US" sz="800" dirty="0">
                <a:solidFill>
                  <a:srgbClr val="FFC000"/>
                </a:solidFill>
                <a:latin typeface="Segoe UI"/>
              </a:rPr>
              <a:t>Edge management</a:t>
            </a:r>
          </a:p>
        </p:txBody>
      </p:sp>
      <p:sp>
        <p:nvSpPr>
          <p:cNvPr id="149" name="TextBox 148">
            <a:extLst>
              <a:ext uri="{FF2B5EF4-FFF2-40B4-BE49-F238E27FC236}">
                <a16:creationId xmlns:a16="http://schemas.microsoft.com/office/drawing/2014/main" id="{A97AE2AD-5801-6C2B-5F4B-628DC7A604B8}"/>
              </a:ext>
            </a:extLst>
          </p:cNvPr>
          <p:cNvSpPr txBox="1"/>
          <p:nvPr/>
        </p:nvSpPr>
        <p:spPr>
          <a:xfrm>
            <a:off x="7016419" y="903517"/>
            <a:ext cx="1216680" cy="123111"/>
          </a:xfrm>
          <a:prstGeom prst="rect">
            <a:avLst/>
          </a:prstGeom>
          <a:noFill/>
        </p:spPr>
        <p:txBody>
          <a:bodyPr wrap="none" lIns="0" tIns="0" rIns="0" bIns="0" rtlCol="0">
            <a:spAutoFit/>
          </a:bodyPr>
          <a:lstStyle/>
          <a:p>
            <a:pPr defTabSz="914274">
              <a:defRPr/>
            </a:pPr>
            <a:r>
              <a:rPr lang="en-US" sz="800" dirty="0">
                <a:solidFill>
                  <a:srgbClr val="FFFF00"/>
                </a:solidFill>
                <a:latin typeface="Segoe UI"/>
              </a:rPr>
              <a:t>Data acquisition/brokering</a:t>
            </a:r>
          </a:p>
        </p:txBody>
      </p:sp>
      <p:sp>
        <p:nvSpPr>
          <p:cNvPr id="169" name="TextBox 168">
            <a:extLst>
              <a:ext uri="{FF2B5EF4-FFF2-40B4-BE49-F238E27FC236}">
                <a16:creationId xmlns:a16="http://schemas.microsoft.com/office/drawing/2014/main" id="{96635FBD-2B48-D444-C811-A95F584FCF31}"/>
              </a:ext>
            </a:extLst>
          </p:cNvPr>
          <p:cNvSpPr txBox="1"/>
          <p:nvPr/>
        </p:nvSpPr>
        <p:spPr>
          <a:xfrm>
            <a:off x="8489698" y="905975"/>
            <a:ext cx="1014701" cy="123111"/>
          </a:xfrm>
          <a:prstGeom prst="rect">
            <a:avLst/>
          </a:prstGeom>
          <a:noFill/>
        </p:spPr>
        <p:txBody>
          <a:bodyPr wrap="none" lIns="0" tIns="0" rIns="0" bIns="0" rtlCol="0">
            <a:spAutoFit/>
          </a:bodyPr>
          <a:lstStyle/>
          <a:p>
            <a:pPr defTabSz="914274">
              <a:defRPr/>
            </a:pPr>
            <a:r>
              <a:rPr lang="en-US" sz="800" dirty="0">
                <a:solidFill>
                  <a:srgbClr val="00B050"/>
                </a:solidFill>
                <a:latin typeface="Segoe UI"/>
              </a:rPr>
              <a:t>Data analytics/storage</a:t>
            </a:r>
          </a:p>
        </p:txBody>
      </p:sp>
      <p:cxnSp>
        <p:nvCxnSpPr>
          <p:cNvPr id="38" name="Connector: Elbow 37">
            <a:extLst>
              <a:ext uri="{FF2B5EF4-FFF2-40B4-BE49-F238E27FC236}">
                <a16:creationId xmlns:a16="http://schemas.microsoft.com/office/drawing/2014/main" id="{DFFC27B7-F685-9BD1-72A1-026850AA0B49}"/>
              </a:ext>
            </a:extLst>
          </p:cNvPr>
          <p:cNvCxnSpPr>
            <a:cxnSpLocks/>
          </p:cNvCxnSpPr>
          <p:nvPr/>
        </p:nvCxnSpPr>
        <p:spPr>
          <a:xfrm rot="10800000" flipV="1">
            <a:off x="4454894" y="2495034"/>
            <a:ext cx="1609137" cy="881537"/>
          </a:xfrm>
          <a:prstGeom prst="bentConnector3">
            <a:avLst>
              <a:gd name="adj1" fmla="val 99996"/>
            </a:avLst>
          </a:prstGeom>
          <a:ln w="3175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A63B4C9-755F-32F3-0DFA-D3C6D0FDBA1F}"/>
              </a:ext>
            </a:extLst>
          </p:cNvPr>
          <p:cNvSpPr txBox="1"/>
          <p:nvPr/>
        </p:nvSpPr>
        <p:spPr>
          <a:xfrm>
            <a:off x="5462756" y="2696211"/>
            <a:ext cx="1593351" cy="246221"/>
          </a:xfrm>
          <a:prstGeom prst="rect">
            <a:avLst/>
          </a:prstGeom>
          <a:noFill/>
        </p:spPr>
        <p:txBody>
          <a:bodyPr wrap="square" lIns="0" tIns="0" rIns="0" bIns="0" rtlCol="0">
            <a:spAutoFit/>
          </a:bodyPr>
          <a:lstStyle/>
          <a:p>
            <a:pPr algn="ctr" defTabSz="914274">
              <a:defRPr/>
            </a:pPr>
            <a:r>
              <a:rPr lang="en-US" sz="800" dirty="0">
                <a:solidFill>
                  <a:srgbClr val="FFFFFF"/>
                </a:solidFill>
                <a:latin typeface="Segoe UI Semibold"/>
              </a:rPr>
              <a:t>Azure IoT</a:t>
            </a:r>
          </a:p>
          <a:p>
            <a:pPr algn="ctr" defTabSz="914274">
              <a:defRPr/>
            </a:pPr>
            <a:r>
              <a:rPr lang="en-US" sz="800" dirty="0">
                <a:solidFill>
                  <a:srgbClr val="FFFFFF"/>
                </a:solidFill>
                <a:latin typeface="Segoe UI Semibold"/>
              </a:rPr>
              <a:t>Operations  </a:t>
            </a:r>
            <a:endParaRPr lang="de-DE" sz="800" dirty="0">
              <a:solidFill>
                <a:srgbClr val="FFFFFF"/>
              </a:solidFill>
              <a:latin typeface="Segoe UI Semibold"/>
            </a:endParaRPr>
          </a:p>
        </p:txBody>
      </p:sp>
      <p:cxnSp>
        <p:nvCxnSpPr>
          <p:cNvPr id="170" name="Connector: Elbow 169">
            <a:extLst>
              <a:ext uri="{FF2B5EF4-FFF2-40B4-BE49-F238E27FC236}">
                <a16:creationId xmlns:a16="http://schemas.microsoft.com/office/drawing/2014/main" id="{92FBE137-4972-DA18-6821-F930D54DE16C}"/>
              </a:ext>
            </a:extLst>
          </p:cNvPr>
          <p:cNvCxnSpPr>
            <a:cxnSpLocks/>
          </p:cNvCxnSpPr>
          <p:nvPr/>
        </p:nvCxnSpPr>
        <p:spPr>
          <a:xfrm>
            <a:off x="4622505" y="3578601"/>
            <a:ext cx="2557656" cy="2035"/>
          </a:xfrm>
          <a:prstGeom prst="bentConnector3">
            <a:avLst>
              <a:gd name="adj1" fmla="val 50000"/>
            </a:avLst>
          </a:prstGeom>
          <a:ln w="25400">
            <a:solidFill>
              <a:srgbClr val="FFC000"/>
            </a:solidFill>
            <a:headEnd type="none" w="lg" len="med"/>
            <a:tailEnd type="triangle"/>
          </a:ln>
        </p:spPr>
        <p:style>
          <a:lnRef idx="1">
            <a:schemeClr val="accent1"/>
          </a:lnRef>
          <a:fillRef idx="0">
            <a:schemeClr val="accent1"/>
          </a:fillRef>
          <a:effectRef idx="0">
            <a:schemeClr val="accent1"/>
          </a:effectRef>
          <a:fontRef idx="minor">
            <a:schemeClr val="tx1"/>
          </a:fontRef>
        </p:style>
      </p:cxnSp>
      <p:grpSp>
        <p:nvGrpSpPr>
          <p:cNvPr id="101" name="Group 100">
            <a:extLst>
              <a:ext uri="{FF2B5EF4-FFF2-40B4-BE49-F238E27FC236}">
                <a16:creationId xmlns:a16="http://schemas.microsoft.com/office/drawing/2014/main" id="{93D1A146-0E50-EE7C-1FCB-9DAFB6CBC1CE}"/>
              </a:ext>
            </a:extLst>
          </p:cNvPr>
          <p:cNvGrpSpPr/>
          <p:nvPr/>
        </p:nvGrpSpPr>
        <p:grpSpPr>
          <a:xfrm>
            <a:off x="5532631" y="1796952"/>
            <a:ext cx="1488433" cy="443237"/>
            <a:chOff x="5575002" y="1796951"/>
            <a:chExt cx="1488433" cy="443237"/>
          </a:xfrm>
        </p:grpSpPr>
        <p:sp>
          <p:nvSpPr>
            <p:cNvPr id="19" name="TextBox 18">
              <a:extLst>
                <a:ext uri="{FF2B5EF4-FFF2-40B4-BE49-F238E27FC236}">
                  <a16:creationId xmlns:a16="http://schemas.microsoft.com/office/drawing/2014/main" id="{3BD9798B-BED2-D2F7-53B5-514FEEE87F26}"/>
                </a:ext>
              </a:extLst>
            </p:cNvPr>
            <p:cNvSpPr txBox="1"/>
            <p:nvPr/>
          </p:nvSpPr>
          <p:spPr>
            <a:xfrm>
              <a:off x="5575002" y="2117077"/>
              <a:ext cx="1488433" cy="123111"/>
            </a:xfrm>
            <a:prstGeom prst="rect">
              <a:avLst/>
            </a:prstGeom>
            <a:noFill/>
          </p:spPr>
          <p:txBody>
            <a:bodyPr wrap="square" lIns="0" tIns="0" rIns="0" bIns="0" rtlCol="0">
              <a:spAutoFit/>
            </a:bodyPr>
            <a:lstStyle/>
            <a:p>
              <a:pPr algn="ctr" defTabSz="914274">
                <a:defRPr/>
              </a:pPr>
              <a:r>
                <a:rPr lang="en-US" sz="800">
                  <a:solidFill>
                    <a:srgbClr val="FFFFFF"/>
                  </a:solidFill>
                  <a:latin typeface="Segoe UI Semibold"/>
                </a:rPr>
                <a:t>Azure Arc</a:t>
              </a:r>
              <a:endParaRPr lang="de-DE" sz="800">
                <a:solidFill>
                  <a:srgbClr val="FFFFFF"/>
                </a:solidFill>
                <a:latin typeface="Segoe UI Semibold"/>
              </a:endParaRPr>
            </a:p>
          </p:txBody>
        </p:sp>
        <p:pic>
          <p:nvPicPr>
            <p:cNvPr id="48" name="Graphic 47" descr="Azure arc icon">
              <a:extLst>
                <a:ext uri="{FF2B5EF4-FFF2-40B4-BE49-F238E27FC236}">
                  <a16:creationId xmlns:a16="http://schemas.microsoft.com/office/drawing/2014/main" id="{9839A156-E5D3-24B9-29A0-FC8621609E3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28982" y="1796951"/>
              <a:ext cx="344753" cy="344753"/>
            </a:xfrm>
            <a:prstGeom prst="rect">
              <a:avLst/>
            </a:prstGeom>
            <a:effectLst>
              <a:outerShdw blurRad="571500" algn="tl" rotWithShape="0">
                <a:srgbClr val="0078D4">
                  <a:alpha val="70000"/>
                </a:srgbClr>
              </a:outerShdw>
            </a:effectLst>
          </p:spPr>
        </p:pic>
      </p:grpSp>
      <p:sp>
        <p:nvSpPr>
          <p:cNvPr id="18" name="TextBox 17">
            <a:extLst>
              <a:ext uri="{FF2B5EF4-FFF2-40B4-BE49-F238E27FC236}">
                <a16:creationId xmlns:a16="http://schemas.microsoft.com/office/drawing/2014/main" id="{A23D611A-0C46-2C67-C1E0-7AE40A619817}"/>
              </a:ext>
            </a:extLst>
          </p:cNvPr>
          <p:cNvSpPr txBox="1"/>
          <p:nvPr/>
        </p:nvSpPr>
        <p:spPr>
          <a:xfrm>
            <a:off x="6851490" y="3762865"/>
            <a:ext cx="1033937" cy="246221"/>
          </a:xfrm>
          <a:prstGeom prst="rect">
            <a:avLst/>
          </a:prstGeom>
          <a:noFill/>
        </p:spPr>
        <p:txBody>
          <a:bodyPr wrap="none" lIns="0" tIns="0" rIns="0" bIns="0" rtlCol="0">
            <a:spAutoFit/>
          </a:bodyPr>
          <a:lstStyle/>
          <a:p>
            <a:pPr algn="ctr" defTabSz="914274">
              <a:defRPr/>
            </a:pPr>
            <a:r>
              <a:rPr lang="en-US" sz="800" dirty="0">
                <a:gradFill>
                  <a:gsLst>
                    <a:gs pos="2917">
                      <a:srgbClr val="FFFFFF"/>
                    </a:gs>
                    <a:gs pos="30000">
                      <a:srgbClr val="FFFFFF"/>
                    </a:gs>
                  </a:gsLst>
                  <a:lin ang="5400000" scaled="0"/>
                </a:gradFill>
                <a:latin typeface="Segoe UI Semibold"/>
              </a:rPr>
              <a:t>Azure Event Hubs</a:t>
            </a:r>
          </a:p>
          <a:p>
            <a:pPr algn="ctr" defTabSz="914274">
              <a:defRPr/>
            </a:pPr>
            <a:r>
              <a:rPr lang="en-US" sz="800" dirty="0">
                <a:gradFill>
                  <a:gsLst>
                    <a:gs pos="2917">
                      <a:srgbClr val="FFFFFF"/>
                    </a:gs>
                    <a:gs pos="30000">
                      <a:srgbClr val="FFFFFF"/>
                    </a:gs>
                  </a:gsLst>
                  <a:lin ang="5400000" scaled="0"/>
                </a:gradFill>
                <a:latin typeface="Segoe UI Semibold"/>
              </a:rPr>
              <a:t>Kafka Message broker</a:t>
            </a:r>
            <a:endParaRPr lang="de-DE" sz="800" dirty="0">
              <a:gradFill>
                <a:gsLst>
                  <a:gs pos="2917">
                    <a:srgbClr val="FFFFFF"/>
                  </a:gs>
                  <a:gs pos="30000">
                    <a:srgbClr val="FFFFFF"/>
                  </a:gs>
                </a:gsLst>
                <a:lin ang="5400000" scaled="0"/>
              </a:gradFill>
              <a:latin typeface="Segoe UI Semibold"/>
            </a:endParaRPr>
          </a:p>
        </p:txBody>
      </p:sp>
      <p:pic>
        <p:nvPicPr>
          <p:cNvPr id="25" name="Picture 2" descr="See the source image">
            <a:extLst>
              <a:ext uri="{FF2B5EF4-FFF2-40B4-BE49-F238E27FC236}">
                <a16:creationId xmlns:a16="http://schemas.microsoft.com/office/drawing/2014/main" id="{20D67B12-964A-0DDF-E89E-E0B4137D03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7180162" y="3398409"/>
            <a:ext cx="350617" cy="364453"/>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034" descr="A white and pink logo&#10;&#10;Description automatically generated">
            <a:extLst>
              <a:ext uri="{FF2B5EF4-FFF2-40B4-BE49-F238E27FC236}">
                <a16:creationId xmlns:a16="http://schemas.microsoft.com/office/drawing/2014/main" id="{3C0AEE47-F81C-3BE4-3548-61A4E05D3018}"/>
              </a:ext>
            </a:extLst>
          </p:cNvPr>
          <p:cNvPicPr>
            <a:picLocks noChangeAspect="1"/>
          </p:cNvPicPr>
          <p:nvPr/>
        </p:nvPicPr>
        <p:blipFill>
          <a:blip r:embed="rId5"/>
          <a:stretch>
            <a:fillRect/>
          </a:stretch>
        </p:blipFill>
        <p:spPr>
          <a:xfrm>
            <a:off x="6949562" y="5212493"/>
            <a:ext cx="752826" cy="590441"/>
          </a:xfrm>
          <a:prstGeom prst="rect">
            <a:avLst/>
          </a:prstGeom>
        </p:spPr>
      </p:pic>
      <p:sp>
        <p:nvSpPr>
          <p:cNvPr id="1036" name="TextBox 1035">
            <a:extLst>
              <a:ext uri="{FF2B5EF4-FFF2-40B4-BE49-F238E27FC236}">
                <a16:creationId xmlns:a16="http://schemas.microsoft.com/office/drawing/2014/main" id="{56C407FA-6F6B-85DE-FD35-C2FF64C297D0}"/>
              </a:ext>
            </a:extLst>
          </p:cNvPr>
          <p:cNvSpPr txBox="1"/>
          <p:nvPr/>
        </p:nvSpPr>
        <p:spPr>
          <a:xfrm>
            <a:off x="6950853" y="5586859"/>
            <a:ext cx="756663" cy="2000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700" b="1">
                <a:solidFill>
                  <a:srgbClr val="000000"/>
                </a:solidFill>
                <a:latin typeface="Avenir Next LT Pro"/>
              </a:rPr>
              <a:t>Eventstream</a:t>
            </a:r>
          </a:p>
        </p:txBody>
      </p:sp>
      <p:cxnSp>
        <p:nvCxnSpPr>
          <p:cNvPr id="1039" name="Connector: Elbow 1038">
            <a:extLst>
              <a:ext uri="{FF2B5EF4-FFF2-40B4-BE49-F238E27FC236}">
                <a16:creationId xmlns:a16="http://schemas.microsoft.com/office/drawing/2014/main" id="{6F7E10D4-2C45-E644-B27E-A8F78D31BD58}"/>
              </a:ext>
            </a:extLst>
          </p:cNvPr>
          <p:cNvCxnSpPr>
            <a:cxnSpLocks/>
            <a:stCxn id="1035" idx="3"/>
            <a:endCxn id="1042" idx="1"/>
          </p:cNvCxnSpPr>
          <p:nvPr/>
        </p:nvCxnSpPr>
        <p:spPr>
          <a:xfrm>
            <a:off x="7702388" y="5507713"/>
            <a:ext cx="1055242" cy="440"/>
          </a:xfrm>
          <a:prstGeom prst="bentConnector3">
            <a:avLst/>
          </a:prstGeom>
          <a:ln w="25400">
            <a:solidFill>
              <a:srgbClr val="FFC000"/>
            </a:solidFill>
            <a:headEnd type="none" w="lg" len="med"/>
            <a:tailEnd type="triangle"/>
          </a:ln>
        </p:spPr>
        <p:style>
          <a:lnRef idx="1">
            <a:schemeClr val="accent1"/>
          </a:lnRef>
          <a:fillRef idx="0">
            <a:schemeClr val="accent1"/>
          </a:fillRef>
          <a:effectRef idx="0">
            <a:schemeClr val="accent1"/>
          </a:effectRef>
          <a:fontRef idx="minor">
            <a:schemeClr val="tx1"/>
          </a:fontRef>
        </p:style>
      </p:cxnSp>
      <p:pic>
        <p:nvPicPr>
          <p:cNvPr id="1042" name="Picture 1041" descr="A screenshot of a computer&#10;&#10;Description automatically generated">
            <a:extLst>
              <a:ext uri="{FF2B5EF4-FFF2-40B4-BE49-F238E27FC236}">
                <a16:creationId xmlns:a16="http://schemas.microsoft.com/office/drawing/2014/main" id="{C09BE8F3-89C2-45B7-FC82-C7FA289E728A}"/>
              </a:ext>
            </a:extLst>
          </p:cNvPr>
          <p:cNvPicPr>
            <a:picLocks noChangeAspect="1"/>
          </p:cNvPicPr>
          <p:nvPr/>
        </p:nvPicPr>
        <p:blipFill>
          <a:blip r:embed="rId6"/>
          <a:stretch>
            <a:fillRect/>
          </a:stretch>
        </p:blipFill>
        <p:spPr>
          <a:xfrm>
            <a:off x="8757630" y="5145697"/>
            <a:ext cx="804998" cy="724912"/>
          </a:xfrm>
          <a:prstGeom prst="rect">
            <a:avLst/>
          </a:prstGeom>
        </p:spPr>
      </p:pic>
      <p:sp>
        <p:nvSpPr>
          <p:cNvPr id="1043" name="TextBox 1042">
            <a:extLst>
              <a:ext uri="{FF2B5EF4-FFF2-40B4-BE49-F238E27FC236}">
                <a16:creationId xmlns:a16="http://schemas.microsoft.com/office/drawing/2014/main" id="{AE0D9A7F-77DD-DC6D-DE83-A17E75EC9457}"/>
              </a:ext>
            </a:extLst>
          </p:cNvPr>
          <p:cNvSpPr txBox="1"/>
          <p:nvPr/>
        </p:nvSpPr>
        <p:spPr>
          <a:xfrm>
            <a:off x="8761257" y="5649920"/>
            <a:ext cx="809099" cy="2000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700" b="1">
                <a:solidFill>
                  <a:srgbClr val="000000"/>
                </a:solidFill>
                <a:latin typeface="Avenir Next LT Pro"/>
              </a:rPr>
              <a:t>Eventhouse</a:t>
            </a:r>
          </a:p>
        </p:txBody>
      </p:sp>
      <p:grpSp>
        <p:nvGrpSpPr>
          <p:cNvPr id="1045" name="Group 1044">
            <a:extLst>
              <a:ext uri="{FF2B5EF4-FFF2-40B4-BE49-F238E27FC236}">
                <a16:creationId xmlns:a16="http://schemas.microsoft.com/office/drawing/2014/main" id="{F7C49838-E35B-A0E5-4EE1-1DD9517B18A3}"/>
              </a:ext>
            </a:extLst>
          </p:cNvPr>
          <p:cNvGrpSpPr/>
          <p:nvPr/>
        </p:nvGrpSpPr>
        <p:grpSpPr>
          <a:xfrm>
            <a:off x="11285278" y="5234178"/>
            <a:ext cx="579971" cy="572560"/>
            <a:chOff x="10665621" y="3683684"/>
            <a:chExt cx="659376" cy="714029"/>
          </a:xfrm>
        </p:grpSpPr>
        <p:pic>
          <p:nvPicPr>
            <p:cNvPr id="1048" name="Picture 1047" descr="A screenshot of a cell phone&#10;&#10;Description automatically generated">
              <a:extLst>
                <a:ext uri="{FF2B5EF4-FFF2-40B4-BE49-F238E27FC236}">
                  <a16:creationId xmlns:a16="http://schemas.microsoft.com/office/drawing/2014/main" id="{5754FB6D-3C27-06CC-702C-F5290BFB06E7}"/>
                </a:ext>
              </a:extLst>
            </p:cNvPr>
            <p:cNvPicPr>
              <a:picLocks noChangeAspect="1"/>
            </p:cNvPicPr>
            <p:nvPr/>
          </p:nvPicPr>
          <p:blipFill>
            <a:blip r:embed="rId7"/>
            <a:stretch>
              <a:fillRect/>
            </a:stretch>
          </p:blipFill>
          <p:spPr>
            <a:xfrm>
              <a:off x="10669502" y="3683684"/>
              <a:ext cx="655495" cy="680605"/>
            </a:xfrm>
            <a:prstGeom prst="rect">
              <a:avLst/>
            </a:prstGeom>
          </p:spPr>
        </p:pic>
        <p:sp>
          <p:nvSpPr>
            <p:cNvPr id="1049" name="TextBox 1048">
              <a:extLst>
                <a:ext uri="{FF2B5EF4-FFF2-40B4-BE49-F238E27FC236}">
                  <a16:creationId xmlns:a16="http://schemas.microsoft.com/office/drawing/2014/main" id="{942AE11C-161A-31C3-1860-71C9E3861FC1}"/>
                </a:ext>
              </a:extLst>
            </p:cNvPr>
            <p:cNvSpPr txBox="1">
              <a:spLocks/>
            </p:cNvSpPr>
            <p:nvPr/>
          </p:nvSpPr>
          <p:spPr>
            <a:xfrm>
              <a:off x="10665621" y="4167419"/>
              <a:ext cx="652028" cy="2302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600" b="1" dirty="0">
                  <a:solidFill>
                    <a:srgbClr val="000000"/>
                  </a:solidFill>
                  <a:latin typeface="Avenir Next LT Pro"/>
                </a:rPr>
                <a:t>Power BI</a:t>
              </a:r>
              <a:endParaRPr lang="en-US" sz="1400" b="1" dirty="0">
                <a:solidFill>
                  <a:srgbClr val="000000"/>
                </a:solidFill>
                <a:latin typeface="Avenir Next LT Pro"/>
              </a:endParaRPr>
            </a:p>
          </p:txBody>
        </p:sp>
      </p:grpSp>
      <p:grpSp>
        <p:nvGrpSpPr>
          <p:cNvPr id="1050" name="Group 1049">
            <a:extLst>
              <a:ext uri="{FF2B5EF4-FFF2-40B4-BE49-F238E27FC236}">
                <a16:creationId xmlns:a16="http://schemas.microsoft.com/office/drawing/2014/main" id="{B59C53F9-93A0-839F-E244-FCAFD67E9C3F}"/>
              </a:ext>
            </a:extLst>
          </p:cNvPr>
          <p:cNvGrpSpPr/>
          <p:nvPr/>
        </p:nvGrpSpPr>
        <p:grpSpPr>
          <a:xfrm>
            <a:off x="11285278" y="5860022"/>
            <a:ext cx="582635" cy="547125"/>
            <a:chOff x="10669501" y="4573806"/>
            <a:chExt cx="659824" cy="706582"/>
          </a:xfrm>
        </p:grpSpPr>
        <p:pic>
          <p:nvPicPr>
            <p:cNvPr id="1051" name="Picture 1050" descr="A screenshot of a computer&#10;&#10;Description automatically generated">
              <a:extLst>
                <a:ext uri="{FF2B5EF4-FFF2-40B4-BE49-F238E27FC236}">
                  <a16:creationId xmlns:a16="http://schemas.microsoft.com/office/drawing/2014/main" id="{AACC1861-CA5F-170D-B76C-FC7992CE9C78}"/>
                </a:ext>
              </a:extLst>
            </p:cNvPr>
            <p:cNvPicPr>
              <a:picLocks noChangeAspect="1"/>
            </p:cNvPicPr>
            <p:nvPr/>
          </p:nvPicPr>
          <p:blipFill>
            <a:blip r:embed="rId8"/>
            <a:stretch>
              <a:fillRect/>
            </a:stretch>
          </p:blipFill>
          <p:spPr>
            <a:xfrm>
              <a:off x="10669501" y="4573806"/>
              <a:ext cx="659824" cy="706582"/>
            </a:xfrm>
            <a:prstGeom prst="rect">
              <a:avLst/>
            </a:prstGeom>
          </p:spPr>
        </p:pic>
        <p:sp>
          <p:nvSpPr>
            <p:cNvPr id="1053" name="TextBox 1052">
              <a:extLst>
                <a:ext uri="{FF2B5EF4-FFF2-40B4-BE49-F238E27FC236}">
                  <a16:creationId xmlns:a16="http://schemas.microsoft.com/office/drawing/2014/main" id="{7DA906A8-7595-91AC-A7DA-F5B7E940F85F}"/>
                </a:ext>
              </a:extLst>
            </p:cNvPr>
            <p:cNvSpPr txBox="1">
              <a:spLocks/>
            </p:cNvSpPr>
            <p:nvPr/>
          </p:nvSpPr>
          <p:spPr>
            <a:xfrm>
              <a:off x="10674280" y="4991462"/>
              <a:ext cx="652028" cy="2186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500" b="1">
                  <a:solidFill>
                    <a:srgbClr val="000000"/>
                  </a:solidFill>
                  <a:latin typeface="Avenir Next LT Pro"/>
                </a:rPr>
                <a:t>Dashboard</a:t>
              </a:r>
            </a:p>
          </p:txBody>
        </p:sp>
      </p:grpSp>
      <p:sp>
        <p:nvSpPr>
          <p:cNvPr id="1054" name="Rounded Rectangle 48">
            <a:extLst>
              <a:ext uri="{FF2B5EF4-FFF2-40B4-BE49-F238E27FC236}">
                <a16:creationId xmlns:a16="http://schemas.microsoft.com/office/drawing/2014/main" id="{70E1A225-1500-6C88-5613-539F476481F1}"/>
              </a:ext>
            </a:extLst>
          </p:cNvPr>
          <p:cNvSpPr/>
          <p:nvPr/>
        </p:nvSpPr>
        <p:spPr>
          <a:xfrm>
            <a:off x="8407470" y="6233481"/>
            <a:ext cx="1685441" cy="438995"/>
          </a:xfrm>
          <a:prstGeom prst="roundRect">
            <a:avLst>
              <a:gd name="adj" fmla="val 10405"/>
            </a:avLst>
          </a:prstGeom>
          <a:gradFill flip="none" rotWithShape="1">
            <a:gsLst>
              <a:gs pos="58000">
                <a:srgbClr val="0078D4"/>
              </a:gs>
              <a:gs pos="100000">
                <a:srgbClr val="0064B0"/>
              </a:gs>
            </a:gsLst>
            <a:lin ang="2700000" scaled="1"/>
            <a:tileRect/>
          </a:gradFill>
          <a:ln w="9525" cap="flat" cmpd="sng" algn="ctr">
            <a:noFill/>
            <a:prstDash val="solid"/>
            <a:headEnd type="none" w="med" len="med"/>
            <a:tailEnd type="none" w="med" len="med"/>
          </a:ln>
          <a:effectLst>
            <a:outerShdw blurRad="63500" dist="38100" dir="2700000" sx="1000" sy="1000" algn="tl" rotWithShape="0">
              <a:prstClr val="black">
                <a:alpha val="50000"/>
              </a:prstClr>
            </a:outerShdw>
          </a:effectLst>
          <a:scene3d>
            <a:camera prst="perspectiveLeft" fov="2100000">
              <a:rot lat="0" lon="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rgbClr val="FFFFFF"/>
                </a:solidFill>
                <a:latin typeface="Segoe UI"/>
              </a:defRPr>
            </a:lvl1pPr>
            <a:lvl2pPr marL="457200" algn="l" defTabSz="914400" rtl="0" eaLnBrk="1" latinLnBrk="0" hangingPunct="1">
              <a:defRPr sz="1800" kern="1200">
                <a:solidFill>
                  <a:srgbClr val="FFFFFF"/>
                </a:solidFill>
                <a:latin typeface="Segoe UI"/>
              </a:defRPr>
            </a:lvl2pPr>
            <a:lvl3pPr marL="914400" algn="l" defTabSz="914400" rtl="0" eaLnBrk="1" latinLnBrk="0" hangingPunct="1">
              <a:defRPr sz="1800" kern="1200">
                <a:solidFill>
                  <a:srgbClr val="FFFFFF"/>
                </a:solidFill>
                <a:latin typeface="Segoe UI"/>
              </a:defRPr>
            </a:lvl3pPr>
            <a:lvl4pPr marL="1371600" algn="l" defTabSz="914400" rtl="0" eaLnBrk="1" latinLnBrk="0" hangingPunct="1">
              <a:defRPr sz="1800" kern="1200">
                <a:solidFill>
                  <a:srgbClr val="FFFFFF"/>
                </a:solidFill>
                <a:latin typeface="Segoe UI"/>
              </a:defRPr>
            </a:lvl4pPr>
            <a:lvl5pPr marL="1828800" algn="l" defTabSz="914400" rtl="0" eaLnBrk="1" latinLnBrk="0" hangingPunct="1">
              <a:defRPr sz="1800" kern="1200">
                <a:solidFill>
                  <a:srgbClr val="FFFFFF"/>
                </a:solidFill>
                <a:latin typeface="Segoe UI"/>
              </a:defRPr>
            </a:lvl5pPr>
            <a:lvl6pPr marL="2286000" algn="l" defTabSz="914400" rtl="0" eaLnBrk="1" latinLnBrk="0" hangingPunct="1">
              <a:defRPr sz="1800" kern="1200">
                <a:solidFill>
                  <a:srgbClr val="FFFFFF"/>
                </a:solidFill>
                <a:latin typeface="Segoe UI"/>
              </a:defRPr>
            </a:lvl6pPr>
            <a:lvl7pPr marL="2743200" algn="l" defTabSz="914400" rtl="0" eaLnBrk="1" latinLnBrk="0" hangingPunct="1">
              <a:defRPr sz="1800" kern="1200">
                <a:solidFill>
                  <a:srgbClr val="FFFFFF"/>
                </a:solidFill>
                <a:latin typeface="Segoe UI"/>
              </a:defRPr>
            </a:lvl7pPr>
            <a:lvl8pPr marL="3200400" algn="l" defTabSz="914400" rtl="0" eaLnBrk="1" latinLnBrk="0" hangingPunct="1">
              <a:defRPr sz="1800" kern="1200">
                <a:solidFill>
                  <a:srgbClr val="FFFFFF"/>
                </a:solidFill>
                <a:latin typeface="Segoe UI"/>
              </a:defRPr>
            </a:lvl8pPr>
            <a:lvl9pPr marL="3657600" algn="l" defTabSz="914400" rtl="0" eaLnBrk="1" latinLnBrk="0" hangingPunct="1">
              <a:defRPr sz="1800" kern="1200">
                <a:solidFill>
                  <a:srgbClr val="FFFFFF"/>
                </a:solidFill>
                <a:latin typeface="Segoe UI"/>
              </a:defRPr>
            </a:lvl9pPr>
          </a:lstStyle>
          <a:p>
            <a:pPr defTabSz="932472" fontAlgn="base">
              <a:spcBef>
                <a:spcPct val="0"/>
              </a:spcBef>
              <a:spcAft>
                <a:spcPct val="0"/>
              </a:spcAft>
              <a:defRPr/>
            </a:pPr>
            <a:endParaRPr lang="en-US" sz="1400">
              <a:solidFill>
                <a:srgbClr val="091F2C"/>
              </a:solidFill>
              <a:cs typeface="Segoe UI" pitchFamily="34" charset="0"/>
            </a:endParaRPr>
          </a:p>
        </p:txBody>
      </p:sp>
      <p:pic>
        <p:nvPicPr>
          <p:cNvPr id="1055" name="Picture 43" descr="Logo, company name&#10;&#10;Description automatically generated">
            <a:extLst>
              <a:ext uri="{FF2B5EF4-FFF2-40B4-BE49-F238E27FC236}">
                <a16:creationId xmlns:a16="http://schemas.microsoft.com/office/drawing/2014/main" id="{AF73D36B-9F9E-8125-FCCA-4512AFB2D6D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73388" y="6266024"/>
            <a:ext cx="401045" cy="363021"/>
          </a:xfrm>
          <a:prstGeom prst="rect">
            <a:avLst/>
          </a:prstGeom>
          <a:noFill/>
          <a:extLst>
            <a:ext uri="{909E8E84-426E-40DD-AFC4-6F175D3DCCD1}">
              <a14:hiddenFill xmlns:a14="http://schemas.microsoft.com/office/drawing/2010/main">
                <a:solidFill>
                  <a:srgbClr val="FFFFFF"/>
                </a:solidFill>
              </a14:hiddenFill>
            </a:ext>
          </a:extLst>
        </p:spPr>
      </p:pic>
      <p:sp>
        <p:nvSpPr>
          <p:cNvPr id="1056" name="Rounded Rectangle 45">
            <a:extLst>
              <a:ext uri="{FF2B5EF4-FFF2-40B4-BE49-F238E27FC236}">
                <a16:creationId xmlns:a16="http://schemas.microsoft.com/office/drawing/2014/main" id="{EE16DB80-5E7C-C874-711E-2CFADE670EFC}"/>
              </a:ext>
            </a:extLst>
          </p:cNvPr>
          <p:cNvSpPr/>
          <p:nvPr/>
        </p:nvSpPr>
        <p:spPr>
          <a:xfrm>
            <a:off x="9012600" y="6288369"/>
            <a:ext cx="910506" cy="282357"/>
          </a:xfrm>
          <a:prstGeom prst="roundRect">
            <a:avLst>
              <a:gd name="adj" fmla="val 4528"/>
            </a:avLst>
          </a:prstGeom>
          <a:noFill/>
          <a:ln>
            <a:noFill/>
          </a:ln>
          <a:effectLst/>
        </p:spPr>
        <p:txBody>
          <a:bodyPr rot="0" spcFirstLastPara="0" vert="horz" wrap="none" lIns="0" tIns="0" rIns="0" bIns="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kern="0">
                <a:gradFill>
                  <a:gsLst>
                    <a:gs pos="14000">
                      <a:srgbClr val="FFFFFF"/>
                    </a:gs>
                    <a:gs pos="59000">
                      <a:srgbClr val="FFFFFF"/>
                    </a:gs>
                  </a:gsLst>
                  <a:path path="circle">
                    <a:fillToRect l="100000" t="100000"/>
                  </a:path>
                </a:gradFill>
                <a:latin typeface="Segoe UI Semibold"/>
                <a:cs typeface="Segoe UI" panose="020B0502040204020203" pitchFamily="34" charset="0"/>
              </a:rPr>
              <a:t>OneLake</a:t>
            </a:r>
          </a:p>
        </p:txBody>
      </p:sp>
      <p:cxnSp>
        <p:nvCxnSpPr>
          <p:cNvPr id="1057" name="Connector: Elbow 1056">
            <a:extLst>
              <a:ext uri="{FF2B5EF4-FFF2-40B4-BE49-F238E27FC236}">
                <a16:creationId xmlns:a16="http://schemas.microsoft.com/office/drawing/2014/main" id="{FDEE5143-DB41-56EA-B68D-CA01CE9A5A3D}"/>
              </a:ext>
            </a:extLst>
          </p:cNvPr>
          <p:cNvCxnSpPr>
            <a:cxnSpLocks/>
          </p:cNvCxnSpPr>
          <p:nvPr/>
        </p:nvCxnSpPr>
        <p:spPr>
          <a:xfrm rot="16200000" flipV="1">
            <a:off x="9053170" y="6040211"/>
            <a:ext cx="362871" cy="1366"/>
          </a:xfrm>
          <a:prstGeom prst="bentConnector3">
            <a:avLst>
              <a:gd name="adj1" fmla="val 48493"/>
            </a:avLst>
          </a:prstGeom>
          <a:ln w="31750">
            <a:solidFill>
              <a:schemeClr val="tx1">
                <a:lumMod val="50000"/>
              </a:schemeClr>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1058" name="Connector: Elbow 1057">
            <a:extLst>
              <a:ext uri="{FF2B5EF4-FFF2-40B4-BE49-F238E27FC236}">
                <a16:creationId xmlns:a16="http://schemas.microsoft.com/office/drawing/2014/main" id="{2EFB60F7-3D90-5712-EA2D-BC04BE1D7B05}"/>
              </a:ext>
            </a:extLst>
          </p:cNvPr>
          <p:cNvCxnSpPr>
            <a:cxnSpLocks/>
          </p:cNvCxnSpPr>
          <p:nvPr/>
        </p:nvCxnSpPr>
        <p:spPr>
          <a:xfrm rot="5400000">
            <a:off x="8896254" y="6056209"/>
            <a:ext cx="362871" cy="1366"/>
          </a:xfrm>
          <a:prstGeom prst="bentConnector3">
            <a:avLst>
              <a:gd name="adj1" fmla="val 48493"/>
            </a:avLst>
          </a:prstGeom>
          <a:ln w="31750">
            <a:solidFill>
              <a:schemeClr val="tx1">
                <a:lumMod val="50000"/>
              </a:schemeClr>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1059" name="Connector: Elbow 1058">
            <a:extLst>
              <a:ext uri="{FF2B5EF4-FFF2-40B4-BE49-F238E27FC236}">
                <a16:creationId xmlns:a16="http://schemas.microsoft.com/office/drawing/2014/main" id="{D3094073-BA0D-1A02-193C-AAADFBB436D5}"/>
              </a:ext>
            </a:extLst>
          </p:cNvPr>
          <p:cNvCxnSpPr>
            <a:cxnSpLocks/>
          </p:cNvCxnSpPr>
          <p:nvPr/>
        </p:nvCxnSpPr>
        <p:spPr>
          <a:xfrm flipV="1">
            <a:off x="8007847" y="6372779"/>
            <a:ext cx="389760" cy="1231"/>
          </a:xfrm>
          <a:prstGeom prst="bentConnector3">
            <a:avLst>
              <a:gd name="adj1" fmla="val 50000"/>
            </a:avLst>
          </a:prstGeom>
          <a:ln w="25400">
            <a:solidFill>
              <a:schemeClr val="tx1">
                <a:lumMod val="50000"/>
              </a:schemeClr>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1060" name="Connector: Elbow 1059">
            <a:extLst>
              <a:ext uri="{FF2B5EF4-FFF2-40B4-BE49-F238E27FC236}">
                <a16:creationId xmlns:a16="http://schemas.microsoft.com/office/drawing/2014/main" id="{3A49F055-25C6-829C-B097-1863C339E001}"/>
              </a:ext>
            </a:extLst>
          </p:cNvPr>
          <p:cNvCxnSpPr>
            <a:cxnSpLocks/>
          </p:cNvCxnSpPr>
          <p:nvPr/>
        </p:nvCxnSpPr>
        <p:spPr>
          <a:xfrm rot="10800000">
            <a:off x="8050925" y="6509041"/>
            <a:ext cx="348394" cy="1"/>
          </a:xfrm>
          <a:prstGeom prst="bentConnector3">
            <a:avLst>
              <a:gd name="adj1" fmla="val 50000"/>
            </a:avLst>
          </a:prstGeom>
          <a:ln w="25400">
            <a:solidFill>
              <a:schemeClr val="tx1">
                <a:lumMod val="50000"/>
              </a:schemeClr>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1061" name="Connector: Elbow 1060">
            <a:extLst>
              <a:ext uri="{FF2B5EF4-FFF2-40B4-BE49-F238E27FC236}">
                <a16:creationId xmlns:a16="http://schemas.microsoft.com/office/drawing/2014/main" id="{71124571-63F6-0117-8DAF-C1192F5CEA7A}"/>
              </a:ext>
            </a:extLst>
          </p:cNvPr>
          <p:cNvCxnSpPr>
            <a:cxnSpLocks/>
            <a:stCxn id="1048" idx="1"/>
            <a:endCxn id="1042" idx="3"/>
          </p:cNvCxnSpPr>
          <p:nvPr/>
        </p:nvCxnSpPr>
        <p:spPr>
          <a:xfrm rot="10800000" flipV="1">
            <a:off x="9562630" y="5507057"/>
            <a:ext cx="1726063" cy="1096"/>
          </a:xfrm>
          <a:prstGeom prst="bentConnector3">
            <a:avLst/>
          </a:prstGeom>
          <a:ln w="25400">
            <a:solidFill>
              <a:schemeClr val="tx1">
                <a:lumMod val="50000"/>
              </a:schemeClr>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1062" name="Connector: Elbow 1061">
            <a:extLst>
              <a:ext uri="{FF2B5EF4-FFF2-40B4-BE49-F238E27FC236}">
                <a16:creationId xmlns:a16="http://schemas.microsoft.com/office/drawing/2014/main" id="{9F37DC6E-848C-2952-9F0D-52EE1ADE0CA4}"/>
              </a:ext>
            </a:extLst>
          </p:cNvPr>
          <p:cNvCxnSpPr>
            <a:cxnSpLocks/>
            <a:stCxn id="1051" idx="1"/>
            <a:endCxn id="1042" idx="3"/>
          </p:cNvCxnSpPr>
          <p:nvPr/>
        </p:nvCxnSpPr>
        <p:spPr>
          <a:xfrm rot="10800000">
            <a:off x="9562630" y="5508155"/>
            <a:ext cx="1722649" cy="625431"/>
          </a:xfrm>
          <a:prstGeom prst="bentConnector3">
            <a:avLst/>
          </a:prstGeom>
          <a:ln w="25400">
            <a:solidFill>
              <a:schemeClr val="tx1">
                <a:lumMod val="50000"/>
              </a:schemeClr>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1063" name="Connector: Elbow 1062">
            <a:extLst>
              <a:ext uri="{FF2B5EF4-FFF2-40B4-BE49-F238E27FC236}">
                <a16:creationId xmlns:a16="http://schemas.microsoft.com/office/drawing/2014/main" id="{061085ED-2A28-645D-5716-8F7D47785F5D}"/>
              </a:ext>
            </a:extLst>
          </p:cNvPr>
          <p:cNvCxnSpPr>
            <a:cxnSpLocks/>
            <a:stCxn id="1065" idx="0"/>
            <a:endCxn id="1043" idx="1"/>
          </p:cNvCxnSpPr>
          <p:nvPr/>
        </p:nvCxnSpPr>
        <p:spPr>
          <a:xfrm rot="5400000" flipH="1" flipV="1">
            <a:off x="8037612" y="5432257"/>
            <a:ext cx="405952" cy="1041335"/>
          </a:xfrm>
          <a:prstGeom prst="bentConnector2">
            <a:avLst/>
          </a:prstGeom>
          <a:ln w="25400">
            <a:solidFill>
              <a:schemeClr val="tx1">
                <a:lumMod val="50000"/>
              </a:schemeClr>
            </a:solidFill>
            <a:headEnd type="none" w="lg" len="med"/>
            <a:tailEnd type="triangle"/>
          </a:ln>
        </p:spPr>
        <p:style>
          <a:lnRef idx="1">
            <a:schemeClr val="accent1"/>
          </a:lnRef>
          <a:fillRef idx="0">
            <a:schemeClr val="accent1"/>
          </a:fillRef>
          <a:effectRef idx="0">
            <a:schemeClr val="accent1"/>
          </a:effectRef>
          <a:fontRef idx="minor">
            <a:schemeClr val="tx1"/>
          </a:fontRef>
        </p:style>
      </p:cxnSp>
      <p:grpSp>
        <p:nvGrpSpPr>
          <p:cNvPr id="1064" name="Group 1063">
            <a:extLst>
              <a:ext uri="{FF2B5EF4-FFF2-40B4-BE49-F238E27FC236}">
                <a16:creationId xmlns:a16="http://schemas.microsoft.com/office/drawing/2014/main" id="{57C6AA2F-EA0F-9837-75FD-B37E915CBAD9}"/>
              </a:ext>
            </a:extLst>
          </p:cNvPr>
          <p:cNvGrpSpPr/>
          <p:nvPr/>
        </p:nvGrpSpPr>
        <p:grpSpPr>
          <a:xfrm>
            <a:off x="7369766" y="6155899"/>
            <a:ext cx="710175" cy="607784"/>
            <a:chOff x="8068862" y="5618775"/>
            <a:chExt cx="966546" cy="862971"/>
          </a:xfrm>
        </p:grpSpPr>
        <p:sp>
          <p:nvSpPr>
            <p:cNvPr id="1065" name="Rectangle: Rounded Corners 1064">
              <a:extLst>
                <a:ext uri="{FF2B5EF4-FFF2-40B4-BE49-F238E27FC236}">
                  <a16:creationId xmlns:a16="http://schemas.microsoft.com/office/drawing/2014/main" id="{D75AEB3A-5171-266B-3289-D4974573CC01}"/>
                </a:ext>
              </a:extLst>
            </p:cNvPr>
            <p:cNvSpPr>
              <a:spLocks/>
            </p:cNvSpPr>
            <p:nvPr/>
          </p:nvSpPr>
          <p:spPr>
            <a:xfrm>
              <a:off x="8068862" y="5618775"/>
              <a:ext cx="953127" cy="790574"/>
            </a:xfrm>
            <a:prstGeom prst="roundRect">
              <a:avLst/>
            </a:prstGeom>
            <a:solidFill>
              <a:srgbClr val="FFFFFF"/>
            </a:solidFill>
            <a:ln w="12700" cap="flat" cmpd="sng" algn="ctr">
              <a:solidFill>
                <a:srgbClr val="000000"/>
              </a:solidFill>
              <a:prstDash val="solid"/>
              <a:miter lim="800000"/>
            </a:ln>
            <a:effectLst/>
          </p:spPr>
          <p:txBody>
            <a:bodyPr rtlCol="0" anchor="ctr"/>
            <a:lstStyle/>
            <a:p>
              <a:pPr algn="ctr">
                <a:defRPr/>
              </a:pPr>
              <a:endParaRPr lang="en-US" sz="1200" kern="0">
                <a:solidFill>
                  <a:srgbClr val="FFFFFF"/>
                </a:solidFill>
                <a:latin typeface="Avenir Next LT Pro"/>
              </a:endParaRPr>
            </a:p>
          </p:txBody>
        </p:sp>
        <p:sp>
          <p:nvSpPr>
            <p:cNvPr id="1066" name="TextBox 1065">
              <a:extLst>
                <a:ext uri="{FF2B5EF4-FFF2-40B4-BE49-F238E27FC236}">
                  <a16:creationId xmlns:a16="http://schemas.microsoft.com/office/drawing/2014/main" id="{278E68F2-8DD4-F4BC-2719-1E36B24B14E8}"/>
                </a:ext>
              </a:extLst>
            </p:cNvPr>
            <p:cNvSpPr txBox="1">
              <a:spLocks/>
            </p:cNvSpPr>
            <p:nvPr/>
          </p:nvSpPr>
          <p:spPr>
            <a:xfrm>
              <a:off x="8077427" y="6197695"/>
              <a:ext cx="957981" cy="2840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700" b="1" kern="0" dirty="0">
                  <a:solidFill>
                    <a:srgbClr val="000000"/>
                  </a:solidFill>
                  <a:latin typeface="Avenir Next LT Pro"/>
                </a:rPr>
                <a:t>ML m</a:t>
              </a:r>
              <a:r>
                <a:rPr lang="en-US" sz="700" b="1" kern="0" dirty="0" err="1">
                  <a:solidFill>
                    <a:srgbClr val="000000"/>
                  </a:solidFill>
                  <a:latin typeface="Avenir Next LT Pro"/>
                </a:rPr>
                <a:t>odels</a:t>
              </a:r>
              <a:endParaRPr lang="en-US" sz="700" b="1" kern="0" dirty="0">
                <a:solidFill>
                  <a:srgbClr val="000000"/>
                </a:solidFill>
                <a:latin typeface="Avenir Next LT Pro"/>
              </a:endParaRPr>
            </a:p>
          </p:txBody>
        </p:sp>
        <p:sp>
          <p:nvSpPr>
            <p:cNvPr id="1067" name="Freeform: Shape 1066">
              <a:extLst>
                <a:ext uri="{FF2B5EF4-FFF2-40B4-BE49-F238E27FC236}">
                  <a16:creationId xmlns:a16="http://schemas.microsoft.com/office/drawing/2014/main" id="{F21367BE-3D89-B57C-B63D-B1D14222A766}"/>
                </a:ext>
              </a:extLst>
            </p:cNvPr>
            <p:cNvSpPr/>
            <p:nvPr/>
          </p:nvSpPr>
          <p:spPr>
            <a:xfrm>
              <a:off x="8343087" y="5781862"/>
              <a:ext cx="399773" cy="399773"/>
            </a:xfrm>
            <a:custGeom>
              <a:avLst/>
              <a:gdLst>
                <a:gd name="connsiteX0" fmla="*/ 0 w 399773"/>
                <a:gd name="connsiteY0" fmla="*/ 52602 h 399773"/>
                <a:gd name="connsiteX1" fmla="*/ 52602 w 399773"/>
                <a:gd name="connsiteY1" fmla="*/ 0 h 399773"/>
                <a:gd name="connsiteX2" fmla="*/ 347172 w 399773"/>
                <a:gd name="connsiteY2" fmla="*/ 0 h 399773"/>
                <a:gd name="connsiteX3" fmla="*/ 399773 w 399773"/>
                <a:gd name="connsiteY3" fmla="*/ 52602 h 399773"/>
                <a:gd name="connsiteX4" fmla="*/ 399773 w 399773"/>
                <a:gd name="connsiteY4" fmla="*/ 347172 h 399773"/>
                <a:gd name="connsiteX5" fmla="*/ 347172 w 399773"/>
                <a:gd name="connsiteY5" fmla="*/ 399773 h 399773"/>
                <a:gd name="connsiteX6" fmla="*/ 52602 w 399773"/>
                <a:gd name="connsiteY6" fmla="*/ 399773 h 399773"/>
                <a:gd name="connsiteX7" fmla="*/ 0 w 399773"/>
                <a:gd name="connsiteY7" fmla="*/ 347172 h 399773"/>
                <a:gd name="connsiteX8" fmla="*/ 0 w 399773"/>
                <a:gd name="connsiteY8" fmla="*/ 52602 h 3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773" h="399773">
                  <a:moveTo>
                    <a:pt x="0" y="52602"/>
                  </a:moveTo>
                  <a:cubicBezTo>
                    <a:pt x="0" y="23551"/>
                    <a:pt x="23551" y="0"/>
                    <a:pt x="52602" y="0"/>
                  </a:cubicBezTo>
                  <a:lnTo>
                    <a:pt x="347172" y="0"/>
                  </a:lnTo>
                  <a:cubicBezTo>
                    <a:pt x="376223" y="0"/>
                    <a:pt x="399773" y="23551"/>
                    <a:pt x="399773" y="52602"/>
                  </a:cubicBezTo>
                  <a:lnTo>
                    <a:pt x="399773" y="347172"/>
                  </a:lnTo>
                  <a:cubicBezTo>
                    <a:pt x="399773" y="376223"/>
                    <a:pt x="376223" y="399773"/>
                    <a:pt x="347172" y="399773"/>
                  </a:cubicBezTo>
                  <a:lnTo>
                    <a:pt x="52602" y="399773"/>
                  </a:lnTo>
                  <a:cubicBezTo>
                    <a:pt x="23551" y="399773"/>
                    <a:pt x="0" y="376223"/>
                    <a:pt x="0" y="347172"/>
                  </a:cubicBezTo>
                  <a:lnTo>
                    <a:pt x="0" y="52602"/>
                  </a:lnTo>
                  <a:close/>
                </a:path>
              </a:pathLst>
            </a:custGeom>
            <a:gradFill>
              <a:gsLst>
                <a:gs pos="0">
                  <a:srgbClr val="FFFFFF"/>
                </a:gs>
                <a:gs pos="50000">
                  <a:srgbClr val="F5F5F5"/>
                </a:gs>
                <a:gs pos="100000">
                  <a:srgbClr val="EBEBEB"/>
                </a:gs>
              </a:gsLst>
              <a:lin ang="4972502" scaled="1"/>
            </a:gradFill>
            <a:ln w="10517" cap="flat">
              <a:noFill/>
              <a:prstDash val="solid"/>
              <a:miter/>
            </a:ln>
          </p:spPr>
          <p:txBody>
            <a:bodyPr rtlCol="0" anchor="ctr"/>
            <a:lstStyle/>
            <a:p>
              <a:pPr>
                <a:defRPr/>
              </a:pPr>
              <a:endParaRPr lang="en-US" sz="1200" kern="0">
                <a:solidFill>
                  <a:srgbClr val="000000"/>
                </a:solidFill>
                <a:latin typeface="Avenir Next LT Pro"/>
              </a:endParaRPr>
            </a:p>
          </p:txBody>
        </p:sp>
        <p:sp>
          <p:nvSpPr>
            <p:cNvPr id="1068" name="Freeform: Shape 1067">
              <a:extLst>
                <a:ext uri="{FF2B5EF4-FFF2-40B4-BE49-F238E27FC236}">
                  <a16:creationId xmlns:a16="http://schemas.microsoft.com/office/drawing/2014/main" id="{3F048A2D-C2BB-8A9F-FEB3-0172F83AAB4C}"/>
                </a:ext>
              </a:extLst>
            </p:cNvPr>
            <p:cNvSpPr/>
            <p:nvPr/>
          </p:nvSpPr>
          <p:spPr>
            <a:xfrm>
              <a:off x="8343079" y="5781862"/>
              <a:ext cx="399774" cy="399773"/>
            </a:xfrm>
            <a:custGeom>
              <a:avLst/>
              <a:gdLst>
                <a:gd name="connsiteX0" fmla="*/ 0 w 399773"/>
                <a:gd name="connsiteY0" fmla="*/ 52602 h 399773"/>
                <a:gd name="connsiteX1" fmla="*/ 52602 w 399773"/>
                <a:gd name="connsiteY1" fmla="*/ 0 h 399773"/>
                <a:gd name="connsiteX2" fmla="*/ 347172 w 399773"/>
                <a:gd name="connsiteY2" fmla="*/ 0 h 399773"/>
                <a:gd name="connsiteX3" fmla="*/ 399773 w 399773"/>
                <a:gd name="connsiteY3" fmla="*/ 52602 h 399773"/>
                <a:gd name="connsiteX4" fmla="*/ 399773 w 399773"/>
                <a:gd name="connsiteY4" fmla="*/ 347172 h 399773"/>
                <a:gd name="connsiteX5" fmla="*/ 347172 w 399773"/>
                <a:gd name="connsiteY5" fmla="*/ 399773 h 399773"/>
                <a:gd name="connsiteX6" fmla="*/ 52602 w 399773"/>
                <a:gd name="connsiteY6" fmla="*/ 399773 h 399773"/>
                <a:gd name="connsiteX7" fmla="*/ 0 w 399773"/>
                <a:gd name="connsiteY7" fmla="*/ 347172 h 399773"/>
                <a:gd name="connsiteX8" fmla="*/ 0 w 399773"/>
                <a:gd name="connsiteY8" fmla="*/ 52602 h 3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773" h="399773">
                  <a:moveTo>
                    <a:pt x="0" y="52602"/>
                  </a:moveTo>
                  <a:cubicBezTo>
                    <a:pt x="0" y="23551"/>
                    <a:pt x="23551" y="0"/>
                    <a:pt x="52602" y="0"/>
                  </a:cubicBezTo>
                  <a:lnTo>
                    <a:pt x="347172" y="0"/>
                  </a:lnTo>
                  <a:cubicBezTo>
                    <a:pt x="376223" y="0"/>
                    <a:pt x="399773" y="23551"/>
                    <a:pt x="399773" y="52602"/>
                  </a:cubicBezTo>
                  <a:lnTo>
                    <a:pt x="399773" y="347172"/>
                  </a:lnTo>
                  <a:cubicBezTo>
                    <a:pt x="399773" y="376223"/>
                    <a:pt x="376223" y="399773"/>
                    <a:pt x="347172" y="399773"/>
                  </a:cubicBezTo>
                  <a:lnTo>
                    <a:pt x="52602" y="399773"/>
                  </a:lnTo>
                  <a:cubicBezTo>
                    <a:pt x="23551" y="399773"/>
                    <a:pt x="0" y="376223"/>
                    <a:pt x="0" y="347172"/>
                  </a:cubicBezTo>
                  <a:lnTo>
                    <a:pt x="0" y="52602"/>
                  </a:lnTo>
                  <a:close/>
                </a:path>
              </a:pathLst>
            </a:custGeom>
            <a:solidFill>
              <a:srgbClr val="FFFFFF">
                <a:alpha val="20000"/>
              </a:srgbClr>
            </a:solidFill>
            <a:ln w="10517" cap="flat">
              <a:noFill/>
              <a:prstDash val="solid"/>
              <a:miter/>
            </a:ln>
          </p:spPr>
          <p:txBody>
            <a:bodyPr rtlCol="0" anchor="ctr"/>
            <a:lstStyle/>
            <a:p>
              <a:pPr>
                <a:defRPr/>
              </a:pPr>
              <a:endParaRPr lang="en-US" sz="1200" kern="0">
                <a:solidFill>
                  <a:srgbClr val="000000"/>
                </a:solidFill>
                <a:latin typeface="Avenir Next LT Pro"/>
              </a:endParaRPr>
            </a:p>
          </p:txBody>
        </p:sp>
        <p:sp>
          <p:nvSpPr>
            <p:cNvPr id="1069" name="Freeform: Shape 1068">
              <a:extLst>
                <a:ext uri="{FF2B5EF4-FFF2-40B4-BE49-F238E27FC236}">
                  <a16:creationId xmlns:a16="http://schemas.microsoft.com/office/drawing/2014/main" id="{49D0E0E2-4A7D-8EC7-EDEE-878C05137C10}"/>
                </a:ext>
              </a:extLst>
            </p:cNvPr>
            <p:cNvSpPr/>
            <p:nvPr/>
          </p:nvSpPr>
          <p:spPr>
            <a:xfrm>
              <a:off x="8343087" y="5781862"/>
              <a:ext cx="399773" cy="399773"/>
            </a:xfrm>
            <a:custGeom>
              <a:avLst/>
              <a:gdLst>
                <a:gd name="connsiteX0" fmla="*/ 347172 w 399773"/>
                <a:gd name="connsiteY0" fmla="*/ 10520 h 399773"/>
                <a:gd name="connsiteX1" fmla="*/ 52602 w 399773"/>
                <a:gd name="connsiteY1" fmla="*/ 10520 h 399773"/>
                <a:gd name="connsiteX2" fmla="*/ 10520 w 399773"/>
                <a:gd name="connsiteY2" fmla="*/ 52602 h 399773"/>
                <a:gd name="connsiteX3" fmla="*/ 10520 w 399773"/>
                <a:gd name="connsiteY3" fmla="*/ 347172 h 399773"/>
                <a:gd name="connsiteX4" fmla="*/ 52602 w 399773"/>
                <a:gd name="connsiteY4" fmla="*/ 389253 h 399773"/>
                <a:gd name="connsiteX5" fmla="*/ 347172 w 399773"/>
                <a:gd name="connsiteY5" fmla="*/ 389253 h 399773"/>
                <a:gd name="connsiteX6" fmla="*/ 389253 w 399773"/>
                <a:gd name="connsiteY6" fmla="*/ 347172 h 399773"/>
                <a:gd name="connsiteX7" fmla="*/ 389253 w 399773"/>
                <a:gd name="connsiteY7" fmla="*/ 52602 h 399773"/>
                <a:gd name="connsiteX8" fmla="*/ 347172 w 399773"/>
                <a:gd name="connsiteY8" fmla="*/ 10520 h 399773"/>
                <a:gd name="connsiteX9" fmla="*/ 52602 w 399773"/>
                <a:gd name="connsiteY9" fmla="*/ 0 h 399773"/>
                <a:gd name="connsiteX10" fmla="*/ 0 w 399773"/>
                <a:gd name="connsiteY10" fmla="*/ 52602 h 399773"/>
                <a:gd name="connsiteX11" fmla="*/ 0 w 399773"/>
                <a:gd name="connsiteY11" fmla="*/ 347172 h 399773"/>
                <a:gd name="connsiteX12" fmla="*/ 52602 w 399773"/>
                <a:gd name="connsiteY12" fmla="*/ 399773 h 399773"/>
                <a:gd name="connsiteX13" fmla="*/ 347172 w 399773"/>
                <a:gd name="connsiteY13" fmla="*/ 399773 h 399773"/>
                <a:gd name="connsiteX14" fmla="*/ 399773 w 399773"/>
                <a:gd name="connsiteY14" fmla="*/ 347172 h 399773"/>
                <a:gd name="connsiteX15" fmla="*/ 399773 w 399773"/>
                <a:gd name="connsiteY15" fmla="*/ 52602 h 399773"/>
                <a:gd name="connsiteX16" fmla="*/ 347172 w 399773"/>
                <a:gd name="connsiteY16" fmla="*/ 0 h 399773"/>
                <a:gd name="connsiteX17" fmla="*/ 52602 w 399773"/>
                <a:gd name="connsiteY17" fmla="*/ 0 h 3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9773" h="399773">
                  <a:moveTo>
                    <a:pt x="347172" y="10520"/>
                  </a:moveTo>
                  <a:lnTo>
                    <a:pt x="52602" y="10520"/>
                  </a:lnTo>
                  <a:cubicBezTo>
                    <a:pt x="29361" y="10520"/>
                    <a:pt x="10520" y="29361"/>
                    <a:pt x="10520" y="52602"/>
                  </a:cubicBezTo>
                  <a:lnTo>
                    <a:pt x="10520" y="347172"/>
                  </a:lnTo>
                  <a:cubicBezTo>
                    <a:pt x="10520" y="370412"/>
                    <a:pt x="29361" y="389253"/>
                    <a:pt x="52602" y="389253"/>
                  </a:cubicBezTo>
                  <a:lnTo>
                    <a:pt x="347172" y="389253"/>
                  </a:lnTo>
                  <a:cubicBezTo>
                    <a:pt x="370412" y="389253"/>
                    <a:pt x="389253" y="370412"/>
                    <a:pt x="389253" y="347172"/>
                  </a:cubicBezTo>
                  <a:lnTo>
                    <a:pt x="389253" y="52602"/>
                  </a:lnTo>
                  <a:cubicBezTo>
                    <a:pt x="389253" y="29361"/>
                    <a:pt x="370412" y="10520"/>
                    <a:pt x="347172" y="10520"/>
                  </a:cubicBezTo>
                  <a:close/>
                  <a:moveTo>
                    <a:pt x="52602" y="0"/>
                  </a:moveTo>
                  <a:cubicBezTo>
                    <a:pt x="23551" y="0"/>
                    <a:pt x="0" y="23551"/>
                    <a:pt x="0" y="52602"/>
                  </a:cubicBezTo>
                  <a:lnTo>
                    <a:pt x="0" y="347172"/>
                  </a:lnTo>
                  <a:cubicBezTo>
                    <a:pt x="0" y="376223"/>
                    <a:pt x="23551" y="399773"/>
                    <a:pt x="52602" y="399773"/>
                  </a:cubicBezTo>
                  <a:lnTo>
                    <a:pt x="347172" y="399773"/>
                  </a:lnTo>
                  <a:cubicBezTo>
                    <a:pt x="376223" y="399773"/>
                    <a:pt x="399773" y="376223"/>
                    <a:pt x="399773" y="347172"/>
                  </a:cubicBezTo>
                  <a:lnTo>
                    <a:pt x="399773" y="52602"/>
                  </a:lnTo>
                  <a:cubicBezTo>
                    <a:pt x="399773" y="23551"/>
                    <a:pt x="376223" y="0"/>
                    <a:pt x="347172" y="0"/>
                  </a:cubicBezTo>
                  <a:lnTo>
                    <a:pt x="52602" y="0"/>
                  </a:lnTo>
                  <a:close/>
                </a:path>
              </a:pathLst>
            </a:custGeom>
            <a:gradFill>
              <a:gsLst>
                <a:gs pos="0">
                  <a:srgbClr val="BBBBBB"/>
                </a:gs>
                <a:gs pos="50000">
                  <a:srgbClr val="A1A1A1"/>
                </a:gs>
                <a:gs pos="100000">
                  <a:srgbClr val="888888"/>
                </a:gs>
              </a:gsLst>
              <a:lin ang="4944317" scaled="1"/>
            </a:gradFill>
            <a:ln w="10517" cap="flat">
              <a:noFill/>
              <a:prstDash val="solid"/>
              <a:miter/>
            </a:ln>
          </p:spPr>
          <p:txBody>
            <a:bodyPr rtlCol="0" anchor="ctr"/>
            <a:lstStyle/>
            <a:p>
              <a:pPr>
                <a:defRPr/>
              </a:pPr>
              <a:endParaRPr lang="en-US" sz="1200" kern="0">
                <a:solidFill>
                  <a:srgbClr val="000000"/>
                </a:solidFill>
                <a:latin typeface="Avenir Next LT Pro"/>
              </a:endParaRPr>
            </a:p>
          </p:txBody>
        </p:sp>
        <p:sp>
          <p:nvSpPr>
            <p:cNvPr id="1070" name="Freeform: Shape 1069">
              <a:extLst>
                <a:ext uri="{FF2B5EF4-FFF2-40B4-BE49-F238E27FC236}">
                  <a16:creationId xmlns:a16="http://schemas.microsoft.com/office/drawing/2014/main" id="{8F421D6D-73B9-B9F8-1988-BCF799D996C3}"/>
                </a:ext>
              </a:extLst>
            </p:cNvPr>
            <p:cNvSpPr/>
            <p:nvPr/>
          </p:nvSpPr>
          <p:spPr>
            <a:xfrm>
              <a:off x="8443029" y="5873720"/>
              <a:ext cx="199886" cy="216057"/>
            </a:xfrm>
            <a:custGeom>
              <a:avLst/>
              <a:gdLst>
                <a:gd name="connsiteX0" fmla="*/ 73651 w 199886"/>
                <a:gd name="connsiteY0" fmla="*/ 6548 h 216057"/>
                <a:gd name="connsiteX1" fmla="*/ 124013 w 199886"/>
                <a:gd name="connsiteY1" fmla="*/ 6291 h 216057"/>
                <a:gd name="connsiteX2" fmla="*/ 188824 w 199886"/>
                <a:gd name="connsiteY2" fmla="*/ 41201 h 216057"/>
                <a:gd name="connsiteX3" fmla="*/ 199887 w 199886"/>
                <a:gd name="connsiteY3" fmla="*/ 59725 h 216057"/>
                <a:gd name="connsiteX4" fmla="*/ 199887 w 199886"/>
                <a:gd name="connsiteY4" fmla="*/ 137362 h 216057"/>
                <a:gd name="connsiteX5" fmla="*/ 178625 w 199886"/>
                <a:gd name="connsiteY5" fmla="*/ 173932 h 216057"/>
                <a:gd name="connsiteX6" fmla="*/ 106477 w 199886"/>
                <a:gd name="connsiteY6" fmla="*/ 215009 h 216057"/>
                <a:gd name="connsiteX7" fmla="*/ 99948 w 199886"/>
                <a:gd name="connsiteY7" fmla="*/ 215596 h 216057"/>
                <a:gd name="connsiteX8" fmla="*/ 93409 w 199886"/>
                <a:gd name="connsiteY8" fmla="*/ 215012 h 216057"/>
                <a:gd name="connsiteX9" fmla="*/ 21261 w 199886"/>
                <a:gd name="connsiteY9" fmla="*/ 173935 h 216057"/>
                <a:gd name="connsiteX10" fmla="*/ 0 w 199886"/>
                <a:gd name="connsiteY10" fmla="*/ 137365 h 216057"/>
                <a:gd name="connsiteX11" fmla="*/ 0 w 199886"/>
                <a:gd name="connsiteY11" fmla="*/ 59617 h 216057"/>
                <a:gd name="connsiteX12" fmla="*/ 10874 w 199886"/>
                <a:gd name="connsiteY12" fmla="*/ 41195 h 216057"/>
                <a:gd name="connsiteX13" fmla="*/ 73651 w 199886"/>
                <a:gd name="connsiteY13" fmla="*/ 6548 h 216057"/>
                <a:gd name="connsiteX14" fmla="*/ 10520 w 199886"/>
                <a:gd name="connsiteY14" fmla="*/ 137365 h 216057"/>
                <a:gd name="connsiteX15" fmla="*/ 10520 w 199886"/>
                <a:gd name="connsiteY15" fmla="*/ 69412 h 216057"/>
                <a:gd name="connsiteX16" fmla="*/ 78449 w 199886"/>
                <a:gd name="connsiteY16" fmla="*/ 107151 h 216057"/>
                <a:gd name="connsiteX17" fmla="*/ 94683 w 199886"/>
                <a:gd name="connsiteY17" fmla="*/ 134740 h 216057"/>
                <a:gd name="connsiteX18" fmla="*/ 94683 w 199886"/>
                <a:gd name="connsiteY18" fmla="*/ 203631 h 216057"/>
                <a:gd name="connsiteX19" fmla="*/ 26466 w 199886"/>
                <a:gd name="connsiteY19" fmla="*/ 164793 h 216057"/>
                <a:gd name="connsiteX20" fmla="*/ 10520 w 199886"/>
                <a:gd name="connsiteY20" fmla="*/ 137365 h 216057"/>
                <a:gd name="connsiteX21" fmla="*/ 105204 w 199886"/>
                <a:gd name="connsiteY21" fmla="*/ 134740 h 216057"/>
                <a:gd name="connsiteX22" fmla="*/ 105204 w 199886"/>
                <a:gd name="connsiteY22" fmla="*/ 203628 h 216057"/>
                <a:gd name="connsiteX23" fmla="*/ 173421 w 199886"/>
                <a:gd name="connsiteY23" fmla="*/ 164790 h 216057"/>
                <a:gd name="connsiteX24" fmla="*/ 189366 w 199886"/>
                <a:gd name="connsiteY24" fmla="*/ 137362 h 216057"/>
                <a:gd name="connsiteX25" fmla="*/ 189366 w 199886"/>
                <a:gd name="connsiteY25" fmla="*/ 69409 h 216057"/>
                <a:gd name="connsiteX26" fmla="*/ 121436 w 199886"/>
                <a:gd name="connsiteY26" fmla="*/ 107148 h 216057"/>
                <a:gd name="connsiteX27" fmla="*/ 105204 w 199886"/>
                <a:gd name="connsiteY27" fmla="*/ 134740 h 21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99886" h="216057">
                  <a:moveTo>
                    <a:pt x="73651" y="6548"/>
                  </a:moveTo>
                  <a:cubicBezTo>
                    <a:pt x="89303" y="-2091"/>
                    <a:pt x="108272" y="-2187"/>
                    <a:pt x="124013" y="6291"/>
                  </a:cubicBezTo>
                  <a:lnTo>
                    <a:pt x="188824" y="41201"/>
                  </a:lnTo>
                  <a:cubicBezTo>
                    <a:pt x="195638" y="44871"/>
                    <a:pt x="199887" y="51986"/>
                    <a:pt x="199887" y="59725"/>
                  </a:cubicBezTo>
                  <a:lnTo>
                    <a:pt x="199887" y="137362"/>
                  </a:lnTo>
                  <a:cubicBezTo>
                    <a:pt x="199887" y="152487"/>
                    <a:pt x="191769" y="166449"/>
                    <a:pt x="178625" y="173932"/>
                  </a:cubicBezTo>
                  <a:lnTo>
                    <a:pt x="106477" y="215009"/>
                  </a:lnTo>
                  <a:cubicBezTo>
                    <a:pt x="104336" y="216228"/>
                    <a:pt x="101984" y="216320"/>
                    <a:pt x="99948" y="215596"/>
                  </a:cubicBezTo>
                  <a:cubicBezTo>
                    <a:pt x="97909" y="216325"/>
                    <a:pt x="95553" y="216233"/>
                    <a:pt x="93409" y="215012"/>
                  </a:cubicBezTo>
                  <a:lnTo>
                    <a:pt x="21261" y="173935"/>
                  </a:lnTo>
                  <a:cubicBezTo>
                    <a:pt x="8116" y="166452"/>
                    <a:pt x="0" y="152490"/>
                    <a:pt x="0" y="137365"/>
                  </a:cubicBezTo>
                  <a:lnTo>
                    <a:pt x="0" y="59617"/>
                  </a:lnTo>
                  <a:cubicBezTo>
                    <a:pt x="0" y="51954"/>
                    <a:pt x="4165" y="44898"/>
                    <a:pt x="10874" y="41195"/>
                  </a:cubicBezTo>
                  <a:lnTo>
                    <a:pt x="73651" y="6548"/>
                  </a:lnTo>
                  <a:close/>
                  <a:moveTo>
                    <a:pt x="10520" y="137365"/>
                  </a:moveTo>
                  <a:lnTo>
                    <a:pt x="10520" y="69412"/>
                  </a:lnTo>
                  <a:lnTo>
                    <a:pt x="78449" y="107151"/>
                  </a:lnTo>
                  <a:cubicBezTo>
                    <a:pt x="88469" y="112717"/>
                    <a:pt x="94683" y="123278"/>
                    <a:pt x="94683" y="134740"/>
                  </a:cubicBezTo>
                  <a:lnTo>
                    <a:pt x="94683" y="203631"/>
                  </a:lnTo>
                  <a:lnTo>
                    <a:pt x="26466" y="164793"/>
                  </a:lnTo>
                  <a:cubicBezTo>
                    <a:pt x="16607" y="159180"/>
                    <a:pt x="10520" y="148709"/>
                    <a:pt x="10520" y="137365"/>
                  </a:cubicBezTo>
                  <a:close/>
                  <a:moveTo>
                    <a:pt x="105204" y="134740"/>
                  </a:moveTo>
                  <a:lnTo>
                    <a:pt x="105204" y="203628"/>
                  </a:lnTo>
                  <a:lnTo>
                    <a:pt x="173421" y="164790"/>
                  </a:lnTo>
                  <a:cubicBezTo>
                    <a:pt x="183278" y="159177"/>
                    <a:pt x="189366" y="148706"/>
                    <a:pt x="189366" y="137362"/>
                  </a:cubicBezTo>
                  <a:lnTo>
                    <a:pt x="189366" y="69409"/>
                  </a:lnTo>
                  <a:lnTo>
                    <a:pt x="121436" y="107148"/>
                  </a:lnTo>
                  <a:cubicBezTo>
                    <a:pt x="111417" y="112714"/>
                    <a:pt x="105204" y="123278"/>
                    <a:pt x="105204" y="134740"/>
                  </a:cubicBezTo>
                  <a:close/>
                </a:path>
              </a:pathLst>
            </a:custGeom>
            <a:gradFill>
              <a:gsLst>
                <a:gs pos="0">
                  <a:srgbClr val="4BA446"/>
                </a:gs>
                <a:gs pos="50000">
                  <a:srgbClr val="45903D"/>
                </a:gs>
                <a:gs pos="100000">
                  <a:srgbClr val="3F7D35"/>
                </a:gs>
              </a:gsLst>
              <a:lin ang="2566430" scaled="1"/>
            </a:gradFill>
            <a:ln w="10517" cap="flat">
              <a:noFill/>
              <a:prstDash val="solid"/>
              <a:miter/>
            </a:ln>
          </p:spPr>
          <p:txBody>
            <a:bodyPr rtlCol="0" anchor="ctr"/>
            <a:lstStyle/>
            <a:p>
              <a:pPr>
                <a:defRPr/>
              </a:pPr>
              <a:endParaRPr lang="en-US" sz="1200" kern="0">
                <a:solidFill>
                  <a:srgbClr val="000000"/>
                </a:solidFill>
                <a:latin typeface="Avenir Next LT Pro"/>
              </a:endParaRPr>
            </a:p>
          </p:txBody>
        </p:sp>
      </p:grpSp>
      <p:sp>
        <p:nvSpPr>
          <p:cNvPr id="1071" name="TextBox 1070">
            <a:extLst>
              <a:ext uri="{FF2B5EF4-FFF2-40B4-BE49-F238E27FC236}">
                <a16:creationId xmlns:a16="http://schemas.microsoft.com/office/drawing/2014/main" id="{09F1BEC2-C4F2-EB87-88B2-9B0D6EEB322C}"/>
              </a:ext>
            </a:extLst>
          </p:cNvPr>
          <p:cNvSpPr txBox="1"/>
          <p:nvPr/>
        </p:nvSpPr>
        <p:spPr>
          <a:xfrm>
            <a:off x="9797379" y="5323608"/>
            <a:ext cx="540533" cy="215444"/>
          </a:xfrm>
          <a:prstGeom prst="rect">
            <a:avLst/>
          </a:prstGeom>
          <a:noFill/>
        </p:spPr>
        <p:txBody>
          <a:bodyPr wrap="none" rtlCol="0">
            <a:spAutoFit/>
          </a:bodyPr>
          <a:lstStyle/>
          <a:p>
            <a:pPr defTabSz="914126">
              <a:defRPr/>
            </a:pPr>
            <a:r>
              <a:rPr lang="en-US" sz="800" dirty="0">
                <a:solidFill>
                  <a:srgbClr val="FFFFFF"/>
                </a:solidFill>
                <a:latin typeface="Segoe UI Semibold" panose="020B0702040204020203" pitchFamily="34" charset="0"/>
                <a:cs typeface="Segoe UI Semibold" panose="020B0702040204020203" pitchFamily="34" charset="0"/>
              </a:rPr>
              <a:t>Queries</a:t>
            </a:r>
          </a:p>
        </p:txBody>
      </p:sp>
      <p:grpSp>
        <p:nvGrpSpPr>
          <p:cNvPr id="1072" name="Group 1071">
            <a:extLst>
              <a:ext uri="{FF2B5EF4-FFF2-40B4-BE49-F238E27FC236}">
                <a16:creationId xmlns:a16="http://schemas.microsoft.com/office/drawing/2014/main" id="{E68F0FAA-E9AA-339B-3A67-F3066A31D572}"/>
              </a:ext>
            </a:extLst>
          </p:cNvPr>
          <p:cNvGrpSpPr/>
          <p:nvPr/>
        </p:nvGrpSpPr>
        <p:grpSpPr>
          <a:xfrm>
            <a:off x="9876937" y="4453448"/>
            <a:ext cx="658424" cy="427907"/>
            <a:chOff x="9875349" y="2081585"/>
            <a:chExt cx="658424" cy="427907"/>
          </a:xfrm>
        </p:grpSpPr>
        <p:pic>
          <p:nvPicPr>
            <p:cNvPr id="1073" name="Picture 1072">
              <a:extLst>
                <a:ext uri="{FF2B5EF4-FFF2-40B4-BE49-F238E27FC236}">
                  <a16:creationId xmlns:a16="http://schemas.microsoft.com/office/drawing/2014/main" id="{3BDBFF2D-FD34-13C0-A0C4-5F15FA68D5B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75349" y="2081585"/>
              <a:ext cx="658424" cy="289250"/>
            </a:xfrm>
            <a:prstGeom prst="rect">
              <a:avLst/>
            </a:prstGeom>
          </p:spPr>
        </p:pic>
        <p:sp>
          <p:nvSpPr>
            <p:cNvPr id="1074" name="TextBox 1073">
              <a:extLst>
                <a:ext uri="{FF2B5EF4-FFF2-40B4-BE49-F238E27FC236}">
                  <a16:creationId xmlns:a16="http://schemas.microsoft.com/office/drawing/2014/main" id="{3A1E5921-F100-CCD6-0D5E-C70D54170EBC}"/>
                </a:ext>
              </a:extLst>
            </p:cNvPr>
            <p:cNvSpPr txBox="1"/>
            <p:nvPr/>
          </p:nvSpPr>
          <p:spPr>
            <a:xfrm>
              <a:off x="9991897" y="2386381"/>
              <a:ext cx="476092" cy="123111"/>
            </a:xfrm>
            <a:prstGeom prst="rect">
              <a:avLst/>
            </a:prstGeom>
            <a:noFill/>
          </p:spPr>
          <p:txBody>
            <a:bodyPr wrap="none" lIns="0" tIns="0" rIns="0" bIns="0" rtlCol="0">
              <a:spAutoFit/>
            </a:bodyPr>
            <a:lstStyle/>
            <a:p>
              <a:pPr algn="ctr" defTabSz="914274">
                <a:defRPr/>
              </a:pPr>
              <a:r>
                <a:rPr lang="en-US" sz="800">
                  <a:solidFill>
                    <a:srgbClr val="FFFFFF"/>
                  </a:solidFill>
                  <a:latin typeface="Segoe UI Semibold"/>
                </a:rPr>
                <a:t>I3X4Kusto</a:t>
              </a:r>
              <a:endParaRPr lang="de-DE" sz="800">
                <a:solidFill>
                  <a:srgbClr val="FFFFFF"/>
                </a:solidFill>
                <a:latin typeface="Segoe UI Semibold"/>
              </a:endParaRPr>
            </a:p>
          </p:txBody>
        </p:sp>
      </p:grpSp>
      <p:sp>
        <p:nvSpPr>
          <p:cNvPr id="1075" name="Rectangle 1074">
            <a:extLst>
              <a:ext uri="{FF2B5EF4-FFF2-40B4-BE49-F238E27FC236}">
                <a16:creationId xmlns:a16="http://schemas.microsoft.com/office/drawing/2014/main" id="{D93295FC-6C4E-2059-453E-0D3B877FE60F}"/>
              </a:ext>
            </a:extLst>
          </p:cNvPr>
          <p:cNvSpPr/>
          <p:nvPr/>
        </p:nvSpPr>
        <p:spPr bwMode="auto">
          <a:xfrm>
            <a:off x="11424295" y="4422018"/>
            <a:ext cx="342368" cy="350762"/>
          </a:xfrm>
          <a:prstGeom prst="rect">
            <a:avLst/>
          </a:prstGeom>
          <a:noFill/>
          <a:ln w="25400" cmpd="sng">
            <a:solidFill>
              <a:schemeClr val="tx1">
                <a:lumMod val="50000"/>
              </a:schemeClr>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1076" name="TextBox 1075">
            <a:extLst>
              <a:ext uri="{FF2B5EF4-FFF2-40B4-BE49-F238E27FC236}">
                <a16:creationId xmlns:a16="http://schemas.microsoft.com/office/drawing/2014/main" id="{A2B050F4-767C-E6ED-736D-E067A3A03A4E}"/>
              </a:ext>
            </a:extLst>
          </p:cNvPr>
          <p:cNvSpPr txBox="1"/>
          <p:nvPr/>
        </p:nvSpPr>
        <p:spPr>
          <a:xfrm>
            <a:off x="11320175" y="4832113"/>
            <a:ext cx="564258" cy="123111"/>
          </a:xfrm>
          <a:prstGeom prst="rect">
            <a:avLst/>
          </a:prstGeom>
          <a:noFill/>
        </p:spPr>
        <p:txBody>
          <a:bodyPr wrap="none" lIns="0" tIns="0" rIns="0" bIns="0" rtlCol="0">
            <a:spAutoFit/>
          </a:bodyPr>
          <a:lstStyle/>
          <a:p>
            <a:pPr algn="ctr" defTabSz="914274">
              <a:defRPr/>
            </a:pPr>
            <a:r>
              <a:rPr lang="en-US" sz="800" dirty="0">
                <a:gradFill>
                  <a:gsLst>
                    <a:gs pos="2917">
                      <a:srgbClr val="FFFFFF"/>
                    </a:gs>
                    <a:gs pos="30000">
                      <a:srgbClr val="FFFFFF"/>
                    </a:gs>
                  </a:gsLst>
                  <a:lin ang="5400000" scaled="0"/>
                </a:gradFill>
                <a:latin typeface="Segoe UI Semibold"/>
              </a:rPr>
              <a:t>Custom app</a:t>
            </a:r>
            <a:endParaRPr lang="de-DE" sz="800" dirty="0">
              <a:gradFill>
                <a:gsLst>
                  <a:gs pos="2917">
                    <a:srgbClr val="FFFFFF"/>
                  </a:gs>
                  <a:gs pos="30000">
                    <a:srgbClr val="FFFFFF"/>
                  </a:gs>
                </a:gsLst>
                <a:lin ang="5400000" scaled="0"/>
              </a:gradFill>
              <a:latin typeface="Segoe UI Semibold"/>
            </a:endParaRPr>
          </a:p>
        </p:txBody>
      </p:sp>
      <p:sp>
        <p:nvSpPr>
          <p:cNvPr id="1077" name="TextBox 1076">
            <a:extLst>
              <a:ext uri="{FF2B5EF4-FFF2-40B4-BE49-F238E27FC236}">
                <a16:creationId xmlns:a16="http://schemas.microsoft.com/office/drawing/2014/main" id="{199DAEED-BBED-ACFF-B32A-0061B41D5D1D}"/>
              </a:ext>
            </a:extLst>
          </p:cNvPr>
          <p:cNvSpPr txBox="1"/>
          <p:nvPr/>
        </p:nvSpPr>
        <p:spPr>
          <a:xfrm>
            <a:off x="10650714" y="4391793"/>
            <a:ext cx="746931" cy="215444"/>
          </a:xfrm>
          <a:prstGeom prst="rect">
            <a:avLst/>
          </a:prstGeom>
          <a:noFill/>
        </p:spPr>
        <p:txBody>
          <a:bodyPr wrap="square" rtlCol="0">
            <a:spAutoFit/>
          </a:bodyPr>
          <a:lstStyle/>
          <a:p>
            <a:pPr defTabSz="914126">
              <a:defRPr/>
            </a:pPr>
            <a:r>
              <a:rPr lang="en-US" sz="800">
                <a:solidFill>
                  <a:srgbClr val="FFFFFF"/>
                </a:solidFill>
                <a:latin typeface="Segoe UI Semibold" panose="020B0702040204020203" pitchFamily="34" charset="0"/>
                <a:cs typeface="Segoe UI Semibold" panose="020B0702040204020203" pitchFamily="34" charset="0"/>
              </a:rPr>
              <a:t>Queries</a:t>
            </a:r>
          </a:p>
        </p:txBody>
      </p:sp>
      <p:cxnSp>
        <p:nvCxnSpPr>
          <p:cNvPr id="1078" name="Connector: Elbow 1077">
            <a:extLst>
              <a:ext uri="{FF2B5EF4-FFF2-40B4-BE49-F238E27FC236}">
                <a16:creationId xmlns:a16="http://schemas.microsoft.com/office/drawing/2014/main" id="{84F8BD9B-5959-CF4A-F0FC-8F89FD4BF755}"/>
              </a:ext>
            </a:extLst>
          </p:cNvPr>
          <p:cNvCxnSpPr>
            <a:cxnSpLocks/>
            <a:stCxn id="1075" idx="1"/>
            <a:endCxn id="1073" idx="3"/>
          </p:cNvCxnSpPr>
          <p:nvPr/>
        </p:nvCxnSpPr>
        <p:spPr>
          <a:xfrm rot="10800000" flipV="1">
            <a:off x="10535361" y="4597399"/>
            <a:ext cx="888934" cy="673"/>
          </a:xfrm>
          <a:prstGeom prst="bentConnector3">
            <a:avLst>
              <a:gd name="adj1" fmla="val 50000"/>
            </a:avLst>
          </a:prstGeom>
          <a:ln w="25400">
            <a:solidFill>
              <a:srgbClr val="43C2D7"/>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1079" name="Connector: Elbow 1078">
            <a:extLst>
              <a:ext uri="{FF2B5EF4-FFF2-40B4-BE49-F238E27FC236}">
                <a16:creationId xmlns:a16="http://schemas.microsoft.com/office/drawing/2014/main" id="{0D452D25-BC86-C2B7-6689-F06AB513EA10}"/>
              </a:ext>
            </a:extLst>
          </p:cNvPr>
          <p:cNvCxnSpPr>
            <a:cxnSpLocks/>
          </p:cNvCxnSpPr>
          <p:nvPr/>
        </p:nvCxnSpPr>
        <p:spPr>
          <a:xfrm rot="16200000" flipH="1">
            <a:off x="6675810" y="4622669"/>
            <a:ext cx="1178390" cy="1256"/>
          </a:xfrm>
          <a:prstGeom prst="bentConnector3">
            <a:avLst>
              <a:gd name="adj1" fmla="val 50000"/>
            </a:avLst>
          </a:prstGeom>
          <a:ln w="25400">
            <a:solidFill>
              <a:srgbClr val="FFC000"/>
            </a:solidFill>
            <a:prstDash val="dash"/>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1080" name="TextBox 1079">
            <a:extLst>
              <a:ext uri="{FF2B5EF4-FFF2-40B4-BE49-F238E27FC236}">
                <a16:creationId xmlns:a16="http://schemas.microsoft.com/office/drawing/2014/main" id="{18EB4FC8-0CF7-A00D-9442-6D837480C35F}"/>
              </a:ext>
            </a:extLst>
          </p:cNvPr>
          <p:cNvSpPr txBox="1"/>
          <p:nvPr/>
        </p:nvSpPr>
        <p:spPr>
          <a:xfrm rot="16200000">
            <a:off x="6770993" y="4348972"/>
            <a:ext cx="681277" cy="307777"/>
          </a:xfrm>
          <a:prstGeom prst="rect">
            <a:avLst/>
          </a:prstGeom>
          <a:noFill/>
        </p:spPr>
        <p:txBody>
          <a:bodyPr wrap="none" lIns="0" tIns="0" rIns="0" bIns="0" rtlCol="0">
            <a:spAutoFit/>
          </a:bodyPr>
          <a:lstStyle/>
          <a:p>
            <a:pPr defTabSz="914274">
              <a:defRPr/>
            </a:pPr>
            <a:r>
              <a:rPr lang="en-US" sz="1000" b="1" dirty="0">
                <a:solidFill>
                  <a:srgbClr val="FFC000"/>
                </a:solidFill>
                <a:latin typeface="Segoe UI"/>
              </a:rPr>
              <a:t>Optional</a:t>
            </a:r>
          </a:p>
          <a:p>
            <a:pPr defTabSz="914274">
              <a:defRPr/>
            </a:pPr>
            <a:r>
              <a:rPr lang="en-US" sz="1000" b="1" dirty="0">
                <a:solidFill>
                  <a:srgbClr val="FFC000"/>
                </a:solidFill>
                <a:latin typeface="Segoe UI"/>
              </a:rPr>
              <a:t> a</a:t>
            </a:r>
            <a:r>
              <a:rPr lang="en-US" sz="1000" b="1" dirty="0" err="1">
                <a:solidFill>
                  <a:srgbClr val="FFC000"/>
                </a:solidFill>
                <a:latin typeface="Segoe UI"/>
              </a:rPr>
              <a:t>lternative</a:t>
            </a:r>
            <a:endParaRPr lang="en-US" sz="1000" b="1" dirty="0">
              <a:solidFill>
                <a:srgbClr val="FFC000"/>
              </a:solidFill>
              <a:latin typeface="Segoe UI"/>
            </a:endParaRPr>
          </a:p>
        </p:txBody>
      </p:sp>
      <p:cxnSp>
        <p:nvCxnSpPr>
          <p:cNvPr id="1081" name="Connector: Elbow 1080">
            <a:extLst>
              <a:ext uri="{FF2B5EF4-FFF2-40B4-BE49-F238E27FC236}">
                <a16:creationId xmlns:a16="http://schemas.microsoft.com/office/drawing/2014/main" id="{14D0FC8E-CC92-6459-E61B-242D1E966B44}"/>
              </a:ext>
            </a:extLst>
          </p:cNvPr>
          <p:cNvCxnSpPr>
            <a:cxnSpLocks/>
            <a:stCxn id="1073" idx="1"/>
            <a:endCxn id="1042" idx="0"/>
          </p:cNvCxnSpPr>
          <p:nvPr/>
        </p:nvCxnSpPr>
        <p:spPr>
          <a:xfrm rot="10800000" flipV="1">
            <a:off x="9160129" y="4598072"/>
            <a:ext cx="716808" cy="547625"/>
          </a:xfrm>
          <a:prstGeom prst="bentConnector2">
            <a:avLst/>
          </a:prstGeom>
          <a:ln w="25400">
            <a:solidFill>
              <a:srgbClr val="43C2D7"/>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1082" name="TextBox 1081">
            <a:extLst>
              <a:ext uri="{FF2B5EF4-FFF2-40B4-BE49-F238E27FC236}">
                <a16:creationId xmlns:a16="http://schemas.microsoft.com/office/drawing/2014/main" id="{C520D250-519A-A8F5-2A0C-21C663C82805}"/>
              </a:ext>
            </a:extLst>
          </p:cNvPr>
          <p:cNvSpPr txBox="1"/>
          <p:nvPr/>
        </p:nvSpPr>
        <p:spPr>
          <a:xfrm>
            <a:off x="9177498" y="4404883"/>
            <a:ext cx="746931" cy="215444"/>
          </a:xfrm>
          <a:prstGeom prst="rect">
            <a:avLst/>
          </a:prstGeom>
          <a:noFill/>
        </p:spPr>
        <p:txBody>
          <a:bodyPr wrap="square" rtlCol="0">
            <a:spAutoFit/>
          </a:bodyPr>
          <a:lstStyle/>
          <a:p>
            <a:pPr defTabSz="914126">
              <a:defRPr/>
            </a:pPr>
            <a:r>
              <a:rPr lang="en-US" sz="800">
                <a:solidFill>
                  <a:srgbClr val="FFFFFF"/>
                </a:solidFill>
                <a:latin typeface="Segoe UI Semibold" panose="020B0702040204020203" pitchFamily="34" charset="0"/>
                <a:cs typeface="Segoe UI Semibold" panose="020B0702040204020203" pitchFamily="34" charset="0"/>
              </a:rPr>
              <a:t>Queries</a:t>
            </a:r>
          </a:p>
        </p:txBody>
      </p:sp>
      <p:sp>
        <p:nvSpPr>
          <p:cNvPr id="1085" name="Rectangle 1084">
            <a:extLst>
              <a:ext uri="{FF2B5EF4-FFF2-40B4-BE49-F238E27FC236}">
                <a16:creationId xmlns:a16="http://schemas.microsoft.com/office/drawing/2014/main" id="{71BEB6A1-62EF-D08F-154C-E68189865B8F}"/>
              </a:ext>
            </a:extLst>
          </p:cNvPr>
          <p:cNvSpPr/>
          <p:nvPr/>
        </p:nvSpPr>
        <p:spPr bwMode="auto">
          <a:xfrm>
            <a:off x="6851490" y="5033151"/>
            <a:ext cx="5135535" cy="1766485"/>
          </a:xfrm>
          <a:prstGeom prst="rect">
            <a:avLst/>
          </a:prstGeom>
          <a:noFill/>
          <a:ln w="19050" cap="flat" cmpd="sng" algn="ctr">
            <a:solidFill>
              <a:srgbClr val="50E6FF"/>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endParaRPr lang="en-US" sz="6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p:txBody>
      </p:sp>
      <p:sp>
        <p:nvSpPr>
          <p:cNvPr id="1086" name="TextBox 1085">
            <a:extLst>
              <a:ext uri="{FF2B5EF4-FFF2-40B4-BE49-F238E27FC236}">
                <a16:creationId xmlns:a16="http://schemas.microsoft.com/office/drawing/2014/main" id="{86392226-4C07-2C37-3F5C-25C92FE7A468}"/>
              </a:ext>
            </a:extLst>
          </p:cNvPr>
          <p:cNvSpPr txBox="1"/>
          <p:nvPr/>
        </p:nvSpPr>
        <p:spPr>
          <a:xfrm>
            <a:off x="10905088" y="6605906"/>
            <a:ext cx="1153916" cy="169277"/>
          </a:xfrm>
          <a:prstGeom prst="rect">
            <a:avLst/>
          </a:prstGeom>
          <a:noFill/>
        </p:spPr>
        <p:txBody>
          <a:bodyPr wrap="square" lIns="0" tIns="0" rIns="0" bIns="0" rtlCol="0">
            <a:spAutoFit/>
          </a:bodyPr>
          <a:lstStyle/>
          <a:p>
            <a:pPr defTabSz="914126">
              <a:defRPr/>
            </a:pPr>
            <a:r>
              <a:rPr lang="en-US" sz="1100" kern="0">
                <a:solidFill>
                  <a:srgbClr val="FFFFFF"/>
                </a:solidFill>
                <a:latin typeface="Segoe UI Semibold"/>
                <a:cs typeface="Segoe UI Semilight" panose="020B0402040204020203" pitchFamily="34" charset="0"/>
              </a:rPr>
              <a:t>Microsoft Fabric</a:t>
            </a:r>
          </a:p>
        </p:txBody>
      </p:sp>
      <p:sp>
        <p:nvSpPr>
          <p:cNvPr id="11" name="TextBox 10">
            <a:extLst>
              <a:ext uri="{FF2B5EF4-FFF2-40B4-BE49-F238E27FC236}">
                <a16:creationId xmlns:a16="http://schemas.microsoft.com/office/drawing/2014/main" id="{585C9F2B-BB0E-A7E7-2CD7-0B2A96123495}"/>
              </a:ext>
            </a:extLst>
          </p:cNvPr>
          <p:cNvSpPr txBox="1"/>
          <p:nvPr/>
        </p:nvSpPr>
        <p:spPr>
          <a:xfrm>
            <a:off x="11310164" y="893753"/>
            <a:ext cx="230832" cy="123111"/>
          </a:xfrm>
          <a:prstGeom prst="rect">
            <a:avLst/>
          </a:prstGeom>
          <a:noFill/>
        </p:spPr>
        <p:txBody>
          <a:bodyPr wrap="none" lIns="0" tIns="0" rIns="0" bIns="0" rtlCol="0">
            <a:spAutoFit/>
          </a:bodyPr>
          <a:lstStyle/>
          <a:p>
            <a:pPr defTabSz="914274">
              <a:defRPr/>
            </a:pPr>
            <a:r>
              <a:rPr lang="en-US" sz="800">
                <a:solidFill>
                  <a:srgbClr val="FFFFFF"/>
                </a:solidFill>
                <a:latin typeface="Segoe UI"/>
              </a:rPr>
              <a:t>Apps</a:t>
            </a:r>
          </a:p>
        </p:txBody>
      </p:sp>
      <p:sp>
        <p:nvSpPr>
          <p:cNvPr id="15" name="TextBox 14">
            <a:extLst>
              <a:ext uri="{FF2B5EF4-FFF2-40B4-BE49-F238E27FC236}">
                <a16:creationId xmlns:a16="http://schemas.microsoft.com/office/drawing/2014/main" id="{6CA2C024-CEE9-3AB4-8470-7B7674BA60CC}"/>
              </a:ext>
            </a:extLst>
          </p:cNvPr>
          <p:cNvSpPr txBox="1"/>
          <p:nvPr/>
        </p:nvSpPr>
        <p:spPr>
          <a:xfrm>
            <a:off x="10159189" y="897510"/>
            <a:ext cx="150682" cy="123111"/>
          </a:xfrm>
          <a:prstGeom prst="rect">
            <a:avLst/>
          </a:prstGeom>
          <a:noFill/>
        </p:spPr>
        <p:txBody>
          <a:bodyPr wrap="none" lIns="0" tIns="0" rIns="0" bIns="0" rtlCol="0">
            <a:spAutoFit/>
          </a:bodyPr>
          <a:lstStyle/>
          <a:p>
            <a:pPr algn="ctr" defTabSz="914274">
              <a:defRPr/>
            </a:pPr>
            <a:r>
              <a:rPr lang="en-US" sz="800">
                <a:solidFill>
                  <a:srgbClr val="00B0F0"/>
                </a:solidFill>
                <a:latin typeface="Segoe UI"/>
              </a:rPr>
              <a:t>API</a:t>
            </a:r>
          </a:p>
        </p:txBody>
      </p:sp>
      <p:cxnSp>
        <p:nvCxnSpPr>
          <p:cNvPr id="30" name="Connector: Elbow 29">
            <a:extLst>
              <a:ext uri="{FF2B5EF4-FFF2-40B4-BE49-F238E27FC236}">
                <a16:creationId xmlns:a16="http://schemas.microsoft.com/office/drawing/2014/main" id="{CCD44C11-6183-2ABA-1223-D99C6365C697}"/>
              </a:ext>
            </a:extLst>
          </p:cNvPr>
          <p:cNvCxnSpPr>
            <a:cxnSpLocks/>
            <a:endCxn id="1042" idx="0"/>
          </p:cNvCxnSpPr>
          <p:nvPr/>
        </p:nvCxnSpPr>
        <p:spPr>
          <a:xfrm>
            <a:off x="4622411" y="3892151"/>
            <a:ext cx="4537718" cy="1253547"/>
          </a:xfrm>
          <a:prstGeom prst="bentConnector2">
            <a:avLst/>
          </a:prstGeom>
          <a:ln w="25400">
            <a:solidFill>
              <a:srgbClr val="43C2D7"/>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16D29AAB-BB40-E806-D2F4-41EBC6E777F5}"/>
              </a:ext>
            </a:extLst>
          </p:cNvPr>
          <p:cNvSpPr txBox="1"/>
          <p:nvPr/>
        </p:nvSpPr>
        <p:spPr>
          <a:xfrm>
            <a:off x="8693389" y="3706949"/>
            <a:ext cx="540533" cy="215444"/>
          </a:xfrm>
          <a:prstGeom prst="rect">
            <a:avLst/>
          </a:prstGeom>
          <a:noFill/>
        </p:spPr>
        <p:txBody>
          <a:bodyPr wrap="none" rtlCol="0">
            <a:spAutoFit/>
          </a:bodyPr>
          <a:lstStyle/>
          <a:p>
            <a:pPr defTabSz="914126">
              <a:defRPr/>
            </a:pPr>
            <a:r>
              <a:rPr lang="en-US" sz="800">
                <a:solidFill>
                  <a:srgbClr val="FFFFFF"/>
                </a:solidFill>
                <a:latin typeface="Segoe UI Semibold" panose="020B0702040204020203" pitchFamily="34" charset="0"/>
                <a:cs typeface="Segoe UI Semibold" panose="020B0702040204020203" pitchFamily="34" charset="0"/>
              </a:rPr>
              <a:t>Queries</a:t>
            </a:r>
          </a:p>
        </p:txBody>
      </p:sp>
      <p:sp>
        <p:nvSpPr>
          <p:cNvPr id="3" name="Rectangle 2">
            <a:extLst>
              <a:ext uri="{FF2B5EF4-FFF2-40B4-BE49-F238E27FC236}">
                <a16:creationId xmlns:a16="http://schemas.microsoft.com/office/drawing/2014/main" id="{3368EF5B-BCB1-38F1-18FF-68DF9B75A6FE}"/>
              </a:ext>
            </a:extLst>
          </p:cNvPr>
          <p:cNvSpPr/>
          <p:nvPr/>
        </p:nvSpPr>
        <p:spPr bwMode="auto">
          <a:xfrm>
            <a:off x="96103" y="707285"/>
            <a:ext cx="1016042" cy="6097986"/>
          </a:xfrm>
          <a:prstGeom prst="rect">
            <a:avLst/>
          </a:prstGeom>
          <a:solidFill>
            <a:schemeClr val="tx1">
              <a:alpha val="2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8" name="Rectangle 7">
            <a:extLst>
              <a:ext uri="{FF2B5EF4-FFF2-40B4-BE49-F238E27FC236}">
                <a16:creationId xmlns:a16="http://schemas.microsoft.com/office/drawing/2014/main" id="{00C22EF1-6075-D7C7-C4D5-C8A98BE59BD8}"/>
              </a:ext>
            </a:extLst>
          </p:cNvPr>
          <p:cNvSpPr/>
          <p:nvPr/>
        </p:nvSpPr>
        <p:spPr bwMode="auto">
          <a:xfrm>
            <a:off x="1108775" y="714997"/>
            <a:ext cx="1305327" cy="6090275"/>
          </a:xfrm>
          <a:prstGeom prst="rect">
            <a:avLst/>
          </a:prstGeom>
          <a:solidFill>
            <a:schemeClr val="accent6">
              <a:alpha val="2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solidFill>
                <a:srgbClr val="FFFFFF">
                  <a:lumMod val="50000"/>
                </a:srgbClr>
              </a:solidFill>
              <a:latin typeface="Segoe UI"/>
              <a:ea typeface="Segoe UI" pitchFamily="34" charset="0"/>
              <a:cs typeface="Segoe UI" pitchFamily="34" charset="0"/>
            </a:endParaRPr>
          </a:p>
        </p:txBody>
      </p:sp>
      <p:sp>
        <p:nvSpPr>
          <p:cNvPr id="10" name="Rectangle 9">
            <a:extLst>
              <a:ext uri="{FF2B5EF4-FFF2-40B4-BE49-F238E27FC236}">
                <a16:creationId xmlns:a16="http://schemas.microsoft.com/office/drawing/2014/main" id="{81A84065-6263-CBDB-BA3C-CA35D9C82DE9}"/>
              </a:ext>
            </a:extLst>
          </p:cNvPr>
          <p:cNvSpPr/>
          <p:nvPr/>
        </p:nvSpPr>
        <p:spPr bwMode="auto">
          <a:xfrm>
            <a:off x="133841" y="1713453"/>
            <a:ext cx="2020414" cy="1319702"/>
          </a:xfrm>
          <a:prstGeom prst="rect">
            <a:avLst/>
          </a:prstGeom>
          <a:noFill/>
          <a:ln w="19050" cap="flat" cmpd="sng" algn="ctr">
            <a:solidFill>
              <a:srgbClr val="50E6FF"/>
            </a:solidFill>
            <a:prstDash val="solid"/>
            <a:miter lim="800000"/>
            <a:headEnd type="none" w="med" len="med"/>
            <a:tailEnd type="none" w="med" len="med"/>
          </a:ln>
          <a:effectLst/>
        </p:spPr>
        <p:txBody>
          <a:bodyPr rot="0" spcFirstLastPara="0" vert="horz" wrap="square" lIns="65874" tIns="65874" rIns="0" bIns="65856" numCol="1" spcCol="0" rtlCol="0" fromWordArt="0" anchor="b"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58192" fontAlgn="base">
              <a:lnSpc>
                <a:spcPct val="90000"/>
              </a:lnSpc>
              <a:spcBef>
                <a:spcPct val="0"/>
              </a:spcBef>
              <a:spcAft>
                <a:spcPts val="432"/>
              </a:spcAft>
              <a:defRPr/>
            </a:pPr>
            <a:r>
              <a:rPr lang="en-US" sz="800" dirty="0">
                <a:solidFill>
                  <a:srgbClr val="FFFFFF"/>
                </a:solidFill>
                <a:latin typeface="Segoe UI Semibold" panose="020B0702040204020203" pitchFamily="34" charset="0"/>
                <a:ea typeface="Segoe UI" pitchFamily="34" charset="0"/>
                <a:cs typeface="Segoe UI" pitchFamily="34" charset="0"/>
              </a:rPr>
              <a:t>Two p</a:t>
            </a:r>
            <a:r>
              <a:rPr lang="en-US" sz="800" dirty="0" err="1">
                <a:solidFill>
                  <a:srgbClr val="FFFFFF"/>
                </a:solidFill>
                <a:latin typeface="Segoe UI Semibold" panose="020B0702040204020203" pitchFamily="34" charset="0"/>
                <a:ea typeface="Segoe UI" pitchFamily="34" charset="0"/>
                <a:cs typeface="Segoe UI" pitchFamily="34" charset="0"/>
              </a:rPr>
              <a:t>roduction</a:t>
            </a:r>
            <a:r>
              <a:rPr lang="en-US" sz="800" dirty="0">
                <a:solidFill>
                  <a:srgbClr val="FFFFFF"/>
                </a:solidFill>
                <a:latin typeface="Segoe UI Semibold" panose="020B0702040204020203" pitchFamily="34" charset="0"/>
                <a:ea typeface="Segoe UI" pitchFamily="34" charset="0"/>
                <a:cs typeface="Segoe UI" pitchFamily="34" charset="0"/>
              </a:rPr>
              <a:t> l</a:t>
            </a:r>
            <a:r>
              <a:rPr lang="en-US" sz="800" dirty="0" err="1">
                <a:solidFill>
                  <a:srgbClr val="FFFFFF"/>
                </a:solidFill>
                <a:latin typeface="Segoe UI Semibold" panose="020B0702040204020203" pitchFamily="34" charset="0"/>
                <a:ea typeface="Segoe UI" pitchFamily="34" charset="0"/>
                <a:cs typeface="Segoe UI" pitchFamily="34" charset="0"/>
              </a:rPr>
              <a:t>ines</a:t>
            </a:r>
            <a:r>
              <a:rPr lang="en-US" sz="800" dirty="0">
                <a:solidFill>
                  <a:srgbClr val="FFFFFF"/>
                </a:solidFill>
                <a:latin typeface="Segoe UI Semibold" panose="020B0702040204020203" pitchFamily="34" charset="0"/>
                <a:ea typeface="Segoe UI" pitchFamily="34" charset="0"/>
                <a:cs typeface="Segoe UI" pitchFamily="34" charset="0"/>
              </a:rPr>
              <a:t> in two locations </a:t>
            </a:r>
          </a:p>
          <a:p>
            <a:pPr defTabSz="658192" fontAlgn="base">
              <a:lnSpc>
                <a:spcPct val="90000"/>
              </a:lnSpc>
              <a:spcBef>
                <a:spcPct val="0"/>
              </a:spcBef>
              <a:spcAft>
                <a:spcPts val="432"/>
              </a:spcAft>
              <a:defRPr/>
            </a:pPr>
            <a:r>
              <a:rPr lang="en-US" sz="800" dirty="0">
                <a:solidFill>
                  <a:srgbClr val="FFFFFF"/>
                </a:solidFill>
                <a:latin typeface="Segoe UI Semibold" panose="020B0702040204020203" pitchFamily="34" charset="0"/>
                <a:ea typeface="Segoe UI" pitchFamily="34" charset="0"/>
                <a:cs typeface="Segoe UI" pitchFamily="34" charset="0"/>
              </a:rPr>
              <a:t>    (simulated on a Windows VM)</a:t>
            </a:r>
          </a:p>
        </p:txBody>
      </p:sp>
      <p:sp>
        <p:nvSpPr>
          <p:cNvPr id="12" name="server" title="Icon of a server tower">
            <a:extLst>
              <a:ext uri="{FF2B5EF4-FFF2-40B4-BE49-F238E27FC236}">
                <a16:creationId xmlns:a16="http://schemas.microsoft.com/office/drawing/2014/main" id="{09E8B484-229F-788E-6E99-5DC728583D61}"/>
              </a:ext>
            </a:extLst>
          </p:cNvPr>
          <p:cNvSpPr>
            <a:spLocks noChangeAspect="1" noEditPoints="1"/>
          </p:cNvSpPr>
          <p:nvPr/>
        </p:nvSpPr>
        <p:spPr bwMode="auto">
          <a:xfrm>
            <a:off x="425339" y="1943527"/>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17" name="TextBox 16">
            <a:extLst>
              <a:ext uri="{FF2B5EF4-FFF2-40B4-BE49-F238E27FC236}">
                <a16:creationId xmlns:a16="http://schemas.microsoft.com/office/drawing/2014/main" id="{C2F993A2-D155-B044-15DE-B53D81B2E163}"/>
              </a:ext>
            </a:extLst>
          </p:cNvPr>
          <p:cNvSpPr txBox="1"/>
          <p:nvPr/>
        </p:nvSpPr>
        <p:spPr>
          <a:xfrm>
            <a:off x="1050444" y="4810771"/>
            <a:ext cx="791066" cy="215444"/>
          </a:xfrm>
          <a:prstGeom prst="rect">
            <a:avLst/>
          </a:prstGeom>
          <a:noFill/>
        </p:spPr>
        <p:txBody>
          <a:bodyPr wrap="square" rtlCol="0">
            <a:spAutoFit/>
          </a:bodyPr>
          <a:lstStyle/>
          <a:p>
            <a:pPr defTabSz="914126">
              <a:defRPr/>
            </a:pPr>
            <a:r>
              <a:rPr lang="en-US" sz="800">
                <a:solidFill>
                  <a:srgbClr val="FFFF00"/>
                </a:solidFill>
                <a:latin typeface="Segoe UI Semibold" panose="020B0702040204020203" pitchFamily="34" charset="0"/>
                <a:cs typeface="Segoe UI Semibold" panose="020B0702040204020203" pitchFamily="34" charset="0"/>
              </a:rPr>
              <a:t>Client/Server</a:t>
            </a:r>
          </a:p>
        </p:txBody>
      </p:sp>
      <p:sp>
        <p:nvSpPr>
          <p:cNvPr id="24" name="3">
            <a:extLst>
              <a:ext uri="{FF2B5EF4-FFF2-40B4-BE49-F238E27FC236}">
                <a16:creationId xmlns:a16="http://schemas.microsoft.com/office/drawing/2014/main" id="{93A9CDB4-D7F0-7D37-FEB3-2FB5812EBD47}"/>
              </a:ext>
            </a:extLst>
          </p:cNvPr>
          <p:cNvSpPr txBox="1"/>
          <p:nvPr/>
        </p:nvSpPr>
        <p:spPr>
          <a:xfrm>
            <a:off x="99533" y="718869"/>
            <a:ext cx="5232277" cy="294617"/>
          </a:xfrm>
          <a:prstGeom prst="rect">
            <a:avLst/>
          </a:prstGeom>
          <a:noFill/>
          <a:ln>
            <a:solidFill>
              <a:srgbClr val="0070C0"/>
            </a:solidFill>
          </a:ln>
        </p:spPr>
        <p:txBody>
          <a:bodyPr wrap="square" lIns="65874" tIns="65874" rIns="0" bIns="65874"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71769">
              <a:defRPr/>
            </a:pPr>
            <a:endParaRPr lang="en-US" sz="1000">
              <a:solidFill>
                <a:srgbClr val="43C2D7"/>
              </a:solidFill>
              <a:latin typeface="Calibri" panose="020F0502020204030204"/>
            </a:endParaRPr>
          </a:p>
        </p:txBody>
      </p:sp>
      <p:sp>
        <p:nvSpPr>
          <p:cNvPr id="27" name="Rectangle 26">
            <a:extLst>
              <a:ext uri="{FF2B5EF4-FFF2-40B4-BE49-F238E27FC236}">
                <a16:creationId xmlns:a16="http://schemas.microsoft.com/office/drawing/2014/main" id="{211423E3-F54D-9C04-D00B-A5E544479231}"/>
              </a:ext>
            </a:extLst>
          </p:cNvPr>
          <p:cNvSpPr/>
          <p:nvPr/>
        </p:nvSpPr>
        <p:spPr bwMode="auto">
          <a:xfrm>
            <a:off x="2468624" y="3128682"/>
            <a:ext cx="2284812" cy="2812518"/>
          </a:xfrm>
          <a:prstGeom prst="rect">
            <a:avLst/>
          </a:prstGeom>
          <a:noFill/>
          <a:ln w="19050" cap="flat" cmpd="sng" algn="ctr">
            <a:solidFill>
              <a:srgbClr val="50E6FF"/>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endParaRPr lang="en-US" sz="6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p:txBody>
      </p:sp>
      <p:pic>
        <p:nvPicPr>
          <p:cNvPr id="32" name="Picture 2" descr="See the source image">
            <a:extLst>
              <a:ext uri="{FF2B5EF4-FFF2-40B4-BE49-F238E27FC236}">
                <a16:creationId xmlns:a16="http://schemas.microsoft.com/office/drawing/2014/main" id="{F55A0435-E5F5-1A08-5EE9-24901C332EF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49455" y="4676570"/>
            <a:ext cx="562985" cy="104120"/>
          </a:xfrm>
          <a:prstGeom prst="rect">
            <a:avLst/>
          </a:prstGeom>
          <a:solidFill>
            <a:srgbClr val="FFFF00"/>
          </a:solidFill>
        </p:spPr>
      </p:pic>
      <p:sp>
        <p:nvSpPr>
          <p:cNvPr id="33" name="TextBox 32">
            <a:extLst>
              <a:ext uri="{FF2B5EF4-FFF2-40B4-BE49-F238E27FC236}">
                <a16:creationId xmlns:a16="http://schemas.microsoft.com/office/drawing/2014/main" id="{B9493A92-2E76-12BB-A1EB-9D2C32B80A51}"/>
              </a:ext>
            </a:extLst>
          </p:cNvPr>
          <p:cNvSpPr txBox="1"/>
          <p:nvPr/>
        </p:nvSpPr>
        <p:spPr>
          <a:xfrm>
            <a:off x="4134138" y="1761594"/>
            <a:ext cx="892361" cy="215444"/>
          </a:xfrm>
          <a:prstGeom prst="rect">
            <a:avLst/>
          </a:prstGeom>
          <a:noFill/>
        </p:spPr>
        <p:txBody>
          <a:bodyPr wrap="square" rtlCol="0">
            <a:spAutoFit/>
          </a:bodyPr>
          <a:lstStyle/>
          <a:p>
            <a:pPr defTabSz="914126">
              <a:defRPr/>
            </a:pPr>
            <a:r>
              <a:rPr lang="en-US" sz="800">
                <a:solidFill>
                  <a:srgbClr val="FFFFFF"/>
                </a:solidFill>
                <a:latin typeface="Segoe UI Semibold" panose="020B0702040204020203" pitchFamily="34" charset="0"/>
                <a:cs typeface="Segoe UI Semibold" panose="020B0702040204020203" pitchFamily="34" charset="0"/>
              </a:rPr>
              <a:t>Management</a:t>
            </a:r>
          </a:p>
        </p:txBody>
      </p:sp>
      <p:sp>
        <p:nvSpPr>
          <p:cNvPr id="36" name="server" title="Icon of a server tower">
            <a:extLst>
              <a:ext uri="{FF2B5EF4-FFF2-40B4-BE49-F238E27FC236}">
                <a16:creationId xmlns:a16="http://schemas.microsoft.com/office/drawing/2014/main" id="{2602FC26-D387-7D26-1D29-308EEDE53D99}"/>
              </a:ext>
            </a:extLst>
          </p:cNvPr>
          <p:cNvSpPr>
            <a:spLocks noChangeAspect="1" noEditPoints="1"/>
          </p:cNvSpPr>
          <p:nvPr/>
        </p:nvSpPr>
        <p:spPr bwMode="auto">
          <a:xfrm>
            <a:off x="506376" y="2095927"/>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37" name="server" title="Icon of a server tower">
            <a:extLst>
              <a:ext uri="{FF2B5EF4-FFF2-40B4-BE49-F238E27FC236}">
                <a16:creationId xmlns:a16="http://schemas.microsoft.com/office/drawing/2014/main" id="{22D413FD-E26F-B951-1D9E-139BA9161502}"/>
              </a:ext>
            </a:extLst>
          </p:cNvPr>
          <p:cNvSpPr>
            <a:spLocks noChangeAspect="1" noEditPoints="1"/>
          </p:cNvSpPr>
          <p:nvPr/>
        </p:nvSpPr>
        <p:spPr bwMode="auto">
          <a:xfrm>
            <a:off x="591867" y="2248327"/>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39" name="Rectangle 38">
            <a:extLst>
              <a:ext uri="{FF2B5EF4-FFF2-40B4-BE49-F238E27FC236}">
                <a16:creationId xmlns:a16="http://schemas.microsoft.com/office/drawing/2014/main" id="{93C0F697-42A5-F7E8-2D12-194553B02088}"/>
              </a:ext>
            </a:extLst>
          </p:cNvPr>
          <p:cNvSpPr/>
          <p:nvPr/>
        </p:nvSpPr>
        <p:spPr bwMode="auto">
          <a:xfrm>
            <a:off x="2598518" y="3785502"/>
            <a:ext cx="1116169" cy="200475"/>
          </a:xfrm>
          <a:prstGeom prst="rect">
            <a:avLst/>
          </a:prstGeom>
          <a:noFill/>
          <a:ln w="19050" cap="flat" cmpd="sng" algn="ctr">
            <a:solidFill>
              <a:srgbClr val="43C2D7"/>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700" dirty="0">
                <a:solidFill>
                  <a:srgbClr val="FFFFFF"/>
                </a:solidFill>
                <a:latin typeface="Segoe UI Semibold" panose="020B0702040204020203" pitchFamily="34" charset="0"/>
                <a:cs typeface="Segoe UI" pitchFamily="34" charset="0"/>
              </a:rPr>
              <a:t>OPC UA connector</a:t>
            </a:r>
          </a:p>
          <a:p>
            <a:pPr algn="ctr" defTabSz="503564">
              <a:lnSpc>
                <a:spcPct val="90000"/>
              </a:lnSpc>
              <a:spcAft>
                <a:spcPts val="331"/>
              </a:spcAft>
              <a:defRPr/>
            </a:pPr>
            <a:endParaRPr lang="en-US" sz="700" dirty="0">
              <a:solidFill>
                <a:srgbClr val="FFFFFF"/>
              </a:solidFill>
              <a:latin typeface="Segoe UI Semibold" panose="020B0702040204020203" pitchFamily="34" charset="0"/>
              <a:cs typeface="Segoe UI" pitchFamily="34" charset="0"/>
            </a:endParaRPr>
          </a:p>
        </p:txBody>
      </p:sp>
      <p:sp>
        <p:nvSpPr>
          <p:cNvPr id="41" name="Rectangle 40">
            <a:extLst>
              <a:ext uri="{FF2B5EF4-FFF2-40B4-BE49-F238E27FC236}">
                <a16:creationId xmlns:a16="http://schemas.microsoft.com/office/drawing/2014/main" id="{6461E7B3-7CCE-089C-0737-1C2D46C9D69E}"/>
              </a:ext>
            </a:extLst>
          </p:cNvPr>
          <p:cNvSpPr/>
          <p:nvPr/>
        </p:nvSpPr>
        <p:spPr bwMode="auto">
          <a:xfrm>
            <a:off x="1422931" y="5817841"/>
            <a:ext cx="691185" cy="624348"/>
          </a:xfrm>
          <a:prstGeom prst="rect">
            <a:avLst/>
          </a:prstGeom>
          <a:noFill/>
          <a:ln w="19050" cap="flat" cmpd="sng" algn="ctr">
            <a:solidFill>
              <a:schemeClr val="bg1">
                <a:lumMod val="50000"/>
                <a:lumOff val="50000"/>
              </a:schemeClr>
            </a:solidFill>
            <a:prstDash val="dash"/>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800" dirty="0">
                <a:solidFill>
                  <a:srgbClr val="FFFFFF"/>
                </a:solidFill>
                <a:latin typeface="Segoe UI Semibold" panose="020B0702040204020203" pitchFamily="34" charset="0"/>
                <a:cs typeface="Segoe UI" pitchFamily="34" charset="0"/>
              </a:rPr>
              <a:t>Web of Things</a:t>
            </a:r>
          </a:p>
          <a:p>
            <a:pPr algn="ctr" defTabSz="503564">
              <a:lnSpc>
                <a:spcPct val="90000"/>
              </a:lnSpc>
              <a:spcAft>
                <a:spcPts val="331"/>
              </a:spcAft>
              <a:defRPr/>
            </a:pPr>
            <a:r>
              <a:rPr lang="en-US" sz="800" dirty="0">
                <a:solidFill>
                  <a:srgbClr val="FFFFFF"/>
                </a:solidFill>
                <a:latin typeface="Segoe UI Semibold" panose="020B0702040204020203" pitchFamily="34" charset="0"/>
                <a:cs typeface="Segoe UI" pitchFamily="34" charset="0"/>
              </a:rPr>
              <a:t>c</a:t>
            </a:r>
            <a:r>
              <a:rPr lang="en-US" sz="800" dirty="0" err="1">
                <a:solidFill>
                  <a:srgbClr val="FFFFFF"/>
                </a:solidFill>
                <a:latin typeface="Segoe UI Semibold" panose="020B0702040204020203" pitchFamily="34" charset="0"/>
                <a:cs typeface="Segoe UI" pitchFamily="34" charset="0"/>
              </a:rPr>
              <a:t>onnectivity</a:t>
            </a:r>
            <a:endParaRPr lang="en-US" sz="800" dirty="0">
              <a:solidFill>
                <a:srgbClr val="FFFFFF"/>
              </a:solidFill>
              <a:latin typeface="Segoe UI Semibold" panose="020B0702040204020203" pitchFamily="34" charset="0"/>
              <a:cs typeface="Segoe UI" pitchFamily="34" charset="0"/>
            </a:endParaRPr>
          </a:p>
          <a:p>
            <a:pPr algn="ctr" defTabSz="503564">
              <a:lnSpc>
                <a:spcPct val="90000"/>
              </a:lnSpc>
              <a:spcAft>
                <a:spcPts val="331"/>
              </a:spcAft>
              <a:defRPr/>
            </a:pPr>
            <a:r>
              <a:rPr lang="en-US" sz="800" dirty="0">
                <a:solidFill>
                  <a:srgbClr val="FFFFFF"/>
                </a:solidFill>
                <a:latin typeface="Segoe UI Semibold" panose="020B0702040204020203" pitchFamily="34" charset="0"/>
                <a:cs typeface="Segoe UI" pitchFamily="34" charset="0"/>
              </a:rPr>
              <a:t>s</a:t>
            </a:r>
            <a:r>
              <a:rPr lang="en-US" sz="800" dirty="0" err="1">
                <a:solidFill>
                  <a:srgbClr val="FFFFFF"/>
                </a:solidFill>
                <a:latin typeface="Segoe UI Semibold" panose="020B0702040204020203" pitchFamily="34" charset="0"/>
                <a:cs typeface="Segoe UI" pitchFamily="34" charset="0"/>
              </a:rPr>
              <a:t>olution</a:t>
            </a:r>
            <a:endParaRPr lang="en-US" sz="800" dirty="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800" dirty="0">
              <a:solidFill>
                <a:srgbClr val="000000"/>
              </a:solidFill>
              <a:latin typeface="Segoe UI Semibold" panose="020B0702040204020203" pitchFamily="34" charset="0"/>
              <a:cs typeface="Segoe UI" pitchFamily="34" charset="0"/>
            </a:endParaRPr>
          </a:p>
        </p:txBody>
      </p:sp>
      <p:cxnSp>
        <p:nvCxnSpPr>
          <p:cNvPr id="43" name="Connector: Elbow 42">
            <a:extLst>
              <a:ext uri="{FF2B5EF4-FFF2-40B4-BE49-F238E27FC236}">
                <a16:creationId xmlns:a16="http://schemas.microsoft.com/office/drawing/2014/main" id="{EDFD3F74-2C15-E279-0ABD-828A70719902}"/>
              </a:ext>
            </a:extLst>
          </p:cNvPr>
          <p:cNvCxnSpPr>
            <a:cxnSpLocks/>
            <a:stCxn id="41" idx="3"/>
            <a:endCxn id="39" idx="1"/>
          </p:cNvCxnSpPr>
          <p:nvPr/>
        </p:nvCxnSpPr>
        <p:spPr>
          <a:xfrm flipV="1">
            <a:off x="2114115" y="3885739"/>
            <a:ext cx="484402" cy="2244276"/>
          </a:xfrm>
          <a:prstGeom prst="bentConnector3">
            <a:avLst>
              <a:gd name="adj1" fmla="val 50000"/>
            </a:avLst>
          </a:prstGeom>
          <a:noFill/>
          <a:ln w="31750" cap="flat" cmpd="sng" algn="ctr">
            <a:solidFill>
              <a:srgbClr val="FFFF00"/>
            </a:solidFill>
            <a:prstDash val="solid"/>
            <a:miter lim="800000"/>
            <a:headEnd type="triangle" w="med" len="med"/>
            <a:tailEnd type="none" w="med" len="med"/>
          </a:ln>
          <a:effectLst/>
        </p:spPr>
      </p:cxnSp>
      <p:sp>
        <p:nvSpPr>
          <p:cNvPr id="44" name="Rectangle 43">
            <a:extLst>
              <a:ext uri="{FF2B5EF4-FFF2-40B4-BE49-F238E27FC236}">
                <a16:creationId xmlns:a16="http://schemas.microsoft.com/office/drawing/2014/main" id="{6E7C1139-4B72-70A4-65DF-F20D49C36233}"/>
              </a:ext>
            </a:extLst>
          </p:cNvPr>
          <p:cNvSpPr/>
          <p:nvPr/>
        </p:nvSpPr>
        <p:spPr bwMode="auto">
          <a:xfrm>
            <a:off x="125656" y="4246442"/>
            <a:ext cx="830913" cy="1166588"/>
          </a:xfrm>
          <a:prstGeom prst="rect">
            <a:avLst/>
          </a:prstGeom>
          <a:noFill/>
          <a:ln w="19050" cap="flat" cmpd="sng" algn="ctr">
            <a:solidFill>
              <a:srgbClr val="50E6FF"/>
            </a:solidFill>
            <a:prstDash val="dash"/>
            <a:miter lim="800000"/>
            <a:headEnd type="none" w="med" len="med"/>
            <a:tailEnd type="none" w="med" len="med"/>
          </a:ln>
          <a:effectLst/>
        </p:spPr>
        <p:txBody>
          <a:bodyPr rot="0" spcFirstLastPara="0" vert="horz" wrap="square" lIns="65874" tIns="65874" rIns="0" bIns="65856" numCol="1" spcCol="0" rtlCol="0" fromWordArt="0" anchor="b"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58192" fontAlgn="base">
              <a:lnSpc>
                <a:spcPct val="90000"/>
              </a:lnSpc>
              <a:spcBef>
                <a:spcPct val="0"/>
              </a:spcBef>
              <a:spcAft>
                <a:spcPts val="432"/>
              </a:spcAft>
              <a:defRPr/>
            </a:pPr>
            <a:r>
              <a:rPr lang="en-US" sz="800">
                <a:solidFill>
                  <a:srgbClr val="FFFFFF"/>
                </a:solidFill>
                <a:latin typeface="Segoe UI Semibold" panose="020B0702040204020203" pitchFamily="34" charset="0"/>
                <a:ea typeface="Segoe UI" pitchFamily="34" charset="0"/>
                <a:cs typeface="Segoe UI" pitchFamily="34" charset="0"/>
              </a:rPr>
              <a:t>OPC UA-enabled assets</a:t>
            </a:r>
          </a:p>
        </p:txBody>
      </p:sp>
      <p:sp>
        <p:nvSpPr>
          <p:cNvPr id="45" name="server" title="Icon of a server tower">
            <a:extLst>
              <a:ext uri="{FF2B5EF4-FFF2-40B4-BE49-F238E27FC236}">
                <a16:creationId xmlns:a16="http://schemas.microsoft.com/office/drawing/2014/main" id="{962FD8BE-C566-14BC-0654-1CF930824938}"/>
              </a:ext>
            </a:extLst>
          </p:cNvPr>
          <p:cNvSpPr>
            <a:spLocks noChangeAspect="1" noEditPoints="1"/>
          </p:cNvSpPr>
          <p:nvPr/>
        </p:nvSpPr>
        <p:spPr bwMode="auto">
          <a:xfrm>
            <a:off x="369189" y="4333341"/>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47" name="server" title="Icon of a server tower">
            <a:extLst>
              <a:ext uri="{FF2B5EF4-FFF2-40B4-BE49-F238E27FC236}">
                <a16:creationId xmlns:a16="http://schemas.microsoft.com/office/drawing/2014/main" id="{4477BDD2-08E9-E0E7-C3C9-F3C6AB4F9FFD}"/>
              </a:ext>
            </a:extLst>
          </p:cNvPr>
          <p:cNvSpPr>
            <a:spLocks noChangeAspect="1" noEditPoints="1"/>
          </p:cNvSpPr>
          <p:nvPr/>
        </p:nvSpPr>
        <p:spPr bwMode="auto">
          <a:xfrm>
            <a:off x="450226" y="4485741"/>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49" name="server" title="Icon of a server tower">
            <a:extLst>
              <a:ext uri="{FF2B5EF4-FFF2-40B4-BE49-F238E27FC236}">
                <a16:creationId xmlns:a16="http://schemas.microsoft.com/office/drawing/2014/main" id="{8CE299A0-FE8E-6530-5882-2783A82675E1}"/>
              </a:ext>
            </a:extLst>
          </p:cNvPr>
          <p:cNvSpPr>
            <a:spLocks noChangeAspect="1" noEditPoints="1"/>
          </p:cNvSpPr>
          <p:nvPr/>
        </p:nvSpPr>
        <p:spPr bwMode="auto">
          <a:xfrm>
            <a:off x="535717" y="4638141"/>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cxnSp>
        <p:nvCxnSpPr>
          <p:cNvPr id="53" name="Connector: Elbow 52">
            <a:extLst>
              <a:ext uri="{FF2B5EF4-FFF2-40B4-BE49-F238E27FC236}">
                <a16:creationId xmlns:a16="http://schemas.microsoft.com/office/drawing/2014/main" id="{F46BBD3E-EC72-F967-8B2D-6EC83D34F07E}"/>
              </a:ext>
            </a:extLst>
          </p:cNvPr>
          <p:cNvCxnSpPr>
            <a:cxnSpLocks/>
            <a:stCxn id="37" idx="0"/>
            <a:endCxn id="39" idx="1"/>
          </p:cNvCxnSpPr>
          <p:nvPr/>
        </p:nvCxnSpPr>
        <p:spPr>
          <a:xfrm>
            <a:off x="784435" y="2438055"/>
            <a:ext cx="1814082" cy="1447685"/>
          </a:xfrm>
          <a:prstGeom prst="bentConnector3">
            <a:avLst>
              <a:gd name="adj1" fmla="val 86723"/>
            </a:avLst>
          </a:prstGeom>
          <a:noFill/>
          <a:ln w="31750" cap="flat" cmpd="sng" algn="ctr">
            <a:solidFill>
              <a:srgbClr val="FFFF00"/>
            </a:solidFill>
            <a:prstDash val="solid"/>
            <a:miter lim="800000"/>
            <a:headEnd type="triangle" w="med" len="med"/>
            <a:tailEnd type="none" w="med" len="med"/>
          </a:ln>
          <a:effectLst/>
        </p:spPr>
      </p:cxnSp>
      <p:sp>
        <p:nvSpPr>
          <p:cNvPr id="56" name="Rectangle 55">
            <a:extLst>
              <a:ext uri="{FF2B5EF4-FFF2-40B4-BE49-F238E27FC236}">
                <a16:creationId xmlns:a16="http://schemas.microsoft.com/office/drawing/2014/main" id="{7644D265-3135-3867-6E3D-91EB3EAD4023}"/>
              </a:ext>
            </a:extLst>
          </p:cNvPr>
          <p:cNvSpPr/>
          <p:nvPr/>
        </p:nvSpPr>
        <p:spPr bwMode="auto">
          <a:xfrm>
            <a:off x="120369" y="5549501"/>
            <a:ext cx="830913" cy="1166588"/>
          </a:xfrm>
          <a:prstGeom prst="rect">
            <a:avLst/>
          </a:prstGeom>
          <a:noFill/>
          <a:ln w="19050" cap="flat" cmpd="sng" algn="ctr">
            <a:solidFill>
              <a:srgbClr val="50E6FF"/>
            </a:solidFill>
            <a:prstDash val="dash"/>
            <a:miter lim="800000"/>
            <a:headEnd type="none" w="med" len="med"/>
            <a:tailEnd type="none" w="med" len="med"/>
          </a:ln>
          <a:effectLst/>
        </p:spPr>
        <p:txBody>
          <a:bodyPr rot="0" spcFirstLastPara="0" vert="horz" wrap="square" lIns="65874" tIns="65874" rIns="0" bIns="65856" numCol="1" spcCol="0" rtlCol="0" fromWordArt="0" anchor="b"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58192" fontAlgn="base">
              <a:lnSpc>
                <a:spcPct val="90000"/>
              </a:lnSpc>
              <a:spcBef>
                <a:spcPct val="0"/>
              </a:spcBef>
              <a:spcAft>
                <a:spcPts val="432"/>
              </a:spcAft>
              <a:defRPr/>
            </a:pPr>
            <a:r>
              <a:rPr lang="en-US" sz="800">
                <a:solidFill>
                  <a:srgbClr val="FFFFFF"/>
                </a:solidFill>
                <a:latin typeface="Segoe UI Semibold" panose="020B0702040204020203" pitchFamily="34" charset="0"/>
                <a:ea typeface="Segoe UI" pitchFamily="34" charset="0"/>
                <a:cs typeface="Segoe UI" pitchFamily="34" charset="0"/>
              </a:rPr>
              <a:t>Non-OPC UA assets</a:t>
            </a:r>
          </a:p>
        </p:txBody>
      </p:sp>
      <p:sp>
        <p:nvSpPr>
          <p:cNvPr id="58" name="server" title="Icon of a server tower">
            <a:extLst>
              <a:ext uri="{FF2B5EF4-FFF2-40B4-BE49-F238E27FC236}">
                <a16:creationId xmlns:a16="http://schemas.microsoft.com/office/drawing/2014/main" id="{C7B71001-A268-AA84-22A1-24403C0CC431}"/>
              </a:ext>
            </a:extLst>
          </p:cNvPr>
          <p:cNvSpPr>
            <a:spLocks noChangeAspect="1" noEditPoints="1"/>
          </p:cNvSpPr>
          <p:nvPr/>
        </p:nvSpPr>
        <p:spPr bwMode="auto">
          <a:xfrm>
            <a:off x="350117" y="5636400"/>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59" name="server" title="Icon of a server tower">
            <a:extLst>
              <a:ext uri="{FF2B5EF4-FFF2-40B4-BE49-F238E27FC236}">
                <a16:creationId xmlns:a16="http://schemas.microsoft.com/office/drawing/2014/main" id="{AC0432F8-7EEA-3D59-49F0-9199261C5F36}"/>
              </a:ext>
            </a:extLst>
          </p:cNvPr>
          <p:cNvSpPr>
            <a:spLocks noChangeAspect="1" noEditPoints="1"/>
          </p:cNvSpPr>
          <p:nvPr/>
        </p:nvSpPr>
        <p:spPr bwMode="auto">
          <a:xfrm>
            <a:off x="431154" y="5788800"/>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66" name="server" title="Icon of a server tower">
            <a:extLst>
              <a:ext uri="{FF2B5EF4-FFF2-40B4-BE49-F238E27FC236}">
                <a16:creationId xmlns:a16="http://schemas.microsoft.com/office/drawing/2014/main" id="{EBB78924-3302-AEEE-306C-96E1CDFC201A}"/>
              </a:ext>
            </a:extLst>
          </p:cNvPr>
          <p:cNvSpPr>
            <a:spLocks noChangeAspect="1" noEditPoints="1"/>
          </p:cNvSpPr>
          <p:nvPr/>
        </p:nvSpPr>
        <p:spPr bwMode="auto">
          <a:xfrm>
            <a:off x="516645" y="5941200"/>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cxnSp>
        <p:nvCxnSpPr>
          <p:cNvPr id="67" name="Connector: Elbow 66">
            <a:extLst>
              <a:ext uri="{FF2B5EF4-FFF2-40B4-BE49-F238E27FC236}">
                <a16:creationId xmlns:a16="http://schemas.microsoft.com/office/drawing/2014/main" id="{97435754-A144-2BFF-5F3D-BD17A2D9515D}"/>
              </a:ext>
            </a:extLst>
          </p:cNvPr>
          <p:cNvCxnSpPr>
            <a:cxnSpLocks/>
            <a:stCxn id="41" idx="1"/>
            <a:endCxn id="56" idx="3"/>
          </p:cNvCxnSpPr>
          <p:nvPr/>
        </p:nvCxnSpPr>
        <p:spPr>
          <a:xfrm rot="10800000" flipV="1">
            <a:off x="951283" y="6130015"/>
            <a:ext cx="471649" cy="2780"/>
          </a:xfrm>
          <a:prstGeom prst="bentConnector3">
            <a:avLst>
              <a:gd name="adj1" fmla="val 50000"/>
            </a:avLst>
          </a:prstGeom>
          <a:ln w="3175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3AAF8EDA-7F7B-8108-6944-2534377C55DB}"/>
              </a:ext>
            </a:extLst>
          </p:cNvPr>
          <p:cNvSpPr txBox="1"/>
          <p:nvPr/>
        </p:nvSpPr>
        <p:spPr>
          <a:xfrm>
            <a:off x="853471" y="5895079"/>
            <a:ext cx="652281" cy="438774"/>
          </a:xfrm>
          <a:prstGeom prst="rect">
            <a:avLst/>
          </a:prstGeom>
          <a:noFill/>
        </p:spPr>
        <p:txBody>
          <a:bodyPr wrap="square" rtlCol="0">
            <a:spAutoFit/>
          </a:bodyPr>
          <a:lstStyle/>
          <a:p>
            <a:pPr algn="ctr" defTabSz="914126">
              <a:lnSpc>
                <a:spcPct val="150000"/>
              </a:lnSpc>
              <a:defRPr/>
            </a:pPr>
            <a:r>
              <a:rPr lang="en-US" sz="800" dirty="0">
                <a:solidFill>
                  <a:srgbClr val="FFFFFF"/>
                </a:solidFill>
                <a:latin typeface="Segoe UI Semibold" panose="020B0702040204020203" pitchFamily="34" charset="0"/>
                <a:cs typeface="Segoe UI Semibold" panose="020B0702040204020203" pitchFamily="34" charset="0"/>
              </a:rPr>
              <a:t>Any</a:t>
            </a:r>
          </a:p>
          <a:p>
            <a:pPr algn="ctr" defTabSz="914126">
              <a:lnSpc>
                <a:spcPct val="150000"/>
              </a:lnSpc>
              <a:defRPr/>
            </a:pPr>
            <a:r>
              <a:rPr lang="en-US" sz="800" dirty="0">
                <a:solidFill>
                  <a:srgbClr val="FFFFFF"/>
                </a:solidFill>
                <a:latin typeface="Segoe UI Semibold" panose="020B0702040204020203" pitchFamily="34" charset="0"/>
                <a:cs typeface="Segoe UI Semibold" panose="020B0702040204020203" pitchFamily="34" charset="0"/>
              </a:rPr>
              <a:t>i</a:t>
            </a:r>
            <a:r>
              <a:rPr lang="en-US" sz="800" dirty="0" err="1">
                <a:solidFill>
                  <a:srgbClr val="FFFFFF"/>
                </a:solidFill>
                <a:latin typeface="Segoe UI Semibold" panose="020B0702040204020203" pitchFamily="34" charset="0"/>
                <a:cs typeface="Segoe UI Semibold" panose="020B0702040204020203" pitchFamily="34" charset="0"/>
              </a:rPr>
              <a:t>nterface</a:t>
            </a:r>
            <a:endParaRPr lang="en-US" sz="800" dirty="0">
              <a:solidFill>
                <a:srgbClr val="FFFFFF"/>
              </a:solidFill>
              <a:latin typeface="Segoe UI Semibold" panose="020B0702040204020203" pitchFamily="34" charset="0"/>
              <a:cs typeface="Segoe UI Semibold" panose="020B0702040204020203" pitchFamily="34" charset="0"/>
            </a:endParaRPr>
          </a:p>
        </p:txBody>
      </p:sp>
      <p:cxnSp>
        <p:nvCxnSpPr>
          <p:cNvPr id="69" name="Connector: Elbow 68">
            <a:extLst>
              <a:ext uri="{FF2B5EF4-FFF2-40B4-BE49-F238E27FC236}">
                <a16:creationId xmlns:a16="http://schemas.microsoft.com/office/drawing/2014/main" id="{BA29D081-AF84-035C-542A-DDDA95781925}"/>
              </a:ext>
            </a:extLst>
          </p:cNvPr>
          <p:cNvCxnSpPr>
            <a:cxnSpLocks/>
            <a:stCxn id="37" idx="0"/>
          </p:cNvCxnSpPr>
          <p:nvPr/>
        </p:nvCxnSpPr>
        <p:spPr>
          <a:xfrm flipV="1">
            <a:off x="784435" y="1979744"/>
            <a:ext cx="939296" cy="458310"/>
          </a:xfrm>
          <a:prstGeom prst="bentConnector3">
            <a:avLst>
              <a:gd name="adj1" fmla="val 50000"/>
            </a:avLst>
          </a:prstGeom>
          <a:noFill/>
          <a:ln w="31750" cap="flat" cmpd="sng" algn="ctr">
            <a:solidFill>
              <a:srgbClr val="FFFF00"/>
            </a:solidFill>
            <a:prstDash val="solid"/>
            <a:miter lim="800000"/>
            <a:headEnd type="triangle" w="med" len="med"/>
            <a:tailEnd type="none" w="med" len="med"/>
          </a:ln>
          <a:effectLst/>
        </p:spPr>
      </p:cxnSp>
      <p:grpSp>
        <p:nvGrpSpPr>
          <p:cNvPr id="70" name="Group 69">
            <a:extLst>
              <a:ext uri="{FF2B5EF4-FFF2-40B4-BE49-F238E27FC236}">
                <a16:creationId xmlns:a16="http://schemas.microsoft.com/office/drawing/2014/main" id="{4E401984-75C6-0F00-77BA-4E67713B078E}"/>
              </a:ext>
            </a:extLst>
          </p:cNvPr>
          <p:cNvGrpSpPr/>
          <p:nvPr/>
        </p:nvGrpSpPr>
        <p:grpSpPr>
          <a:xfrm>
            <a:off x="1656088" y="1794232"/>
            <a:ext cx="388248" cy="585428"/>
            <a:chOff x="1206286" y="2755570"/>
            <a:chExt cx="388248" cy="585428"/>
          </a:xfrm>
        </p:grpSpPr>
        <p:sp>
          <p:nvSpPr>
            <p:cNvPr id="71" name="server" title="Icon of a server tower">
              <a:extLst>
                <a:ext uri="{FF2B5EF4-FFF2-40B4-BE49-F238E27FC236}">
                  <a16:creationId xmlns:a16="http://schemas.microsoft.com/office/drawing/2014/main" id="{2352F4C0-D89E-9D37-BA52-7BD6F70F807A}"/>
                </a:ext>
              </a:extLst>
            </p:cNvPr>
            <p:cNvSpPr>
              <a:spLocks noChangeAspect="1" noEditPoints="1"/>
            </p:cNvSpPr>
            <p:nvPr/>
          </p:nvSpPr>
          <p:spPr bwMode="auto">
            <a:xfrm>
              <a:off x="1306978" y="2755570"/>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72" name="TextBox 71">
              <a:extLst>
                <a:ext uri="{FF2B5EF4-FFF2-40B4-BE49-F238E27FC236}">
                  <a16:creationId xmlns:a16="http://schemas.microsoft.com/office/drawing/2014/main" id="{6FBE1862-E855-A66B-1518-34A8276CAA99}"/>
                </a:ext>
              </a:extLst>
            </p:cNvPr>
            <p:cNvSpPr txBox="1"/>
            <p:nvPr/>
          </p:nvSpPr>
          <p:spPr>
            <a:xfrm>
              <a:off x="1206286" y="3125554"/>
              <a:ext cx="388248" cy="215444"/>
            </a:xfrm>
            <a:prstGeom prst="rect">
              <a:avLst/>
            </a:prstGeom>
            <a:noFill/>
          </p:spPr>
          <p:txBody>
            <a:bodyPr wrap="none" rtlCol="0">
              <a:spAutoFit/>
            </a:bodyPr>
            <a:lstStyle/>
            <a:p>
              <a:pPr defTabSz="914126">
                <a:defRPr/>
              </a:pPr>
              <a:r>
                <a:rPr lang="en-US" sz="800">
                  <a:solidFill>
                    <a:srgbClr val="FFFFFF"/>
                  </a:solidFill>
                  <a:latin typeface="Segoe UI Semibold" panose="020B0702040204020203" pitchFamily="34" charset="0"/>
                  <a:cs typeface="Segoe UI Semibold" panose="020B0702040204020203" pitchFamily="34" charset="0"/>
                </a:rPr>
                <a:t>MES</a:t>
              </a:r>
            </a:p>
          </p:txBody>
        </p:sp>
      </p:grpSp>
      <p:sp>
        <p:nvSpPr>
          <p:cNvPr id="73" name="TextBox 72">
            <a:extLst>
              <a:ext uri="{FF2B5EF4-FFF2-40B4-BE49-F238E27FC236}">
                <a16:creationId xmlns:a16="http://schemas.microsoft.com/office/drawing/2014/main" id="{02F416FD-7397-58ED-0CD3-5CABF677006A}"/>
              </a:ext>
            </a:extLst>
          </p:cNvPr>
          <p:cNvSpPr txBox="1"/>
          <p:nvPr/>
        </p:nvSpPr>
        <p:spPr>
          <a:xfrm>
            <a:off x="4379377" y="2307648"/>
            <a:ext cx="803425" cy="215444"/>
          </a:xfrm>
          <a:prstGeom prst="rect">
            <a:avLst/>
          </a:prstGeom>
          <a:noFill/>
        </p:spPr>
        <p:txBody>
          <a:bodyPr wrap="none" rtlCol="0">
            <a:spAutoFit/>
          </a:bodyPr>
          <a:lstStyle/>
          <a:p>
            <a:pPr defTabSz="914126">
              <a:defRPr/>
            </a:pPr>
            <a:r>
              <a:rPr lang="en-US" sz="800">
                <a:solidFill>
                  <a:srgbClr val="FFFFFF"/>
                </a:solidFill>
                <a:latin typeface="Segoe UI Semibold" panose="020B0702040204020203" pitchFamily="34" charset="0"/>
                <a:cs typeface="Segoe UI Semibold" panose="020B0702040204020203" pitchFamily="34" charset="0"/>
              </a:rPr>
              <a:t>Management</a:t>
            </a:r>
          </a:p>
        </p:txBody>
      </p:sp>
      <p:sp>
        <p:nvSpPr>
          <p:cNvPr id="74" name="Rectangle 73">
            <a:extLst>
              <a:ext uri="{FF2B5EF4-FFF2-40B4-BE49-F238E27FC236}">
                <a16:creationId xmlns:a16="http://schemas.microsoft.com/office/drawing/2014/main" id="{BA5C65F9-D934-BE93-079D-4B4E09970302}"/>
              </a:ext>
            </a:extLst>
          </p:cNvPr>
          <p:cNvSpPr/>
          <p:nvPr/>
        </p:nvSpPr>
        <p:spPr bwMode="auto">
          <a:xfrm>
            <a:off x="3566820" y="3479670"/>
            <a:ext cx="334217" cy="195154"/>
          </a:xfrm>
          <a:prstGeom prst="rect">
            <a:avLst/>
          </a:prstGeom>
          <a:noFill/>
          <a:ln w="19050" cap="flat" cmpd="sng" algn="ctr">
            <a:solidFill>
              <a:srgbClr val="43C2D7"/>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800">
                <a:solidFill>
                  <a:srgbClr val="FFFFFF"/>
                </a:solidFill>
                <a:latin typeface="Segoe UI Semibold" panose="020B0702040204020203" pitchFamily="34" charset="0"/>
                <a:cs typeface="Segoe UI" pitchFamily="34" charset="0"/>
              </a:rPr>
              <a:t>MQ</a:t>
            </a:r>
            <a:endParaRPr lang="en-US" sz="8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800">
              <a:solidFill>
                <a:srgbClr val="000000"/>
              </a:solidFill>
              <a:latin typeface="Segoe UI Semibold" panose="020B0702040204020203" pitchFamily="34" charset="0"/>
              <a:cs typeface="Segoe UI" pitchFamily="34" charset="0"/>
            </a:endParaRPr>
          </a:p>
        </p:txBody>
      </p:sp>
      <p:sp>
        <p:nvSpPr>
          <p:cNvPr id="75" name="Rectangle 74">
            <a:extLst>
              <a:ext uri="{FF2B5EF4-FFF2-40B4-BE49-F238E27FC236}">
                <a16:creationId xmlns:a16="http://schemas.microsoft.com/office/drawing/2014/main" id="{7A99E767-B22E-DD97-EB85-5302C4CE4C51}"/>
              </a:ext>
            </a:extLst>
          </p:cNvPr>
          <p:cNvSpPr/>
          <p:nvPr/>
        </p:nvSpPr>
        <p:spPr bwMode="auto">
          <a:xfrm>
            <a:off x="2548159" y="3389759"/>
            <a:ext cx="2116078" cy="1248383"/>
          </a:xfrm>
          <a:prstGeom prst="rect">
            <a:avLst/>
          </a:prstGeom>
          <a:noFill/>
          <a:ln w="19050" cap="flat" cmpd="sng" algn="ctr">
            <a:solidFill>
              <a:srgbClr val="50E6FF"/>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endParaRPr lang="en-US" sz="6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p:txBody>
      </p:sp>
      <p:sp>
        <p:nvSpPr>
          <p:cNvPr id="77" name="TextBox 76">
            <a:extLst>
              <a:ext uri="{FF2B5EF4-FFF2-40B4-BE49-F238E27FC236}">
                <a16:creationId xmlns:a16="http://schemas.microsoft.com/office/drawing/2014/main" id="{8E0E05DD-81EB-4BDE-7107-DB8ADDC2F6FD}"/>
              </a:ext>
            </a:extLst>
          </p:cNvPr>
          <p:cNvSpPr txBox="1"/>
          <p:nvPr/>
        </p:nvSpPr>
        <p:spPr>
          <a:xfrm>
            <a:off x="3032811" y="4463836"/>
            <a:ext cx="989053" cy="123111"/>
          </a:xfrm>
          <a:prstGeom prst="rect">
            <a:avLst/>
          </a:prstGeom>
          <a:noFill/>
        </p:spPr>
        <p:txBody>
          <a:bodyPr wrap="none" lIns="0" tIns="0" rIns="0" bIns="0" rtlCol="0">
            <a:spAutoFit/>
          </a:bodyPr>
          <a:lstStyle/>
          <a:p>
            <a:pPr defTabSz="914274">
              <a:defRPr/>
            </a:pPr>
            <a:r>
              <a:rPr lang="en-US" sz="800" dirty="0">
                <a:gradFill>
                  <a:gsLst>
                    <a:gs pos="2917">
                      <a:srgbClr val="FFFFFF"/>
                    </a:gs>
                    <a:gs pos="30000">
                      <a:srgbClr val="FFFFFF"/>
                    </a:gs>
                  </a:gsLst>
                  <a:lin ang="5400000" scaled="0"/>
                </a:gradFill>
                <a:latin typeface="Segoe UI Semibold"/>
              </a:rPr>
              <a:t>Azure IoT Operations</a:t>
            </a:r>
          </a:p>
        </p:txBody>
      </p:sp>
      <p:sp>
        <p:nvSpPr>
          <p:cNvPr id="78" name="Rectangle 77">
            <a:extLst>
              <a:ext uri="{FF2B5EF4-FFF2-40B4-BE49-F238E27FC236}">
                <a16:creationId xmlns:a16="http://schemas.microsoft.com/office/drawing/2014/main" id="{A891FA27-0826-0E50-B3CE-96E6CD95BEA3}"/>
              </a:ext>
            </a:extLst>
          </p:cNvPr>
          <p:cNvSpPr/>
          <p:nvPr/>
        </p:nvSpPr>
        <p:spPr bwMode="auto">
          <a:xfrm>
            <a:off x="4018945" y="3481023"/>
            <a:ext cx="603560" cy="195154"/>
          </a:xfrm>
          <a:prstGeom prst="rect">
            <a:avLst/>
          </a:prstGeom>
          <a:noFill/>
          <a:ln w="19050" cap="flat" cmpd="sng" algn="ctr">
            <a:solidFill>
              <a:srgbClr val="43C2D7"/>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800">
                <a:solidFill>
                  <a:srgbClr val="FFFFFF"/>
                </a:solidFill>
                <a:latin typeface="Segoe UI Semibold" panose="020B0702040204020203" pitchFamily="34" charset="0"/>
                <a:cs typeface="Segoe UI" pitchFamily="34" charset="0"/>
              </a:rPr>
              <a:t>Dataflows</a:t>
            </a:r>
            <a:endParaRPr lang="en-US" sz="8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800">
              <a:solidFill>
                <a:srgbClr val="000000"/>
              </a:solidFill>
              <a:latin typeface="Segoe UI Semibold" panose="020B0702040204020203" pitchFamily="34" charset="0"/>
              <a:cs typeface="Segoe UI" pitchFamily="34" charset="0"/>
            </a:endParaRPr>
          </a:p>
        </p:txBody>
      </p:sp>
      <p:cxnSp>
        <p:nvCxnSpPr>
          <p:cNvPr id="79" name="Straight Connector 78">
            <a:extLst>
              <a:ext uri="{FF2B5EF4-FFF2-40B4-BE49-F238E27FC236}">
                <a16:creationId xmlns:a16="http://schemas.microsoft.com/office/drawing/2014/main" id="{28286269-011C-32A0-117A-220BD9D2DBB1}"/>
              </a:ext>
            </a:extLst>
          </p:cNvPr>
          <p:cNvCxnSpPr>
            <a:stCxn id="74" idx="3"/>
            <a:endCxn id="78" idx="1"/>
          </p:cNvCxnSpPr>
          <p:nvPr/>
        </p:nvCxnSpPr>
        <p:spPr>
          <a:xfrm>
            <a:off x="3901037" y="3577248"/>
            <a:ext cx="117909" cy="1353"/>
          </a:xfrm>
          <a:prstGeom prst="line">
            <a:avLst/>
          </a:prstGeom>
          <a:ln w="25400">
            <a:solidFill>
              <a:srgbClr val="FFC000"/>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81" name="Connector: Elbow 80">
            <a:extLst>
              <a:ext uri="{FF2B5EF4-FFF2-40B4-BE49-F238E27FC236}">
                <a16:creationId xmlns:a16="http://schemas.microsoft.com/office/drawing/2014/main" id="{9774D724-23D2-5097-261C-B94BFCC51368}"/>
              </a:ext>
            </a:extLst>
          </p:cNvPr>
          <p:cNvCxnSpPr>
            <a:cxnSpLocks/>
            <a:stCxn id="44" idx="3"/>
            <a:endCxn id="39" idx="1"/>
          </p:cNvCxnSpPr>
          <p:nvPr/>
        </p:nvCxnSpPr>
        <p:spPr>
          <a:xfrm flipV="1">
            <a:off x="956569" y="3885740"/>
            <a:ext cx="1641949" cy="943997"/>
          </a:xfrm>
          <a:prstGeom prst="bentConnector3">
            <a:avLst>
              <a:gd name="adj1" fmla="val 85588"/>
            </a:avLst>
          </a:prstGeom>
          <a:noFill/>
          <a:ln w="31750" cap="flat" cmpd="sng" algn="ctr">
            <a:solidFill>
              <a:srgbClr val="FFFF00"/>
            </a:solidFill>
            <a:prstDash val="solid"/>
            <a:miter lim="800000"/>
            <a:headEnd type="triangle" w="med" len="med"/>
            <a:tailEnd type="none" w="med" len="med"/>
          </a:ln>
          <a:effectLst/>
        </p:spPr>
      </p:cxnSp>
      <p:sp>
        <p:nvSpPr>
          <p:cNvPr id="82" name="TextBox 81">
            <a:extLst>
              <a:ext uri="{FF2B5EF4-FFF2-40B4-BE49-F238E27FC236}">
                <a16:creationId xmlns:a16="http://schemas.microsoft.com/office/drawing/2014/main" id="{95B6665B-930F-CB21-CD11-78EE4A5442E1}"/>
              </a:ext>
            </a:extLst>
          </p:cNvPr>
          <p:cNvSpPr txBox="1"/>
          <p:nvPr/>
        </p:nvSpPr>
        <p:spPr>
          <a:xfrm>
            <a:off x="254094" y="901958"/>
            <a:ext cx="705322" cy="246221"/>
          </a:xfrm>
          <a:prstGeom prst="rect">
            <a:avLst/>
          </a:prstGeom>
          <a:noFill/>
        </p:spPr>
        <p:txBody>
          <a:bodyPr wrap="none" lIns="0" tIns="0" rIns="0" bIns="0" rtlCol="0">
            <a:spAutoFit/>
          </a:bodyPr>
          <a:lstStyle/>
          <a:p>
            <a:pPr algn="ctr" defTabSz="914274">
              <a:defRPr/>
            </a:pPr>
            <a:r>
              <a:rPr lang="en-US" sz="800">
                <a:gradFill>
                  <a:gsLst>
                    <a:gs pos="2917">
                      <a:srgbClr val="FFFFFF"/>
                    </a:gs>
                    <a:gs pos="30000">
                      <a:srgbClr val="FFFFFF"/>
                    </a:gs>
                  </a:gsLst>
                  <a:lin ang="5400000" scaled="0"/>
                </a:gradFill>
                <a:latin typeface="Segoe UI"/>
              </a:rPr>
              <a:t>Control</a:t>
            </a:r>
          </a:p>
          <a:p>
            <a:pPr algn="ctr" defTabSz="914274">
              <a:defRPr/>
            </a:pPr>
            <a:r>
              <a:rPr lang="en-US" sz="800">
                <a:gradFill>
                  <a:gsLst>
                    <a:gs pos="2917">
                      <a:srgbClr val="FFFFFF"/>
                    </a:gs>
                    <a:gs pos="30000">
                      <a:srgbClr val="FFFFFF"/>
                    </a:gs>
                  </a:gsLst>
                  <a:lin ang="5400000" scaled="0"/>
                </a:gradFill>
                <a:latin typeface="Segoe UI"/>
              </a:rPr>
              <a:t>(ISA-95 Level 2)</a:t>
            </a:r>
          </a:p>
        </p:txBody>
      </p:sp>
      <p:sp>
        <p:nvSpPr>
          <p:cNvPr id="83" name="TextBox 82">
            <a:extLst>
              <a:ext uri="{FF2B5EF4-FFF2-40B4-BE49-F238E27FC236}">
                <a16:creationId xmlns:a16="http://schemas.microsoft.com/office/drawing/2014/main" id="{D69B7A36-4490-0D39-BC72-149D7C3F9521}"/>
              </a:ext>
            </a:extLst>
          </p:cNvPr>
          <p:cNvSpPr txBox="1"/>
          <p:nvPr/>
        </p:nvSpPr>
        <p:spPr>
          <a:xfrm>
            <a:off x="1203402" y="903517"/>
            <a:ext cx="1130118" cy="246221"/>
          </a:xfrm>
          <a:prstGeom prst="rect">
            <a:avLst/>
          </a:prstGeom>
          <a:noFill/>
        </p:spPr>
        <p:txBody>
          <a:bodyPr wrap="none" lIns="0" tIns="0" rIns="0" bIns="0" rtlCol="0">
            <a:spAutoFit/>
          </a:bodyPr>
          <a:lstStyle/>
          <a:p>
            <a:pPr algn="ctr" defTabSz="914274">
              <a:defRPr/>
            </a:pPr>
            <a:r>
              <a:rPr lang="en-US" sz="800" dirty="0">
                <a:solidFill>
                  <a:srgbClr val="8661C5">
                    <a:lumMod val="20000"/>
                    <a:lumOff val="80000"/>
                  </a:srgbClr>
                </a:solidFill>
                <a:latin typeface="Segoe UI"/>
              </a:rPr>
              <a:t>Operations management</a:t>
            </a:r>
          </a:p>
          <a:p>
            <a:pPr algn="ctr" defTabSz="914274">
              <a:defRPr/>
            </a:pPr>
            <a:r>
              <a:rPr lang="en-US" sz="800" dirty="0">
                <a:solidFill>
                  <a:srgbClr val="8661C5">
                    <a:lumMod val="20000"/>
                    <a:lumOff val="80000"/>
                  </a:srgbClr>
                </a:solidFill>
                <a:latin typeface="Segoe UI"/>
              </a:rPr>
              <a:t>(ISA-95 Level 3)</a:t>
            </a:r>
          </a:p>
        </p:txBody>
      </p:sp>
      <p:sp>
        <p:nvSpPr>
          <p:cNvPr id="84" name="TextBox 83">
            <a:extLst>
              <a:ext uri="{FF2B5EF4-FFF2-40B4-BE49-F238E27FC236}">
                <a16:creationId xmlns:a16="http://schemas.microsoft.com/office/drawing/2014/main" id="{E2D120C9-8E08-47F7-AC8E-1D0611D4A2CB}"/>
              </a:ext>
            </a:extLst>
          </p:cNvPr>
          <p:cNvSpPr txBox="1"/>
          <p:nvPr/>
        </p:nvSpPr>
        <p:spPr>
          <a:xfrm>
            <a:off x="3714687" y="903517"/>
            <a:ext cx="953787" cy="246221"/>
          </a:xfrm>
          <a:prstGeom prst="rect">
            <a:avLst/>
          </a:prstGeom>
          <a:noFill/>
        </p:spPr>
        <p:txBody>
          <a:bodyPr wrap="none" lIns="0" tIns="0" rIns="0" bIns="0" rtlCol="0">
            <a:spAutoFit/>
          </a:bodyPr>
          <a:lstStyle/>
          <a:p>
            <a:pPr algn="ctr" defTabSz="914274">
              <a:defRPr/>
            </a:pPr>
            <a:r>
              <a:rPr lang="en-US" sz="800" dirty="0">
                <a:gradFill>
                  <a:gsLst>
                    <a:gs pos="2917">
                      <a:srgbClr val="FFFFFF"/>
                    </a:gs>
                    <a:gs pos="30000">
                      <a:srgbClr val="FFFFFF"/>
                    </a:gs>
                  </a:gsLst>
                  <a:lin ang="5400000" scaled="0"/>
                </a:gradFill>
                <a:latin typeface="Segoe UI"/>
              </a:rPr>
              <a:t>Edge</a:t>
            </a:r>
          </a:p>
          <a:p>
            <a:pPr algn="ctr" defTabSz="914274">
              <a:defRPr/>
            </a:pPr>
            <a:r>
              <a:rPr lang="en-US" sz="800" dirty="0">
                <a:gradFill>
                  <a:gsLst>
                    <a:gs pos="2917">
                      <a:srgbClr val="FFFFFF"/>
                    </a:gs>
                    <a:gs pos="30000">
                      <a:srgbClr val="FFFFFF"/>
                    </a:gs>
                  </a:gsLst>
                  <a:lin ang="5400000" scaled="0"/>
                </a:gradFill>
                <a:latin typeface="Segoe UI"/>
              </a:rPr>
              <a:t>(with internet access)</a:t>
            </a:r>
          </a:p>
        </p:txBody>
      </p:sp>
      <p:sp>
        <p:nvSpPr>
          <p:cNvPr id="85" name="TextBox 84">
            <a:extLst>
              <a:ext uri="{FF2B5EF4-FFF2-40B4-BE49-F238E27FC236}">
                <a16:creationId xmlns:a16="http://schemas.microsoft.com/office/drawing/2014/main" id="{E5A4457C-5DE1-52F1-429A-24E2600918CF}"/>
              </a:ext>
            </a:extLst>
          </p:cNvPr>
          <p:cNvSpPr txBox="1"/>
          <p:nvPr/>
        </p:nvSpPr>
        <p:spPr>
          <a:xfrm>
            <a:off x="2509807" y="5768746"/>
            <a:ext cx="246862" cy="123111"/>
          </a:xfrm>
          <a:prstGeom prst="rect">
            <a:avLst/>
          </a:prstGeom>
          <a:noFill/>
        </p:spPr>
        <p:txBody>
          <a:bodyPr wrap="none" lIns="0" tIns="0" rIns="0" bIns="0" rtlCol="0">
            <a:spAutoFit/>
          </a:bodyPr>
          <a:lstStyle>
            <a:defPPr>
              <a:defRPr lang="en-US"/>
            </a:defPPr>
            <a:lvl1pPr marR="0" lvl="0" indent="0" fontAlgn="auto">
              <a:lnSpc>
                <a:spcPct val="100000"/>
              </a:lnSpc>
              <a:spcBef>
                <a:spcPts val="0"/>
              </a:spcBef>
              <a:spcAft>
                <a:spcPts val="0"/>
              </a:spcAft>
              <a:buClrTx/>
              <a:buSzTx/>
              <a:buFontTx/>
              <a:buNone/>
              <a:tabLst/>
              <a:defRPr kumimoji="0" sz="800" b="0" i="0" u="none" strike="noStrike" cap="none" spc="0" normalizeH="0" baseline="0">
                <a:ln>
                  <a:noFill/>
                </a:ln>
                <a:gradFill>
                  <a:gsLst>
                    <a:gs pos="2917">
                      <a:srgbClr val="FFFFFF"/>
                    </a:gs>
                    <a:gs pos="30000">
                      <a:srgbClr val="FFFFFF"/>
                    </a:gs>
                  </a:gsLst>
                  <a:lin ang="5400000" scaled="0"/>
                </a:gradFill>
                <a:effectLst/>
                <a:uLnTx/>
                <a:uFillTx/>
                <a:latin typeface="Segoe UI Semibold"/>
              </a:defRPr>
            </a:lvl1pPr>
          </a:lstStyle>
          <a:p>
            <a:pPr defTabSz="914274">
              <a:defRPr/>
            </a:pPr>
            <a:r>
              <a:rPr lang="en-US" dirty="0"/>
              <a:t>Linux</a:t>
            </a:r>
          </a:p>
        </p:txBody>
      </p:sp>
      <p:sp>
        <p:nvSpPr>
          <p:cNvPr id="86" name="Rectangle 85">
            <a:extLst>
              <a:ext uri="{FF2B5EF4-FFF2-40B4-BE49-F238E27FC236}">
                <a16:creationId xmlns:a16="http://schemas.microsoft.com/office/drawing/2014/main" id="{F5DCE8AF-A5FF-3026-CBA7-DF57E60CC391}"/>
              </a:ext>
            </a:extLst>
          </p:cNvPr>
          <p:cNvSpPr/>
          <p:nvPr/>
        </p:nvSpPr>
        <p:spPr bwMode="auto">
          <a:xfrm>
            <a:off x="2512816" y="3298812"/>
            <a:ext cx="2204198" cy="2221226"/>
          </a:xfrm>
          <a:prstGeom prst="rect">
            <a:avLst/>
          </a:prstGeom>
          <a:noFill/>
          <a:ln w="19050" cap="flat" cmpd="sng" algn="ctr">
            <a:solidFill>
              <a:srgbClr val="50E6FF"/>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endParaRPr lang="en-US" sz="6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p:txBody>
      </p:sp>
      <p:sp>
        <p:nvSpPr>
          <p:cNvPr id="87" name="TextBox 86">
            <a:extLst>
              <a:ext uri="{FF2B5EF4-FFF2-40B4-BE49-F238E27FC236}">
                <a16:creationId xmlns:a16="http://schemas.microsoft.com/office/drawing/2014/main" id="{ED1B941F-36DB-E48E-EF7D-CFAC40841953}"/>
              </a:ext>
            </a:extLst>
          </p:cNvPr>
          <p:cNvSpPr txBox="1"/>
          <p:nvPr/>
        </p:nvSpPr>
        <p:spPr>
          <a:xfrm>
            <a:off x="2582795" y="5344304"/>
            <a:ext cx="527388" cy="123111"/>
          </a:xfrm>
          <a:prstGeom prst="rect">
            <a:avLst/>
          </a:prstGeom>
          <a:noFill/>
        </p:spPr>
        <p:txBody>
          <a:bodyPr wrap="none" lIns="0" tIns="0" rIns="0" bIns="0" rtlCol="0">
            <a:spAutoFit/>
          </a:bodyPr>
          <a:lstStyle/>
          <a:p>
            <a:pPr defTabSz="914274">
              <a:defRPr/>
            </a:pPr>
            <a:r>
              <a:rPr lang="en-US" sz="800" dirty="0">
                <a:gradFill>
                  <a:gsLst>
                    <a:gs pos="2917">
                      <a:srgbClr val="FFFFFF"/>
                    </a:gs>
                    <a:gs pos="30000">
                      <a:srgbClr val="FFFFFF"/>
                    </a:gs>
                  </a:gsLst>
                  <a:lin ang="5400000" scaled="0"/>
                </a:gradFill>
                <a:latin typeface="Segoe UI Semibold"/>
              </a:rPr>
              <a:t>Kubernetes</a:t>
            </a:r>
          </a:p>
        </p:txBody>
      </p:sp>
      <p:sp>
        <p:nvSpPr>
          <p:cNvPr id="88" name="TextBox 87">
            <a:extLst>
              <a:ext uri="{FF2B5EF4-FFF2-40B4-BE49-F238E27FC236}">
                <a16:creationId xmlns:a16="http://schemas.microsoft.com/office/drawing/2014/main" id="{A6B800C0-5888-9803-82A7-74E6239F3B86}"/>
              </a:ext>
            </a:extLst>
          </p:cNvPr>
          <p:cNvSpPr txBox="1"/>
          <p:nvPr/>
        </p:nvSpPr>
        <p:spPr>
          <a:xfrm>
            <a:off x="2467341" y="2912672"/>
            <a:ext cx="975332" cy="184666"/>
          </a:xfrm>
          <a:prstGeom prst="rect">
            <a:avLst/>
          </a:prstGeom>
          <a:noFill/>
        </p:spPr>
        <p:txBody>
          <a:bodyPr wrap="none" lIns="0" tIns="0" rIns="0" bIns="0" rtlCol="0">
            <a:spAutoFit/>
          </a:bodyPr>
          <a:lstStyle/>
          <a:p>
            <a:pPr defTabSz="914274">
              <a:defRPr/>
            </a:pPr>
            <a:r>
              <a:rPr lang="en-US" sz="1200" dirty="0">
                <a:gradFill>
                  <a:gsLst>
                    <a:gs pos="2917">
                      <a:srgbClr val="FFFFFF"/>
                    </a:gs>
                    <a:gs pos="30000">
                      <a:srgbClr val="FFFFFF"/>
                    </a:gs>
                  </a:gsLst>
                  <a:lin ang="5400000" scaled="0"/>
                </a:gradFill>
                <a:latin typeface="Segoe UI Semibold"/>
              </a:rPr>
              <a:t>Edge gateway</a:t>
            </a:r>
            <a:endParaRPr lang="de-DE" sz="1200" dirty="0">
              <a:gradFill>
                <a:gsLst>
                  <a:gs pos="2917">
                    <a:srgbClr val="FFFFFF"/>
                  </a:gs>
                  <a:gs pos="30000">
                    <a:srgbClr val="FFFFFF"/>
                  </a:gs>
                </a:gsLst>
                <a:lin ang="5400000" scaled="0"/>
              </a:gradFill>
              <a:latin typeface="Segoe UI Semibold"/>
            </a:endParaRPr>
          </a:p>
        </p:txBody>
      </p:sp>
      <p:sp>
        <p:nvSpPr>
          <p:cNvPr id="89" name="Rectangle 88">
            <a:extLst>
              <a:ext uri="{FF2B5EF4-FFF2-40B4-BE49-F238E27FC236}">
                <a16:creationId xmlns:a16="http://schemas.microsoft.com/office/drawing/2014/main" id="{5C8A0A77-E1A1-38B4-BC84-55D8A9BCBB5B}"/>
              </a:ext>
            </a:extLst>
          </p:cNvPr>
          <p:cNvSpPr/>
          <p:nvPr/>
        </p:nvSpPr>
        <p:spPr bwMode="auto">
          <a:xfrm>
            <a:off x="3137428" y="4060611"/>
            <a:ext cx="1478997" cy="203667"/>
          </a:xfrm>
          <a:prstGeom prst="rect">
            <a:avLst/>
          </a:prstGeom>
          <a:noFill/>
          <a:ln w="19050" cap="flat" cmpd="sng" algn="ctr">
            <a:solidFill>
              <a:srgbClr val="43C2D7"/>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700" dirty="0">
                <a:solidFill>
                  <a:srgbClr val="FFFFFF"/>
                </a:solidFill>
                <a:latin typeface="Segoe UI Semibold" panose="020B0702040204020203" pitchFamily="34" charset="0"/>
                <a:cs typeface="Segoe UI" pitchFamily="34" charset="0"/>
              </a:rPr>
              <a:t>Schema registry</a:t>
            </a:r>
          </a:p>
          <a:p>
            <a:pPr algn="ctr" defTabSz="503564">
              <a:lnSpc>
                <a:spcPct val="90000"/>
              </a:lnSpc>
              <a:spcAft>
                <a:spcPts val="331"/>
              </a:spcAft>
              <a:defRPr/>
            </a:pPr>
            <a:endParaRPr lang="en-US" sz="700" dirty="0">
              <a:solidFill>
                <a:srgbClr val="FFFFFF"/>
              </a:solidFill>
              <a:latin typeface="Segoe UI Semibold" panose="020B0702040204020203" pitchFamily="34" charset="0"/>
              <a:cs typeface="Segoe UI" pitchFamily="34" charset="0"/>
            </a:endParaRPr>
          </a:p>
        </p:txBody>
      </p:sp>
      <p:sp>
        <p:nvSpPr>
          <p:cNvPr id="90" name="Rectangle 89">
            <a:extLst>
              <a:ext uri="{FF2B5EF4-FFF2-40B4-BE49-F238E27FC236}">
                <a16:creationId xmlns:a16="http://schemas.microsoft.com/office/drawing/2014/main" id="{E8BFF3EE-6D50-5B9E-7BE5-F9FC2C01D4AE}"/>
              </a:ext>
            </a:extLst>
          </p:cNvPr>
          <p:cNvSpPr/>
          <p:nvPr/>
        </p:nvSpPr>
        <p:spPr bwMode="auto">
          <a:xfrm>
            <a:off x="3771103" y="3790316"/>
            <a:ext cx="851309" cy="203668"/>
          </a:xfrm>
          <a:prstGeom prst="rect">
            <a:avLst/>
          </a:prstGeom>
          <a:noFill/>
          <a:ln w="19050" cap="flat" cmpd="sng" algn="ctr">
            <a:solidFill>
              <a:schemeClr val="tx1">
                <a:lumMod val="50000"/>
              </a:schemeClr>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700" dirty="0">
                <a:solidFill>
                  <a:srgbClr val="FFFFFF"/>
                </a:solidFill>
                <a:latin typeface="Segoe UI Semibold" panose="020B0702040204020203" pitchFamily="34" charset="0"/>
                <a:cs typeface="Segoe UI" pitchFamily="34" charset="0"/>
              </a:rPr>
              <a:t>UA-</a:t>
            </a:r>
            <a:r>
              <a:rPr lang="en-US" sz="700" dirty="0" err="1">
                <a:solidFill>
                  <a:srgbClr val="FFFFFF"/>
                </a:solidFill>
                <a:latin typeface="Segoe UI Semibold" panose="020B0702040204020203" pitchFamily="34" charset="0"/>
                <a:cs typeface="Segoe UI" pitchFamily="34" charset="0"/>
              </a:rPr>
              <a:t>CloudAction</a:t>
            </a:r>
            <a:endParaRPr lang="en-US" sz="700" dirty="0">
              <a:solidFill>
                <a:srgbClr val="FFFFFF"/>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dirty="0">
              <a:solidFill>
                <a:srgbClr val="FFFFFF"/>
              </a:solidFill>
              <a:latin typeface="Segoe UI Semibold" panose="020B0702040204020203" pitchFamily="34" charset="0"/>
              <a:cs typeface="Segoe UI" pitchFamily="34" charset="0"/>
            </a:endParaRPr>
          </a:p>
        </p:txBody>
      </p:sp>
      <p:cxnSp>
        <p:nvCxnSpPr>
          <p:cNvPr id="91" name="Straight Connector 90">
            <a:extLst>
              <a:ext uri="{FF2B5EF4-FFF2-40B4-BE49-F238E27FC236}">
                <a16:creationId xmlns:a16="http://schemas.microsoft.com/office/drawing/2014/main" id="{98DEAAA2-E65A-A6AD-EFDA-8F0BD541EE31}"/>
              </a:ext>
            </a:extLst>
          </p:cNvPr>
          <p:cNvCxnSpPr>
            <a:cxnSpLocks/>
          </p:cNvCxnSpPr>
          <p:nvPr/>
        </p:nvCxnSpPr>
        <p:spPr>
          <a:xfrm flipH="1" flipV="1">
            <a:off x="3840687" y="3674825"/>
            <a:ext cx="5365" cy="110677"/>
          </a:xfrm>
          <a:prstGeom prst="line">
            <a:avLst/>
          </a:prstGeom>
          <a:ln w="2540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5257A7CE-B067-D426-76A6-F6D077018CA9}"/>
              </a:ext>
            </a:extLst>
          </p:cNvPr>
          <p:cNvCxnSpPr>
            <a:cxnSpLocks/>
          </p:cNvCxnSpPr>
          <p:nvPr/>
        </p:nvCxnSpPr>
        <p:spPr>
          <a:xfrm>
            <a:off x="3626311" y="3673083"/>
            <a:ext cx="0" cy="112419"/>
          </a:xfrm>
          <a:prstGeom prst="line">
            <a:avLst/>
          </a:prstGeom>
          <a:ln w="2540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94" name="Connector: Elbow 93">
            <a:extLst>
              <a:ext uri="{FF2B5EF4-FFF2-40B4-BE49-F238E27FC236}">
                <a16:creationId xmlns:a16="http://schemas.microsoft.com/office/drawing/2014/main" id="{3F175370-74EF-DED5-88D8-18BC4066A489}"/>
              </a:ext>
            </a:extLst>
          </p:cNvPr>
          <p:cNvCxnSpPr>
            <a:cxnSpLocks/>
            <a:stCxn id="39" idx="0"/>
            <a:endCxn id="74" idx="1"/>
          </p:cNvCxnSpPr>
          <p:nvPr/>
        </p:nvCxnSpPr>
        <p:spPr>
          <a:xfrm rot="5400000" flipH="1" flipV="1">
            <a:off x="3257583" y="3476267"/>
            <a:ext cx="208254" cy="410217"/>
          </a:xfrm>
          <a:prstGeom prst="bentConnector2">
            <a:avLst/>
          </a:prstGeom>
          <a:ln w="25400">
            <a:solidFill>
              <a:srgbClr val="FFC000"/>
            </a:solidFill>
            <a:headEnd type="none" w="lg" len="med"/>
            <a:tailEnd type="triangle"/>
          </a:ln>
        </p:spPr>
        <p:style>
          <a:lnRef idx="1">
            <a:schemeClr val="accent1"/>
          </a:lnRef>
          <a:fillRef idx="0">
            <a:schemeClr val="accent1"/>
          </a:fillRef>
          <a:effectRef idx="0">
            <a:schemeClr val="accent1"/>
          </a:effectRef>
          <a:fontRef idx="minor">
            <a:schemeClr val="tx1"/>
          </a:fontRef>
        </p:style>
      </p:cxnSp>
      <p:pic>
        <p:nvPicPr>
          <p:cNvPr id="95" name="Picture 94">
            <a:extLst>
              <a:ext uri="{FF2B5EF4-FFF2-40B4-BE49-F238E27FC236}">
                <a16:creationId xmlns:a16="http://schemas.microsoft.com/office/drawing/2014/main" id="{11840073-F1B0-AF4A-FD14-CBE9953A3973}"/>
              </a:ext>
            </a:extLst>
          </p:cNvPr>
          <p:cNvPicPr>
            <a:picLocks noChangeAspect="1"/>
          </p:cNvPicPr>
          <p:nvPr/>
        </p:nvPicPr>
        <p:blipFill>
          <a:blip r:embed="rId12"/>
          <a:stretch>
            <a:fillRect/>
          </a:stretch>
        </p:blipFill>
        <p:spPr>
          <a:xfrm>
            <a:off x="2456092" y="4256277"/>
            <a:ext cx="681505" cy="357790"/>
          </a:xfrm>
          <a:prstGeom prst="rect">
            <a:avLst/>
          </a:prstGeom>
        </p:spPr>
      </p:pic>
      <p:pic>
        <p:nvPicPr>
          <p:cNvPr id="97" name="Picture 96">
            <a:extLst>
              <a:ext uri="{FF2B5EF4-FFF2-40B4-BE49-F238E27FC236}">
                <a16:creationId xmlns:a16="http://schemas.microsoft.com/office/drawing/2014/main" id="{E40E444E-88E1-C94D-25FF-D0901322AAA6}"/>
              </a:ext>
            </a:extLst>
          </p:cNvPr>
          <p:cNvPicPr>
            <a:picLocks noChangeAspect="1"/>
          </p:cNvPicPr>
          <p:nvPr/>
        </p:nvPicPr>
        <p:blipFill>
          <a:blip r:embed="rId12"/>
          <a:stretch>
            <a:fillRect/>
          </a:stretch>
        </p:blipFill>
        <p:spPr>
          <a:xfrm>
            <a:off x="5911484" y="2325233"/>
            <a:ext cx="681505" cy="357790"/>
          </a:xfrm>
          <a:prstGeom prst="rect">
            <a:avLst/>
          </a:prstGeom>
        </p:spPr>
      </p:pic>
    </p:spTree>
    <p:extLst>
      <p:ext uri="{BB962C8B-B14F-4D97-AF65-F5344CB8AC3E}">
        <p14:creationId xmlns:p14="http://schemas.microsoft.com/office/powerpoint/2010/main" val="1554480115"/>
      </p:ext>
    </p:extLst>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Light Gray Template">
  <a:themeElements>
    <a:clrScheme name="ST_Blue on White/Lt Gray">
      <a:dk1>
        <a:srgbClr val="000000"/>
      </a:dk1>
      <a:lt1>
        <a:srgbClr val="FFFFFF"/>
      </a:lt1>
      <a:dk2>
        <a:srgbClr val="243A5E"/>
      </a:dk2>
      <a:lt2>
        <a:srgbClr val="E6E6E6"/>
      </a:lt2>
      <a:accent1>
        <a:srgbClr val="0078D4"/>
      </a:accent1>
      <a:accent2>
        <a:srgbClr val="243A5E"/>
      </a:accent2>
      <a:accent3>
        <a:srgbClr val="D83B01"/>
      </a:accent3>
      <a:accent4>
        <a:srgbClr val="107C10"/>
      </a:accent4>
      <a:accent5>
        <a:srgbClr val="8661C5"/>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Presentation2" id="{B8F29FBD-2AAA-42DE-90CA-9903F8061CE9}" vid="{6397B626-E85E-459C-8600-6F194345E10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TotalTime>
  <Words>140</Words>
  <Application>Microsoft Office PowerPoint</Application>
  <PresentationFormat>Widescreen</PresentationFormat>
  <Paragraphs>61</Paragraphs>
  <Slides>1</Slides>
  <Notes>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vt:i4>
      </vt:variant>
    </vt:vector>
  </HeadingPairs>
  <TitlesOfParts>
    <vt:vector size="12" baseType="lpstr">
      <vt:lpstr>Aptos</vt:lpstr>
      <vt:lpstr>Aptos Display</vt:lpstr>
      <vt:lpstr>Arial</vt:lpstr>
      <vt:lpstr>Avenir Next LT Pro</vt:lpstr>
      <vt:lpstr>Calibri</vt:lpstr>
      <vt:lpstr>Consolas</vt:lpstr>
      <vt:lpstr>Segoe UI</vt:lpstr>
      <vt:lpstr>Segoe UI Semibold</vt:lpstr>
      <vt:lpstr>Wingdings</vt:lpstr>
      <vt:lpstr>Office Theme</vt:lpstr>
      <vt:lpstr>Light Gray Template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Mick Alberts (AQUENT LLC)</cp:lastModifiedBy>
  <cp:revision>1</cp:revision>
  <dcterms:created xsi:type="dcterms:W3CDTF">2026-08-18T17:50:34Z</dcterms:created>
  <dcterms:modified xsi:type="dcterms:W3CDTF">2026-08-18T17:57:54Z</dcterms:modified>
</cp:coreProperties>
</file>