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D9308E-BADC-45EB-B788-75ED4F995C71}" v="2" dt="2023-04-24T22:14:17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k Alberts" userId="38364643-99db-4c87-8154-d1a461729852" providerId="ADAL" clId="{90D9308E-BADC-45EB-B788-75ED4F995C71}"/>
    <pc:docChg chg="modSld">
      <pc:chgData name="Mick Alberts" userId="38364643-99db-4c87-8154-d1a461729852" providerId="ADAL" clId="{90D9308E-BADC-45EB-B788-75ED4F995C71}" dt="2023-04-24T22:14:17.743" v="1"/>
      <pc:docMkLst>
        <pc:docMk/>
      </pc:docMkLst>
      <pc:sldChg chg="addSp modSp">
        <pc:chgData name="Mick Alberts" userId="38364643-99db-4c87-8154-d1a461729852" providerId="ADAL" clId="{90D9308E-BADC-45EB-B788-75ED4F995C71}" dt="2023-04-24T22:14:17.743" v="1"/>
        <pc:sldMkLst>
          <pc:docMk/>
          <pc:sldMk cId="2087693843" sldId="256"/>
        </pc:sldMkLst>
        <pc:spChg chg="add mod">
          <ac:chgData name="Mick Alberts" userId="38364643-99db-4c87-8154-d1a461729852" providerId="ADAL" clId="{90D9308E-BADC-45EB-B788-75ED4F995C71}" dt="2023-04-24T22:13:55.741" v="0"/>
          <ac:spMkLst>
            <pc:docMk/>
            <pc:sldMk cId="2087693843" sldId="256"/>
            <ac:spMk id="2" creationId="{667A4D6C-AEE9-C4D7-2243-7F67FDC38B4E}"/>
          </ac:spMkLst>
        </pc:spChg>
        <pc:picChg chg="add mod">
          <ac:chgData name="Mick Alberts" userId="38364643-99db-4c87-8154-d1a461729852" providerId="ADAL" clId="{90D9308E-BADC-45EB-B788-75ED4F995C71}" dt="2023-04-24T22:14:17.743" v="1"/>
          <ac:picMkLst>
            <pc:docMk/>
            <pc:sldMk cId="2087693843" sldId="256"/>
            <ac:picMk id="3" creationId="{AE90B39A-96FE-B0B9-D08F-2ECBB92C99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3217E-961F-6970-3F11-5974C511C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DA278-80AB-8BD0-8F6D-1478A1C74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4D4A7-4471-9AED-F277-16562097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3D0DD-3188-2164-B760-3400734C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831F6-1460-0130-A70C-ED0B8145B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4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B8D1E-182B-5900-AC5E-6E0639B4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B367E-601A-F84B-EDA3-AACA1E7E2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7B753-3D3B-6082-55C0-0E17F2DA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EC8C1-BAAC-64E5-659B-408A17EF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1CA0C-DCF0-9AA4-85F3-CB4C2E0E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F37D49-BD8B-0CD8-7CF3-D4177ED46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1FD3D-A037-6B55-9084-DEB4A9ED2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1AA5-D920-D606-4FFD-02D02F4B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F47DC-BB12-6F84-2479-30A52ABB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9127-8B64-82D5-F9BF-16C4AE0B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2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C1DA-0F0F-6216-40A4-DD987BD6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51B01-2494-E204-F1F3-0E94FA9B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949F-591B-0584-D619-3E910815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BAED2-6D3D-F1A3-4A50-6093F759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973BA-CF68-7A44-8544-15E846C1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6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1871-54D1-1F57-853B-EB927E7C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4A6B7-13F2-6DFE-1F2E-565F449A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B3F11-BAF3-01FF-6464-4B681ADA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EC7-8ABA-055A-E504-B520D5C4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E9A4-F094-6A5A-5DE5-A7DF63A0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D40E9-5946-A112-17A5-E2DE2D06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5B326-2B2A-4743-80F7-92A38B9CD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64E43-5E63-18EA-167F-AFB41AF76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116ED-B325-CDF5-627D-947981BB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2E6B6-8798-DB09-C5F5-451A9695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0D14B-ABBC-CA88-8193-C2A42E05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0810-5594-E1DE-4343-B74374C5D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4CFE0-CDD4-1ABC-3D3D-492A05AA4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FC4E0-A75B-1A9A-77ED-E04F8CCC3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EC5C3-F397-E4B5-F522-9A38D672A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57352-2273-0E88-F53F-F78DA441F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CBFF8-E466-400A-F674-097A04B3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63CF0-DB7E-7272-39A8-95826595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F6A1B6-9192-B9E8-08DB-62814EC5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4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B025-1241-F46B-FA1C-98721080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84466-0388-7F08-D410-1E2CBD47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2B9C7-D760-9A31-7D32-FA1ABDAD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8591A-6339-34C5-85A4-9B376B6F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768B-7665-C106-BCCC-69A3ED09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0CA1C-0BA3-0245-CAAC-FAF9367B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537E0-1C36-AE29-0FCB-ADFD3777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6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52083-EA62-5F27-145D-D2ECFFD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7BDA-66CC-8F6B-B92B-87C94456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881A-9EE0-1E42-0385-6D2F1A9A7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B3407-617B-7E19-3D2F-2F2105DB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37890-A315-4EAC-9126-68F4A452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87E10-1D67-6850-C50D-2EBB7C69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E1FB-69D3-C4CC-F7DB-6C030968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12A8E-F946-7C6C-6BC3-24CFCE852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D9650-9D54-BD1B-922B-88C3A4B4D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702B4-0660-955E-F2F9-DE39723C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2B488-81C9-26A5-DEFF-F8EE1A39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EA61-E7D2-82E6-7B5F-B0D329D1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D848F-ABB9-8339-4BFF-A9071E443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CDD57-B247-FFD0-3BE0-F62AA9190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29EF3-416E-DE86-DA6E-ED21DACBB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6C74B-FBFD-44B1-B560-2C834B52EE9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6A9BB-271A-E648-C51E-3C47C0C99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7FFD4-83C8-AEFB-DBBC-4632FEA8D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FF1A9-204E-4B8B-A492-83B39555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e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em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emf"/><Relationship Id="rId10" Type="http://schemas.openxmlformats.org/officeDocument/2006/relationships/image" Target="../media/image9.png"/><Relationship Id="rId19" Type="http://schemas.openxmlformats.org/officeDocument/2006/relationships/image" Target="../media/image18.em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3;p1">
            <a:extLst>
              <a:ext uri="{FF2B5EF4-FFF2-40B4-BE49-F238E27FC236}">
                <a16:creationId xmlns:a16="http://schemas.microsoft.com/office/drawing/2014/main" id="{942E9DE0-33AA-EBAA-EB36-08B91C9C0955}"/>
              </a:ext>
            </a:extLst>
          </p:cNvPr>
          <p:cNvSpPr txBox="1"/>
          <p:nvPr/>
        </p:nvSpPr>
        <p:spPr>
          <a:xfrm>
            <a:off x="785446" y="3110573"/>
            <a:ext cx="1322752" cy="63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Application Programming Interfaces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5" name="Google Shape;95;p1">
            <a:extLst>
              <a:ext uri="{FF2B5EF4-FFF2-40B4-BE49-F238E27FC236}">
                <a16:creationId xmlns:a16="http://schemas.microsoft.com/office/drawing/2014/main" id="{796D1FD1-F553-59B5-CF2F-144B2DF6F201}"/>
              </a:ext>
            </a:extLst>
          </p:cNvPr>
          <p:cNvSpPr/>
          <p:nvPr/>
        </p:nvSpPr>
        <p:spPr>
          <a:xfrm>
            <a:off x="3260371" y="511267"/>
            <a:ext cx="7990247" cy="5823310"/>
          </a:xfrm>
          <a:prstGeom prst="roundRect">
            <a:avLst>
              <a:gd name="adj" fmla="val 4206"/>
            </a:avLst>
          </a:prstGeom>
          <a:noFill/>
          <a:ln w="19050" cap="flat" cmpd="sng">
            <a:solidFill>
              <a:srgbClr val="4472C4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6" name="Google Shape;96;p1">
            <a:extLst>
              <a:ext uri="{FF2B5EF4-FFF2-40B4-BE49-F238E27FC236}">
                <a16:creationId xmlns:a16="http://schemas.microsoft.com/office/drawing/2014/main" id="{3C320BA4-33E4-853D-69ED-1BA4592A6A76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7878" y="6139875"/>
            <a:ext cx="417403" cy="3894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7;p1">
            <a:extLst>
              <a:ext uri="{FF2B5EF4-FFF2-40B4-BE49-F238E27FC236}">
                <a16:creationId xmlns:a16="http://schemas.microsoft.com/office/drawing/2014/main" id="{0B950530-C1F5-A829-8019-18A844ABC1CE}"/>
              </a:ext>
            </a:extLst>
          </p:cNvPr>
          <p:cNvSpPr txBox="1"/>
          <p:nvPr/>
        </p:nvSpPr>
        <p:spPr>
          <a:xfrm>
            <a:off x="9285446" y="6179991"/>
            <a:ext cx="1144512" cy="246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Virtual </a:t>
            </a:r>
            <a:r>
              <a:rPr lang="en-US" sz="1000" kern="0" dirty="0">
                <a:solidFill>
                  <a:srgbClr val="000000"/>
                </a:solidFill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N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etwork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8" name="Google Shape;99;p1">
            <a:extLst>
              <a:ext uri="{FF2B5EF4-FFF2-40B4-BE49-F238E27FC236}">
                <a16:creationId xmlns:a16="http://schemas.microsoft.com/office/drawing/2014/main" id="{2A7FDB2C-1707-10DE-24ED-D2774BAE20C0}"/>
              </a:ext>
            </a:extLst>
          </p:cNvPr>
          <p:cNvSpPr txBox="1"/>
          <p:nvPr/>
        </p:nvSpPr>
        <p:spPr>
          <a:xfrm>
            <a:off x="855506" y="1332424"/>
            <a:ext cx="1741604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Deployment system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9" name="Google Shape;100;p1">
            <a:extLst>
              <a:ext uri="{FF2B5EF4-FFF2-40B4-BE49-F238E27FC236}">
                <a16:creationId xmlns:a16="http://schemas.microsoft.com/office/drawing/2014/main" id="{D1937B61-6716-8069-A049-ECB962DE83F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45317" y="3269877"/>
            <a:ext cx="772871" cy="667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4;p1">
            <a:extLst>
              <a:ext uri="{FF2B5EF4-FFF2-40B4-BE49-F238E27FC236}">
                <a16:creationId xmlns:a16="http://schemas.microsoft.com/office/drawing/2014/main" id="{CEBD6C7C-36E2-0ED2-C78F-80F0717FD81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70786" y="572966"/>
            <a:ext cx="563021" cy="59169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08;p1">
            <a:extLst>
              <a:ext uri="{FF2B5EF4-FFF2-40B4-BE49-F238E27FC236}">
                <a16:creationId xmlns:a16="http://schemas.microsoft.com/office/drawing/2014/main" id="{8E57C97A-97A8-7D94-8459-2B40FDC5962E}"/>
              </a:ext>
            </a:extLst>
          </p:cNvPr>
          <p:cNvSpPr txBox="1"/>
          <p:nvPr/>
        </p:nvSpPr>
        <p:spPr>
          <a:xfrm>
            <a:off x="6051176" y="756491"/>
            <a:ext cx="1378311" cy="2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  File storage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12" name="Google Shape;109;p1">
            <a:extLst>
              <a:ext uri="{FF2B5EF4-FFF2-40B4-BE49-F238E27FC236}">
                <a16:creationId xmlns:a16="http://schemas.microsoft.com/office/drawing/2014/main" id="{CBB39157-0344-F3E7-72D1-BB4C6CCF2B2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6414" y="637626"/>
            <a:ext cx="596279" cy="48325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10;p1">
            <a:extLst>
              <a:ext uri="{FF2B5EF4-FFF2-40B4-BE49-F238E27FC236}">
                <a16:creationId xmlns:a16="http://schemas.microsoft.com/office/drawing/2014/main" id="{3859FDE2-3862-0C28-299B-C3761E792A6D}"/>
              </a:ext>
            </a:extLst>
          </p:cNvPr>
          <p:cNvSpPr/>
          <p:nvPr/>
        </p:nvSpPr>
        <p:spPr>
          <a:xfrm>
            <a:off x="8803262" y="854701"/>
            <a:ext cx="2360559" cy="186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Azure Container Registry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14" name="Google Shape;114;p1">
            <a:extLst>
              <a:ext uri="{FF2B5EF4-FFF2-40B4-BE49-F238E27FC236}">
                <a16:creationId xmlns:a16="http://schemas.microsoft.com/office/drawing/2014/main" id="{2113C0A4-D179-5F63-C1A6-C834516C5C0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74896" y="2135157"/>
            <a:ext cx="478867" cy="42276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20;p1">
            <a:extLst>
              <a:ext uri="{FF2B5EF4-FFF2-40B4-BE49-F238E27FC236}">
                <a16:creationId xmlns:a16="http://schemas.microsoft.com/office/drawing/2014/main" id="{26907397-19B9-31B4-1440-7C731D03DC7F}"/>
              </a:ext>
            </a:extLst>
          </p:cNvPr>
          <p:cNvSpPr/>
          <p:nvPr/>
        </p:nvSpPr>
        <p:spPr>
          <a:xfrm>
            <a:off x="3501297" y="1569748"/>
            <a:ext cx="7591962" cy="4579873"/>
          </a:xfrm>
          <a:prstGeom prst="rect">
            <a:avLst/>
          </a:prstGeom>
          <a:solidFill>
            <a:srgbClr val="D7F0F6"/>
          </a:solidFill>
          <a:ln w="19050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21;p1">
            <a:extLst>
              <a:ext uri="{FF2B5EF4-FFF2-40B4-BE49-F238E27FC236}">
                <a16:creationId xmlns:a16="http://schemas.microsoft.com/office/drawing/2014/main" id="{314A58F6-ACAB-8EA3-27FE-6979C9FB1F22}"/>
              </a:ext>
            </a:extLst>
          </p:cNvPr>
          <p:cNvCxnSpPr/>
          <p:nvPr/>
        </p:nvCxnSpPr>
        <p:spPr>
          <a:xfrm flipH="1">
            <a:off x="2257614" y="1146070"/>
            <a:ext cx="3284203" cy="16049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pic>
        <p:nvPicPr>
          <p:cNvPr id="17" name="Google Shape;122;p1">
            <a:extLst>
              <a:ext uri="{FF2B5EF4-FFF2-40B4-BE49-F238E27FC236}">
                <a16:creationId xmlns:a16="http://schemas.microsoft.com/office/drawing/2014/main" id="{3568E874-BF29-67A8-CBB0-0CBA7BC4851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92863" y="2706318"/>
            <a:ext cx="478867" cy="435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24;p1">
            <a:extLst>
              <a:ext uri="{FF2B5EF4-FFF2-40B4-BE49-F238E27FC236}">
                <a16:creationId xmlns:a16="http://schemas.microsoft.com/office/drawing/2014/main" id="{E15F4683-AB97-6D64-9FED-1688DFA372C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67807" y="3579720"/>
            <a:ext cx="478867" cy="44747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31;p1">
            <a:extLst>
              <a:ext uri="{FF2B5EF4-FFF2-40B4-BE49-F238E27FC236}">
                <a16:creationId xmlns:a16="http://schemas.microsoft.com/office/drawing/2014/main" id="{DB7067FB-A969-23F1-3458-9E0328351111}"/>
              </a:ext>
            </a:extLst>
          </p:cNvPr>
          <p:cNvSpPr txBox="1"/>
          <p:nvPr/>
        </p:nvSpPr>
        <p:spPr>
          <a:xfrm>
            <a:off x="1703595" y="4071887"/>
            <a:ext cx="140729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Command-line </a:t>
            </a:r>
            <a:r>
              <a:rPr lang="en-US" sz="1000" kern="0" dirty="0">
                <a:solidFill>
                  <a:srgbClr val="000000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i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nterface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cxnSp>
        <p:nvCxnSpPr>
          <p:cNvPr id="20" name="Google Shape;133;p1">
            <a:extLst>
              <a:ext uri="{FF2B5EF4-FFF2-40B4-BE49-F238E27FC236}">
                <a16:creationId xmlns:a16="http://schemas.microsoft.com/office/drawing/2014/main" id="{0C9ADFFD-DAAE-6D3D-AE67-F02AFA6EEF68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2404613" y="2510730"/>
            <a:ext cx="2628" cy="106899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134;p1">
            <a:extLst>
              <a:ext uri="{FF2B5EF4-FFF2-40B4-BE49-F238E27FC236}">
                <a16:creationId xmlns:a16="http://schemas.microsoft.com/office/drawing/2014/main" id="{D7971351-98E5-4B86-A5F6-D26A152AD6E0}"/>
              </a:ext>
            </a:extLst>
          </p:cNvPr>
          <p:cNvSpPr/>
          <p:nvPr/>
        </p:nvSpPr>
        <p:spPr>
          <a:xfrm>
            <a:off x="3625006" y="1787895"/>
            <a:ext cx="7359605" cy="4255636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40;p1">
            <a:extLst>
              <a:ext uri="{FF2B5EF4-FFF2-40B4-BE49-F238E27FC236}">
                <a16:creationId xmlns:a16="http://schemas.microsoft.com/office/drawing/2014/main" id="{DA155FF3-1F02-9CE8-0DC1-C0D7AFA2A02D}"/>
              </a:ext>
            </a:extLst>
          </p:cNvPr>
          <p:cNvSpPr/>
          <p:nvPr/>
        </p:nvSpPr>
        <p:spPr>
          <a:xfrm>
            <a:off x="4860835" y="2000098"/>
            <a:ext cx="4803148" cy="1771759"/>
          </a:xfrm>
          <a:prstGeom prst="rect">
            <a:avLst/>
          </a:prstGeom>
          <a:solidFill>
            <a:srgbClr val="F2F2F2"/>
          </a:solidFill>
          <a:ln w="19050" cap="flat" cmpd="sng">
            <a:solidFill>
              <a:srgbClr val="2E87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" name="Google Shape;141;p1">
            <a:extLst>
              <a:ext uri="{FF2B5EF4-FFF2-40B4-BE49-F238E27FC236}">
                <a16:creationId xmlns:a16="http://schemas.microsoft.com/office/drawing/2014/main" id="{6077E497-4258-D67C-2C55-549AC6F3FD29}"/>
              </a:ext>
            </a:extLst>
          </p:cNvPr>
          <p:cNvCxnSpPr>
            <a:cxnSpLocks/>
          </p:cNvCxnSpPr>
          <p:nvPr/>
        </p:nvCxnSpPr>
        <p:spPr>
          <a:xfrm>
            <a:off x="4449237" y="3054782"/>
            <a:ext cx="411601" cy="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pic>
        <p:nvPicPr>
          <p:cNvPr id="24" name="Google Shape;142;p1">
            <a:extLst>
              <a:ext uri="{FF2B5EF4-FFF2-40B4-BE49-F238E27FC236}">
                <a16:creationId xmlns:a16="http://schemas.microsoft.com/office/drawing/2014/main" id="{DFD30DE5-6B75-8892-9FF8-6A46333BF42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440684" y="2810561"/>
            <a:ext cx="428380" cy="38035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146;p1">
            <a:extLst>
              <a:ext uri="{FF2B5EF4-FFF2-40B4-BE49-F238E27FC236}">
                <a16:creationId xmlns:a16="http://schemas.microsoft.com/office/drawing/2014/main" id="{D6A2FA59-121F-1A4D-0699-48BD53490F81}"/>
              </a:ext>
            </a:extLst>
          </p:cNvPr>
          <p:cNvSpPr txBox="1"/>
          <p:nvPr/>
        </p:nvSpPr>
        <p:spPr>
          <a:xfrm>
            <a:off x="9988015" y="3200616"/>
            <a:ext cx="1032735" cy="459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Managed 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 disk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cxnSp>
        <p:nvCxnSpPr>
          <p:cNvPr id="26" name="Google Shape;147;p1">
            <a:extLst>
              <a:ext uri="{FF2B5EF4-FFF2-40B4-BE49-F238E27FC236}">
                <a16:creationId xmlns:a16="http://schemas.microsoft.com/office/drawing/2014/main" id="{7F90024A-589D-3DAF-4E18-D36AC6D23780}"/>
              </a:ext>
            </a:extLst>
          </p:cNvPr>
          <p:cNvCxnSpPr>
            <a:cxnSpLocks/>
          </p:cNvCxnSpPr>
          <p:nvPr/>
        </p:nvCxnSpPr>
        <p:spPr>
          <a:xfrm>
            <a:off x="9711021" y="3023058"/>
            <a:ext cx="718936" cy="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7" name="Google Shape;148;p1">
            <a:extLst>
              <a:ext uri="{FF2B5EF4-FFF2-40B4-BE49-F238E27FC236}">
                <a16:creationId xmlns:a16="http://schemas.microsoft.com/office/drawing/2014/main" id="{9C34A0DC-CACD-1EF1-2FCD-7A9F3EFFF84A}"/>
              </a:ext>
            </a:extLst>
          </p:cNvPr>
          <p:cNvCxnSpPr>
            <a:cxnSpLocks/>
          </p:cNvCxnSpPr>
          <p:nvPr/>
        </p:nvCxnSpPr>
        <p:spPr>
          <a:xfrm>
            <a:off x="6098092" y="1146070"/>
            <a:ext cx="0" cy="572082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8" name="Google Shape;149;p1">
            <a:extLst>
              <a:ext uri="{FF2B5EF4-FFF2-40B4-BE49-F238E27FC236}">
                <a16:creationId xmlns:a16="http://schemas.microsoft.com/office/drawing/2014/main" id="{FEE41708-70C9-E09E-651C-967125320B0D}"/>
              </a:ext>
            </a:extLst>
          </p:cNvPr>
          <p:cNvCxnSpPr>
            <a:cxnSpLocks/>
          </p:cNvCxnSpPr>
          <p:nvPr/>
        </p:nvCxnSpPr>
        <p:spPr>
          <a:xfrm>
            <a:off x="8617945" y="1162119"/>
            <a:ext cx="0" cy="556033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29" name="Google Shape;158;p1">
            <a:extLst>
              <a:ext uri="{FF2B5EF4-FFF2-40B4-BE49-F238E27FC236}">
                <a16:creationId xmlns:a16="http://schemas.microsoft.com/office/drawing/2014/main" id="{C5A623D5-B122-88F7-00C8-817F24890316}"/>
              </a:ext>
            </a:extLst>
          </p:cNvPr>
          <p:cNvGrpSpPr/>
          <p:nvPr/>
        </p:nvGrpSpPr>
        <p:grpSpPr>
          <a:xfrm>
            <a:off x="8334250" y="2429087"/>
            <a:ext cx="1203012" cy="1261566"/>
            <a:chOff x="3894317" y="2423805"/>
            <a:chExt cx="904394" cy="1097355"/>
          </a:xfrm>
        </p:grpSpPr>
        <p:sp>
          <p:nvSpPr>
            <p:cNvPr id="30" name="Google Shape;159;p1">
              <a:extLst>
                <a:ext uri="{FF2B5EF4-FFF2-40B4-BE49-F238E27FC236}">
                  <a16:creationId xmlns:a16="http://schemas.microsoft.com/office/drawing/2014/main" id="{4DAB9E1C-3323-3F58-F35D-4C0CEFC4D886}"/>
                </a:ext>
              </a:extLst>
            </p:cNvPr>
            <p:cNvSpPr/>
            <p:nvPr/>
          </p:nvSpPr>
          <p:spPr>
            <a:xfrm>
              <a:off x="3894317" y="2423805"/>
              <a:ext cx="904394" cy="1097355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orbe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" name="Google Shape;160;p1">
              <a:extLst>
                <a:ext uri="{FF2B5EF4-FFF2-40B4-BE49-F238E27FC236}">
                  <a16:creationId xmlns:a16="http://schemas.microsoft.com/office/drawing/2014/main" id="{43545288-A6AA-FBB9-6763-92721F6F1235}"/>
                </a:ext>
              </a:extLst>
            </p:cNvPr>
            <p:cNvSpPr/>
            <p:nvPr/>
          </p:nvSpPr>
          <p:spPr>
            <a:xfrm>
              <a:off x="4011302" y="2528488"/>
              <a:ext cx="643248" cy="17013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Corbel"/>
                <a:buNone/>
                <a:tabLst/>
                <a:defRPr/>
              </a:pPr>
              <a:endParaRPr kumimoji="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endParaRPr>
            </a:p>
          </p:txBody>
        </p:sp>
        <p:sp>
          <p:nvSpPr>
            <p:cNvPr id="32" name="Google Shape;161;p1">
              <a:extLst>
                <a:ext uri="{FF2B5EF4-FFF2-40B4-BE49-F238E27FC236}">
                  <a16:creationId xmlns:a16="http://schemas.microsoft.com/office/drawing/2014/main" id="{21169E89-B80D-E392-8208-139B18EEC4DC}"/>
                </a:ext>
              </a:extLst>
            </p:cNvPr>
            <p:cNvSpPr/>
            <p:nvPr/>
          </p:nvSpPr>
          <p:spPr>
            <a:xfrm>
              <a:off x="4010394" y="2760478"/>
              <a:ext cx="643248" cy="17013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Corbe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Corbel"/>
                  <a:cs typeface="Segoe UI" panose="020B0502040204020203" pitchFamily="34" charset="0"/>
                  <a:sym typeface="Corbel"/>
                </a:rPr>
                <a:t> </a:t>
              </a:r>
              <a:endParaRPr kumimoji="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endParaRPr>
            </a:p>
          </p:txBody>
        </p:sp>
        <p:sp>
          <p:nvSpPr>
            <p:cNvPr id="33" name="Google Shape;162;p1">
              <a:extLst>
                <a:ext uri="{FF2B5EF4-FFF2-40B4-BE49-F238E27FC236}">
                  <a16:creationId xmlns:a16="http://schemas.microsoft.com/office/drawing/2014/main" id="{16038703-D92B-3833-6E33-B1BD9BF92920}"/>
                </a:ext>
              </a:extLst>
            </p:cNvPr>
            <p:cNvSpPr/>
            <p:nvPr/>
          </p:nvSpPr>
          <p:spPr>
            <a:xfrm>
              <a:off x="4010394" y="2978432"/>
              <a:ext cx="643248" cy="28756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Corbel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Corbel"/>
                  <a:cs typeface="Corbel"/>
                  <a:sym typeface="Corbel"/>
                </a:rPr>
                <a:t>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4" name="Google Shape;163;p1">
              <a:extLst>
                <a:ext uri="{FF2B5EF4-FFF2-40B4-BE49-F238E27FC236}">
                  <a16:creationId xmlns:a16="http://schemas.microsoft.com/office/drawing/2014/main" id="{7C78C607-C2A2-4470-1E47-F5DE02BE8F9F}"/>
                </a:ext>
              </a:extLst>
            </p:cNvPr>
            <p:cNvSpPr/>
            <p:nvPr/>
          </p:nvSpPr>
          <p:spPr>
            <a:xfrm>
              <a:off x="4013026" y="3310182"/>
              <a:ext cx="643248" cy="17013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Corbe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Corbel"/>
                  <a:cs typeface="Segoe UI" panose="020B0502040204020203" pitchFamily="34" charset="0"/>
                  <a:sym typeface="Corbel"/>
                </a:rPr>
                <a:t>etcd</a:t>
              </a:r>
              <a:endPara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endParaRPr>
            </a:p>
          </p:txBody>
        </p:sp>
      </p:grpSp>
      <p:sp>
        <p:nvSpPr>
          <p:cNvPr id="35" name="Google Shape;164;p1">
            <a:extLst>
              <a:ext uri="{FF2B5EF4-FFF2-40B4-BE49-F238E27FC236}">
                <a16:creationId xmlns:a16="http://schemas.microsoft.com/office/drawing/2014/main" id="{D073489F-4E8A-3638-E763-FED7940D3D57}"/>
              </a:ext>
            </a:extLst>
          </p:cNvPr>
          <p:cNvSpPr txBox="1"/>
          <p:nvPr/>
        </p:nvSpPr>
        <p:spPr>
          <a:xfrm>
            <a:off x="5247416" y="2183017"/>
            <a:ext cx="2455578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rbe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minds.ai Maestro management pod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sp>
        <p:nvSpPr>
          <p:cNvPr id="36" name="Google Shape;165;p1">
            <a:extLst>
              <a:ext uri="{FF2B5EF4-FFF2-40B4-BE49-F238E27FC236}">
                <a16:creationId xmlns:a16="http://schemas.microsoft.com/office/drawing/2014/main" id="{367C5A94-E62A-8BF5-1023-726FE2A9D6E0}"/>
              </a:ext>
            </a:extLst>
          </p:cNvPr>
          <p:cNvSpPr txBox="1"/>
          <p:nvPr/>
        </p:nvSpPr>
        <p:spPr>
          <a:xfrm>
            <a:off x="8263850" y="2062152"/>
            <a:ext cx="150175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rbe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Kubernetes </a:t>
            </a:r>
            <a:r>
              <a:rPr lang="en-US" sz="1000" kern="0" dirty="0">
                <a:solidFill>
                  <a:srgbClr val="000000"/>
                </a:solidFill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management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 pod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ADFFD66-D83D-6608-6BC2-7A1356ABB6BC}"/>
              </a:ext>
            </a:extLst>
          </p:cNvPr>
          <p:cNvGrpSpPr/>
          <p:nvPr/>
        </p:nvGrpSpPr>
        <p:grpSpPr>
          <a:xfrm>
            <a:off x="6584033" y="3903877"/>
            <a:ext cx="1929390" cy="150760"/>
            <a:chOff x="4500788" y="3680278"/>
            <a:chExt cx="1450466" cy="131136"/>
          </a:xfrm>
        </p:grpSpPr>
        <p:cxnSp>
          <p:nvCxnSpPr>
            <p:cNvPr id="38" name="Google Shape;274;p1">
              <a:extLst>
                <a:ext uri="{FF2B5EF4-FFF2-40B4-BE49-F238E27FC236}">
                  <a16:creationId xmlns:a16="http://schemas.microsoft.com/office/drawing/2014/main" id="{34ADAF6D-FBEC-7735-3BB2-2DB1F4093F26}"/>
                </a:ext>
              </a:extLst>
            </p:cNvPr>
            <p:cNvCxnSpPr/>
            <p:nvPr/>
          </p:nvCxnSpPr>
          <p:spPr>
            <a:xfrm>
              <a:off x="4500788" y="3680278"/>
              <a:ext cx="1450466" cy="0"/>
            </a:xfrm>
            <a:prstGeom prst="straightConnector1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" name="Google Shape;275;p1">
              <a:extLst>
                <a:ext uri="{FF2B5EF4-FFF2-40B4-BE49-F238E27FC236}">
                  <a16:creationId xmlns:a16="http://schemas.microsoft.com/office/drawing/2014/main" id="{8705D480-F4B8-357A-356E-27454D4D85EB}"/>
                </a:ext>
              </a:extLst>
            </p:cNvPr>
            <p:cNvCxnSpPr/>
            <p:nvPr/>
          </p:nvCxnSpPr>
          <p:spPr>
            <a:xfrm>
              <a:off x="4500788" y="3681086"/>
              <a:ext cx="0" cy="13032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40" name="Google Shape;276;p1">
              <a:extLst>
                <a:ext uri="{FF2B5EF4-FFF2-40B4-BE49-F238E27FC236}">
                  <a16:creationId xmlns:a16="http://schemas.microsoft.com/office/drawing/2014/main" id="{43588FE0-A1F3-6FED-7D4A-E9190BB7DB85}"/>
                </a:ext>
              </a:extLst>
            </p:cNvPr>
            <p:cNvCxnSpPr/>
            <p:nvPr/>
          </p:nvCxnSpPr>
          <p:spPr>
            <a:xfrm>
              <a:off x="5951254" y="3681086"/>
              <a:ext cx="0" cy="13032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cxnSp>
        <p:nvCxnSpPr>
          <p:cNvPr id="41" name="Google Shape;277;p1">
            <a:extLst>
              <a:ext uri="{FF2B5EF4-FFF2-40B4-BE49-F238E27FC236}">
                <a16:creationId xmlns:a16="http://schemas.microsoft.com/office/drawing/2014/main" id="{3A0AAB25-91D7-8E90-D8DF-B09E49F5235B}"/>
              </a:ext>
            </a:extLst>
          </p:cNvPr>
          <p:cNvCxnSpPr>
            <a:cxnSpLocks/>
          </p:cNvCxnSpPr>
          <p:nvPr/>
        </p:nvCxnSpPr>
        <p:spPr>
          <a:xfrm>
            <a:off x="7495177" y="3771857"/>
            <a:ext cx="0" cy="126451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42" name="Picture 2">
            <a:extLst>
              <a:ext uri="{FF2B5EF4-FFF2-40B4-BE49-F238E27FC236}">
                <a16:creationId xmlns:a16="http://schemas.microsoft.com/office/drawing/2014/main" id="{8D083734-A5CF-870E-886E-B349518EAC9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02" y="822103"/>
            <a:ext cx="975592" cy="59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73DFDE4A-B678-15A2-F74B-6C5B007D25C5}"/>
              </a:ext>
            </a:extLst>
          </p:cNvPr>
          <p:cNvGrpSpPr/>
          <p:nvPr/>
        </p:nvGrpSpPr>
        <p:grpSpPr>
          <a:xfrm>
            <a:off x="4848154" y="4096254"/>
            <a:ext cx="2959881" cy="902034"/>
            <a:chOff x="3393043" y="3804917"/>
            <a:chExt cx="2225162" cy="784621"/>
          </a:xfrm>
        </p:grpSpPr>
        <p:sp>
          <p:nvSpPr>
            <p:cNvPr id="44" name="Google Shape;166;p1">
              <a:extLst>
                <a:ext uri="{FF2B5EF4-FFF2-40B4-BE49-F238E27FC236}">
                  <a16:creationId xmlns:a16="http://schemas.microsoft.com/office/drawing/2014/main" id="{E536B2EE-F38A-834D-0E00-A5093F616A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7277" y="3804917"/>
              <a:ext cx="2028899" cy="784621"/>
            </a:xfrm>
            <a:prstGeom prst="rect">
              <a:avLst/>
            </a:prstGeom>
            <a:solidFill>
              <a:srgbClr val="F2F2F2"/>
            </a:solidFill>
            <a:ln w="19050" cap="flat" cmpd="sng">
              <a:solidFill>
                <a:srgbClr val="2E87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Arial"/>
                  <a:cs typeface="Segoe UI" panose="020B0502040204020203" pitchFamily="34" charset="0"/>
                  <a:sym typeface="Arial"/>
                </a:rPr>
                <a:t>CPU node pool</a:t>
              </a:r>
              <a:endParaRPr kumimoji="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endParaRPr>
            </a:p>
          </p:txBody>
        </p:sp>
        <p:sp>
          <p:nvSpPr>
            <p:cNvPr id="45" name="Google Shape;185;p1">
              <a:extLst>
                <a:ext uri="{FF2B5EF4-FFF2-40B4-BE49-F238E27FC236}">
                  <a16:creationId xmlns:a16="http://schemas.microsoft.com/office/drawing/2014/main" id="{96D142AA-F5B7-9384-4994-43618C93F873}"/>
                </a:ext>
              </a:extLst>
            </p:cNvPr>
            <p:cNvSpPr txBox="1"/>
            <p:nvPr/>
          </p:nvSpPr>
          <p:spPr>
            <a:xfrm>
              <a:off x="3434545" y="4298088"/>
              <a:ext cx="516263" cy="2461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Corbe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Corbel"/>
                  <a:cs typeface="Segoe UI" panose="020B0502040204020203" pitchFamily="34" charset="0"/>
                  <a:sym typeface="Corbel"/>
                </a:rPr>
                <a:t>Pods</a:t>
              </a:r>
              <a:endParaRPr kumimoji="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sym typeface="Arial"/>
              </a:endParaRPr>
            </a:p>
          </p:txBody>
        </p:sp>
        <p:pic>
          <p:nvPicPr>
            <p:cNvPr id="46" name="Picture 4">
              <a:extLst>
                <a:ext uri="{FF2B5EF4-FFF2-40B4-BE49-F238E27FC236}">
                  <a16:creationId xmlns:a16="http://schemas.microsoft.com/office/drawing/2014/main" id="{A3C0B4D7-B5BD-05E7-461B-6DAECA1B7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5864" y="3965099"/>
              <a:ext cx="457200" cy="444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6">
              <a:extLst>
                <a:ext uri="{FF2B5EF4-FFF2-40B4-BE49-F238E27FC236}">
                  <a16:creationId xmlns:a16="http://schemas.microsoft.com/office/drawing/2014/main" id="{26225643-5897-7E72-0127-AF4BFB7177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9405" y="3963759"/>
              <a:ext cx="457200" cy="44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4D38F404-488E-C2DB-8A2F-8C868D15B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3043" y="3960044"/>
              <a:ext cx="457200" cy="444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2F9201-05E1-7B95-D1A8-FCECB9F6F71B}"/>
                </a:ext>
              </a:extLst>
            </p:cNvPr>
            <p:cNvSpPr txBox="1"/>
            <p:nvPr/>
          </p:nvSpPr>
          <p:spPr>
            <a:xfrm>
              <a:off x="4285421" y="4312199"/>
              <a:ext cx="6365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Kubelet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C9C430A-9E58-7A1C-6254-FC9779B13A9D}"/>
                </a:ext>
              </a:extLst>
            </p:cNvPr>
            <p:cNvSpPr txBox="1"/>
            <p:nvPr/>
          </p:nvSpPr>
          <p:spPr>
            <a:xfrm>
              <a:off x="4775121" y="4303394"/>
              <a:ext cx="8430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Kube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-proxy</a:t>
              </a:r>
            </a:p>
          </p:txBody>
        </p:sp>
        <p:pic>
          <p:nvPicPr>
            <p:cNvPr id="51" name="Picture 50" descr="Why Azure Container Instances ?. In this post i will share with you most… |  by Mariem Kharrat | Medium">
              <a:extLst>
                <a:ext uri="{FF2B5EF4-FFF2-40B4-BE49-F238E27FC236}">
                  <a16:creationId xmlns:a16="http://schemas.microsoft.com/office/drawing/2014/main" id="{7557ED94-74CE-9CFE-98E9-2754F89F4D8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01" t="-10699" r="22903" b="-7338"/>
            <a:stretch/>
          </p:blipFill>
          <p:spPr bwMode="auto">
            <a:xfrm>
              <a:off x="3810302" y="3996770"/>
              <a:ext cx="430457" cy="377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F5D8074-CBB5-51AA-4C79-E97A9200FEA1}"/>
                </a:ext>
              </a:extLst>
            </p:cNvPr>
            <p:cNvSpPr txBox="1"/>
            <p:nvPr/>
          </p:nvSpPr>
          <p:spPr>
            <a:xfrm>
              <a:off x="3792052" y="4301959"/>
              <a:ext cx="7438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container</a:t>
              </a:r>
            </a:p>
          </p:txBody>
        </p:sp>
      </p:grpSp>
      <p:sp>
        <p:nvSpPr>
          <p:cNvPr id="53" name="Google Shape;166;p1">
            <a:extLst>
              <a:ext uri="{FF2B5EF4-FFF2-40B4-BE49-F238E27FC236}">
                <a16:creationId xmlns:a16="http://schemas.microsoft.com/office/drawing/2014/main" id="{CC46ABEE-6C1D-DBCD-7343-89E777EEA270}"/>
              </a:ext>
            </a:extLst>
          </p:cNvPr>
          <p:cNvSpPr>
            <a:spLocks noChangeAspect="1"/>
          </p:cNvSpPr>
          <p:nvPr/>
        </p:nvSpPr>
        <p:spPr>
          <a:xfrm>
            <a:off x="7731587" y="4101073"/>
            <a:ext cx="2759640" cy="902034"/>
          </a:xfrm>
          <a:prstGeom prst="rect">
            <a:avLst/>
          </a:prstGeom>
          <a:solidFill>
            <a:srgbClr val="F2F2F2"/>
          </a:solidFill>
          <a:ln w="19050" cap="flat" cmpd="sng">
            <a:solidFill>
              <a:srgbClr val="2E87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G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PU node pool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54" name="Google Shape;185;p1">
            <a:extLst>
              <a:ext uri="{FF2B5EF4-FFF2-40B4-BE49-F238E27FC236}">
                <a16:creationId xmlns:a16="http://schemas.microsoft.com/office/drawing/2014/main" id="{91026881-A0E7-FE40-DCA2-2961A42F2738}"/>
              </a:ext>
            </a:extLst>
          </p:cNvPr>
          <p:cNvSpPr txBox="1"/>
          <p:nvPr/>
        </p:nvSpPr>
        <p:spPr>
          <a:xfrm>
            <a:off x="7727218" y="4682495"/>
            <a:ext cx="654997" cy="2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rbe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Pods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55" name="Picture 4">
            <a:extLst>
              <a:ext uri="{FF2B5EF4-FFF2-40B4-BE49-F238E27FC236}">
                <a16:creationId xmlns:a16="http://schemas.microsoft.com/office/drawing/2014/main" id="{207DF66D-2F70-3C60-2CBB-8A9304ED0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530" y="4278646"/>
            <a:ext cx="608161" cy="5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>
            <a:extLst>
              <a:ext uri="{FF2B5EF4-FFF2-40B4-BE49-F238E27FC236}">
                <a16:creationId xmlns:a16="http://schemas.microsoft.com/office/drawing/2014/main" id="{6FFF1CA4-2B50-E2C5-7A12-9329BB25A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269" y="4286361"/>
            <a:ext cx="608161" cy="51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>
            <a:extLst>
              <a:ext uri="{FF2B5EF4-FFF2-40B4-BE49-F238E27FC236}">
                <a16:creationId xmlns:a16="http://schemas.microsoft.com/office/drawing/2014/main" id="{88E96C7A-07BB-9F90-6955-9CADAB19E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582" y="4282536"/>
            <a:ext cx="596976" cy="50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2AB3BA7-9F39-816B-9A48-D0C7FA08EA20}"/>
              </a:ext>
            </a:extLst>
          </p:cNvPr>
          <p:cNvSpPr txBox="1"/>
          <p:nvPr/>
        </p:nvSpPr>
        <p:spPr>
          <a:xfrm>
            <a:off x="8956466" y="4691159"/>
            <a:ext cx="846718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Kubelet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D3B07CF-7225-263F-B0EC-F231CB8571E7}"/>
              </a:ext>
            </a:extLst>
          </p:cNvPr>
          <p:cNvSpPr txBox="1"/>
          <p:nvPr/>
        </p:nvSpPr>
        <p:spPr>
          <a:xfrm>
            <a:off x="9584053" y="4693590"/>
            <a:ext cx="1146879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Kube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-proxy</a:t>
            </a:r>
          </a:p>
        </p:txBody>
      </p:sp>
      <p:pic>
        <p:nvPicPr>
          <p:cNvPr id="60" name="Picture 59" descr="Why Azure Container Instances ?. In this post i will share with you most… |  by Mariem Kharrat | Medium">
            <a:extLst>
              <a:ext uri="{FF2B5EF4-FFF2-40B4-BE49-F238E27FC236}">
                <a16:creationId xmlns:a16="http://schemas.microsoft.com/office/drawing/2014/main" id="{6504B6BD-D202-11F3-846D-60254570A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 t="-10699" r="22903" b="-7338"/>
          <a:stretch/>
        </p:blipFill>
        <p:spPr bwMode="auto">
          <a:xfrm>
            <a:off x="8319472" y="4315114"/>
            <a:ext cx="570597" cy="4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F2C9D97-AA05-712C-3404-960C085061DA}"/>
              </a:ext>
            </a:extLst>
          </p:cNvPr>
          <p:cNvSpPr txBox="1"/>
          <p:nvPr/>
        </p:nvSpPr>
        <p:spPr>
          <a:xfrm>
            <a:off x="8257950" y="4681882"/>
            <a:ext cx="999446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container</a:t>
            </a:r>
          </a:p>
        </p:txBody>
      </p:sp>
      <p:sp>
        <p:nvSpPr>
          <p:cNvPr id="62" name="Google Shape;166;p1">
            <a:extLst>
              <a:ext uri="{FF2B5EF4-FFF2-40B4-BE49-F238E27FC236}">
                <a16:creationId xmlns:a16="http://schemas.microsoft.com/office/drawing/2014/main" id="{7FECBCE2-4709-55BA-F6A8-74BF7FD89C08}"/>
              </a:ext>
            </a:extLst>
          </p:cNvPr>
          <p:cNvSpPr>
            <a:spLocks noChangeAspect="1"/>
          </p:cNvSpPr>
          <p:nvPr/>
        </p:nvSpPr>
        <p:spPr>
          <a:xfrm>
            <a:off x="4857808" y="5042614"/>
            <a:ext cx="2718367" cy="902034"/>
          </a:xfrm>
          <a:prstGeom prst="rect">
            <a:avLst/>
          </a:prstGeom>
          <a:solidFill>
            <a:srgbClr val="F2F2F2"/>
          </a:solidFill>
          <a:ln w="19050" cap="flat" cmpd="sng">
            <a:solidFill>
              <a:srgbClr val="2E87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CPU spot pool</a:t>
            </a:r>
            <a:endParaRPr kumimoji="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63" name="Google Shape;185;p1">
            <a:extLst>
              <a:ext uri="{FF2B5EF4-FFF2-40B4-BE49-F238E27FC236}">
                <a16:creationId xmlns:a16="http://schemas.microsoft.com/office/drawing/2014/main" id="{084D0F51-D406-3A50-E64C-4BB7E5DE24E8}"/>
              </a:ext>
            </a:extLst>
          </p:cNvPr>
          <p:cNvSpPr txBox="1"/>
          <p:nvPr/>
        </p:nvSpPr>
        <p:spPr>
          <a:xfrm>
            <a:off x="4837977" y="5618186"/>
            <a:ext cx="628387" cy="2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rbe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Pods</a:t>
            </a:r>
            <a:endParaRPr kumimoji="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64" name="Picture 4">
            <a:extLst>
              <a:ext uri="{FF2B5EF4-FFF2-40B4-BE49-F238E27FC236}">
                <a16:creationId xmlns:a16="http://schemas.microsoft.com/office/drawing/2014/main" id="{B4A37796-C72F-B7BD-E07B-C741FA4DC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604" y="5224615"/>
            <a:ext cx="608161" cy="5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>
            <a:extLst>
              <a:ext uri="{FF2B5EF4-FFF2-40B4-BE49-F238E27FC236}">
                <a16:creationId xmlns:a16="http://schemas.microsoft.com/office/drawing/2014/main" id="{7EF74DA1-5B53-C360-CC47-8DF952B4B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681" y="5227834"/>
            <a:ext cx="608161" cy="51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>
            <a:extLst>
              <a:ext uri="{FF2B5EF4-FFF2-40B4-BE49-F238E27FC236}">
                <a16:creationId xmlns:a16="http://schemas.microsoft.com/office/drawing/2014/main" id="{55E8D303-5A32-271E-1D76-D89AA2A03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57" y="5215915"/>
            <a:ext cx="583825" cy="49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C5B27A7B-835E-A673-628C-4DC563C9B2FA}"/>
              </a:ext>
            </a:extLst>
          </p:cNvPr>
          <p:cNvSpPr txBox="1"/>
          <p:nvPr/>
        </p:nvSpPr>
        <p:spPr>
          <a:xfrm>
            <a:off x="6086153" y="5618185"/>
            <a:ext cx="846718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Kubelet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02F8D0-D881-FE2A-6168-D775EE8BEDD0}"/>
              </a:ext>
            </a:extLst>
          </p:cNvPr>
          <p:cNvSpPr txBox="1"/>
          <p:nvPr/>
        </p:nvSpPr>
        <p:spPr>
          <a:xfrm>
            <a:off x="6692285" y="5620720"/>
            <a:ext cx="1127939" cy="29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Kube-proxy</a:t>
            </a:r>
          </a:p>
        </p:txBody>
      </p:sp>
      <p:pic>
        <p:nvPicPr>
          <p:cNvPr id="69" name="Picture 68" descr="Why Azure Container Instances ?. In this post i will share with you most… |  by Mariem Kharrat | Medium">
            <a:extLst>
              <a:ext uri="{FF2B5EF4-FFF2-40B4-BE49-F238E27FC236}">
                <a16:creationId xmlns:a16="http://schemas.microsoft.com/office/drawing/2014/main" id="{280881E1-20B9-A7E7-4877-C0AD988382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 t="-10699" r="22903" b="-7338"/>
          <a:stretch/>
        </p:blipFill>
        <p:spPr bwMode="auto">
          <a:xfrm>
            <a:off x="5436896" y="5267958"/>
            <a:ext cx="517333" cy="3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A7CD754-9F7F-94E2-E3BC-1264AAE00BC0}"/>
              </a:ext>
            </a:extLst>
          </p:cNvPr>
          <p:cNvSpPr txBox="1"/>
          <p:nvPr/>
        </p:nvSpPr>
        <p:spPr>
          <a:xfrm>
            <a:off x="5400620" y="5618164"/>
            <a:ext cx="994282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container</a:t>
            </a:r>
          </a:p>
        </p:txBody>
      </p:sp>
      <p:sp>
        <p:nvSpPr>
          <p:cNvPr id="71" name="Google Shape;166;p1">
            <a:extLst>
              <a:ext uri="{FF2B5EF4-FFF2-40B4-BE49-F238E27FC236}">
                <a16:creationId xmlns:a16="http://schemas.microsoft.com/office/drawing/2014/main" id="{CE3088F5-432C-3F9C-0377-426D13169FCA}"/>
              </a:ext>
            </a:extLst>
          </p:cNvPr>
          <p:cNvSpPr>
            <a:spLocks noChangeAspect="1"/>
          </p:cNvSpPr>
          <p:nvPr/>
        </p:nvSpPr>
        <p:spPr>
          <a:xfrm>
            <a:off x="7727559" y="5054799"/>
            <a:ext cx="2756377" cy="902034"/>
          </a:xfrm>
          <a:prstGeom prst="rect">
            <a:avLst/>
          </a:prstGeom>
          <a:solidFill>
            <a:srgbClr val="F2F2F2"/>
          </a:solidFill>
          <a:ln w="19050" cap="flat" cmpd="sng">
            <a:solidFill>
              <a:srgbClr val="2E87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tabLst/>
              <a:defRPr/>
            </a:pPr>
            <a:r>
              <a:rPr lang="en-US" sz="1000" kern="0">
                <a:solidFill>
                  <a:srgbClr val="000000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G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PU spot pool</a:t>
            </a:r>
            <a:endParaRPr kumimoji="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72" name="Google Shape;185;p1">
            <a:extLst>
              <a:ext uri="{FF2B5EF4-FFF2-40B4-BE49-F238E27FC236}">
                <a16:creationId xmlns:a16="http://schemas.microsoft.com/office/drawing/2014/main" id="{2085AE88-5D3B-B165-BE3A-1B35DF7FF6AE}"/>
              </a:ext>
            </a:extLst>
          </p:cNvPr>
          <p:cNvSpPr txBox="1"/>
          <p:nvPr/>
        </p:nvSpPr>
        <p:spPr>
          <a:xfrm>
            <a:off x="7757642" y="5610708"/>
            <a:ext cx="630173" cy="2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rbe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Pods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73" name="Picture 4">
            <a:extLst>
              <a:ext uri="{FF2B5EF4-FFF2-40B4-BE49-F238E27FC236}">
                <a16:creationId xmlns:a16="http://schemas.microsoft.com/office/drawing/2014/main" id="{86EC565E-AB2C-C7ED-D346-6562B7DCE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748" y="5196197"/>
            <a:ext cx="608161" cy="5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>
            <a:extLst>
              <a:ext uri="{FF2B5EF4-FFF2-40B4-BE49-F238E27FC236}">
                <a16:creationId xmlns:a16="http://schemas.microsoft.com/office/drawing/2014/main" id="{FF1B381D-2D34-2A6C-FDA5-7E75535B8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668" y="5197093"/>
            <a:ext cx="608161" cy="51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>
            <a:extLst>
              <a:ext uri="{FF2B5EF4-FFF2-40B4-BE49-F238E27FC236}">
                <a16:creationId xmlns:a16="http://schemas.microsoft.com/office/drawing/2014/main" id="{A876A1A7-B66B-15D1-B17F-F74B068CD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59" y="5179073"/>
            <a:ext cx="582497" cy="4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1CD35845-0ED5-00AC-009A-A3CD908EBB12}"/>
              </a:ext>
            </a:extLst>
          </p:cNvPr>
          <p:cNvSpPr txBox="1"/>
          <p:nvPr/>
        </p:nvSpPr>
        <p:spPr>
          <a:xfrm>
            <a:off x="8962100" y="5613932"/>
            <a:ext cx="846718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Kubelet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3ED8C9E-49A8-8D38-9BDA-17E320713FE1}"/>
              </a:ext>
            </a:extLst>
          </p:cNvPr>
          <p:cNvSpPr txBox="1"/>
          <p:nvPr/>
        </p:nvSpPr>
        <p:spPr>
          <a:xfrm>
            <a:off x="9568243" y="5618909"/>
            <a:ext cx="1142480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Kube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-proxy</a:t>
            </a:r>
          </a:p>
        </p:txBody>
      </p:sp>
      <p:pic>
        <p:nvPicPr>
          <p:cNvPr id="78" name="Picture 77" descr="Why Azure Container Instances ?. In this post i will share with you most… |  by Mariem Kharrat | Medium">
            <a:extLst>
              <a:ext uri="{FF2B5EF4-FFF2-40B4-BE49-F238E27FC236}">
                <a16:creationId xmlns:a16="http://schemas.microsoft.com/office/drawing/2014/main" id="{5A2E7FFC-0A3A-4FB0-A816-BE29B171F6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 t="-10699" r="22903" b="-7338"/>
          <a:stretch/>
        </p:blipFill>
        <p:spPr bwMode="auto">
          <a:xfrm>
            <a:off x="8306612" y="5255125"/>
            <a:ext cx="519349" cy="39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6E8A32E9-0E7D-C3A2-52E7-E2C60FC53FEB}"/>
              </a:ext>
            </a:extLst>
          </p:cNvPr>
          <p:cNvSpPr txBox="1"/>
          <p:nvPr/>
        </p:nvSpPr>
        <p:spPr>
          <a:xfrm>
            <a:off x="8221307" y="5603782"/>
            <a:ext cx="1002835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container</a:t>
            </a:r>
          </a:p>
        </p:txBody>
      </p:sp>
      <p:sp>
        <p:nvSpPr>
          <p:cNvPr id="80" name="Google Shape;118;p1">
            <a:extLst>
              <a:ext uri="{FF2B5EF4-FFF2-40B4-BE49-F238E27FC236}">
                <a16:creationId xmlns:a16="http://schemas.microsoft.com/office/drawing/2014/main" id="{6E8F4E65-283E-FB0F-2AB3-08E7E55B7910}"/>
              </a:ext>
            </a:extLst>
          </p:cNvPr>
          <p:cNvSpPr txBox="1"/>
          <p:nvPr/>
        </p:nvSpPr>
        <p:spPr>
          <a:xfrm>
            <a:off x="1703596" y="1765041"/>
            <a:ext cx="13923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Web graphical user interface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81" name="Google Shape;108;p1">
            <a:extLst>
              <a:ext uri="{FF2B5EF4-FFF2-40B4-BE49-F238E27FC236}">
                <a16:creationId xmlns:a16="http://schemas.microsoft.com/office/drawing/2014/main" id="{F3FC155E-56C7-4A76-862E-E3A8C530B01E}"/>
              </a:ext>
            </a:extLst>
          </p:cNvPr>
          <p:cNvSpPr txBox="1"/>
          <p:nvPr/>
        </p:nvSpPr>
        <p:spPr>
          <a:xfrm>
            <a:off x="6508780" y="1532566"/>
            <a:ext cx="1860436" cy="2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  Subnet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82" name="Google Shape;108;p1">
            <a:extLst>
              <a:ext uri="{FF2B5EF4-FFF2-40B4-BE49-F238E27FC236}">
                <a16:creationId xmlns:a16="http://schemas.microsoft.com/office/drawing/2014/main" id="{26641D38-7EA8-BD79-EBB8-C2E4895ED25B}"/>
              </a:ext>
            </a:extLst>
          </p:cNvPr>
          <p:cNvSpPr txBox="1"/>
          <p:nvPr/>
        </p:nvSpPr>
        <p:spPr>
          <a:xfrm>
            <a:off x="6480775" y="1761211"/>
            <a:ext cx="1860436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 Cluster nodes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sp>
        <p:nvSpPr>
          <p:cNvPr id="83" name="Google Shape;108;p1">
            <a:extLst>
              <a:ext uri="{FF2B5EF4-FFF2-40B4-BE49-F238E27FC236}">
                <a16:creationId xmlns:a16="http://schemas.microsoft.com/office/drawing/2014/main" id="{9290319D-6288-E087-B2D0-5A7CD6EC056F}"/>
              </a:ext>
            </a:extLst>
          </p:cNvPr>
          <p:cNvSpPr txBox="1"/>
          <p:nvPr/>
        </p:nvSpPr>
        <p:spPr>
          <a:xfrm>
            <a:off x="6112082" y="1986936"/>
            <a:ext cx="2286827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Kubernetes system n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ode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grpSp>
        <p:nvGrpSpPr>
          <p:cNvPr id="84" name="Google Shape;492;p3">
            <a:extLst>
              <a:ext uri="{FF2B5EF4-FFF2-40B4-BE49-F238E27FC236}">
                <a16:creationId xmlns:a16="http://schemas.microsoft.com/office/drawing/2014/main" id="{60F7B02C-A911-48C5-D4C2-7BBF1633C53E}"/>
              </a:ext>
            </a:extLst>
          </p:cNvPr>
          <p:cNvGrpSpPr/>
          <p:nvPr/>
        </p:nvGrpSpPr>
        <p:grpSpPr>
          <a:xfrm>
            <a:off x="4971695" y="2431527"/>
            <a:ext cx="3071006" cy="1276263"/>
            <a:chOff x="2149110" y="656011"/>
            <a:chExt cx="4320000" cy="4370781"/>
          </a:xfrm>
          <a:solidFill>
            <a:srgbClr val="4472C4">
              <a:lumMod val="20000"/>
              <a:lumOff val="80000"/>
            </a:srgbClr>
          </a:solidFill>
        </p:grpSpPr>
        <p:sp>
          <p:nvSpPr>
            <p:cNvPr id="85" name="Google Shape;493;p3">
              <a:extLst>
                <a:ext uri="{FF2B5EF4-FFF2-40B4-BE49-F238E27FC236}">
                  <a16:creationId xmlns:a16="http://schemas.microsoft.com/office/drawing/2014/main" id="{3072414B-C860-E2FE-F3A8-971A14E44795}"/>
                </a:ext>
              </a:extLst>
            </p:cNvPr>
            <p:cNvSpPr/>
            <p:nvPr/>
          </p:nvSpPr>
          <p:spPr>
            <a:xfrm>
              <a:off x="2149110" y="662940"/>
              <a:ext cx="4320000" cy="4320000"/>
            </a:xfrm>
            <a:prstGeom prst="roundRect">
              <a:avLst>
                <a:gd name="adj" fmla="val 16667"/>
              </a:avLst>
            </a:prstGeom>
            <a:grpFill/>
            <a:ln w="190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cxnSp>
          <p:nvCxnSpPr>
            <p:cNvPr id="86" name="Google Shape;494;p3">
              <a:extLst>
                <a:ext uri="{FF2B5EF4-FFF2-40B4-BE49-F238E27FC236}">
                  <a16:creationId xmlns:a16="http://schemas.microsoft.com/office/drawing/2014/main" id="{FA63A15C-6904-B7D3-C956-16085D01E46A}"/>
                </a:ext>
              </a:extLst>
            </p:cNvPr>
            <p:cNvCxnSpPr>
              <a:cxnSpLocks/>
            </p:cNvCxnSpPr>
            <p:nvPr/>
          </p:nvCxnSpPr>
          <p:spPr>
            <a:xfrm>
              <a:off x="3444260" y="706792"/>
              <a:ext cx="0" cy="4320000"/>
            </a:xfrm>
            <a:prstGeom prst="straightConnector1">
              <a:avLst/>
            </a:prstGeom>
            <a:grpFill/>
            <a:ln w="190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7" name="Google Shape;495;p3">
              <a:extLst>
                <a:ext uri="{FF2B5EF4-FFF2-40B4-BE49-F238E27FC236}">
                  <a16:creationId xmlns:a16="http://schemas.microsoft.com/office/drawing/2014/main" id="{9C3D9F1A-7D23-18BC-9327-F44F334EC8C4}"/>
                </a:ext>
              </a:extLst>
            </p:cNvPr>
            <p:cNvCxnSpPr>
              <a:cxnSpLocks/>
            </p:cNvCxnSpPr>
            <p:nvPr/>
          </p:nvCxnSpPr>
          <p:spPr>
            <a:xfrm>
              <a:off x="5194850" y="656011"/>
              <a:ext cx="0" cy="4333851"/>
            </a:xfrm>
            <a:prstGeom prst="straightConnector1">
              <a:avLst/>
            </a:prstGeom>
            <a:grpFill/>
            <a:ln w="190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8" name="Google Shape;496;p3">
              <a:extLst>
                <a:ext uri="{FF2B5EF4-FFF2-40B4-BE49-F238E27FC236}">
                  <a16:creationId xmlns:a16="http://schemas.microsoft.com/office/drawing/2014/main" id="{0E046B81-950E-F31A-7B4B-5DC6A28C32A4}"/>
                </a:ext>
              </a:extLst>
            </p:cNvPr>
            <p:cNvCxnSpPr/>
            <p:nvPr/>
          </p:nvCxnSpPr>
          <p:spPr>
            <a:xfrm rot="10800000">
              <a:off x="2149110" y="2102940"/>
              <a:ext cx="4320000" cy="0"/>
            </a:xfrm>
            <a:prstGeom prst="straightConnector1">
              <a:avLst/>
            </a:prstGeom>
            <a:grpFill/>
            <a:ln w="190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9" name="Google Shape;497;p3">
              <a:extLst>
                <a:ext uri="{FF2B5EF4-FFF2-40B4-BE49-F238E27FC236}">
                  <a16:creationId xmlns:a16="http://schemas.microsoft.com/office/drawing/2014/main" id="{AF2D7DEA-9469-1F57-C523-82EA4ED016C2}"/>
                </a:ext>
              </a:extLst>
            </p:cNvPr>
            <p:cNvCxnSpPr/>
            <p:nvPr/>
          </p:nvCxnSpPr>
          <p:spPr>
            <a:xfrm rot="10800000">
              <a:off x="2149110" y="3516180"/>
              <a:ext cx="4320000" cy="0"/>
            </a:xfrm>
            <a:prstGeom prst="straightConnector1">
              <a:avLst/>
            </a:prstGeom>
            <a:grpFill/>
            <a:ln w="190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9CC6BA71-DC8E-FC7F-E3B2-CA8A6FF6ED28}"/>
              </a:ext>
            </a:extLst>
          </p:cNvPr>
          <p:cNvSpPr txBox="1"/>
          <p:nvPr/>
        </p:nvSpPr>
        <p:spPr>
          <a:xfrm>
            <a:off x="5176903" y="2522941"/>
            <a:ext cx="613866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App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DC79A56-8233-14B3-51FA-4CBEE644117A}"/>
              </a:ext>
            </a:extLst>
          </p:cNvPr>
          <p:cNvSpPr txBox="1"/>
          <p:nvPr/>
        </p:nvSpPr>
        <p:spPr>
          <a:xfrm>
            <a:off x="5896151" y="2528399"/>
            <a:ext cx="1282438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Visualization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BE7EE9F-3050-78EA-E119-77BE7B6CF676}"/>
              </a:ext>
            </a:extLst>
          </p:cNvPr>
          <p:cNvSpPr txBox="1"/>
          <p:nvPr/>
        </p:nvSpPr>
        <p:spPr>
          <a:xfrm>
            <a:off x="7210725" y="2520059"/>
            <a:ext cx="607177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App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52D3135-258E-4319-AFC2-A7E06A9CE9C6}"/>
              </a:ext>
            </a:extLst>
          </p:cNvPr>
          <p:cNvSpPr txBox="1"/>
          <p:nvPr/>
        </p:nvSpPr>
        <p:spPr>
          <a:xfrm>
            <a:off x="4867337" y="2941520"/>
            <a:ext cx="1131359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Scheduling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012722-1678-D1F4-8F06-E4453F16E097}"/>
              </a:ext>
            </a:extLst>
          </p:cNvPr>
          <p:cNvSpPr txBox="1"/>
          <p:nvPr/>
        </p:nvSpPr>
        <p:spPr>
          <a:xfrm>
            <a:off x="5769368" y="2821551"/>
            <a:ext cx="1501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DeepSim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4DC3190-BEA2-416C-B4BB-EF2A5C8CB8CD}"/>
              </a:ext>
            </a:extLst>
          </p:cNvPr>
          <p:cNvSpPr txBox="1"/>
          <p:nvPr/>
        </p:nvSpPr>
        <p:spPr>
          <a:xfrm>
            <a:off x="7095032" y="2847081"/>
            <a:ext cx="1013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Tool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modeling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1380347-3D54-AA1F-948F-06F1BA383720}"/>
              </a:ext>
            </a:extLst>
          </p:cNvPr>
          <p:cNvSpPr txBox="1"/>
          <p:nvPr/>
        </p:nvSpPr>
        <p:spPr>
          <a:xfrm>
            <a:off x="5168568" y="3296374"/>
            <a:ext cx="593500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App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51C309C-27F0-C8E3-421E-783278565967}"/>
              </a:ext>
            </a:extLst>
          </p:cNvPr>
          <p:cNvSpPr txBox="1"/>
          <p:nvPr/>
        </p:nvSpPr>
        <p:spPr>
          <a:xfrm>
            <a:off x="7218360" y="3323012"/>
            <a:ext cx="631300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App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9A14053-69C8-A0B8-1E0C-C14976DD2010}"/>
              </a:ext>
            </a:extLst>
          </p:cNvPr>
          <p:cNvSpPr txBox="1"/>
          <p:nvPr/>
        </p:nvSpPr>
        <p:spPr>
          <a:xfrm>
            <a:off x="5837422" y="3260239"/>
            <a:ext cx="125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License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management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09F78EE-23BB-61FB-EBB9-01AA2C8A6CC6}"/>
              </a:ext>
            </a:extLst>
          </p:cNvPr>
          <p:cNvSpPr txBox="1"/>
          <p:nvPr/>
        </p:nvSpPr>
        <p:spPr>
          <a:xfrm>
            <a:off x="8398909" y="2522571"/>
            <a:ext cx="1052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API s</a:t>
            </a:r>
            <a:r>
              <a:rPr lang="en-US" sz="1000" kern="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erver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90C4697-E18D-6D6E-21EA-D1BE46C2E780}"/>
              </a:ext>
            </a:extLst>
          </p:cNvPr>
          <p:cNvSpPr txBox="1"/>
          <p:nvPr/>
        </p:nvSpPr>
        <p:spPr>
          <a:xfrm>
            <a:off x="8434081" y="2776804"/>
            <a:ext cx="979846" cy="28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Scheduler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B63EE37-36DC-058C-FA72-A64AF11A870A}"/>
              </a:ext>
            </a:extLst>
          </p:cNvPr>
          <p:cNvSpPr txBox="1"/>
          <p:nvPr/>
        </p:nvSpPr>
        <p:spPr>
          <a:xfrm>
            <a:off x="8370327" y="3027163"/>
            <a:ext cx="1107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Controller manager</a:t>
            </a:r>
          </a:p>
        </p:txBody>
      </p:sp>
      <p:pic>
        <p:nvPicPr>
          <p:cNvPr id="102" name="Google Shape;135;p1">
            <a:extLst>
              <a:ext uri="{FF2B5EF4-FFF2-40B4-BE49-F238E27FC236}">
                <a16:creationId xmlns:a16="http://schemas.microsoft.com/office/drawing/2014/main" id="{34E77287-41FD-6F0C-23DF-8A3E6B94D12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9715827" y="1567457"/>
            <a:ext cx="530352" cy="40950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19;p1">
            <a:extLst>
              <a:ext uri="{FF2B5EF4-FFF2-40B4-BE49-F238E27FC236}">
                <a16:creationId xmlns:a16="http://schemas.microsoft.com/office/drawing/2014/main" id="{F31D7CEE-B20D-1D03-344E-CB44A138E96F}"/>
              </a:ext>
            </a:extLst>
          </p:cNvPr>
          <p:cNvSpPr/>
          <p:nvPr/>
        </p:nvSpPr>
        <p:spPr>
          <a:xfrm>
            <a:off x="3823541" y="2803125"/>
            <a:ext cx="616650" cy="48278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E87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Arial"/>
                <a:cs typeface="Segoe UI" panose="020B0502040204020203" pitchFamily="34" charset="0"/>
                <a:sym typeface="Arial"/>
              </a:rPr>
              <a:t>REST API</a:t>
            </a:r>
            <a:endParaRPr kumimoji="0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Arial"/>
              <a:cs typeface="Segoe UI" panose="020B0502040204020203" pitchFamily="34" charset="0"/>
              <a:sym typeface="Arial"/>
            </a:endParaRPr>
          </a:p>
        </p:txBody>
      </p:sp>
      <p:cxnSp>
        <p:nvCxnSpPr>
          <p:cNvPr id="104" name="Google Shape;132;p1">
            <a:extLst>
              <a:ext uri="{FF2B5EF4-FFF2-40B4-BE49-F238E27FC236}">
                <a16:creationId xmlns:a16="http://schemas.microsoft.com/office/drawing/2014/main" id="{AAD63259-7472-13F1-616F-692A8B3A52CF}"/>
              </a:ext>
            </a:extLst>
          </p:cNvPr>
          <p:cNvCxnSpPr>
            <a:cxnSpLocks/>
          </p:cNvCxnSpPr>
          <p:nvPr/>
        </p:nvCxnSpPr>
        <p:spPr>
          <a:xfrm>
            <a:off x="1842870" y="3054782"/>
            <a:ext cx="1962009" cy="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105" name="Google Shape;122;p1">
            <a:extLst>
              <a:ext uri="{FF2B5EF4-FFF2-40B4-BE49-F238E27FC236}">
                <a16:creationId xmlns:a16="http://schemas.microsoft.com/office/drawing/2014/main" id="{5B45FF0F-85A3-EA1F-C298-85012C09AF4A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07388" y="2706318"/>
            <a:ext cx="478867" cy="435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B56552AB-939A-FD02-00E3-8FE1D401A07D}"/>
              </a:ext>
            </a:extLst>
          </p:cNvPr>
          <p:cNvPicPr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2696865" y="2685164"/>
            <a:ext cx="320040" cy="32004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2463B49C-1EFD-F8CD-8866-0C6DC579B75A}"/>
              </a:ext>
            </a:extLst>
          </p:cNvPr>
          <p:cNvPicPr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4908870" y="2053909"/>
            <a:ext cx="320040" cy="320040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7170DDF8-247E-5CF1-B291-E2185CED56CC}"/>
              </a:ext>
            </a:extLst>
          </p:cNvPr>
          <p:cNvPicPr>
            <a:picLocks/>
          </p:cNvPicPr>
          <p:nvPr/>
        </p:nvPicPr>
        <p:blipFill>
          <a:blip r:embed="rId21"/>
          <a:stretch>
            <a:fillRect/>
          </a:stretch>
        </p:blipFill>
        <p:spPr>
          <a:xfrm>
            <a:off x="8609447" y="3776076"/>
            <a:ext cx="320040" cy="320040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AC4256AE-7FF3-2817-A5CE-BFE4F9F15433}"/>
              </a:ext>
            </a:extLst>
          </p:cNvPr>
          <p:cNvPicPr>
            <a:picLocks/>
          </p:cNvPicPr>
          <p:nvPr/>
        </p:nvPicPr>
        <p:blipFill>
          <a:blip r:embed="rId22"/>
          <a:stretch>
            <a:fillRect/>
          </a:stretch>
        </p:blipFill>
        <p:spPr>
          <a:xfrm>
            <a:off x="8806501" y="1209189"/>
            <a:ext cx="320040" cy="320040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98CF08CB-5D0A-7DAB-E194-E2207D9FF877}"/>
              </a:ext>
            </a:extLst>
          </p:cNvPr>
          <p:cNvPicPr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6235288" y="1209189"/>
            <a:ext cx="320040" cy="320040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9FACEC50-6030-4293-3644-451337BEE235}"/>
              </a:ext>
            </a:extLst>
          </p:cNvPr>
          <p:cNvPicPr>
            <a:picLocks/>
          </p:cNvPicPr>
          <p:nvPr/>
        </p:nvPicPr>
        <p:blipFill>
          <a:blip r:embed="rId24"/>
          <a:stretch>
            <a:fillRect/>
          </a:stretch>
        </p:blipFill>
        <p:spPr>
          <a:xfrm>
            <a:off x="2696865" y="754102"/>
            <a:ext cx="320040" cy="320040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6379721D-8A32-E865-E9BB-32EAE652FD70}"/>
              </a:ext>
            </a:extLst>
          </p:cNvPr>
          <p:cNvPicPr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9924607" y="2698170"/>
            <a:ext cx="320040" cy="320040"/>
          </a:xfrm>
          <a:prstGeom prst="rect">
            <a:avLst/>
          </a:prstGeom>
        </p:spPr>
      </p:pic>
      <p:sp>
        <p:nvSpPr>
          <p:cNvPr id="2" name="Google Shape;139;p1">
            <a:extLst>
              <a:ext uri="{FF2B5EF4-FFF2-40B4-BE49-F238E27FC236}">
                <a16:creationId xmlns:a16="http://schemas.microsoft.com/office/drawing/2014/main" id="{667A4D6C-AEE9-C4D7-2243-7F67FDC38B4E}"/>
              </a:ext>
            </a:extLst>
          </p:cNvPr>
          <p:cNvSpPr txBox="1"/>
          <p:nvPr/>
        </p:nvSpPr>
        <p:spPr>
          <a:xfrm>
            <a:off x="10173667" y="1545627"/>
            <a:ext cx="18275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Corbe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Corbel"/>
                <a:cs typeface="Segoe UI" panose="020B0502040204020203" pitchFamily="34" charset="0"/>
                <a:sym typeface="Corbel"/>
              </a:rPr>
              <a:t>Azure Kubernetes Service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90B39A-96FE-B0B9-D08F-2ECBB92C99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760" y="5743360"/>
            <a:ext cx="1914387" cy="10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9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 Alberts</dc:creator>
  <cp:lastModifiedBy>Mick Alberts</cp:lastModifiedBy>
  <cp:revision>1</cp:revision>
  <dcterms:created xsi:type="dcterms:W3CDTF">2023-04-24T22:10:23Z</dcterms:created>
  <dcterms:modified xsi:type="dcterms:W3CDTF">2023-04-24T22:14:28Z</dcterms:modified>
</cp:coreProperties>
</file>