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821" y="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weena Tongbai (Lionbridge Technologies Inc)" userId="2b9f2c3d-e641-4e58-85cf-3fb104de0a4b" providerId="ADAL" clId="{70923839-161A-4713-BE01-D0919DA41DF1}"/>
    <pc:docChg chg="delSld">
      <pc:chgData name="Paweena Tongbai (Lionbridge Technologies Inc)" userId="2b9f2c3d-e641-4e58-85cf-3fb104de0a4b" providerId="ADAL" clId="{70923839-161A-4713-BE01-D0919DA41DF1}" dt="2023-05-03T16:59:19.996" v="1" actId="47"/>
      <pc:docMkLst>
        <pc:docMk/>
      </pc:docMkLst>
      <pc:sldChg chg="del">
        <pc:chgData name="Paweena Tongbai (Lionbridge Technologies Inc)" userId="2b9f2c3d-e641-4e58-85cf-3fb104de0a4b" providerId="ADAL" clId="{70923839-161A-4713-BE01-D0919DA41DF1}" dt="2023-05-03T16:59:18.402" v="0" actId="47"/>
        <pc:sldMkLst>
          <pc:docMk/>
          <pc:sldMk cId="2422543843" sldId="258"/>
        </pc:sldMkLst>
      </pc:sldChg>
      <pc:sldChg chg="del">
        <pc:chgData name="Paweena Tongbai (Lionbridge Technologies Inc)" userId="2b9f2c3d-e641-4e58-85cf-3fb104de0a4b" providerId="ADAL" clId="{70923839-161A-4713-BE01-D0919DA41DF1}" dt="2023-05-03T16:59:19.996" v="1" actId="47"/>
        <pc:sldMkLst>
          <pc:docMk/>
          <pc:sldMk cId="3391928139" sldId="260"/>
        </pc:sldMkLst>
      </pc:sldChg>
    </pc:docChg>
  </pc:docChgLst>
  <pc:docChgLst>
    <pc:chgData name="Mick Alberts" userId="38364643-99db-4c87-8154-d1a461729852" providerId="ADAL" clId="{835AED9C-6834-4145-B434-ECD48813BEFB}"/>
    <pc:docChg chg="modSld">
      <pc:chgData name="Mick Alberts" userId="38364643-99db-4c87-8154-d1a461729852" providerId="ADAL" clId="{835AED9C-6834-4145-B434-ECD48813BEFB}" dt="2023-05-04T23:01:42.481" v="6" actId="20577"/>
      <pc:docMkLst>
        <pc:docMk/>
      </pc:docMkLst>
      <pc:sldChg chg="modSp mod">
        <pc:chgData name="Mick Alberts" userId="38364643-99db-4c87-8154-d1a461729852" providerId="ADAL" clId="{835AED9C-6834-4145-B434-ECD48813BEFB}" dt="2023-05-04T23:01:42.481" v="6" actId="20577"/>
        <pc:sldMkLst>
          <pc:docMk/>
          <pc:sldMk cId="639463440" sldId="259"/>
        </pc:sldMkLst>
        <pc:spChg chg="mod">
          <ac:chgData name="Mick Alberts" userId="38364643-99db-4c87-8154-d1a461729852" providerId="ADAL" clId="{835AED9C-6834-4145-B434-ECD48813BEFB}" dt="2023-05-04T23:01:30.764" v="5" actId="20577"/>
          <ac:spMkLst>
            <pc:docMk/>
            <pc:sldMk cId="639463440" sldId="259"/>
            <ac:spMk id="17" creationId="{C4C1C220-6DBA-C592-1F56-2712BBAB137C}"/>
          </ac:spMkLst>
        </pc:spChg>
        <pc:spChg chg="mod">
          <ac:chgData name="Mick Alberts" userId="38364643-99db-4c87-8154-d1a461729852" providerId="ADAL" clId="{835AED9C-6834-4145-B434-ECD48813BEFB}" dt="2023-05-04T23:01:42.481" v="6" actId="20577"/>
          <ac:spMkLst>
            <pc:docMk/>
            <pc:sldMk cId="639463440" sldId="259"/>
            <ac:spMk id="35" creationId="{99316B7F-B991-D140-A57A-C983A92FEA96}"/>
          </ac:spMkLst>
        </pc:spChg>
        <pc:spChg chg="mod">
          <ac:chgData name="Mick Alberts" userId="38364643-99db-4c87-8154-d1a461729852" providerId="ADAL" clId="{835AED9C-6834-4145-B434-ECD48813BEFB}" dt="2023-05-04T23:01:05.285" v="3" actId="20577"/>
          <ac:spMkLst>
            <pc:docMk/>
            <pc:sldMk cId="639463440" sldId="259"/>
            <ac:spMk id="48" creationId="{EE904AE6-88E7-9838-5887-91A5894E74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1E984-8A05-A832-D518-90D54D255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9F2AF-BDBF-008D-8FD6-4E510471E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A6462-BC45-6C88-5A05-186F8ECC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6424-A867-4B2A-A00E-BB791D8C843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A79A4-E719-F7CA-4AB1-05CAFA07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BFF33-88D9-23A6-F05F-039DDC3D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76D4-A9B7-4A45-8660-94D98BE0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1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20E1F-6949-9EEE-5BE1-17DAF6B4B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D8F22-B004-D106-3BB4-01DA866F8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E6CD9-C7B7-45AF-181F-D6F1D7429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6424-A867-4B2A-A00E-BB791D8C843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A3815-45FA-40D2-1BFB-E7D40B7F6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E046F-D364-96C3-3CD6-6563D1B42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76D4-A9B7-4A45-8660-94D98BE0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7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7ADB86-B229-A6CE-6FC3-1C03207BB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72F84F-AF75-33C1-9BC5-15B052E18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95D72-1F9A-FDDC-4BDF-6C6004F3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6424-A867-4B2A-A00E-BB791D8C843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4AFDF-5B57-236B-E092-F75AC65A5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61FD2-9B53-C016-EFD1-8282C193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76D4-A9B7-4A45-8660-94D98BE0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3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0E2A2-45D7-9222-C914-E2E15CA7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75994-2A5F-2067-5120-54C742EC4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E5D83-18F1-5C5C-37F5-847540DD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6424-A867-4B2A-A00E-BB791D8C843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9C52A-72AA-60F5-7736-9B56CDDC0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CD099-76F8-026F-AD9C-F20DE24C4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76D4-A9B7-4A45-8660-94D98BE0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0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1E239-B0AB-8AE7-FA16-1F77EBDB1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B52CF-CEA1-C08A-3693-E79995BB8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E42C8-1BA8-388F-8B1B-02CC21C6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6424-A867-4B2A-A00E-BB791D8C843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90243-E1F5-CF50-2A91-5A4DFC3A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4762C-E65C-AE68-F928-F7A676E5D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76D4-A9B7-4A45-8660-94D98BE0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8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8F03-F25B-9702-FAB1-CD547FC2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A6FC8-40BE-AFB3-E316-9BC6E090F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22605-599B-4DEC-8587-078F69A93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24F70-4933-7505-D225-D6E3B97C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6424-A867-4B2A-A00E-BB791D8C843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A086C-C85D-D5E7-9907-278A6983C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FB9F7-717F-9FD0-2289-6C85399A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76D4-A9B7-4A45-8660-94D98BE0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0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C5832-9174-7513-EC57-70D8FB7EA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DA613-BECA-C21E-BABD-AB26FE2D9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529A10-C29D-7252-AFD0-A69A3F30F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7E1BF-09B5-840B-5361-85A4922170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CBD97-FD17-9EA5-A805-4B7105633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402046-8EE4-DC91-04F6-5C808216C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6424-A867-4B2A-A00E-BB791D8C843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6F5D9-0243-9728-D4BC-573CEB90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D97B17-0C94-5062-2915-16DC4C5DE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76D4-A9B7-4A45-8660-94D98BE0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5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4A41D-231B-1DE2-0052-5ABC8B515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26D87-1A48-2478-AD96-DBF2BE2EE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6424-A867-4B2A-A00E-BB791D8C843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3C469A-4413-48B6-2E15-580DECBB8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78AED-64D4-82C1-A784-AE303BE9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76D4-A9B7-4A45-8660-94D98BE0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9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ABFEFB-0E89-AB8D-04D1-14999D826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6424-A867-4B2A-A00E-BB791D8C843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9ECD5-68AC-28F6-F21C-E040028D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FC06D-0FF9-3DA9-60A9-82A59CCAA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76D4-A9B7-4A45-8660-94D98BE0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2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8BACC-A4DB-2C2E-4C3B-D7147137E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2F0B9-E3FC-8AF1-6D97-851680DDA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34AAF-C270-6BF9-33AC-26D294F6E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090AE-DF56-AA50-A636-80BF0BC8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6424-A867-4B2A-A00E-BB791D8C843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F2E59-FAB9-4158-CD40-B5D65C635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1B081-A8D8-8AA2-8EE5-CD38EFFA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76D4-A9B7-4A45-8660-94D98BE0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2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0E889-B2A8-B613-113B-D3045FCED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A8B846-F883-204A-A883-189EE7091B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E67B6-89BC-7B82-499C-CAF5B26AE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00DB7-803C-CE64-3B82-15711347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6424-A867-4B2A-A00E-BB791D8C843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9003C-2C8F-B2F2-353D-8CECC103E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F3819-534A-4E90-0196-D33F1970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76D4-A9B7-4A45-8660-94D98BE0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8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020F63-440C-A114-6CC4-8D3168148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C92AB-A6EA-1795-959D-1D9611150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90F9E-C635-72CF-D65F-AFB9413ED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06424-A867-4B2A-A00E-BB791D8C843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861B0-71D5-6AA2-D8DC-30AC5004E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D4BF7-4F95-1506-5C3C-73FE696C7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D76D4-A9B7-4A45-8660-94D98BE0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0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FE47B22-4A19-35BD-8A60-D7E2A9B78829}"/>
              </a:ext>
            </a:extLst>
          </p:cNvPr>
          <p:cNvSpPr/>
          <p:nvPr/>
        </p:nvSpPr>
        <p:spPr>
          <a:xfrm>
            <a:off x="2764432" y="1902536"/>
            <a:ext cx="2297176" cy="342503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B7411F-062E-E475-92A9-B374B378FB23}"/>
              </a:ext>
            </a:extLst>
          </p:cNvPr>
          <p:cNvSpPr/>
          <p:nvPr/>
        </p:nvSpPr>
        <p:spPr>
          <a:xfrm>
            <a:off x="5213183" y="1902536"/>
            <a:ext cx="2297176" cy="342503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06EA6D-3DBB-5776-B714-1A6783846E15}"/>
              </a:ext>
            </a:extLst>
          </p:cNvPr>
          <p:cNvSpPr/>
          <p:nvPr/>
        </p:nvSpPr>
        <p:spPr>
          <a:xfrm>
            <a:off x="7652723" y="1902536"/>
            <a:ext cx="2297176" cy="342503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4610E4-7157-AE91-6678-3EECBF16D49B}"/>
              </a:ext>
            </a:extLst>
          </p:cNvPr>
          <p:cNvSpPr/>
          <p:nvPr/>
        </p:nvSpPr>
        <p:spPr>
          <a:xfrm>
            <a:off x="2773643" y="1902536"/>
            <a:ext cx="2297176" cy="36696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Pre-process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F4007F-A1BA-2DBA-343D-1EF97C5766E0}"/>
              </a:ext>
            </a:extLst>
          </p:cNvPr>
          <p:cNvSpPr/>
          <p:nvPr/>
        </p:nvSpPr>
        <p:spPr>
          <a:xfrm>
            <a:off x="5211800" y="1902536"/>
            <a:ext cx="2297176" cy="36696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Summarizer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148308-09B9-71B1-EBED-C31AB60AF9F8}"/>
              </a:ext>
            </a:extLst>
          </p:cNvPr>
          <p:cNvSpPr/>
          <p:nvPr/>
        </p:nvSpPr>
        <p:spPr>
          <a:xfrm>
            <a:off x="7649958" y="1902536"/>
            <a:ext cx="2297176" cy="36696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Post-process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33335D-C161-6976-845D-E7B9F8C9035D}"/>
              </a:ext>
            </a:extLst>
          </p:cNvPr>
          <p:cNvSpPr txBox="1"/>
          <p:nvPr/>
        </p:nvSpPr>
        <p:spPr>
          <a:xfrm>
            <a:off x="4836453" y="1453093"/>
            <a:ext cx="314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Conversation </a:t>
            </a: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summarizer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BB008E3-B0B5-2880-5D10-889BF1B8D9E8}"/>
              </a:ext>
            </a:extLst>
          </p:cNvPr>
          <p:cNvCxnSpPr>
            <a:cxnSpLocks/>
          </p:cNvCxnSpPr>
          <p:nvPr/>
        </p:nvCxnSpPr>
        <p:spPr>
          <a:xfrm>
            <a:off x="3901497" y="3037176"/>
            <a:ext cx="0" cy="35597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70459F8-D204-3A22-76D5-3983022BFDA1}"/>
              </a:ext>
            </a:extLst>
          </p:cNvPr>
          <p:cNvCxnSpPr>
            <a:cxnSpLocks/>
          </p:cNvCxnSpPr>
          <p:nvPr/>
        </p:nvCxnSpPr>
        <p:spPr>
          <a:xfrm>
            <a:off x="3901497" y="4202758"/>
            <a:ext cx="0" cy="37066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91EBAEC-81ED-8E82-162E-426684E91258}"/>
              </a:ext>
            </a:extLst>
          </p:cNvPr>
          <p:cNvSpPr txBox="1"/>
          <p:nvPr/>
        </p:nvSpPr>
        <p:spPr>
          <a:xfrm>
            <a:off x="702510" y="2873580"/>
            <a:ext cx="1726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Speech dialogue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E5B31-AD1A-CE23-6B33-3DBCABEFBD5A}"/>
              </a:ext>
            </a:extLst>
          </p:cNvPr>
          <p:cNvSpPr txBox="1"/>
          <p:nvPr/>
        </p:nvSpPr>
        <p:spPr>
          <a:xfrm>
            <a:off x="864475" y="4598253"/>
            <a:ext cx="1402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Dialogue source text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B982B0EF-D75A-138D-0C15-D632FE82F44E}"/>
              </a:ext>
            </a:extLst>
          </p:cNvPr>
          <p:cNvCxnSpPr>
            <a:cxnSpLocks/>
            <a:stCxn id="42" idx="3"/>
            <a:endCxn id="31" idx="1"/>
          </p:cNvCxnSpPr>
          <p:nvPr/>
        </p:nvCxnSpPr>
        <p:spPr>
          <a:xfrm flipV="1">
            <a:off x="2378171" y="3802997"/>
            <a:ext cx="506759" cy="86943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BC2B0C5C-9878-6A85-8A76-26D2D72710DE}"/>
              </a:ext>
            </a:extLst>
          </p:cNvPr>
          <p:cNvCxnSpPr>
            <a:cxnSpLocks/>
            <a:stCxn id="33" idx="3"/>
            <a:endCxn id="34" idx="1"/>
          </p:cNvCxnSpPr>
          <p:nvPr/>
        </p:nvCxnSpPr>
        <p:spPr>
          <a:xfrm flipV="1">
            <a:off x="4964899" y="3110555"/>
            <a:ext cx="411002" cy="1779380"/>
          </a:xfrm>
          <a:prstGeom prst="bentConnector3">
            <a:avLst>
              <a:gd name="adj1" fmla="val 39477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9316B7F-B991-D140-A57A-C983A92FEA96}"/>
              </a:ext>
            </a:extLst>
          </p:cNvPr>
          <p:cNvSpPr txBox="1"/>
          <p:nvPr/>
        </p:nvSpPr>
        <p:spPr>
          <a:xfrm>
            <a:off x="10279177" y="3434763"/>
            <a:ext cx="1770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Abstractive / extractive summary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6D03B07F-59F2-A570-6578-1F6E6D18A693}"/>
              </a:ext>
            </a:extLst>
          </p:cNvPr>
          <p:cNvCxnSpPr>
            <a:cxnSpLocks/>
          </p:cNvCxnSpPr>
          <p:nvPr/>
        </p:nvCxnSpPr>
        <p:spPr>
          <a:xfrm flipV="1">
            <a:off x="7355553" y="3619056"/>
            <a:ext cx="447826" cy="795693"/>
          </a:xfrm>
          <a:prstGeom prst="bentConnector3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43F5537-384F-9FDF-576C-1806F319B0B4}"/>
              </a:ext>
            </a:extLst>
          </p:cNvPr>
          <p:cNvCxnSpPr>
            <a:cxnSpLocks/>
          </p:cNvCxnSpPr>
          <p:nvPr/>
        </p:nvCxnSpPr>
        <p:spPr>
          <a:xfrm flipV="1">
            <a:off x="9793711" y="3615050"/>
            <a:ext cx="514823" cy="400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5C108BF-A6FE-5CF5-7E19-4B25B8D33FA4}"/>
              </a:ext>
            </a:extLst>
          </p:cNvPr>
          <p:cNvCxnSpPr>
            <a:cxnSpLocks/>
            <a:stCxn id="41" idx="2"/>
            <a:endCxn id="42" idx="0"/>
          </p:cNvCxnSpPr>
          <p:nvPr/>
        </p:nvCxnSpPr>
        <p:spPr>
          <a:xfrm>
            <a:off x="1565553" y="3266985"/>
            <a:ext cx="0" cy="84667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E904AE6-88E7-9838-5887-91A5894E74EC}"/>
              </a:ext>
            </a:extLst>
          </p:cNvPr>
          <p:cNvSpPr txBox="1"/>
          <p:nvPr/>
        </p:nvSpPr>
        <p:spPr>
          <a:xfrm>
            <a:off x="153885" y="3373461"/>
            <a:ext cx="1496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Speech-to-</a:t>
            </a:r>
            <a:r>
              <a:rPr lang="en-IN" sz="1400" dirty="0">
                <a:solidFill>
                  <a:prstClr val="black">
                    <a:lumMod val="95000"/>
                    <a:lumOff val="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kumimoji="0" lang="en-IN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ext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en-IN" sz="1400" dirty="0">
                <a:solidFill>
                  <a:prstClr val="black">
                    <a:lumMod val="95000"/>
                    <a:lumOff val="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kumimoji="0" lang="en-IN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onversion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6BAD000-2716-84DF-8F7D-546EB7CB8CAF}"/>
              </a:ext>
            </a:extLst>
          </p:cNvPr>
          <p:cNvCxnSpPr>
            <a:cxnSpLocks/>
          </p:cNvCxnSpPr>
          <p:nvPr/>
        </p:nvCxnSpPr>
        <p:spPr>
          <a:xfrm flipH="1">
            <a:off x="6360387" y="3482559"/>
            <a:ext cx="1" cy="58368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5E49CBD-B021-5F28-9764-5D38CE0340D8}"/>
              </a:ext>
            </a:extLst>
          </p:cNvPr>
          <p:cNvSpPr/>
          <p:nvPr/>
        </p:nvSpPr>
        <p:spPr>
          <a:xfrm>
            <a:off x="2515966" y="1417307"/>
            <a:ext cx="7643394" cy="4412063"/>
          </a:xfrm>
          <a:prstGeom prst="roundRect">
            <a:avLst/>
          </a:prstGeom>
          <a:noFill/>
          <a:ln w="158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F0EEB52-E97F-92B9-F448-05CDEBB8910E}"/>
              </a:ext>
            </a:extLst>
          </p:cNvPr>
          <p:cNvSpPr/>
          <p:nvPr/>
        </p:nvSpPr>
        <p:spPr>
          <a:xfrm>
            <a:off x="2884930" y="2503000"/>
            <a:ext cx="2036298" cy="534176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FC4B2E29-0C07-AB45-2347-7C2DA3A869FC}"/>
              </a:ext>
            </a:extLst>
          </p:cNvPr>
          <p:cNvSpPr/>
          <p:nvPr/>
        </p:nvSpPr>
        <p:spPr>
          <a:xfrm>
            <a:off x="2884930" y="3403234"/>
            <a:ext cx="2036298" cy="799525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B1BDE44-F845-5648-6713-3682EA7109EF}"/>
              </a:ext>
            </a:extLst>
          </p:cNvPr>
          <p:cNvSpPr/>
          <p:nvPr/>
        </p:nvSpPr>
        <p:spPr>
          <a:xfrm>
            <a:off x="2928602" y="4573425"/>
            <a:ext cx="2036298" cy="633019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E0B73F68-7F7D-8E10-48D6-2B357AB980C7}"/>
              </a:ext>
            </a:extLst>
          </p:cNvPr>
          <p:cNvSpPr/>
          <p:nvPr/>
        </p:nvSpPr>
        <p:spPr>
          <a:xfrm>
            <a:off x="5375902" y="2742943"/>
            <a:ext cx="1979651" cy="73522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430BC59-3D8C-2B64-DED5-8B81A3F80AB5}"/>
              </a:ext>
            </a:extLst>
          </p:cNvPr>
          <p:cNvSpPr/>
          <p:nvPr/>
        </p:nvSpPr>
        <p:spPr>
          <a:xfrm>
            <a:off x="5375902" y="4075199"/>
            <a:ext cx="1979651" cy="73522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6A3C3E3-2882-A5DD-33BE-CF5EC6EF4427}"/>
              </a:ext>
            </a:extLst>
          </p:cNvPr>
          <p:cNvSpPr/>
          <p:nvPr/>
        </p:nvSpPr>
        <p:spPr>
          <a:xfrm>
            <a:off x="7803378" y="3266985"/>
            <a:ext cx="1979651" cy="73522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7BC4785-3D09-BAD2-B7C1-A75470FA9348}"/>
              </a:ext>
            </a:extLst>
          </p:cNvPr>
          <p:cNvSpPr/>
          <p:nvPr/>
        </p:nvSpPr>
        <p:spPr>
          <a:xfrm>
            <a:off x="718413" y="2396030"/>
            <a:ext cx="1694279" cy="87095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0CA29F4-4D24-8BB1-5765-57EA40883AED}"/>
              </a:ext>
            </a:extLst>
          </p:cNvPr>
          <p:cNvSpPr/>
          <p:nvPr/>
        </p:nvSpPr>
        <p:spPr>
          <a:xfrm>
            <a:off x="752934" y="4113656"/>
            <a:ext cx="1625237" cy="1117556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2E42D7C9-8504-D9CB-D8B0-D826173D1948}"/>
              </a:ext>
            </a:extLst>
          </p:cNvPr>
          <p:cNvSpPr/>
          <p:nvPr/>
        </p:nvSpPr>
        <p:spPr>
          <a:xfrm>
            <a:off x="10301341" y="2949744"/>
            <a:ext cx="1726016" cy="110750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4B75FEC-78FB-33A5-49F7-C046B72EA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241" y="2606170"/>
            <a:ext cx="319632" cy="31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Minimize free icon">
            <a:extLst>
              <a:ext uri="{FF2B5EF4-FFF2-40B4-BE49-F238E27FC236}">
                <a16:creationId xmlns:a16="http://schemas.microsoft.com/office/drawing/2014/main" id="{33F0B40A-18C6-7DAA-A33A-F37821185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587" y="3048134"/>
            <a:ext cx="331525" cy="33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Graphic 2060" descr="Online meeting outline">
            <a:extLst>
              <a:ext uri="{FF2B5EF4-FFF2-40B4-BE49-F238E27FC236}">
                <a16:creationId xmlns:a16="http://schemas.microsoft.com/office/drawing/2014/main" id="{9BD81E7F-3CF4-0F20-B221-E596C2D588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6356" y="3591431"/>
            <a:ext cx="406444" cy="406444"/>
          </a:xfrm>
          <a:prstGeom prst="rect">
            <a:avLst/>
          </a:prstGeom>
        </p:spPr>
      </p:pic>
      <p:pic>
        <p:nvPicPr>
          <p:cNvPr id="2063" name="Graphic 2062" descr="Presentation with pie chart outline">
            <a:extLst>
              <a:ext uri="{FF2B5EF4-FFF2-40B4-BE49-F238E27FC236}">
                <a16:creationId xmlns:a16="http://schemas.microsoft.com/office/drawing/2014/main" id="{1930EF1F-1F8A-70AB-9113-F48F11188A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87041" y="3393150"/>
            <a:ext cx="475947" cy="475947"/>
          </a:xfrm>
          <a:prstGeom prst="rect">
            <a:avLst/>
          </a:prstGeom>
        </p:spPr>
      </p:pic>
      <p:pic>
        <p:nvPicPr>
          <p:cNvPr id="2065" name="Graphic 2064" descr="Document outline">
            <a:extLst>
              <a:ext uri="{FF2B5EF4-FFF2-40B4-BE49-F238E27FC236}">
                <a16:creationId xmlns:a16="http://schemas.microsoft.com/office/drawing/2014/main" id="{EBA7A1E4-0C45-EEBB-AC4B-29E8DCFE13C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66627" y="4202925"/>
            <a:ext cx="397851" cy="397851"/>
          </a:xfrm>
          <a:prstGeom prst="rect">
            <a:avLst/>
          </a:prstGeom>
        </p:spPr>
      </p:pic>
      <p:pic>
        <p:nvPicPr>
          <p:cNvPr id="2068" name="Graphic 2067" descr="Radio microphone outline">
            <a:extLst>
              <a:ext uri="{FF2B5EF4-FFF2-40B4-BE49-F238E27FC236}">
                <a16:creationId xmlns:a16="http://schemas.microsoft.com/office/drawing/2014/main" id="{CA9E4A08-AA02-FCE0-C9FE-91C086A86BF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69101" y="2486277"/>
            <a:ext cx="392902" cy="392902"/>
          </a:xfrm>
          <a:prstGeom prst="rect">
            <a:avLst/>
          </a:prstGeom>
        </p:spPr>
      </p:pic>
      <p:pic>
        <p:nvPicPr>
          <p:cNvPr id="2072" name="Graphic 2071" descr="Customer review outline">
            <a:extLst>
              <a:ext uri="{FF2B5EF4-FFF2-40B4-BE49-F238E27FC236}">
                <a16:creationId xmlns:a16="http://schemas.microsoft.com/office/drawing/2014/main" id="{773A4983-775C-2EA9-8F6E-2DDD202B82D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102576" y="4656079"/>
            <a:ext cx="439240" cy="43924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53DA799-4F8D-823B-4565-83F455A70AFD}"/>
              </a:ext>
            </a:extLst>
          </p:cNvPr>
          <p:cNvSpPr txBox="1"/>
          <p:nvPr/>
        </p:nvSpPr>
        <p:spPr>
          <a:xfrm>
            <a:off x="3555521" y="2596909"/>
            <a:ext cx="1063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PII removal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C1C220-6DBA-C592-1F56-2712BBAB137C}"/>
              </a:ext>
            </a:extLst>
          </p:cNvPr>
          <p:cNvSpPr txBox="1"/>
          <p:nvPr/>
        </p:nvSpPr>
        <p:spPr>
          <a:xfrm>
            <a:off x="3543388" y="3448564"/>
            <a:ext cx="14390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Chit-chat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400" dirty="0">
                <a:solidFill>
                  <a:prstClr val="black">
                    <a:lumMod val="95000"/>
                    <a:lumOff val="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kumimoji="0" lang="en-IN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emoval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&amp; classifier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9CC3E3-DF0B-1265-F78F-76C9FBBCEF36}"/>
              </a:ext>
            </a:extLst>
          </p:cNvPr>
          <p:cNvSpPr txBox="1"/>
          <p:nvPr/>
        </p:nvSpPr>
        <p:spPr>
          <a:xfrm>
            <a:off x="3602073" y="4600228"/>
            <a:ext cx="158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Dialogue segments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A1E3DC-51AC-F6C1-AA75-E7E7CF44E833}"/>
              </a:ext>
            </a:extLst>
          </p:cNvPr>
          <p:cNvSpPr txBox="1"/>
          <p:nvPr/>
        </p:nvSpPr>
        <p:spPr>
          <a:xfrm>
            <a:off x="5784790" y="3144747"/>
            <a:ext cx="1125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Summarizer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00630F-397C-D772-D8A3-E5ED7ABF3B5B}"/>
              </a:ext>
            </a:extLst>
          </p:cNvPr>
          <p:cNvSpPr txBox="1"/>
          <p:nvPr/>
        </p:nvSpPr>
        <p:spPr>
          <a:xfrm>
            <a:off x="5891128" y="4169676"/>
            <a:ext cx="1461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Draft summary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segment</a:t>
            </a:r>
          </a:p>
        </p:txBody>
      </p:sp>
      <p:pic>
        <p:nvPicPr>
          <p:cNvPr id="3082" name="Picture 10" descr="Speak free icon">
            <a:extLst>
              <a:ext uri="{FF2B5EF4-FFF2-40B4-BE49-F238E27FC236}">
                <a16:creationId xmlns:a16="http://schemas.microsoft.com/office/drawing/2014/main" id="{2527FDF9-2E89-37C7-BF5D-40B9D43E2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851" y="4241768"/>
            <a:ext cx="433124" cy="43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EA68D71-F278-BD7B-8E11-D841B7DA36AA}"/>
              </a:ext>
            </a:extLst>
          </p:cNvPr>
          <p:cNvSpPr txBox="1"/>
          <p:nvPr/>
        </p:nvSpPr>
        <p:spPr>
          <a:xfrm>
            <a:off x="8344742" y="3361463"/>
            <a:ext cx="1417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Output validity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classifier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017EE3-DD66-DC5E-7609-A31BD47EE436}"/>
              </a:ext>
            </a:extLst>
          </p:cNvPr>
          <p:cNvSpPr txBox="1"/>
          <p:nvPr/>
        </p:nvSpPr>
        <p:spPr>
          <a:xfrm>
            <a:off x="5597259" y="2727751"/>
            <a:ext cx="1490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rPr>
              <a:t>Azure </a:t>
            </a:r>
            <a:r>
              <a:rPr kumimoji="0" lang="en-IN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rPr>
              <a:t>OpenAI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rPr>
              <a:t> Service</a:t>
            </a:r>
          </a:p>
        </p:txBody>
      </p:sp>
      <p:pic>
        <p:nvPicPr>
          <p:cNvPr id="11" name="Picture 10" descr="A picture containing screenshot, graphics, colorfulness, square&#10;&#10;Description automatically generated">
            <a:extLst>
              <a:ext uri="{FF2B5EF4-FFF2-40B4-BE49-F238E27FC236}">
                <a16:creationId xmlns:a16="http://schemas.microsoft.com/office/drawing/2014/main" id="{906F8E2A-8FEB-B6BD-DEAB-F68865FD070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628" y="5829370"/>
            <a:ext cx="2241621" cy="118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63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201a97a-3384-4e3f-8b5a-821f88485f6d">
      <UserInfo>
        <DisplayName>AIP Foundations of Scale Members</DisplayName>
        <AccountId>7</AccountId>
        <AccountType/>
      </UserInfo>
    </SharedWithUsers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48419D2AC37C40A2F764DD20E4F83E" ma:contentTypeVersion="11" ma:contentTypeDescription="Create a new document." ma:contentTypeScope="" ma:versionID="96226911d8edc609f44b44383e603271">
  <xsd:schema xmlns:xsd="http://www.w3.org/2001/XMLSchema" xmlns:xs="http://www.w3.org/2001/XMLSchema" xmlns:p="http://schemas.microsoft.com/office/2006/metadata/properties" xmlns:ns1="http://schemas.microsoft.com/sharepoint/v3" xmlns:ns2="e27f0a1d-b732-4015-a8c1-3490102e160c" xmlns:ns3="9201a97a-3384-4e3f-8b5a-821f88485f6d" targetNamespace="http://schemas.microsoft.com/office/2006/metadata/properties" ma:root="true" ma:fieldsID="2248312365ff689790078692d5375261" ns1:_="" ns2:_="" ns3:_="">
    <xsd:import namespace="http://schemas.microsoft.com/sharepoint/v3"/>
    <xsd:import namespace="e27f0a1d-b732-4015-a8c1-3490102e160c"/>
    <xsd:import namespace="9201a97a-3384-4e3f-8b5a-821f88485f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ocTags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7f0a1d-b732-4015-a8c1-3490102e16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11" nillable="true" ma:displayName="MediaServiceDocTags" ma:hidden="true" ma:internalName="MediaServiceDoc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01a97a-3384-4e3f-8b5a-821f88485f6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11E43E-1AF2-4DCC-924F-117352E8C21A}">
  <ds:schemaRefs>
    <ds:schemaRef ds:uri="http://schemas.microsoft.com/office/2006/metadata/properties"/>
    <ds:schemaRef ds:uri="http://schemas.microsoft.com/office/infopath/2007/PartnerControls"/>
    <ds:schemaRef ds:uri="9201a97a-3384-4e3f-8b5a-821f88485f6d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F743F57-6B6D-4C2E-8DB0-3246069781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27f0a1d-b732-4015-a8c1-3490102e160c"/>
    <ds:schemaRef ds:uri="9201a97a-3384-4e3f-8b5a-821f88485f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34188A-A664-45DC-A121-BF9E41D0EC4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Bimal Kumar</dc:creator>
  <cp:lastModifiedBy>Huaping Yu (Beyondsoft Consulting Inc)</cp:lastModifiedBy>
  <cp:revision>6</cp:revision>
  <dcterms:created xsi:type="dcterms:W3CDTF">2023-03-27T05:38:54Z</dcterms:created>
  <dcterms:modified xsi:type="dcterms:W3CDTF">2023-07-11T17:38:52Z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0x0101004648419D2AC37C40A2F764DD20E4F83E</vt:lpwstr>
  </property>
</Properties>
</file>