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4" r:id="rId2"/>
  </p:sldMasterIdLst>
  <p:notesMasterIdLst>
    <p:notesMasterId r:id="rId6"/>
  </p:notesMasterIdLst>
  <p:handoutMasterIdLst>
    <p:handoutMasterId r:id="rId7"/>
  </p:handoutMasterIdLst>
  <p:sldIdLst>
    <p:sldId id="2145706807" r:id="rId3"/>
    <p:sldId id="2145706808" r:id="rId4"/>
    <p:sldId id="214570681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0181A0-FC73-4CBE-B4A8-BA792536F535}">
          <p14:sldIdLst>
            <p14:sldId id="2145706807"/>
            <p14:sldId id="2145706808"/>
          </p14:sldIdLst>
        </p14:section>
        <p14:section name="New" id="{657970FF-3EF1-48F8-973B-6527CD9D9428}">
          <p14:sldIdLst>
            <p14:sldId id="21457068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E6FF"/>
    <a:srgbClr val="EBFAFF"/>
    <a:srgbClr val="C6F1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5020" autoAdjust="0"/>
  </p:normalViewPr>
  <p:slideViewPr>
    <p:cSldViewPr snapToGrid="0">
      <p:cViewPr varScale="1">
        <p:scale>
          <a:sx n="82" d="100"/>
          <a:sy n="82" d="100"/>
        </p:scale>
        <p:origin x="660" y="90"/>
      </p:cViewPr>
      <p:guideLst/>
    </p:cSldViewPr>
  </p:slideViewPr>
  <p:notesTextViewPr>
    <p:cViewPr>
      <p:scale>
        <a:sx n="1" d="1"/>
        <a:sy n="1" d="1"/>
      </p:scale>
      <p:origin x="0" y="0"/>
    </p:cViewPr>
  </p:notesText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D11421-8B71-B112-676C-7A8B0838E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DFEA4D-8EB5-08F5-3350-FDD0A018C0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4979CE-44C8-4D2B-BB96-B2054C6EA6DB}" type="datetimeFigureOut">
              <a:rPr lang="en-US" smtClean="0"/>
              <a:t>4/15/2023</a:t>
            </a:fld>
            <a:endParaRPr lang="en-US"/>
          </a:p>
        </p:txBody>
      </p:sp>
      <p:sp>
        <p:nvSpPr>
          <p:cNvPr id="4" name="Footer Placeholder 3">
            <a:extLst>
              <a:ext uri="{FF2B5EF4-FFF2-40B4-BE49-F238E27FC236}">
                <a16:creationId xmlns:a16="http://schemas.microsoft.com/office/drawing/2014/main" id="{2FA96B64-40E6-BA72-65A2-478BE7A1FF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8D9711-A28A-F8D5-FADB-6B6C789D90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189389-AFAD-43F0-892C-7566BAEA41B0}" type="slidenum">
              <a:rPr lang="en-US" smtClean="0"/>
              <a:t>‹#›</a:t>
            </a:fld>
            <a:endParaRPr lang="en-US"/>
          </a:p>
        </p:txBody>
      </p:sp>
    </p:spTree>
    <p:extLst>
      <p:ext uri="{BB962C8B-B14F-4D97-AF65-F5344CB8AC3E}">
        <p14:creationId xmlns:p14="http://schemas.microsoft.com/office/powerpoint/2010/main" val="3131909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280D-03E9-4497-8C9E-3A252BE5DD81}" type="datetimeFigureOut">
              <a:rPr lang="en-CA" smtClean="0"/>
              <a:t>2023-04-15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8218A-858D-4AE7-80ED-F8F667024B67}" type="slidenum">
              <a:rPr lang="en-CA" smtClean="0"/>
              <a:t>‹#›</a:t>
            </a:fld>
            <a:endParaRPr lang="en-CA"/>
          </a:p>
        </p:txBody>
      </p:sp>
    </p:spTree>
    <p:extLst>
      <p:ext uri="{BB962C8B-B14F-4D97-AF65-F5344CB8AC3E}">
        <p14:creationId xmlns:p14="http://schemas.microsoft.com/office/powerpoint/2010/main" val="650384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Light"/>
                <a:cs typeface="Segoe UI Light"/>
              </a:rPr>
              <a:t>We started a journey towards the confidential computing vision in 2015 and we released the initial version of Always Encrypted.</a:t>
            </a:r>
          </a:p>
          <a:p>
            <a:endParaRPr lang="en-US" dirty="0">
              <a:latin typeface="Segoe UI Light"/>
              <a:cs typeface="Segoe UI Light"/>
            </a:endParaRPr>
          </a:p>
          <a:p>
            <a:r>
              <a:rPr lang="en-US" dirty="0">
                <a:latin typeface="Segoe UI Light"/>
                <a:cs typeface="Segoe UI Light"/>
              </a:rPr>
              <a:t>Always Encrypted (it’s original version) is a client-side encryption technology: the data gets encrypted on the client side (within the client driver) before being stored in the database. The data is never decrypted inside the database. This provides strong data protection, but computations on protected data is restricted to just one operation – equality comparison, which is supported via </a:t>
            </a:r>
            <a:r>
              <a:rPr lang="en-US" b="1" dirty="0">
                <a:latin typeface="Segoe UI Light"/>
                <a:cs typeface="Segoe UI Light"/>
              </a:rPr>
              <a:t>deterministic</a:t>
            </a:r>
            <a:r>
              <a:rPr lang="en-US" dirty="0">
                <a:latin typeface="Segoe UI Light"/>
                <a:cs typeface="Segoe UI Light"/>
              </a:rPr>
              <a:t> encryption only. </a:t>
            </a:r>
          </a:p>
          <a:p>
            <a:endParaRPr lang="en-US" dirty="0">
              <a:latin typeface="Segoe UI Light"/>
              <a:cs typeface="Segoe UI Light"/>
            </a:endParaRPr>
          </a:p>
          <a:p>
            <a:r>
              <a:rPr lang="en-US" dirty="0">
                <a:latin typeface="Segoe UI Light"/>
                <a:cs typeface="Segoe UI Light"/>
              </a:rPr>
              <a:t>The bank leverages this in Production workloads today with Azure SQL.</a:t>
            </a:r>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3140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1714"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14" rtl="0" eaLnBrk="1" fontAlgn="auto" latinLnBrk="0" hangingPunct="1">
                <a:lnSpc>
                  <a:spcPct val="100000"/>
                </a:lnSpc>
                <a:spcBef>
                  <a:spcPts val="0"/>
                </a:spcBef>
                <a:spcAft>
                  <a:spcPts val="0"/>
                </a:spcAft>
                <a:buClrTx/>
                <a:buSzTx/>
                <a:buFontTx/>
                <a:buNone/>
                <a:tabLst/>
                <a:defRPr/>
              </a:pPr>
              <a:t>4/15/2023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171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1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882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Segoe UI Light"/>
                <a:cs typeface="Segoe UI Light"/>
              </a:rPr>
              <a:t>We started a journey towards the confidential computing vision in 2015 and we released the initial version of Always Encrypted.</a:t>
            </a:r>
          </a:p>
          <a:p>
            <a:endParaRPr lang="en-US">
              <a:latin typeface="Segoe UI Light"/>
              <a:cs typeface="Segoe UI Light"/>
            </a:endParaRPr>
          </a:p>
          <a:p>
            <a:r>
              <a:rPr lang="en-US">
                <a:latin typeface="Segoe UI Light"/>
                <a:cs typeface="Segoe UI Light"/>
              </a:rPr>
              <a:t>Always Encrypted (it’s original version) is a client-side encryption technology: the data gets encrypted on the client side (within the client driver) before being stored in the database. The data is never decrypted inside the database. This provides strong data protection, but computations on protected data is restricted to just one operation – equality comparison, which is supported via </a:t>
            </a:r>
            <a:r>
              <a:rPr lang="en-US" b="1">
                <a:latin typeface="Segoe UI Light"/>
                <a:cs typeface="Segoe UI Light"/>
              </a:rPr>
              <a:t>deterministic</a:t>
            </a:r>
            <a:r>
              <a:rPr lang="en-US">
                <a:latin typeface="Segoe UI Light"/>
                <a:cs typeface="Segoe UI Light"/>
              </a:rPr>
              <a:t> encryption only. </a:t>
            </a:r>
          </a:p>
          <a:p>
            <a:endParaRPr lang="en-US">
              <a:latin typeface="Segoe UI Light"/>
              <a:cs typeface="Segoe UI Light"/>
            </a:endParaRPr>
          </a:p>
          <a:p>
            <a:r>
              <a:rPr lang="en-US">
                <a:latin typeface="Segoe UI Light"/>
                <a:cs typeface="Segoe UI Light"/>
              </a:rPr>
              <a:t>The bank leverages this in Production workloads today with Azure SQL.</a:t>
            </a:r>
            <a:endParaRPr lang="en-US"/>
          </a:p>
          <a:p>
            <a:endParaRPr lang="en-US"/>
          </a:p>
        </p:txBody>
      </p:sp>
      <p:sp>
        <p:nvSpPr>
          <p:cNvPr id="4" name="Footer Placeholder 3"/>
          <p:cNvSpPr>
            <a:spLocks noGrp="1"/>
          </p:cNvSpPr>
          <p:nvPr>
            <p:ph type="ftr" sz="quarter" idx="10"/>
          </p:nvPr>
        </p:nvSpPr>
        <p:spPr/>
        <p:txBody>
          <a:bodyPr/>
          <a:lstStyle/>
          <a:p>
            <a:pPr marL="0" marR="0" lvl="0" indent="0" algn="l" defTabSz="931408"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algn="r" defTabSz="931714"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14" rtl="0" eaLnBrk="1" fontAlgn="auto" latinLnBrk="0" hangingPunct="1">
                <a:lnSpc>
                  <a:spcPct val="100000"/>
                </a:lnSpc>
                <a:spcBef>
                  <a:spcPts val="0"/>
                </a:spcBef>
                <a:spcAft>
                  <a:spcPts val="0"/>
                </a:spcAft>
                <a:buClrTx/>
                <a:buSzTx/>
                <a:buFontTx/>
                <a:buNone/>
                <a:tabLst/>
                <a:defRPr/>
              </a:pPr>
              <a:t>4/15/2023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171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5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Raki</a:t>
            </a:r>
            <a:endParaRPr lang="en-CA"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6509EAE-9EA6-4475-B322-05491F31DAB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4/15/2023 1:58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87154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snow, skiing, man, table&#10;&#10;Description automatically generated">
            <a:extLst>
              <a:ext uri="{FF2B5EF4-FFF2-40B4-BE49-F238E27FC236}">
                <a16:creationId xmlns:a16="http://schemas.microsoft.com/office/drawing/2014/main" id="{D05A0A04-3E77-4881-8D4B-236B7770FA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121"/>
          <a:stretch/>
        </p:blipFill>
        <p:spPr>
          <a:xfrm>
            <a:off x="0" y="0"/>
            <a:ext cx="12192000" cy="6858001"/>
          </a:xfrm>
          <a:prstGeom prst="rect">
            <a:avLst/>
          </a:prstGeom>
        </p:spPr>
      </p:pic>
      <p:sp>
        <p:nvSpPr>
          <p:cNvPr id="4" name="Rectangle 3">
            <a:extLst>
              <a:ext uri="{FF2B5EF4-FFF2-40B4-BE49-F238E27FC236}">
                <a16:creationId xmlns:a16="http://schemas.microsoft.com/office/drawing/2014/main" id="{2D1DDD9B-8629-4A3D-934C-308CD31A16D7}"/>
              </a:ext>
            </a:extLst>
          </p:cNvPr>
          <p:cNvSpPr/>
          <p:nvPr userDrawn="1"/>
        </p:nvSpPr>
        <p:spPr bwMode="auto">
          <a:xfrm>
            <a:off x="0" y="1"/>
            <a:ext cx="7414260" cy="6858000"/>
          </a:xfrm>
          <a:prstGeom prst="rect">
            <a:avLst/>
          </a:prstGeom>
          <a:gradFill flip="none" rotWithShape="1">
            <a:gsLst>
              <a:gs pos="0">
                <a:schemeClr val="tx1"/>
              </a:gs>
              <a:gs pos="100000">
                <a:schemeClr val="tx1">
                  <a:alpha val="0"/>
                </a:scheme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190" tIns="127352" rIns="159190" bIns="127352" numCol="1" spcCol="0" rtlCol="0" fromWordArt="0" anchor="t" anchorCtr="0" forceAA="0" compatLnSpc="1">
            <a:prstTxWarp prst="textNoShape">
              <a:avLst/>
            </a:prstTxWarp>
            <a:noAutofit/>
          </a:bodyPr>
          <a:lstStyle/>
          <a:p>
            <a:pPr algn="l" defTabSz="811730" fontAlgn="base">
              <a:spcBef>
                <a:spcPct val="0"/>
              </a:spcBef>
              <a:spcAft>
                <a:spcPct val="0"/>
              </a:spcAft>
            </a:pPr>
            <a:endParaRPr lang="en-CA" sz="1741"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4" y="2568914"/>
            <a:ext cx="4167887" cy="964623"/>
          </a:xfrm>
        </p:spPr>
        <p:txBody>
          <a:bodyPr anchor="b" anchorCtr="0">
            <a:spAutoFit/>
          </a:bodyPr>
          <a:lstStyle>
            <a:lvl1pPr>
              <a:defRPr>
                <a:solidFill>
                  <a:srgbClr val="30E5D0"/>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0"/>
            <a:ext cx="4164583" cy="294824"/>
          </a:xfrm>
          <a:noFill/>
        </p:spPr>
        <p:txBody>
          <a:bodyPr wrap="square" lIns="0" tIns="0" rIns="0" bIns="0">
            <a:spAutoFit/>
          </a:bodyPr>
          <a:lstStyle>
            <a:lvl1pPr marL="0" indent="0">
              <a:spcBef>
                <a:spcPts val="0"/>
              </a:spcBef>
              <a:buNone/>
              <a:defRPr sz="1916"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22" name="MS logo gray - EMF" descr="Microsoft logo, gray text version">
            <a:extLst>
              <a:ext uri="{FF2B5EF4-FFF2-40B4-BE49-F238E27FC236}">
                <a16:creationId xmlns:a16="http://schemas.microsoft.com/office/drawing/2014/main" id="{7974B5BE-9DE3-4677-9705-03E3F55E5966}"/>
              </a:ext>
            </a:extLst>
          </p:cNvPr>
          <p:cNvPicPr>
            <a:picLocks noChangeAspect="1"/>
          </p:cNvPicPr>
          <p:nvPr userDrawn="1"/>
        </p:nvPicPr>
        <p:blipFill>
          <a:blip r:embed="rId3"/>
          <a:stretch>
            <a:fillRect/>
          </a:stretch>
        </p:blipFill>
        <p:spPr bwMode="black">
          <a:xfrm>
            <a:off x="1568195" y="589877"/>
            <a:ext cx="1366440" cy="292608"/>
          </a:xfrm>
          <a:prstGeom prst="rect">
            <a:avLst/>
          </a:prstGeom>
        </p:spPr>
      </p:pic>
      <p:pic>
        <p:nvPicPr>
          <p:cNvPr id="23" name="Picture 4" descr="Bell Canada - Wikipedia">
            <a:extLst>
              <a:ext uri="{FF2B5EF4-FFF2-40B4-BE49-F238E27FC236}">
                <a16:creationId xmlns:a16="http://schemas.microsoft.com/office/drawing/2014/main" id="{D56C791F-B339-4A4E-954F-B2676691D6B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2043" y="585789"/>
            <a:ext cx="520521" cy="29669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221A671E-C19A-48C3-A91F-668CCCE5323D}"/>
              </a:ext>
            </a:extLst>
          </p:cNvPr>
          <p:cNvCxnSpPr/>
          <p:nvPr userDrawn="1"/>
        </p:nvCxnSpPr>
        <p:spPr>
          <a:xfrm>
            <a:off x="1342070" y="585789"/>
            <a:ext cx="0" cy="296697"/>
          </a:xfrm>
          <a:prstGeom prst="line">
            <a:avLst/>
          </a:prstGeom>
          <a:ln w="1270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327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32527"/>
          </a:xfrm>
        </p:spPr>
        <p:txBody>
          <a:bodyPr tIns="64008"/>
          <a:lstStyle>
            <a:lvl1pPr>
              <a:defRPr sz="1741"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7585985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4" y="2159576"/>
            <a:ext cx="4158362" cy="964623"/>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94824"/>
          </a:xfrm>
        </p:spPr>
        <p:txBody>
          <a:bodyPr/>
          <a:lstStyle>
            <a:lvl1pPr marL="0" indent="0">
              <a:buNone/>
              <a:defRPr sz="1916">
                <a:latin typeface="+mn-lt"/>
              </a:defRPr>
            </a:lvl1pPr>
            <a:lvl2pPr marL="198999" indent="0">
              <a:buNone/>
              <a:defRPr/>
            </a:lvl2pPr>
            <a:lvl3pPr marL="397999" indent="0">
              <a:buNone/>
              <a:defRPr/>
            </a:lvl3pPr>
            <a:lvl4pPr marL="576269" indent="0">
              <a:buNone/>
              <a:defRPr/>
            </a:lvl4pPr>
            <a:lvl5pPr marL="744866"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1"/>
            <a:ext cx="6858000" cy="6858000"/>
          </a:xfrm>
          <a:blipFill>
            <a:blip r:embed="rId2"/>
            <a:stretch>
              <a:fillRect/>
            </a:stretch>
          </a:blipFill>
        </p:spPr>
        <p:txBody>
          <a:bodyPr lIns="0" tIns="2103120" rIns="0" anchor="t" anchorCtr="0">
            <a:noAutofit/>
          </a:bodyPr>
          <a:lstStyle>
            <a:lvl1pPr marL="0" indent="0" algn="ctr">
              <a:lnSpc>
                <a:spcPct val="100000"/>
              </a:lnSpc>
              <a:buNone/>
              <a:defRPr sz="121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7402861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4" y="2945101"/>
            <a:ext cx="4159950" cy="964623"/>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1"/>
            <a:ext cx="6858000" cy="6858000"/>
          </a:xfrm>
          <a:blipFill>
            <a:blip r:embed="rId2"/>
            <a:stretch>
              <a:fillRect/>
            </a:stretch>
          </a:blipFill>
        </p:spPr>
        <p:txBody>
          <a:bodyPr lIns="0" tIns="2103120" rIns="0" anchor="t" anchorCtr="0">
            <a:noAutofit/>
          </a:bodyPr>
          <a:lstStyle>
            <a:lvl1pPr marL="0" indent="0" algn="ctr">
              <a:lnSpc>
                <a:spcPct val="100000"/>
              </a:lnSpc>
              <a:buNone/>
              <a:defRPr sz="121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52972397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750077"/>
          </a:xfrm>
        </p:spPr>
        <p:txBody>
          <a:bodyPr anchor="t"/>
          <a:lstStyle>
            <a:lvl1pPr>
              <a:defRPr sz="2437"/>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1"/>
            <a:ext cx="6858000" cy="6858000"/>
          </a:xfrm>
          <a:blipFill>
            <a:blip r:embed="rId2"/>
            <a:stretch>
              <a:fillRect/>
            </a:stretch>
          </a:blipFill>
        </p:spPr>
        <p:txBody>
          <a:bodyPr lIns="0" tIns="2103120" rIns="0" anchor="t" anchorCtr="0">
            <a:noAutofit/>
          </a:bodyPr>
          <a:lstStyle>
            <a:lvl1pPr marL="0" indent="0" algn="ctr">
              <a:lnSpc>
                <a:spcPct val="100000"/>
              </a:lnSpc>
              <a:buNone/>
              <a:defRPr sz="1219"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293260799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1"/>
            <a:ext cx="12192000" cy="6858000"/>
          </a:xfrm>
          <a:blipFill>
            <a:blip r:embed="rId2"/>
            <a:stretch>
              <a:fillRect/>
            </a:stretch>
          </a:blipFill>
        </p:spPr>
        <p:txBody>
          <a:bodyPr wrap="none" bIns="2011680" anchor="ctr">
            <a:noAutofit/>
          </a:bodyPr>
          <a:lstStyle>
            <a:lvl1pPr marL="0" indent="0" algn="ctr">
              <a:buNone/>
              <a:defRPr sz="1219"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1"/>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134"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625230428"/>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1"/>
            <a:ext cx="12192000" cy="6858000"/>
          </a:xfrm>
          <a:blipFill>
            <a:blip r:embed="rId2"/>
            <a:stretch>
              <a:fillRect/>
            </a:stretch>
          </a:blipFill>
        </p:spPr>
        <p:txBody>
          <a:bodyPr wrap="none" bIns="2011680" anchor="ctr">
            <a:noAutofit/>
          </a:bodyPr>
          <a:lstStyle>
            <a:lvl1pPr marL="0" indent="0" algn="ctr">
              <a:buNone/>
              <a:defRPr sz="1219"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1"/>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134"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183562452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1"/>
            <a:ext cx="12192000" cy="6858000"/>
          </a:xfrm>
          <a:blipFill>
            <a:blip r:embed="rId2"/>
            <a:stretch>
              <a:fillRect/>
            </a:stretch>
          </a:blipFill>
        </p:spPr>
        <p:txBody>
          <a:bodyPr wrap="none" bIns="2011680" anchor="ctr">
            <a:noAutofit/>
          </a:bodyPr>
          <a:lstStyle>
            <a:lvl1pPr marL="0" indent="0" algn="ctr">
              <a:buNone/>
              <a:defRPr sz="1219"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1" y="1"/>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134"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190937533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4" y="5471971"/>
            <a:ext cx="11018520" cy="48231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219" b="1" dirty="0">
                <a:solidFill>
                  <a:srgbClr val="000000"/>
                </a:solidFill>
              </a:defRPr>
            </a:lvl1pPr>
          </a:lstStyle>
          <a:p>
            <a:pPr marL="198999" lvl="0" indent="-19899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60889657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4" y="902129"/>
            <a:ext cx="11018520" cy="48231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219" b="1" dirty="0">
                <a:solidFill>
                  <a:srgbClr val="000000"/>
                </a:solidFill>
              </a:defRPr>
            </a:lvl1pPr>
          </a:lstStyle>
          <a:p>
            <a:pPr marL="198999" lvl="0" indent="-198999"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124022029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4" y="457200"/>
            <a:ext cx="11018520" cy="482312"/>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241156"/>
          </a:xfrm>
        </p:spPr>
        <p:txBody>
          <a:bodyPr/>
          <a:lstStyle>
            <a:lvl1pPr marL="0" indent="0" algn="l">
              <a:spcBef>
                <a:spcPts val="0"/>
              </a:spcBef>
              <a:buNone/>
              <a:defRPr sz="156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871" b="1" dirty="0">
                <a:solidFill>
                  <a:srgbClr val="000000"/>
                </a:solidFill>
              </a:defRPr>
            </a:lvl1pPr>
          </a:lstStyle>
          <a:p>
            <a:pPr marL="198999" lvl="0" indent="-198999"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241156"/>
          </a:xfrm>
        </p:spPr>
        <p:txBody>
          <a:bodyPr/>
          <a:lstStyle>
            <a:lvl1pPr marL="0" indent="0" algn="l">
              <a:spcBef>
                <a:spcPts val="0"/>
              </a:spcBef>
              <a:buNone/>
              <a:defRPr sz="156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871" b="1" dirty="0">
                <a:solidFill>
                  <a:srgbClr val="000000"/>
                </a:solidFill>
              </a:defRPr>
            </a:lvl1pPr>
          </a:lstStyle>
          <a:p>
            <a:pPr marL="198999" lvl="0" indent="-198999"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21457778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4" y="2568914"/>
            <a:ext cx="4167887" cy="964623"/>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3" y="3962400"/>
            <a:ext cx="4164583" cy="294824"/>
          </a:xfrm>
          <a:noFill/>
        </p:spPr>
        <p:txBody>
          <a:bodyPr wrap="square" lIns="0" tIns="0" rIns="0" bIns="0">
            <a:spAutoFit/>
          </a:bodyPr>
          <a:lstStyle>
            <a:lvl1pPr marL="0" indent="0">
              <a:spcBef>
                <a:spcPts val="0"/>
              </a:spcBef>
              <a:buNone/>
              <a:defRPr sz="1916"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6" name="Picture 5" descr="Two women working in an office.&#10;&#10;">
            <a:extLst>
              <a:ext uri="{FF2B5EF4-FFF2-40B4-BE49-F238E27FC236}">
                <a16:creationId xmlns:a16="http://schemas.microsoft.com/office/drawing/2014/main" id="{73666D3B-9CD2-42EE-B937-0DD8CE1638AA}"/>
              </a:ext>
            </a:extLst>
          </p:cNvPr>
          <p:cNvPicPr>
            <a:picLocks noChangeAspect="1"/>
          </p:cNvPicPr>
          <p:nvPr userDrawn="1"/>
        </p:nvPicPr>
        <p:blipFill rotWithShape="1">
          <a:blip r:embed="rId2"/>
          <a:srcRect l="10963" r="22388"/>
          <a:stretch/>
        </p:blipFill>
        <p:spPr bwMode="ltGray">
          <a:xfrm>
            <a:off x="5334000" y="1"/>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1" y="585788"/>
            <a:ext cx="1366440" cy="292608"/>
          </a:xfrm>
          <a:prstGeom prst="rect">
            <a:avLst/>
          </a:prstGeom>
        </p:spPr>
      </p:pic>
    </p:spTree>
    <p:extLst>
      <p:ext uri="{BB962C8B-B14F-4D97-AF65-F5344CB8AC3E}">
        <p14:creationId xmlns:p14="http://schemas.microsoft.com/office/powerpoint/2010/main" val="1938962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4" y="457200"/>
            <a:ext cx="11018520" cy="482312"/>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41156"/>
          </a:xfrm>
        </p:spPr>
        <p:txBody>
          <a:bodyPr/>
          <a:lstStyle>
            <a:lvl1pPr marL="0" indent="0" algn="l">
              <a:spcBef>
                <a:spcPts val="0"/>
              </a:spcBef>
              <a:buNone/>
              <a:defRPr sz="156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697"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41156"/>
          </a:xfrm>
        </p:spPr>
        <p:txBody>
          <a:bodyPr/>
          <a:lstStyle>
            <a:lvl1pPr marL="0" indent="0" algn="l">
              <a:spcBef>
                <a:spcPts val="0"/>
              </a:spcBef>
              <a:buNone/>
              <a:defRPr sz="1567">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697"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41156"/>
          </a:xfrm>
        </p:spPr>
        <p:txBody>
          <a:bodyPr/>
          <a:lstStyle>
            <a:lvl1pPr marL="0" indent="0" algn="l">
              <a:spcBef>
                <a:spcPts val="0"/>
              </a:spcBef>
              <a:buNone/>
              <a:defRPr sz="156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4"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697"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36776067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4" y="457200"/>
            <a:ext cx="11018520" cy="482312"/>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9"/>
            <a:ext cx="2532888" cy="482312"/>
          </a:xfrm>
        </p:spPr>
        <p:txBody>
          <a:bodyPr/>
          <a:lstStyle>
            <a:lvl1pPr marL="0" indent="0" algn="l">
              <a:spcBef>
                <a:spcPts val="0"/>
              </a:spcBef>
              <a:buNone/>
              <a:defRPr sz="1567">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52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9"/>
            <a:ext cx="2532888" cy="482312"/>
          </a:xfrm>
        </p:spPr>
        <p:txBody>
          <a:bodyPr/>
          <a:lstStyle>
            <a:lvl1pPr marL="0" indent="0" algn="l">
              <a:spcBef>
                <a:spcPts val="0"/>
              </a:spcBef>
              <a:buNone/>
              <a:defRPr sz="1567">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52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5" y="4753939"/>
            <a:ext cx="2532888" cy="482312"/>
          </a:xfrm>
        </p:spPr>
        <p:txBody>
          <a:bodyPr/>
          <a:lstStyle>
            <a:lvl1pPr marL="0" indent="0" algn="l">
              <a:spcBef>
                <a:spcPts val="0"/>
              </a:spcBef>
              <a:buNone/>
              <a:defRPr sz="1567">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5"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522"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1" y="4753939"/>
            <a:ext cx="2532888" cy="482312"/>
          </a:xfrm>
        </p:spPr>
        <p:txBody>
          <a:bodyPr/>
          <a:lstStyle>
            <a:lvl1pPr marL="0" indent="0" algn="l">
              <a:spcBef>
                <a:spcPts val="0"/>
              </a:spcBef>
              <a:buNone/>
              <a:defRPr sz="1567">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1"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522"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11089310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2"/>
            <a:ext cx="3182027" cy="482312"/>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4" y="2309812"/>
            <a:ext cx="7254865" cy="375039"/>
          </a:xfrm>
        </p:spPr>
        <p:txBody>
          <a:bodyPr anchor="t"/>
          <a:lstStyle>
            <a:lvl1pPr marL="0" indent="0">
              <a:spcAft>
                <a:spcPts val="697"/>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7" y="2019300"/>
            <a:ext cx="3182112" cy="0"/>
          </a:xfrm>
          <a:prstGeom prst="line">
            <a:avLst/>
          </a:prstGeom>
          <a:ln w="28575">
            <a:solidFill>
              <a:srgbClr val="0078D4"/>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75596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86257"/>
            <a:ext cx="3182027" cy="482312"/>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39893"/>
            <a:ext cx="6667500" cy="37503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1"/>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293382370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97728"/>
            <a:ext cx="9144000" cy="434093"/>
          </a:xfrm>
          <a:noFill/>
        </p:spPr>
        <p:txBody>
          <a:bodyPr lIns="0" tIns="0" rIns="0" bIns="0" anchor="b" anchorCtr="0">
            <a:spAutoFit/>
          </a:bodyPr>
          <a:lstStyle>
            <a:lvl1pPr algn="l" defTabSz="811965" rtl="0" eaLnBrk="1" latinLnBrk="0" hangingPunct="1">
              <a:lnSpc>
                <a:spcPct val="90000"/>
              </a:lnSpc>
              <a:spcBef>
                <a:spcPct val="0"/>
              </a:spcBef>
              <a:buNone/>
              <a:defRPr lang="en-US" sz="3134" b="0" kern="1200" cap="none" spc="-44" baseline="0" dirty="0">
                <a:ln w="3175">
                  <a:noFill/>
                </a:ln>
                <a:solidFill>
                  <a:srgbClr val="30E5D0"/>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94824"/>
          </a:xfrm>
          <a:noFill/>
        </p:spPr>
        <p:txBody>
          <a:bodyPr lIns="0" tIns="0" rIns="0" bIns="0">
            <a:spAutoFit/>
          </a:bodyPr>
          <a:lstStyle>
            <a:lvl1pPr marL="0" indent="0">
              <a:spcBef>
                <a:spcPts val="0"/>
              </a:spcBef>
              <a:spcAft>
                <a:spcPts val="0"/>
              </a:spcAft>
              <a:buFont typeface="Arial" panose="020B0604020202020204" pitchFamily="34" charset="0"/>
              <a:buNone/>
              <a:defRPr sz="1916"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563406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97728"/>
            <a:ext cx="9144000" cy="434093"/>
          </a:xfrm>
          <a:noFill/>
        </p:spPr>
        <p:txBody>
          <a:bodyPr lIns="0" tIns="0" rIns="0" bIns="0" anchor="b" anchorCtr="0">
            <a:spAutoFit/>
          </a:bodyPr>
          <a:lstStyle>
            <a:lvl1pPr algn="l" defTabSz="811965" rtl="0" eaLnBrk="1" latinLnBrk="0" hangingPunct="1">
              <a:lnSpc>
                <a:spcPct val="90000"/>
              </a:lnSpc>
              <a:spcBef>
                <a:spcPct val="0"/>
              </a:spcBef>
              <a:buNone/>
              <a:defRPr lang="en-US" sz="3134" b="0" kern="1200" cap="none" spc="-44"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94824"/>
          </a:xfrm>
          <a:noFill/>
        </p:spPr>
        <p:txBody>
          <a:bodyPr lIns="0" tIns="0" rIns="0" bIns="0">
            <a:spAutoFit/>
          </a:bodyPr>
          <a:lstStyle>
            <a:lvl1pPr marL="0" indent="0">
              <a:spcBef>
                <a:spcPts val="0"/>
              </a:spcBef>
              <a:spcAft>
                <a:spcPts val="0"/>
              </a:spcAft>
              <a:buFont typeface="Arial" panose="020B0604020202020204" pitchFamily="34" charset="0"/>
              <a:buNone/>
              <a:defRPr sz="1916"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11889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00313"/>
            <a:ext cx="9144000" cy="434093"/>
          </a:xfrm>
          <a:noFill/>
        </p:spPr>
        <p:txBody>
          <a:bodyPr lIns="0" tIns="0" rIns="0" bIns="0" anchor="b" anchorCtr="0">
            <a:spAutoFit/>
          </a:bodyPr>
          <a:lstStyle>
            <a:lvl1pPr algn="l" defTabSz="811965" rtl="0" eaLnBrk="1" latinLnBrk="0" hangingPunct="1">
              <a:lnSpc>
                <a:spcPct val="90000"/>
              </a:lnSpc>
              <a:spcBef>
                <a:spcPct val="0"/>
              </a:spcBef>
              <a:buNone/>
              <a:defRPr lang="en-US" sz="3134" b="0" kern="1200" cap="none" spc="-44" baseline="0" dirty="0">
                <a:ln w="3175">
                  <a:noFill/>
                </a:ln>
                <a:solidFill>
                  <a:srgbClr val="30E5D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14628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100313"/>
            <a:ext cx="9144000" cy="434093"/>
          </a:xfrm>
          <a:noFill/>
        </p:spPr>
        <p:txBody>
          <a:bodyPr lIns="0" tIns="0" rIns="0" bIns="0" anchor="b" anchorCtr="0">
            <a:spAutoFit/>
          </a:bodyPr>
          <a:lstStyle>
            <a:lvl1pPr algn="l" defTabSz="811965" rtl="0" eaLnBrk="1" latinLnBrk="0" hangingPunct="1">
              <a:lnSpc>
                <a:spcPct val="90000"/>
              </a:lnSpc>
              <a:spcBef>
                <a:spcPct val="0"/>
              </a:spcBef>
              <a:buNone/>
              <a:defRPr lang="en-US" sz="3134" b="0" kern="1200" cap="none" spc="-44"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84447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35980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58580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3051464"/>
            <a:ext cx="9144000" cy="482312"/>
          </a:xfrm>
          <a:noFill/>
        </p:spPr>
        <p:txBody>
          <a:bodyPr lIns="0" tIns="0" rIns="0" bIns="0" anchor="b" anchorCtr="0">
            <a:spAutoFit/>
          </a:bodyPr>
          <a:lstStyle>
            <a:lvl1pPr>
              <a:defRPr sz="3134" spc="-44" baseline="0">
                <a:solidFill>
                  <a:srgbClr val="30E5D0"/>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94824"/>
          </a:xfrm>
          <a:noFill/>
        </p:spPr>
        <p:txBody>
          <a:bodyPr wrap="square" lIns="0" tIns="0" rIns="0" bIns="0">
            <a:spAutoFit/>
          </a:bodyPr>
          <a:lstStyle>
            <a:lvl1pPr marL="0" indent="0">
              <a:spcBef>
                <a:spcPts val="0"/>
              </a:spcBef>
              <a:buNone/>
              <a:defRPr sz="1916"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685964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4" y="1436689"/>
            <a:ext cx="11018520" cy="1661224"/>
          </a:xfrm>
        </p:spPr>
        <p:txBody>
          <a:bodyPr/>
          <a:lstStyle>
            <a:lvl1pPr marL="0" indent="0">
              <a:buNone/>
              <a:defRPr sz="2437">
                <a:solidFill>
                  <a:schemeClr val="tx1"/>
                </a:solidFill>
                <a:latin typeface="Consolas" panose="020B0609020204030204" pitchFamily="49" charset="0"/>
                <a:cs typeface="Consolas" panose="020B0609020204030204" pitchFamily="49" charset="0"/>
              </a:defRPr>
            </a:lvl1pPr>
            <a:lvl2pPr marL="301679" indent="0">
              <a:buNone/>
              <a:defRPr sz="2090">
                <a:solidFill>
                  <a:schemeClr val="tx1"/>
                </a:solidFill>
                <a:latin typeface="Consolas" panose="020B0609020204030204" pitchFamily="49" charset="0"/>
                <a:cs typeface="Consolas" panose="020B0609020204030204" pitchFamily="49" charset="0"/>
              </a:defRPr>
            </a:lvl2pPr>
            <a:lvl3pPr marL="508908" indent="0">
              <a:buNone/>
              <a:defRPr sz="1741">
                <a:solidFill>
                  <a:schemeClr val="tx1"/>
                </a:solidFill>
                <a:latin typeface="Consolas" panose="020B0609020204030204" pitchFamily="49" charset="0"/>
                <a:cs typeface="Consolas" panose="020B0609020204030204" pitchFamily="49" charset="0"/>
              </a:defRPr>
            </a:lvl3pPr>
            <a:lvl4pPr marL="709088" indent="0">
              <a:buNone/>
              <a:defRPr sz="1567">
                <a:solidFill>
                  <a:schemeClr val="tx1"/>
                </a:solidFill>
                <a:latin typeface="Consolas" panose="020B0609020204030204" pitchFamily="49" charset="0"/>
                <a:cs typeface="Consolas" panose="020B0609020204030204" pitchFamily="49" charset="0"/>
              </a:defRPr>
            </a:lvl4pPr>
            <a:lvl5pPr marL="914907" indent="0">
              <a:buNone/>
              <a:defRPr sz="1567">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07394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1" y="6175295"/>
            <a:ext cx="4482124" cy="93744"/>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811571" eaLnBrk="0" hangingPunct="0"/>
            <a:r>
              <a:rPr lang="en-US" sz="609">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8"/>
            <a:ext cx="1366245" cy="292608"/>
          </a:xfrm>
          <a:prstGeom prst="rect">
            <a:avLst/>
          </a:prstGeom>
        </p:spPr>
      </p:pic>
    </p:spTree>
    <p:extLst>
      <p:ext uri="{BB962C8B-B14F-4D97-AF65-F5344CB8AC3E}">
        <p14:creationId xmlns:p14="http://schemas.microsoft.com/office/powerpoint/2010/main" val="24111843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9"/>
            <a:ext cx="11018838" cy="1929182"/>
          </a:xfrm>
        </p:spPr>
        <p:txBody>
          <a:bodyPr>
            <a:spAutoFit/>
          </a:bodyPr>
          <a:lstStyle>
            <a:lvl1pPr>
              <a:defRPr sz="3134">
                <a:latin typeface="+mn-lt"/>
              </a:defRPr>
            </a:lvl1pPr>
            <a:lvl2pPr>
              <a:defRPr sz="2437">
                <a:latin typeface="+mn-lt"/>
              </a:defRPr>
            </a:lvl2pPr>
            <a:lvl3pPr>
              <a:defRPr sz="2090">
                <a:latin typeface="+mn-lt"/>
              </a:defRPr>
            </a:lvl3pPr>
            <a:lvl4pPr>
              <a:defRPr sz="1741">
                <a:latin typeface="+mn-lt"/>
              </a:defRPr>
            </a:lvl4pPr>
            <a:lvl5pPr>
              <a:defRPr sz="15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221" spc="-45"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347978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B261-C839-433B-9392-9F2254CA9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400E92-10F6-43F2-97F5-3DF35A0980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061D615-976A-4557-8B59-F1B941D2DAF7}"/>
              </a:ext>
            </a:extLst>
          </p:cNvPr>
          <p:cNvSpPr>
            <a:spLocks noGrp="1"/>
          </p:cNvSpPr>
          <p:nvPr>
            <p:ph type="dt" sz="half" idx="10"/>
          </p:nvPr>
        </p:nvSpPr>
        <p:spPr/>
        <p:txBody>
          <a:bodyPr/>
          <a:lstStyle/>
          <a:p>
            <a:fld id="{1E6860D9-D6A3-4042-90D8-3CED1D349778}" type="datetimeFigureOut">
              <a:rPr lang="en-CA" smtClean="0"/>
              <a:t>2023-04-15</a:t>
            </a:fld>
            <a:endParaRPr lang="en-CA"/>
          </a:p>
        </p:txBody>
      </p:sp>
      <p:sp>
        <p:nvSpPr>
          <p:cNvPr id="5" name="Footer Placeholder 4">
            <a:extLst>
              <a:ext uri="{FF2B5EF4-FFF2-40B4-BE49-F238E27FC236}">
                <a16:creationId xmlns:a16="http://schemas.microsoft.com/office/drawing/2014/main" id="{BF52CDA1-B83B-45D0-BC15-E8C81119141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3A6866F-DD43-4C34-AB6E-6EEDBAC5C91F}"/>
              </a:ext>
            </a:extLst>
          </p:cNvPr>
          <p:cNvSpPr>
            <a:spLocks noGrp="1"/>
          </p:cNvSpPr>
          <p:nvPr>
            <p:ph type="sldNum" sz="quarter" idx="12"/>
          </p:nvPr>
        </p:nvSpPr>
        <p:spPr/>
        <p:txBody>
          <a:bodyPr/>
          <a:lstStyle/>
          <a:p>
            <a:fld id="{5C5667A9-B547-45B3-85CE-D0DF93A1BAE1}" type="slidenum">
              <a:rPr lang="en-CA" smtClean="0"/>
              <a:t>‹#›</a:t>
            </a:fld>
            <a:endParaRPr lang="en-CA"/>
          </a:p>
        </p:txBody>
      </p:sp>
    </p:spTree>
    <p:extLst>
      <p:ext uri="{BB962C8B-B14F-4D97-AF65-F5344CB8AC3E}">
        <p14:creationId xmlns:p14="http://schemas.microsoft.com/office/powerpoint/2010/main" val="1690546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18" name="Picture 17" descr="Learning event illustration dark">
            <a:extLst>
              <a:ext uri="{FF2B5EF4-FFF2-40B4-BE49-F238E27FC236}">
                <a16:creationId xmlns:a16="http://schemas.microsoft.com/office/drawing/2014/main" id="{9F489823-594C-447C-ADC1-40554BBC70C7}"/>
              </a:ext>
            </a:extLst>
          </p:cNvPr>
          <p:cNvPicPr>
            <a:picLocks noChangeAspect="1"/>
          </p:cNvPicPr>
          <p:nvPr userDrawn="1"/>
        </p:nvPicPr>
        <p:blipFill>
          <a:blip r:embed="rId2"/>
          <a:stretch>
            <a:fillRect/>
          </a:stretch>
        </p:blipFill>
        <p:spPr>
          <a:xfrm>
            <a:off x="0" y="1"/>
            <a:ext cx="12192000" cy="6857999"/>
          </a:xfrm>
          <a:prstGeom prst="rect">
            <a:avLst/>
          </a:prstGeom>
        </p:spPr>
      </p:pic>
      <p:pic>
        <p:nvPicPr>
          <p:cNvPr id="3" name="MS logo white - EMF" descr="Microsoft logo white text version">
            <a:extLst>
              <a:ext uri="{FF2B5EF4-FFF2-40B4-BE49-F238E27FC236}">
                <a16:creationId xmlns:a16="http://schemas.microsoft.com/office/drawing/2014/main" id="{A0263815-BFDD-470B-8D0A-54991A418EAA}"/>
              </a:ext>
            </a:extLst>
          </p:cNvPr>
          <p:cNvPicPr>
            <a:picLocks noChangeAspect="1"/>
          </p:cNvPicPr>
          <p:nvPr userDrawn="1"/>
        </p:nvPicPr>
        <p:blipFill>
          <a:blip r:embed="rId3"/>
          <a:stretch>
            <a:fillRect/>
          </a:stretch>
        </p:blipFill>
        <p:spPr bwMode="white">
          <a:xfrm>
            <a:off x="584201" y="585789"/>
            <a:ext cx="1366245" cy="292608"/>
          </a:xfrm>
          <a:prstGeom prst="rect">
            <a:avLst/>
          </a:prstGeom>
        </p:spPr>
      </p:pic>
      <p:pic>
        <p:nvPicPr>
          <p:cNvPr id="16" name="Picture 15" descr="Microsoft Build logo white version">
            <a:extLst>
              <a:ext uri="{FF2B5EF4-FFF2-40B4-BE49-F238E27FC236}">
                <a16:creationId xmlns:a16="http://schemas.microsoft.com/office/drawing/2014/main" id="{2A31416C-EA93-4321-8358-0EEBCBF50E56}"/>
              </a:ext>
            </a:extLst>
          </p:cNvPr>
          <p:cNvPicPr>
            <a:picLocks noChangeAspect="1"/>
          </p:cNvPicPr>
          <p:nvPr userDrawn="1"/>
        </p:nvPicPr>
        <p:blipFill>
          <a:blip r:embed="rId4"/>
          <a:stretch>
            <a:fillRect/>
          </a:stretch>
        </p:blipFill>
        <p:spPr>
          <a:xfrm>
            <a:off x="584201" y="2954390"/>
            <a:ext cx="4070350" cy="482325"/>
          </a:xfrm>
          <a:prstGeom prst="rect">
            <a:avLst/>
          </a:prstGeom>
        </p:spPr>
      </p:pic>
    </p:spTree>
    <p:extLst>
      <p:ext uri="{BB962C8B-B14F-4D97-AF65-F5344CB8AC3E}">
        <p14:creationId xmlns:p14="http://schemas.microsoft.com/office/powerpoint/2010/main" val="35451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p:bg>
      <p:bgPr>
        <a:solidFill>
          <a:srgbClr val="1B1A2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pic>
        <p:nvPicPr>
          <p:cNvPr id="6" name="Picture 5">
            <a:extLst>
              <a:ext uri="{FF2B5EF4-FFF2-40B4-BE49-F238E27FC236}">
                <a16:creationId xmlns:a16="http://schemas.microsoft.com/office/drawing/2014/main" id="{AAFC6425-B97B-42B1-B100-08FF86FF19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27282"/>
            <a:ext cx="12192000" cy="3030718"/>
          </a:xfrm>
          <a:prstGeom prst="rect">
            <a:avLst/>
          </a:prstGeom>
        </p:spPr>
      </p:pic>
    </p:spTree>
    <p:extLst>
      <p:ext uri="{BB962C8B-B14F-4D97-AF65-F5344CB8AC3E}">
        <p14:creationId xmlns:p14="http://schemas.microsoft.com/office/powerpoint/2010/main" val="4063411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1186483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05548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16376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34541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3051464"/>
            <a:ext cx="9144000" cy="482312"/>
          </a:xfrm>
          <a:noFill/>
        </p:spPr>
        <p:txBody>
          <a:bodyPr lIns="0" tIns="0" rIns="0" bIns="0" anchor="b" anchorCtr="0">
            <a:spAutoFit/>
          </a:bodyPr>
          <a:lstStyle>
            <a:lvl1pPr>
              <a:defRPr sz="3134" spc="-44"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94824"/>
          </a:xfrm>
          <a:noFill/>
        </p:spPr>
        <p:txBody>
          <a:bodyPr wrap="square" lIns="0" tIns="0" rIns="0" bIns="0">
            <a:spAutoFit/>
          </a:bodyPr>
          <a:lstStyle>
            <a:lvl1pPr marL="0" indent="0">
              <a:spcBef>
                <a:spcPts val="0"/>
              </a:spcBef>
              <a:buNone/>
              <a:defRPr sz="1916"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1" y="585788"/>
            <a:ext cx="1366440" cy="292608"/>
          </a:xfrm>
          <a:prstGeom prst="rect">
            <a:avLst/>
          </a:prstGeom>
        </p:spPr>
      </p:pic>
    </p:spTree>
    <p:extLst>
      <p:ext uri="{BB962C8B-B14F-4D97-AF65-F5344CB8AC3E}">
        <p14:creationId xmlns:p14="http://schemas.microsoft.com/office/powerpoint/2010/main" val="6293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065355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110271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79"/>
            <a:ext cx="4158362" cy="110812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0076495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3"/>
            <a:ext cx="4159950" cy="1108121"/>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9335313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79739"/>
            <a:ext cx="4163125" cy="861803"/>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33035395"/>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384544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2"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023562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9485532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7"/>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13657311"/>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6"/>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3718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4040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299090066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822488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0404364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5333442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3"/>
            <a:ext cx="3182027" cy="554061"/>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4" y="2309812"/>
            <a:ext cx="7254865" cy="430901"/>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835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383"/>
            <a:ext cx="3182027" cy="55406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2150010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D83B0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351972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08669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731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3368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3408">
          <p15:clr>
            <a:srgbClr val="5ACBF0"/>
          </p15:clr>
        </p15:guide>
        <p15:guide id="32" orient="horz" pos="3040">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6424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1"/>
            <a:ext cx="11018520" cy="1404039"/>
          </a:xfrm>
        </p:spPr>
        <p:txBody>
          <a:bodyPr wrap="square">
            <a:spAutoFit/>
          </a:bodyPr>
          <a:lstStyle>
            <a:lvl1pPr marL="0" indent="0">
              <a:buNone/>
              <a:defRPr/>
            </a:lvl1pPr>
            <a:lvl2pPr marL="198999" indent="0">
              <a:buNone/>
              <a:defRPr/>
            </a:lvl2pPr>
            <a:lvl3pPr marL="397999" indent="0">
              <a:buNone/>
              <a:defRPr/>
            </a:lvl3pPr>
            <a:lvl4pPr marL="596998" indent="0">
              <a:buNone/>
              <a:defRPr/>
            </a:lvl4pPr>
            <a:lvl5pPr marL="79599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0725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Docs Slide">
    <p:bg>
      <p:bgRef idx="1001">
        <a:schemeClr val="bg1"/>
      </p:bgRef>
    </p:bg>
    <p:spTree>
      <p:nvGrpSpPr>
        <p:cNvPr id="1" name=""/>
        <p:cNvGrpSpPr/>
        <p:nvPr/>
      </p:nvGrpSpPr>
      <p:grpSpPr>
        <a:xfrm>
          <a:off x="0" y="0"/>
          <a:ext cx="0" cy="0"/>
          <a:chOff x="0" y="0"/>
          <a:chExt cx="0" cy="0"/>
        </a:xfrm>
      </p:grpSpPr>
      <p:pic>
        <p:nvPicPr>
          <p:cNvPr id="4" name="Picture 3" descr="Microsoft Docs designed image">
            <a:extLst>
              <a:ext uri="{FF2B5EF4-FFF2-40B4-BE49-F238E27FC236}">
                <a16:creationId xmlns:a16="http://schemas.microsoft.com/office/drawing/2014/main" id="{EA167EEA-EE7A-454E-B4B3-E604500644F7}"/>
              </a:ext>
            </a:extLst>
          </p:cNvPr>
          <p:cNvPicPr>
            <a:picLocks noChangeAspect="1"/>
          </p:cNvPicPr>
          <p:nvPr userDrawn="1"/>
        </p:nvPicPr>
        <p:blipFill>
          <a:blip r:embed="rId2"/>
          <a:srcRect/>
          <a:stretch/>
        </p:blipFill>
        <p:spPr>
          <a:xfrm>
            <a:off x="1235" y="28"/>
            <a:ext cx="12189531" cy="6857944"/>
          </a:xfrm>
          <a:prstGeom prst="rect">
            <a:avLst/>
          </a:prstGeom>
        </p:spPr>
      </p:pic>
      <p:sp>
        <p:nvSpPr>
          <p:cNvPr id="5" name="TextBox 4">
            <a:extLst>
              <a:ext uri="{FF2B5EF4-FFF2-40B4-BE49-F238E27FC236}">
                <a16:creationId xmlns:a16="http://schemas.microsoft.com/office/drawing/2014/main" id="{E1F1A887-38C4-4C02-82FA-64B871B73F5D}"/>
              </a:ext>
            </a:extLst>
          </p:cNvPr>
          <p:cNvSpPr txBox="1"/>
          <p:nvPr userDrawn="1"/>
        </p:nvSpPr>
        <p:spPr>
          <a:xfrm>
            <a:off x="584199" y="1343771"/>
            <a:ext cx="2573590" cy="307777"/>
          </a:xfrm>
          <a:prstGeom prst="rect">
            <a:avLst/>
          </a:prstGeom>
          <a:noFill/>
        </p:spPr>
        <p:txBody>
          <a:bodyPr wrap="none" lIns="0" tIns="0" rIns="0" bIns="0" rtlCol="0">
            <a:spAutoFit/>
          </a:bodyPr>
          <a:lstStyle/>
          <a:p>
            <a:pPr algn="l"/>
            <a:r>
              <a:rPr lang="en-US" sz="2000"/>
              <a:t>Guidance from experts</a:t>
            </a:r>
          </a:p>
        </p:txBody>
      </p:sp>
      <p:sp>
        <p:nvSpPr>
          <p:cNvPr id="6" name="TextBox 5">
            <a:extLst>
              <a:ext uri="{FF2B5EF4-FFF2-40B4-BE49-F238E27FC236}">
                <a16:creationId xmlns:a16="http://schemas.microsoft.com/office/drawing/2014/main" id="{F608C966-9C01-420D-9421-F06308E4D30D}"/>
              </a:ext>
            </a:extLst>
          </p:cNvPr>
          <p:cNvSpPr txBox="1"/>
          <p:nvPr userDrawn="1"/>
        </p:nvSpPr>
        <p:spPr>
          <a:xfrm>
            <a:off x="536495" y="1585528"/>
            <a:ext cx="4037003" cy="723275"/>
          </a:xfrm>
          <a:prstGeom prst="rect">
            <a:avLst/>
          </a:prstGeom>
          <a:noFill/>
        </p:spPr>
        <p:txBody>
          <a:bodyPr wrap="none" lIns="0" tIns="0" rIns="0" bIns="0" rtlCol="0">
            <a:spAutoFit/>
          </a:bodyPr>
          <a:lstStyle/>
          <a:p>
            <a:pPr algn="l" defTabSz="932563"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Docs</a:t>
            </a:r>
          </a:p>
        </p:txBody>
      </p:sp>
      <p:sp>
        <p:nvSpPr>
          <p:cNvPr id="7" name="TextBox 6">
            <a:extLst>
              <a:ext uri="{FF2B5EF4-FFF2-40B4-BE49-F238E27FC236}">
                <a16:creationId xmlns:a16="http://schemas.microsoft.com/office/drawing/2014/main" id="{38448A4D-6115-4051-A850-90129259A419}"/>
              </a:ext>
            </a:extLst>
          </p:cNvPr>
          <p:cNvSpPr txBox="1"/>
          <p:nvPr userDrawn="1"/>
        </p:nvSpPr>
        <p:spPr>
          <a:xfrm>
            <a:off x="584201" y="2543474"/>
            <a:ext cx="3129255" cy="615553"/>
          </a:xfrm>
          <a:prstGeom prst="rect">
            <a:avLst/>
          </a:prstGeom>
          <a:noFill/>
        </p:spPr>
        <p:txBody>
          <a:bodyPr wrap="none" lIns="0" tIns="0" rIns="0" bIns="0" rtlCol="0">
            <a:spAutoFit/>
          </a:bodyPr>
          <a:lstStyle/>
          <a:p>
            <a:pPr algn="l"/>
            <a:r>
              <a:rPr lang="en-US" sz="2000"/>
              <a:t>Explore overviews, tutorials,</a:t>
            </a:r>
            <a:br>
              <a:rPr lang="en-US" sz="2000"/>
            </a:br>
            <a:r>
              <a:rPr lang="en-US" sz="2000"/>
              <a:t>code samples, and more.</a:t>
            </a:r>
          </a:p>
        </p:txBody>
      </p:sp>
    </p:spTree>
    <p:extLst>
      <p:ext uri="{BB962C8B-B14F-4D97-AF65-F5344CB8AC3E}">
        <p14:creationId xmlns:p14="http://schemas.microsoft.com/office/powerpoint/2010/main" val="106432882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crosoft Learn Slide">
    <p:bg>
      <p:bgRef idx="1001">
        <a:schemeClr val="bg1"/>
      </p:bgRef>
    </p:bg>
    <p:spTree>
      <p:nvGrpSpPr>
        <p:cNvPr id="1" name=""/>
        <p:cNvGrpSpPr/>
        <p:nvPr/>
      </p:nvGrpSpPr>
      <p:grpSpPr>
        <a:xfrm>
          <a:off x="0" y="0"/>
          <a:ext cx="0" cy="0"/>
          <a:chOff x="0" y="0"/>
          <a:chExt cx="0" cy="0"/>
        </a:xfrm>
      </p:grpSpPr>
      <p:pic>
        <p:nvPicPr>
          <p:cNvPr id="8" name="Picture 7" descr="Microsoft Learn designed image">
            <a:extLst>
              <a:ext uri="{FF2B5EF4-FFF2-40B4-BE49-F238E27FC236}">
                <a16:creationId xmlns:a16="http://schemas.microsoft.com/office/drawing/2014/main" id="{D2D8958E-75D9-4C3C-A304-ADF13889AFAF}"/>
              </a:ext>
            </a:extLst>
          </p:cNvPr>
          <p:cNvPicPr>
            <a:picLocks noChangeAspect="1"/>
          </p:cNvPicPr>
          <p:nvPr userDrawn="1"/>
        </p:nvPicPr>
        <p:blipFill>
          <a:blip r:embed="rId2"/>
          <a:srcRect/>
          <a:stretch/>
        </p:blipFill>
        <p:spPr>
          <a:xfrm>
            <a:off x="1235" y="29"/>
            <a:ext cx="12189531" cy="6857943"/>
          </a:xfrm>
          <a:prstGeom prst="rect">
            <a:avLst/>
          </a:prstGeom>
        </p:spPr>
      </p:pic>
      <p:sp>
        <p:nvSpPr>
          <p:cNvPr id="5" name="TextBox 4">
            <a:extLst>
              <a:ext uri="{FF2B5EF4-FFF2-40B4-BE49-F238E27FC236}">
                <a16:creationId xmlns:a16="http://schemas.microsoft.com/office/drawing/2014/main" id="{3269015F-F9FA-45D0-9875-76E8D4B72024}"/>
              </a:ext>
            </a:extLst>
          </p:cNvPr>
          <p:cNvSpPr txBox="1"/>
          <p:nvPr userDrawn="1"/>
        </p:nvSpPr>
        <p:spPr>
          <a:xfrm>
            <a:off x="584200" y="1343771"/>
            <a:ext cx="1484189" cy="307777"/>
          </a:xfrm>
          <a:prstGeom prst="rect">
            <a:avLst/>
          </a:prstGeom>
          <a:noFill/>
        </p:spPr>
        <p:txBody>
          <a:bodyPr wrap="none" lIns="0" tIns="0" rIns="0" bIns="0" rtlCol="0">
            <a:spAutoFit/>
          </a:bodyPr>
          <a:lstStyle/>
          <a:p>
            <a:pPr algn="l"/>
            <a:r>
              <a:rPr lang="en-US" sz="2000"/>
              <a:t>Keep on with</a:t>
            </a:r>
          </a:p>
        </p:txBody>
      </p:sp>
      <p:sp>
        <p:nvSpPr>
          <p:cNvPr id="6" name="TextBox 5">
            <a:extLst>
              <a:ext uri="{FF2B5EF4-FFF2-40B4-BE49-F238E27FC236}">
                <a16:creationId xmlns:a16="http://schemas.microsoft.com/office/drawing/2014/main" id="{793B3EBE-816B-4EC1-8B80-3ABC61BDA4CA}"/>
              </a:ext>
            </a:extLst>
          </p:cNvPr>
          <p:cNvSpPr txBox="1"/>
          <p:nvPr userDrawn="1"/>
        </p:nvSpPr>
        <p:spPr>
          <a:xfrm>
            <a:off x="536496" y="1585528"/>
            <a:ext cx="4197303" cy="723275"/>
          </a:xfrm>
          <a:prstGeom prst="rect">
            <a:avLst/>
          </a:prstGeom>
          <a:noFill/>
        </p:spPr>
        <p:txBody>
          <a:bodyPr wrap="none" lIns="0" tIns="0" rIns="0" bIns="0" rtlCol="0">
            <a:spAutoFit/>
          </a:bodyPr>
          <a:lstStyle/>
          <a:p>
            <a:pPr algn="l" defTabSz="932563"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Microsoft Learn</a:t>
            </a:r>
          </a:p>
        </p:txBody>
      </p:sp>
      <p:sp>
        <p:nvSpPr>
          <p:cNvPr id="7" name="TextBox 6">
            <a:extLst>
              <a:ext uri="{FF2B5EF4-FFF2-40B4-BE49-F238E27FC236}">
                <a16:creationId xmlns:a16="http://schemas.microsoft.com/office/drawing/2014/main" id="{6DD9857E-C81E-4190-B2DB-09F73AC88071}"/>
              </a:ext>
            </a:extLst>
          </p:cNvPr>
          <p:cNvSpPr txBox="1"/>
          <p:nvPr userDrawn="1"/>
        </p:nvSpPr>
        <p:spPr>
          <a:xfrm>
            <a:off x="584200" y="2543473"/>
            <a:ext cx="3331489" cy="923330"/>
          </a:xfrm>
          <a:prstGeom prst="rect">
            <a:avLst/>
          </a:prstGeom>
          <a:noFill/>
        </p:spPr>
        <p:txBody>
          <a:bodyPr wrap="none" lIns="0" tIns="0" rIns="0" bIns="0" rtlCol="0">
            <a:spAutoFit/>
          </a:bodyPr>
          <a:lstStyle/>
          <a:p>
            <a:pPr algn="l"/>
            <a:r>
              <a:rPr lang="en-US" sz="2000"/>
              <a:t>Complete interactive learning</a:t>
            </a:r>
            <a:br>
              <a:rPr lang="en-US" sz="2000"/>
            </a:br>
            <a:r>
              <a:rPr lang="en-US" sz="2000"/>
              <a:t>exercises, watch videos, and</a:t>
            </a:r>
            <a:br>
              <a:rPr lang="en-US" sz="2000"/>
            </a:br>
            <a:r>
              <a:rPr lang="en-US" sz="2000"/>
              <a:t>apply your new skills.</a:t>
            </a:r>
          </a:p>
        </p:txBody>
      </p:sp>
    </p:spTree>
    <p:extLst>
      <p:ext uri="{BB962C8B-B14F-4D97-AF65-F5344CB8AC3E}">
        <p14:creationId xmlns:p14="http://schemas.microsoft.com/office/powerpoint/2010/main" val="8706786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icrosoft Learn Certifications Slide">
    <p:bg>
      <p:bgRef idx="1001">
        <a:schemeClr val="bg1"/>
      </p:bgRef>
    </p:bg>
    <p:spTree>
      <p:nvGrpSpPr>
        <p:cNvPr id="1" name=""/>
        <p:cNvGrpSpPr/>
        <p:nvPr/>
      </p:nvGrpSpPr>
      <p:grpSpPr>
        <a:xfrm>
          <a:off x="0" y="0"/>
          <a:ext cx="0" cy="0"/>
          <a:chOff x="0" y="0"/>
          <a:chExt cx="0" cy="0"/>
        </a:xfrm>
      </p:grpSpPr>
      <p:pic>
        <p:nvPicPr>
          <p:cNvPr id="7" name="Picture 6" descr="Microsoft Learn Cert designed image">
            <a:extLst>
              <a:ext uri="{FF2B5EF4-FFF2-40B4-BE49-F238E27FC236}">
                <a16:creationId xmlns:a16="http://schemas.microsoft.com/office/drawing/2014/main" id="{95701246-22BD-4FC5-AEB9-B37045FE5421}"/>
              </a:ext>
            </a:extLst>
          </p:cNvPr>
          <p:cNvPicPr>
            <a:picLocks noChangeAspect="1"/>
          </p:cNvPicPr>
          <p:nvPr userDrawn="1"/>
        </p:nvPicPr>
        <p:blipFill>
          <a:blip r:embed="rId2"/>
          <a:srcRect/>
          <a:stretch/>
        </p:blipFill>
        <p:spPr>
          <a:xfrm>
            <a:off x="1235" y="29"/>
            <a:ext cx="12189531" cy="6857943"/>
          </a:xfrm>
          <a:prstGeom prst="rect">
            <a:avLst/>
          </a:prstGeom>
        </p:spPr>
      </p:pic>
      <p:sp>
        <p:nvSpPr>
          <p:cNvPr id="9" name="TextBox 8">
            <a:extLst>
              <a:ext uri="{FF2B5EF4-FFF2-40B4-BE49-F238E27FC236}">
                <a16:creationId xmlns:a16="http://schemas.microsoft.com/office/drawing/2014/main" id="{7F5026E7-6F58-4D63-BD7D-C09303FC5AB6}"/>
              </a:ext>
            </a:extLst>
          </p:cNvPr>
          <p:cNvSpPr txBox="1"/>
          <p:nvPr userDrawn="1"/>
        </p:nvSpPr>
        <p:spPr>
          <a:xfrm>
            <a:off x="584200" y="4543952"/>
            <a:ext cx="3927807" cy="553998"/>
          </a:xfrm>
          <a:prstGeom prst="rect">
            <a:avLst/>
          </a:prstGeom>
          <a:noFill/>
        </p:spPr>
        <p:txBody>
          <a:bodyPr wrap="none" lIns="0" tIns="0" rIns="0" bIns="0" rtlCol="0">
            <a:spAutoFit/>
          </a:bodyPr>
          <a:lstStyle/>
          <a:p>
            <a:pPr algn="l"/>
            <a:r>
              <a:rPr lang="en-US" sz="1800" kern="1200">
                <a:solidFill>
                  <a:schemeClr val="tx1"/>
                </a:solidFill>
                <a:effectLst/>
                <a:latin typeface="+mn-lt"/>
                <a:ea typeface="+mn-ea"/>
                <a:cs typeface="+mn-cs"/>
              </a:rPr>
              <a:t>Validate your technical knowledge</a:t>
            </a:r>
            <a:br>
              <a:rPr lang="en-US" sz="1800" kern="1200">
                <a:solidFill>
                  <a:schemeClr val="tx1"/>
                </a:solidFill>
                <a:effectLst/>
                <a:latin typeface="+mn-lt"/>
                <a:ea typeface="+mn-ea"/>
                <a:cs typeface="+mn-cs"/>
              </a:rPr>
            </a:br>
            <a:r>
              <a:rPr lang="en-US" sz="1800" kern="1200">
                <a:solidFill>
                  <a:schemeClr val="tx1"/>
                </a:solidFill>
                <a:effectLst/>
                <a:latin typeface="+mn-lt"/>
                <a:ea typeface="+mn-ea"/>
                <a:cs typeface="+mn-cs"/>
              </a:rPr>
              <a:t>and ability with Microsoft Certification.</a:t>
            </a:r>
            <a:endParaRPr lang="en-US" sz="2000"/>
          </a:p>
        </p:txBody>
      </p:sp>
      <p:sp>
        <p:nvSpPr>
          <p:cNvPr id="5" name="TextBox 4">
            <a:extLst>
              <a:ext uri="{FF2B5EF4-FFF2-40B4-BE49-F238E27FC236}">
                <a16:creationId xmlns:a16="http://schemas.microsoft.com/office/drawing/2014/main" id="{8BD4FA4B-9954-4449-BBF7-7F953C70D1C0}"/>
              </a:ext>
            </a:extLst>
          </p:cNvPr>
          <p:cNvSpPr txBox="1"/>
          <p:nvPr userDrawn="1"/>
        </p:nvSpPr>
        <p:spPr>
          <a:xfrm>
            <a:off x="584200" y="1343771"/>
            <a:ext cx="2176173" cy="307777"/>
          </a:xfrm>
          <a:prstGeom prst="rect">
            <a:avLst/>
          </a:prstGeom>
          <a:noFill/>
        </p:spPr>
        <p:txBody>
          <a:bodyPr wrap="none" lIns="0" tIns="0" rIns="0" bIns="0" rtlCol="0">
            <a:spAutoFit/>
          </a:bodyPr>
          <a:lstStyle/>
          <a:p>
            <a:pPr algn="l"/>
            <a:r>
              <a:rPr lang="en-US" sz="2000"/>
              <a:t>On Microsoft Learn</a:t>
            </a:r>
          </a:p>
        </p:txBody>
      </p:sp>
      <p:sp>
        <p:nvSpPr>
          <p:cNvPr id="6" name="TextBox 5">
            <a:extLst>
              <a:ext uri="{FF2B5EF4-FFF2-40B4-BE49-F238E27FC236}">
                <a16:creationId xmlns:a16="http://schemas.microsoft.com/office/drawing/2014/main" id="{EA937DE2-466B-46CA-A4A2-781F75E07890}"/>
              </a:ext>
            </a:extLst>
          </p:cNvPr>
          <p:cNvSpPr txBox="1"/>
          <p:nvPr userDrawn="1"/>
        </p:nvSpPr>
        <p:spPr>
          <a:xfrm>
            <a:off x="536495" y="1585528"/>
            <a:ext cx="3531159" cy="723275"/>
          </a:xfrm>
          <a:prstGeom prst="rect">
            <a:avLst/>
          </a:prstGeom>
          <a:noFill/>
        </p:spPr>
        <p:txBody>
          <a:bodyPr wrap="none" lIns="0" tIns="0" rIns="0" bIns="0" rtlCol="0">
            <a:spAutoFit/>
          </a:bodyPr>
          <a:lstStyle/>
          <a:p>
            <a:pPr algn="l" defTabSz="932563" rtl="0" eaLnBrk="1" latinLnBrk="0" hangingPunct="1">
              <a:lnSpc>
                <a:spcPct val="100000"/>
              </a:lnSpc>
              <a:spcBef>
                <a:spcPct val="0"/>
              </a:spcBef>
              <a:buNone/>
            </a:pPr>
            <a:r>
              <a:rPr lang="en-US" sz="4700" b="0" kern="1200" cap="none" spc="-50" baseline="0">
                <a:ln w="3175">
                  <a:noFill/>
                </a:ln>
                <a:solidFill>
                  <a:schemeClr val="tx1"/>
                </a:solidFill>
                <a:effectLst/>
                <a:latin typeface="+mj-lt"/>
                <a:ea typeface="+mn-ea"/>
                <a:cs typeface="Segoe UI" pitchFamily="34" charset="0"/>
              </a:rPr>
              <a:t>Certifications</a:t>
            </a:r>
          </a:p>
        </p:txBody>
      </p:sp>
      <p:sp>
        <p:nvSpPr>
          <p:cNvPr id="8" name="Text Placeholder 5">
            <a:extLst>
              <a:ext uri="{FF2B5EF4-FFF2-40B4-BE49-F238E27FC236}">
                <a16:creationId xmlns:a16="http://schemas.microsoft.com/office/drawing/2014/main" id="{A1C4994F-1F45-441D-A375-D2E627025908}"/>
              </a:ext>
            </a:extLst>
          </p:cNvPr>
          <p:cNvSpPr>
            <a:spLocks noGrp="1"/>
          </p:cNvSpPr>
          <p:nvPr>
            <p:ph type="body" sz="quarter" idx="11"/>
          </p:nvPr>
        </p:nvSpPr>
        <p:spPr>
          <a:xfrm>
            <a:off x="577057" y="2554289"/>
            <a:ext cx="3205162" cy="276999"/>
          </a:xfrm>
        </p:spPr>
        <p:txBody>
          <a:bodyPr/>
          <a:lstStyle>
            <a:lvl1pPr marL="0" indent="0">
              <a:buNone/>
              <a:defRPr sz="1800"/>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Tree>
    <p:extLst>
      <p:ext uri="{BB962C8B-B14F-4D97-AF65-F5344CB8AC3E}">
        <p14:creationId xmlns:p14="http://schemas.microsoft.com/office/powerpoint/2010/main" val="230387263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486" indent="0">
              <a:buNone/>
              <a:defRPr sz="2400">
                <a:solidFill>
                  <a:schemeClr val="tx1"/>
                </a:solidFill>
                <a:latin typeface="Consolas" panose="020B0609020204030204" pitchFamily="49" charset="0"/>
                <a:cs typeface="Consolas" panose="020B0609020204030204" pitchFamily="49" charset="0"/>
              </a:defRPr>
            </a:lvl2pPr>
            <a:lvl3pPr marL="584495" indent="0">
              <a:buNone/>
              <a:defRPr sz="2000">
                <a:solidFill>
                  <a:schemeClr val="tx1"/>
                </a:solidFill>
                <a:latin typeface="Consolas" panose="020B0609020204030204" pitchFamily="49" charset="0"/>
                <a:cs typeface="Consolas" panose="020B0609020204030204" pitchFamily="49" charset="0"/>
              </a:defRPr>
            </a:lvl3pPr>
            <a:lvl4pPr marL="814407" indent="0">
              <a:buNone/>
              <a:defRPr sz="1800">
                <a:solidFill>
                  <a:schemeClr val="tx1"/>
                </a:solidFill>
                <a:latin typeface="Consolas" panose="020B0609020204030204" pitchFamily="49" charset="0"/>
                <a:cs typeface="Consolas" panose="020B0609020204030204" pitchFamily="49" charset="0"/>
              </a:defRPr>
            </a:lvl4pPr>
            <a:lvl5pPr marL="1050795"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09177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3" name="MS logo white - EMF" descr="Microsoft logo white text version">
            <a:extLst>
              <a:ext uri="{FF2B5EF4-FFF2-40B4-BE49-F238E27FC236}">
                <a16:creationId xmlns:a16="http://schemas.microsoft.com/office/drawing/2014/main" id="{6DBAC77A-3ECD-44AC-88C9-D09555C541E0}"/>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5442292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617572248"/>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B2D66C-ED12-49C4-87B3-971271683801}"/>
              </a:ext>
            </a:extLst>
          </p:cNvPr>
          <p:cNvSpPr>
            <a:spLocks noGrp="1"/>
          </p:cNvSpPr>
          <p:nvPr>
            <p:ph type="title"/>
          </p:nvPr>
        </p:nvSpPr>
        <p:spPr>
          <a:xfrm>
            <a:off x="588263" y="457200"/>
            <a:ext cx="11018520" cy="553998"/>
          </a:xfrm>
        </p:spPr>
        <p:txBody>
          <a:bodyPr/>
          <a:lstStyle/>
          <a:p>
            <a:r>
              <a:rPr lang="en-US"/>
              <a:t>Click to edit Master title style</a:t>
            </a:r>
          </a:p>
        </p:txBody>
      </p:sp>
    </p:spTree>
    <p:extLst>
      <p:ext uri="{BB962C8B-B14F-4D97-AF65-F5344CB8AC3E}">
        <p14:creationId xmlns:p14="http://schemas.microsoft.com/office/powerpoint/2010/main" val="1828457504"/>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2F253213-343D-EC4E-80BF-981DFB4846FE}"/>
              </a:ext>
            </a:extLst>
          </p:cNvPr>
          <p:cNvSpPr>
            <a:spLocks noGrp="1"/>
          </p:cNvSpPr>
          <p:nvPr>
            <p:ph type="body" sz="quarter" idx="12" hasCustomPrompt="1"/>
          </p:nvPr>
        </p:nvSpPr>
        <p:spPr>
          <a:xfrm>
            <a:off x="365760" y="409302"/>
            <a:ext cx="11390811" cy="670562"/>
          </a:xfrm>
        </p:spPr>
        <p:txBody>
          <a:bodyPr>
            <a:noAutofit/>
          </a:bodyPr>
          <a:lstStyle>
            <a:lvl1pPr marL="0" indent="0" algn="l">
              <a:buNone/>
              <a:defRPr sz="4000" b="1" i="0" spc="0">
                <a:solidFill>
                  <a:schemeClr val="tx1"/>
                </a:solidFill>
                <a:latin typeface="Segoe UI Semibold" panose="020B0502040204020203" pitchFamily="34" charset="0"/>
                <a:cs typeface="Segoe UI Semibold" panose="020B0502040204020203" pitchFamily="34" charset="0"/>
              </a:defRPr>
            </a:lvl1pPr>
            <a:lvl2pPr marL="457112" indent="0">
              <a:buNone/>
              <a:defRPr/>
            </a:lvl2pPr>
            <a:lvl3pPr marL="914225" indent="0">
              <a:buNone/>
              <a:defRPr/>
            </a:lvl3pPr>
            <a:lvl4pPr marL="1371337" indent="0">
              <a:buNone/>
              <a:defRPr/>
            </a:lvl4pPr>
            <a:lvl5pPr marL="1828449" indent="0">
              <a:buNone/>
              <a:defRPr/>
            </a:lvl5pPr>
          </a:lstStyle>
          <a:p>
            <a:pPr lvl="0"/>
            <a:r>
              <a:rPr lang="en-US"/>
              <a:t>Slide title goes here</a:t>
            </a:r>
          </a:p>
        </p:txBody>
      </p:sp>
      <p:sp>
        <p:nvSpPr>
          <p:cNvPr id="8" name="Text Placeholder 3">
            <a:extLst>
              <a:ext uri="{FF2B5EF4-FFF2-40B4-BE49-F238E27FC236}">
                <a16:creationId xmlns:a16="http://schemas.microsoft.com/office/drawing/2014/main" id="{399B133C-4C10-6645-86DA-1C2FAC40C9C0}"/>
              </a:ext>
            </a:extLst>
          </p:cNvPr>
          <p:cNvSpPr>
            <a:spLocks noGrp="1"/>
          </p:cNvSpPr>
          <p:nvPr>
            <p:ph type="body" sz="quarter" idx="10" hasCustomPrompt="1"/>
          </p:nvPr>
        </p:nvSpPr>
        <p:spPr>
          <a:xfrm>
            <a:off x="365760" y="1990654"/>
            <a:ext cx="11390811" cy="4166306"/>
          </a:xfrm>
        </p:spPr>
        <p:txBody>
          <a:bodyPr>
            <a:normAutofit/>
          </a:bodyPr>
          <a:lstStyle>
            <a:lvl1pPr marL="0" indent="0">
              <a:buNone/>
              <a:defRPr sz="1600">
                <a:solidFill>
                  <a:schemeClr val="tx1"/>
                </a:solidFill>
              </a:defRPr>
            </a:lvl1pPr>
            <a:lvl2pPr marL="457112" indent="0">
              <a:buNone/>
              <a:defRPr/>
            </a:lvl2pPr>
            <a:lvl3pPr marL="914225" indent="0">
              <a:buNone/>
              <a:defRPr/>
            </a:lvl3pPr>
            <a:lvl4pPr marL="1371337" indent="0">
              <a:buNone/>
              <a:defRPr/>
            </a:lvl4pPr>
            <a:lvl5pPr marL="1828449" indent="0">
              <a:buNone/>
              <a:defRPr/>
            </a:lvl5pPr>
          </a:lstStyle>
          <a:p>
            <a:pPr lvl="0"/>
            <a:r>
              <a:rPr lang="en-US"/>
              <a:t>Content goes here</a:t>
            </a:r>
          </a:p>
        </p:txBody>
      </p:sp>
      <p:sp>
        <p:nvSpPr>
          <p:cNvPr id="9" name="Text Placeholder 3">
            <a:extLst>
              <a:ext uri="{FF2B5EF4-FFF2-40B4-BE49-F238E27FC236}">
                <a16:creationId xmlns:a16="http://schemas.microsoft.com/office/drawing/2014/main" id="{F4EF1F14-E210-5E4E-AD6C-FBD6DF26FEB7}"/>
              </a:ext>
            </a:extLst>
          </p:cNvPr>
          <p:cNvSpPr>
            <a:spLocks noGrp="1"/>
          </p:cNvSpPr>
          <p:nvPr>
            <p:ph type="body" sz="quarter" idx="11" hasCustomPrompt="1"/>
          </p:nvPr>
        </p:nvSpPr>
        <p:spPr>
          <a:xfrm>
            <a:off x="365760" y="1543324"/>
            <a:ext cx="11390811" cy="409484"/>
          </a:xfrm>
        </p:spPr>
        <p:txBody>
          <a:bodyPr>
            <a:normAutofit/>
          </a:bodyPr>
          <a:lstStyle>
            <a:lvl1pPr marL="0" indent="0">
              <a:buNone/>
              <a:defRPr sz="2000" b="1" i="0">
                <a:solidFill>
                  <a:schemeClr val="accent1"/>
                </a:solidFill>
                <a:latin typeface="Segoe UI Semibold" panose="020B0502040204020203" pitchFamily="34" charset="0"/>
                <a:cs typeface="Segoe UI Semibold" panose="020B0502040204020203" pitchFamily="34" charset="0"/>
              </a:defRPr>
            </a:lvl1pPr>
            <a:lvl2pPr marL="457112" indent="0">
              <a:buNone/>
              <a:defRPr/>
            </a:lvl2pPr>
            <a:lvl3pPr marL="914225" indent="0">
              <a:buNone/>
              <a:defRPr/>
            </a:lvl3pPr>
            <a:lvl4pPr marL="1371337" indent="0">
              <a:buNone/>
              <a:defRPr/>
            </a:lvl4pPr>
            <a:lvl5pPr marL="1828449" indent="0">
              <a:buNone/>
              <a:defRPr/>
            </a:lvl5pPr>
          </a:lstStyle>
          <a:p>
            <a:pPr lvl="0"/>
            <a:r>
              <a:rPr lang="en-US"/>
              <a:t>Content title goes here</a:t>
            </a:r>
          </a:p>
        </p:txBody>
      </p:sp>
    </p:spTree>
    <p:extLst>
      <p:ext uri="{BB962C8B-B14F-4D97-AF65-F5344CB8AC3E}">
        <p14:creationId xmlns:p14="http://schemas.microsoft.com/office/powerpoint/2010/main" val="35586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140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404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2" y="-203944"/>
            <a:ext cx="503343" cy="134011"/>
          </a:xfrm>
          <a:prstGeom prst="rect">
            <a:avLst/>
          </a:prstGeom>
          <a:noFill/>
        </p:spPr>
        <p:txBody>
          <a:bodyPr wrap="none" lIns="0" tIns="0" rIns="0" bIns="0" rtlCol="0">
            <a:spAutoFit/>
          </a:bodyPr>
          <a:lstStyle/>
          <a:p>
            <a:pPr algn="l"/>
            <a:r>
              <a:rPr lang="en-US" sz="871">
                <a:solidFill>
                  <a:srgbClr val="A3A3A3"/>
                </a:solidFill>
              </a:rPr>
              <a:t>ELT layout</a:t>
            </a:r>
          </a:p>
        </p:txBody>
      </p:sp>
    </p:spTree>
    <p:extLst>
      <p:ext uri="{BB962C8B-B14F-4D97-AF65-F5344CB8AC3E}">
        <p14:creationId xmlns:p14="http://schemas.microsoft.com/office/powerpoint/2010/main" val="384146634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4" y="457200"/>
            <a:ext cx="11018520" cy="482312"/>
          </a:xfrm>
        </p:spPr>
        <p:txBody>
          <a:bodyPr/>
          <a:lstStyle/>
          <a:p>
            <a:r>
              <a:rPr lang="en-US"/>
              <a:t>Click to edit Master title style</a:t>
            </a:r>
          </a:p>
        </p:txBody>
      </p:sp>
      <p:sp>
        <p:nvSpPr>
          <p:cNvPr id="4" name="Text Placeholder 3"/>
          <p:cNvSpPr>
            <a:spLocks noGrp="1"/>
          </p:cNvSpPr>
          <p:nvPr>
            <p:ph type="body" sz="quarter" idx="10"/>
          </p:nvPr>
        </p:nvSpPr>
        <p:spPr>
          <a:xfrm>
            <a:off x="584201" y="1435100"/>
            <a:ext cx="5212080" cy="1404039"/>
          </a:xfrm>
        </p:spPr>
        <p:txBody>
          <a:bodyPr wrap="square">
            <a:spAutoFit/>
          </a:bodyPr>
          <a:lstStyle>
            <a:lvl1pPr marL="0" indent="0">
              <a:spcBef>
                <a:spcPts val="1066"/>
              </a:spcBef>
              <a:buClr>
                <a:schemeClr val="tx1"/>
              </a:buClr>
              <a:buFont typeface="Wingdings" panose="05000000000000000000" pitchFamily="2" charset="2"/>
              <a:buNone/>
              <a:defRPr sz="2437" b="0">
                <a:latin typeface="Segoe UI" panose="020B0502040204020203" pitchFamily="34" charset="0"/>
                <a:cs typeface="Segoe UI" panose="020B0502040204020203" pitchFamily="34" charset="0"/>
              </a:defRPr>
            </a:lvl1pPr>
            <a:lvl2pPr marL="222492" indent="0">
              <a:buFont typeface="Wingdings" panose="05000000000000000000" pitchFamily="2" charset="2"/>
              <a:buNone/>
              <a:defRPr sz="1741" b="0"/>
            </a:lvl2pPr>
            <a:lvl3pPr marL="392471" indent="0">
              <a:buFont typeface="Wingdings" panose="05000000000000000000" pitchFamily="2" charset="2"/>
              <a:buNone/>
              <a:tabLst/>
              <a:defRPr sz="1393" b="0"/>
            </a:lvl3pPr>
            <a:lvl4pPr marL="567977" indent="0">
              <a:buFont typeface="Wingdings" panose="05000000000000000000" pitchFamily="2" charset="2"/>
              <a:buNone/>
              <a:defRPr sz="1219" b="0"/>
            </a:lvl4pPr>
            <a:lvl5pPr marL="743484" indent="0">
              <a:buFont typeface="Wingdings" panose="05000000000000000000" pitchFamily="2" charset="2"/>
              <a:buNone/>
              <a:tabLst/>
              <a:defRPr sz="1219"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404039"/>
          </a:xfrm>
        </p:spPr>
        <p:txBody>
          <a:bodyPr wrap="square">
            <a:spAutoFit/>
          </a:bodyPr>
          <a:lstStyle>
            <a:lvl1pPr marL="0" indent="0">
              <a:spcBef>
                <a:spcPts val="1066"/>
              </a:spcBef>
              <a:buClr>
                <a:schemeClr val="tx1"/>
              </a:buClr>
              <a:buFont typeface="Wingdings" panose="05000000000000000000" pitchFamily="2" charset="2"/>
              <a:buNone/>
              <a:defRPr sz="2437" b="0">
                <a:latin typeface="Segoe UI" panose="020B0502040204020203" pitchFamily="34" charset="0"/>
                <a:cs typeface="Segoe UI" panose="020B0502040204020203" pitchFamily="34" charset="0"/>
              </a:defRPr>
            </a:lvl1pPr>
            <a:lvl2pPr marL="222492" indent="0">
              <a:buFont typeface="Wingdings" panose="05000000000000000000" pitchFamily="2" charset="2"/>
              <a:buNone/>
              <a:defRPr sz="1741" b="0"/>
            </a:lvl2pPr>
            <a:lvl3pPr marL="392471" indent="0">
              <a:buFont typeface="Wingdings" panose="05000000000000000000" pitchFamily="2" charset="2"/>
              <a:buNone/>
              <a:tabLst/>
              <a:defRPr sz="1393" b="0"/>
            </a:lvl3pPr>
            <a:lvl4pPr marL="567977" indent="0">
              <a:buFont typeface="Wingdings" panose="05000000000000000000" pitchFamily="2" charset="2"/>
              <a:buNone/>
              <a:defRPr sz="1219" b="0"/>
            </a:lvl4pPr>
            <a:lvl5pPr marL="743484" indent="0">
              <a:buFont typeface="Wingdings" panose="05000000000000000000" pitchFamily="2" charset="2"/>
              <a:buNone/>
              <a:tabLst/>
              <a:defRPr sz="1219"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4020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62329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0.emf"/><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4" y="457200"/>
            <a:ext cx="11018520" cy="48231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404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1"/>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190" tIns="127352" rIns="159190" bIns="127352" numCol="1" spcCol="0" rtlCol="0" fromWordArt="0" anchor="t" anchorCtr="0" forceAA="0" compatLnSpc="1">
            <a:prstTxWarp prst="textNoShape">
              <a:avLst/>
            </a:prstTxWarp>
            <a:noAutofit/>
          </a:bodyPr>
          <a:lstStyle/>
          <a:p>
            <a:pPr algn="ctr" defTabSz="811730" fontAlgn="base">
              <a:lnSpc>
                <a:spcPct val="90000"/>
              </a:lnSpc>
              <a:spcBef>
                <a:spcPct val="0"/>
              </a:spcBef>
              <a:spcAft>
                <a:spcPct val="0"/>
              </a:spcAft>
            </a:pPr>
            <a:endParaRPr lang="en-US" sz="209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190" tIns="127352" rIns="159190" bIns="127352" numCol="1" spcCol="0" rtlCol="0" fromWordArt="0" anchor="t" anchorCtr="0" forceAA="0" compatLnSpc="1">
            <a:prstTxWarp prst="textNoShape">
              <a:avLst/>
            </a:prstTxWarp>
            <a:noAutofit/>
          </a:bodyPr>
          <a:lstStyle/>
          <a:p>
            <a:pPr algn="ctr" defTabSz="811730" fontAlgn="base">
              <a:lnSpc>
                <a:spcPct val="90000"/>
              </a:lnSpc>
              <a:spcBef>
                <a:spcPct val="0"/>
              </a:spcBef>
              <a:spcAft>
                <a:spcPct val="0"/>
              </a:spcAft>
            </a:pPr>
            <a:endParaRPr lang="en-US" sz="209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14483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p:fade/>
  </p:transition>
  <p:hf sldNum="0" hdr="0" ftr="0" dt="0"/>
  <p:txStyles>
    <p:titleStyle>
      <a:lvl1pPr algn="l" defTabSz="811965" rtl="0" eaLnBrk="1" latinLnBrk="0" hangingPunct="1">
        <a:lnSpc>
          <a:spcPct val="100000"/>
        </a:lnSpc>
        <a:spcBef>
          <a:spcPct val="0"/>
        </a:spcBef>
        <a:buNone/>
        <a:defRPr lang="en-US" sz="3134" b="0" kern="1200" cap="none" spc="-44" baseline="0" dirty="0" smtClean="0">
          <a:ln w="3175">
            <a:noFill/>
          </a:ln>
          <a:solidFill>
            <a:schemeClr val="tx1"/>
          </a:solidFill>
          <a:effectLst/>
          <a:latin typeface="+mj-lt"/>
          <a:ea typeface="+mn-ea"/>
          <a:cs typeface="Segoe UI" pitchFamily="34" charset="0"/>
        </a:defRPr>
      </a:lvl1pPr>
    </p:titleStyle>
    <p:bodyStyle>
      <a:lvl1pPr marL="198999" marR="0" indent="-198999" algn="l" defTabSz="81196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37" kern="1200" spc="0" baseline="0">
          <a:solidFill>
            <a:schemeClr val="tx1"/>
          </a:solidFill>
          <a:latin typeface="+mn-lt"/>
          <a:ea typeface="+mn-ea"/>
          <a:cs typeface="Segoe UI" panose="020B0502040204020203" pitchFamily="34" charset="0"/>
        </a:defRPr>
      </a:lvl1pPr>
      <a:lvl2pPr marL="397999" marR="0" indent="-198999" algn="l" defTabSz="81196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741" kern="1200" spc="0" baseline="0">
          <a:solidFill>
            <a:schemeClr val="tx1"/>
          </a:solidFill>
          <a:latin typeface="+mn-lt"/>
          <a:ea typeface="+mn-ea"/>
          <a:cs typeface="+mn-cs"/>
        </a:defRPr>
      </a:lvl2pPr>
      <a:lvl3pPr marL="572123" marR="0" indent="-174125" algn="l" defTabSz="81196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393" kern="1200" spc="0" baseline="0">
          <a:solidFill>
            <a:schemeClr val="tx1"/>
          </a:solidFill>
          <a:latin typeface="+mn-lt"/>
          <a:ea typeface="+mn-ea"/>
          <a:cs typeface="+mn-cs"/>
        </a:defRPr>
      </a:lvl3pPr>
      <a:lvl4pPr marL="733811" marR="0" indent="-157541" algn="l" defTabSz="81196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19" kern="1200" spc="0" baseline="0">
          <a:solidFill>
            <a:schemeClr val="tx1"/>
          </a:solidFill>
          <a:latin typeface="+mn-lt"/>
          <a:ea typeface="+mn-ea"/>
          <a:cs typeface="+mn-cs"/>
        </a:defRPr>
      </a:lvl4pPr>
      <a:lvl5pPr marL="891352" marR="0" indent="-146486" algn="l" defTabSz="81196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19" kern="1200" spc="0" baseline="0">
          <a:solidFill>
            <a:schemeClr val="tx1"/>
          </a:solidFill>
          <a:latin typeface="+mn-lt"/>
          <a:ea typeface="+mn-ea"/>
          <a:cs typeface="+mn-cs"/>
        </a:defRPr>
      </a:lvl5pPr>
      <a:lvl6pPr marL="2232902" indent="-202991" algn="l" defTabSz="811965" rtl="0" eaLnBrk="1" latinLnBrk="0" hangingPunct="1">
        <a:spcBef>
          <a:spcPct val="20000"/>
        </a:spcBef>
        <a:buFont typeface="Arial" pitchFamily="34" charset="0"/>
        <a:buChar char="•"/>
        <a:defRPr sz="1741" kern="1200">
          <a:solidFill>
            <a:schemeClr val="tx1"/>
          </a:solidFill>
          <a:latin typeface="+mn-lt"/>
          <a:ea typeface="+mn-ea"/>
          <a:cs typeface="+mn-cs"/>
        </a:defRPr>
      </a:lvl6pPr>
      <a:lvl7pPr marL="2638885" indent="-202991" algn="l" defTabSz="811965" rtl="0" eaLnBrk="1" latinLnBrk="0" hangingPunct="1">
        <a:spcBef>
          <a:spcPct val="20000"/>
        </a:spcBef>
        <a:buFont typeface="Arial" pitchFamily="34" charset="0"/>
        <a:buChar char="•"/>
        <a:defRPr sz="1741" kern="1200">
          <a:solidFill>
            <a:schemeClr val="tx1"/>
          </a:solidFill>
          <a:latin typeface="+mn-lt"/>
          <a:ea typeface="+mn-ea"/>
          <a:cs typeface="+mn-cs"/>
        </a:defRPr>
      </a:lvl7pPr>
      <a:lvl8pPr marL="3044868" indent="-202991" algn="l" defTabSz="811965" rtl="0" eaLnBrk="1" latinLnBrk="0" hangingPunct="1">
        <a:spcBef>
          <a:spcPct val="20000"/>
        </a:spcBef>
        <a:buFont typeface="Arial" pitchFamily="34" charset="0"/>
        <a:buChar char="•"/>
        <a:defRPr sz="1741" kern="1200">
          <a:solidFill>
            <a:schemeClr val="tx1"/>
          </a:solidFill>
          <a:latin typeface="+mn-lt"/>
          <a:ea typeface="+mn-ea"/>
          <a:cs typeface="+mn-cs"/>
        </a:defRPr>
      </a:lvl8pPr>
      <a:lvl9pPr marL="3450851" indent="-202991" algn="l" defTabSz="811965" rtl="0" eaLnBrk="1" latinLnBrk="0" hangingPunct="1">
        <a:spcBef>
          <a:spcPct val="20000"/>
        </a:spcBef>
        <a:buFont typeface="Arial" pitchFamily="34" charset="0"/>
        <a:buChar char="•"/>
        <a:defRPr sz="1741" kern="1200">
          <a:solidFill>
            <a:schemeClr val="tx1"/>
          </a:solidFill>
          <a:latin typeface="+mn-lt"/>
          <a:ea typeface="+mn-ea"/>
          <a:cs typeface="+mn-cs"/>
        </a:defRPr>
      </a:lvl9pPr>
    </p:bodyStyle>
    <p:otherStyle>
      <a:defPPr>
        <a:defRPr lang="en-US"/>
      </a:defPPr>
      <a:lvl1pPr marL="0" algn="l" defTabSz="811965" rtl="0" eaLnBrk="1" latinLnBrk="0" hangingPunct="1">
        <a:defRPr sz="1567" kern="1200">
          <a:solidFill>
            <a:schemeClr val="tx1"/>
          </a:solidFill>
          <a:latin typeface="+mn-lt"/>
          <a:ea typeface="+mn-ea"/>
          <a:cs typeface="+mn-cs"/>
        </a:defRPr>
      </a:lvl1pPr>
      <a:lvl2pPr marL="405982" algn="l" defTabSz="811965" rtl="0" eaLnBrk="1" latinLnBrk="0" hangingPunct="1">
        <a:defRPr sz="1567" kern="1200">
          <a:solidFill>
            <a:schemeClr val="tx1"/>
          </a:solidFill>
          <a:latin typeface="+mn-lt"/>
          <a:ea typeface="+mn-ea"/>
          <a:cs typeface="+mn-cs"/>
        </a:defRPr>
      </a:lvl2pPr>
      <a:lvl3pPr marL="811965" algn="l" defTabSz="811965" rtl="0" eaLnBrk="1" latinLnBrk="0" hangingPunct="1">
        <a:defRPr sz="1567" kern="1200">
          <a:solidFill>
            <a:schemeClr val="tx1"/>
          </a:solidFill>
          <a:latin typeface="+mn-lt"/>
          <a:ea typeface="+mn-ea"/>
          <a:cs typeface="+mn-cs"/>
        </a:defRPr>
      </a:lvl3pPr>
      <a:lvl4pPr marL="1217947" algn="l" defTabSz="811965" rtl="0" eaLnBrk="1" latinLnBrk="0" hangingPunct="1">
        <a:defRPr sz="1567" kern="1200">
          <a:solidFill>
            <a:schemeClr val="tx1"/>
          </a:solidFill>
          <a:latin typeface="+mn-lt"/>
          <a:ea typeface="+mn-ea"/>
          <a:cs typeface="+mn-cs"/>
        </a:defRPr>
      </a:lvl4pPr>
      <a:lvl5pPr marL="1623929" algn="l" defTabSz="811965" rtl="0" eaLnBrk="1" latinLnBrk="0" hangingPunct="1">
        <a:defRPr sz="1567" kern="1200">
          <a:solidFill>
            <a:schemeClr val="tx1"/>
          </a:solidFill>
          <a:latin typeface="+mn-lt"/>
          <a:ea typeface="+mn-ea"/>
          <a:cs typeface="+mn-cs"/>
        </a:defRPr>
      </a:lvl5pPr>
      <a:lvl6pPr marL="2029912" algn="l" defTabSz="811965" rtl="0" eaLnBrk="1" latinLnBrk="0" hangingPunct="1">
        <a:defRPr sz="1567" kern="1200">
          <a:solidFill>
            <a:schemeClr val="tx1"/>
          </a:solidFill>
          <a:latin typeface="+mn-lt"/>
          <a:ea typeface="+mn-ea"/>
          <a:cs typeface="+mn-cs"/>
        </a:defRPr>
      </a:lvl6pPr>
      <a:lvl7pPr marL="2435893" algn="l" defTabSz="811965" rtl="0" eaLnBrk="1" latinLnBrk="0" hangingPunct="1">
        <a:defRPr sz="1567" kern="1200">
          <a:solidFill>
            <a:schemeClr val="tx1"/>
          </a:solidFill>
          <a:latin typeface="+mn-lt"/>
          <a:ea typeface="+mn-ea"/>
          <a:cs typeface="+mn-cs"/>
        </a:defRPr>
      </a:lvl7pPr>
      <a:lvl8pPr marL="2841875" algn="l" defTabSz="811965" rtl="0" eaLnBrk="1" latinLnBrk="0" hangingPunct="1">
        <a:defRPr sz="1567" kern="1200">
          <a:solidFill>
            <a:schemeClr val="tx1"/>
          </a:solidFill>
          <a:latin typeface="+mn-lt"/>
          <a:ea typeface="+mn-ea"/>
          <a:cs typeface="+mn-cs"/>
        </a:defRPr>
      </a:lvl8pPr>
      <a:lvl9pPr marL="3247859" algn="l" defTabSz="811965" rtl="0" eaLnBrk="1" latinLnBrk="0" hangingPunct="1">
        <a:defRPr sz="156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6"/>
          <a:srcRect l="762"/>
          <a:stretch/>
        </p:blipFill>
        <p:spPr>
          <a:xfrm rot="5400000">
            <a:off x="9509761" y="2843774"/>
            <a:ext cx="6858000" cy="1170455"/>
          </a:xfrm>
          <a:prstGeom prst="rect">
            <a:avLst/>
          </a:prstGeom>
        </p:spPr>
      </p:pic>
    </p:spTree>
    <p:extLst>
      <p:ext uri="{BB962C8B-B14F-4D97-AF65-F5344CB8AC3E}">
        <p14:creationId xmlns:p14="http://schemas.microsoft.com/office/powerpoint/2010/main" val="1478156205"/>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67.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24.sv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sv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emf"/><Relationship Id="rId42" Type="http://schemas.openxmlformats.org/officeDocument/2006/relationships/image" Target="../media/image69.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emf"/><Relationship Id="rId38" Type="http://schemas.openxmlformats.org/officeDocument/2006/relationships/image" Target="../media/image65.png"/><Relationship Id="rId2" Type="http://schemas.openxmlformats.org/officeDocument/2006/relationships/notesSlide" Target="../notesSlides/notesSlide3.xml"/><Relationship Id="rId16" Type="http://schemas.openxmlformats.org/officeDocument/2006/relationships/image" Target="../media/image43.png"/><Relationship Id="rId20" Type="http://schemas.openxmlformats.org/officeDocument/2006/relationships/image" Target="../media/image47.svg"/><Relationship Id="rId29" Type="http://schemas.openxmlformats.org/officeDocument/2006/relationships/image" Target="../media/image56.png"/><Relationship Id="rId41" Type="http://schemas.openxmlformats.org/officeDocument/2006/relationships/image" Target="../media/image68.svg"/><Relationship Id="rId1" Type="http://schemas.openxmlformats.org/officeDocument/2006/relationships/slideLayout" Target="../slideLayouts/slideLayout9.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svg"/><Relationship Id="rId37" Type="http://schemas.openxmlformats.org/officeDocument/2006/relationships/image" Target="../media/image64.svg"/><Relationship Id="rId40" Type="http://schemas.openxmlformats.org/officeDocument/2006/relationships/image" Target="../media/image67.png"/><Relationship Id="rId45" Type="http://schemas.openxmlformats.org/officeDocument/2006/relationships/image" Target="../media/image72.svg"/><Relationship Id="rId5" Type="http://schemas.openxmlformats.org/officeDocument/2006/relationships/image" Target="../media/image32.png"/><Relationship Id="rId15" Type="http://schemas.openxmlformats.org/officeDocument/2006/relationships/image" Target="../media/image42.svg"/><Relationship Id="rId23" Type="http://schemas.openxmlformats.org/officeDocument/2006/relationships/image" Target="../media/image50.png"/><Relationship Id="rId28" Type="http://schemas.openxmlformats.org/officeDocument/2006/relationships/image" Target="../media/image55.emf"/><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4" Type="http://schemas.openxmlformats.org/officeDocument/2006/relationships/image" Target="../media/image71.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svg"/><Relationship Id="rId27" Type="http://schemas.openxmlformats.org/officeDocument/2006/relationships/image" Target="../media/image54.svg"/><Relationship Id="rId30" Type="http://schemas.openxmlformats.org/officeDocument/2006/relationships/image" Target="../media/image57.svg"/><Relationship Id="rId35" Type="http://schemas.openxmlformats.org/officeDocument/2006/relationships/image" Target="../media/image62.emf"/><Relationship Id="rId43" Type="http://schemas.openxmlformats.org/officeDocument/2006/relationships/image" Target="../media/image7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54D617-5EF6-4AD2-AA23-1C75AC4903F2}"/>
              </a:ext>
            </a:extLst>
          </p:cNvPr>
          <p:cNvSpPr/>
          <p:nvPr/>
        </p:nvSpPr>
        <p:spPr bwMode="auto">
          <a:xfrm>
            <a:off x="1545265" y="1489793"/>
            <a:ext cx="9562214" cy="5166187"/>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CA" sz="2000" dirty="0" err="1">
              <a:solidFill>
                <a:srgbClr val="000000"/>
              </a:solidFill>
              <a:ea typeface="Segoe UI" pitchFamily="34" charset="0"/>
              <a:cs typeface="Segoe UI" pitchFamily="34" charset="0"/>
            </a:endParaRPr>
          </a:p>
        </p:txBody>
      </p:sp>
      <p:sp>
        <p:nvSpPr>
          <p:cNvPr id="3" name="Pentagon 2">
            <a:extLst>
              <a:ext uri="{FF2B5EF4-FFF2-40B4-BE49-F238E27FC236}">
                <a16:creationId xmlns:a16="http://schemas.microsoft.com/office/drawing/2014/main" id="{CE2AD145-9B17-4380-B4BE-B9AC5313F531}"/>
              </a:ext>
            </a:extLst>
          </p:cNvPr>
          <p:cNvSpPr/>
          <p:nvPr/>
        </p:nvSpPr>
        <p:spPr bwMode="auto">
          <a:xfrm>
            <a:off x="4346647" y="1996166"/>
            <a:ext cx="3819525" cy="3290777"/>
          </a:xfrm>
          <a:prstGeom prst="pentagon">
            <a:avLst/>
          </a:prstGeom>
          <a:solidFill>
            <a:schemeClr val="tx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000000"/>
              </a:solidFill>
              <a:ea typeface="Segoe UI" pitchFamily="34" charset="0"/>
              <a:cs typeface="Segoe UI" pitchFamily="34" charset="0"/>
            </a:endParaRPr>
          </a:p>
        </p:txBody>
      </p:sp>
      <p:sp>
        <p:nvSpPr>
          <p:cNvPr id="166" name="Rectangle 165">
            <a:extLst>
              <a:ext uri="{FF2B5EF4-FFF2-40B4-BE49-F238E27FC236}">
                <a16:creationId xmlns:a16="http://schemas.microsoft.com/office/drawing/2014/main" id="{4D9EBC2B-4204-4AE7-8098-DA2E1E76212B}"/>
              </a:ext>
            </a:extLst>
          </p:cNvPr>
          <p:cNvSpPr/>
          <p:nvPr/>
        </p:nvSpPr>
        <p:spPr>
          <a:xfrm>
            <a:off x="3587321" y="5572051"/>
            <a:ext cx="5373116" cy="215444"/>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chemeClr val="bg1"/>
                </a:solidFill>
                <a:effectLst/>
                <a:uLnTx/>
                <a:uFillTx/>
                <a:latin typeface="+mj-lt"/>
                <a:ea typeface="+mn-ea"/>
                <a:cs typeface="+mn-cs"/>
              </a:rPr>
              <a:t>Create a complete picture of fund movement.</a:t>
            </a:r>
            <a:endParaRPr kumimoji="0" lang="en-US" sz="980" i="0" u="none" strike="noStrike" kern="0" cap="none" spc="0" normalizeH="0" baseline="0" noProof="0" dirty="0">
              <a:ln>
                <a:noFill/>
              </a:ln>
              <a:solidFill>
                <a:schemeClr val="bg1"/>
              </a:solidFill>
              <a:effectLst/>
              <a:uLnTx/>
              <a:uFillTx/>
              <a:latin typeface="+mj-lt"/>
              <a:ea typeface="+mn-ea"/>
              <a:cs typeface="+mn-cs"/>
            </a:endParaRPr>
          </a:p>
        </p:txBody>
      </p:sp>
      <p:sp>
        <p:nvSpPr>
          <p:cNvPr id="313" name="Rectangle 312">
            <a:extLst>
              <a:ext uri="{FF2B5EF4-FFF2-40B4-BE49-F238E27FC236}">
                <a16:creationId xmlns:a16="http://schemas.microsoft.com/office/drawing/2014/main" id="{E6071DA3-9554-4539-A30C-A75F3281153A}"/>
              </a:ext>
            </a:extLst>
          </p:cNvPr>
          <p:cNvSpPr/>
          <p:nvPr/>
        </p:nvSpPr>
        <p:spPr bwMode="auto">
          <a:xfrm>
            <a:off x="1753207" y="1790545"/>
            <a:ext cx="2011680" cy="4097967"/>
          </a:xfrm>
          <a:prstGeom prst="rect">
            <a:avLst/>
          </a:prstGeom>
          <a:gradFill>
            <a:gsLst>
              <a:gs pos="0">
                <a:srgbClr val="00B0F0"/>
              </a:gs>
              <a:gs pos="100000">
                <a:srgbClr val="0070C0"/>
              </a:gs>
            </a:gsLst>
            <a:lin ang="5400000" scaled="0"/>
          </a:gradFill>
          <a:ln w="9525" cap="flat" cmpd="sng" algn="ctr">
            <a:no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t"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568" b="0" i="0" u="none" strike="noStrike" kern="0" cap="none" spc="0" normalizeH="0" baseline="0" noProof="0" dirty="0">
                <a:ln>
                  <a:noFill/>
                </a:ln>
                <a:solidFill>
                  <a:srgbClr val="FFFFFF"/>
                </a:solidFill>
                <a:effectLst/>
                <a:uLnTx/>
                <a:uFillTx/>
                <a:latin typeface="Segoe UI Semibold"/>
                <a:ea typeface="+mn-ea"/>
                <a:cs typeface="+mn-cs"/>
              </a:rPr>
              <a:t>Confidential computing</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Run agreed-upon analytics on the combined, sensitive dataset.</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Gain insights without</a:t>
            </a:r>
            <a:br>
              <a:rPr kumimoji="0" lang="en-US" sz="1372" b="0" i="0" u="none" strike="noStrike" kern="0" cap="none" spc="0" normalizeH="0" baseline="0" noProof="0" dirty="0">
                <a:ln>
                  <a:noFill/>
                </a:ln>
                <a:solidFill>
                  <a:srgbClr val="000000"/>
                </a:solidFill>
                <a:effectLst/>
                <a:uLnTx/>
                <a:uFillTx/>
                <a:latin typeface="Segoe UI"/>
                <a:ea typeface="+mn-ea"/>
                <a:cs typeface="+mn-cs"/>
              </a:rPr>
            </a:br>
            <a:r>
              <a:rPr kumimoji="0" lang="en-US" sz="1372" b="0" i="0" u="none" strike="noStrike" kern="0" cap="none" spc="0" normalizeH="0" baseline="0" noProof="0" dirty="0">
                <a:ln>
                  <a:noFill/>
                </a:ln>
                <a:solidFill>
                  <a:srgbClr val="000000"/>
                </a:solidFill>
                <a:effectLst/>
                <a:uLnTx/>
                <a:uFillTx/>
                <a:latin typeface="Segoe UI"/>
                <a:ea typeface="+mn-ea"/>
                <a:cs typeface="+mn-cs"/>
              </a:rPr>
              <a:t>giving access.</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Meet confidentiality requirements.</a:t>
            </a:r>
          </a:p>
        </p:txBody>
      </p:sp>
      <p:sp>
        <p:nvSpPr>
          <p:cNvPr id="314" name="Rectangle 313">
            <a:extLst>
              <a:ext uri="{FF2B5EF4-FFF2-40B4-BE49-F238E27FC236}">
                <a16:creationId xmlns:a16="http://schemas.microsoft.com/office/drawing/2014/main" id="{E3B0F10B-1224-42E0-A61D-54EC60591CD0}"/>
              </a:ext>
            </a:extLst>
          </p:cNvPr>
          <p:cNvSpPr/>
          <p:nvPr/>
        </p:nvSpPr>
        <p:spPr bwMode="auto">
          <a:xfrm>
            <a:off x="8923046" y="1789200"/>
            <a:ext cx="2011680" cy="4097967"/>
          </a:xfrm>
          <a:prstGeom prst="rect">
            <a:avLst/>
          </a:prstGeom>
          <a:gradFill>
            <a:gsLst>
              <a:gs pos="0">
                <a:srgbClr val="00B0F0"/>
              </a:gs>
              <a:gs pos="100000">
                <a:srgbClr val="0070C0"/>
              </a:gs>
            </a:gsLst>
            <a:lin ang="5400000" scaled="0"/>
          </a:gradFill>
          <a:ln w="9525" cap="flat" cmpd="sng" algn="ctr">
            <a:no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t"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568" b="0" i="0" u="none" strike="noStrike" kern="0" cap="none" spc="0" normalizeH="0" baseline="0" noProof="0" dirty="0">
                <a:ln>
                  <a:noFill/>
                </a:ln>
                <a:solidFill>
                  <a:srgbClr val="FFFFFF"/>
                </a:solidFill>
                <a:effectLst/>
                <a:uLnTx/>
                <a:uFillTx/>
                <a:latin typeface="Segoe UI Semibold"/>
                <a:ea typeface="+mn-ea"/>
                <a:cs typeface="+mn-cs"/>
              </a:rPr>
              <a:t>Outcomes</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Increase detection rates.</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Learn iteratively.</a:t>
            </a:r>
          </a:p>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372" b="0" i="0" u="none" strike="noStrike" kern="0" cap="none" spc="0" normalizeH="0" baseline="0" noProof="0" dirty="0">
                <a:ln>
                  <a:noFill/>
                </a:ln>
                <a:solidFill>
                  <a:srgbClr val="000000"/>
                </a:solidFill>
                <a:effectLst/>
                <a:uLnTx/>
                <a:uFillTx/>
                <a:latin typeface="Segoe UI"/>
                <a:ea typeface="+mn-ea"/>
                <a:cs typeface="+mn-cs"/>
              </a:rPr>
              <a:t>Maintain privacy.</a:t>
            </a:r>
          </a:p>
        </p:txBody>
      </p:sp>
      <p:cxnSp>
        <p:nvCxnSpPr>
          <p:cNvPr id="8" name="Straight Arrow Connector 7">
            <a:extLst>
              <a:ext uri="{FF2B5EF4-FFF2-40B4-BE49-F238E27FC236}">
                <a16:creationId xmlns:a16="http://schemas.microsoft.com/office/drawing/2014/main" id="{46C53530-CF49-403B-8EDF-D31E1DD0ECDE}"/>
              </a:ext>
            </a:extLst>
          </p:cNvPr>
          <p:cNvCxnSpPr>
            <a:cxnSpLocks/>
          </p:cNvCxnSpPr>
          <p:nvPr/>
        </p:nvCxnSpPr>
        <p:spPr>
          <a:xfrm>
            <a:off x="6273879" y="5861409"/>
            <a:ext cx="0" cy="261067"/>
          </a:xfrm>
          <a:prstGeom prst="straightConnector1">
            <a:avLst/>
          </a:prstGeom>
          <a:ln w="19050">
            <a:solidFill>
              <a:srgbClr val="00B0F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14" name="Rectangle 413">
            <a:extLst>
              <a:ext uri="{FF2B5EF4-FFF2-40B4-BE49-F238E27FC236}">
                <a16:creationId xmlns:a16="http://schemas.microsoft.com/office/drawing/2014/main" id="{E3D3D54F-B74D-48B8-8EB0-7A029417D904}"/>
              </a:ext>
            </a:extLst>
          </p:cNvPr>
          <p:cNvSpPr/>
          <p:nvPr/>
        </p:nvSpPr>
        <p:spPr>
          <a:xfrm>
            <a:off x="3587321" y="6129912"/>
            <a:ext cx="5373116" cy="427809"/>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srgbClr val="00B0F0"/>
                    </a:gs>
                    <a:gs pos="100000">
                      <a:srgbClr val="0070C0"/>
                    </a:gs>
                  </a:gsLst>
                  <a:lin ang="5400000" scaled="0"/>
                </a:gradFill>
                <a:effectLst/>
                <a:uLnTx/>
                <a:uFillTx/>
                <a:latin typeface="Segoe UI Semibold"/>
                <a:ea typeface="+mn-ea"/>
                <a:cs typeface="+mn-cs"/>
              </a:rPr>
              <a:t>Detect fraudulent patterns</a:t>
            </a:r>
            <a:r>
              <a:rPr kumimoji="0" lang="en-US" sz="1050" b="0" i="0" u="none" strike="noStrike" kern="0" cap="none" spc="0" normalizeH="0" baseline="0" noProof="0" dirty="0">
                <a:ln>
                  <a:noFill/>
                </a:ln>
                <a:gradFill>
                  <a:gsLst>
                    <a:gs pos="0">
                      <a:srgbClr val="00B0F0"/>
                    </a:gs>
                    <a:gs pos="100000">
                      <a:srgbClr val="0070C0"/>
                    </a:gs>
                  </a:gsLst>
                  <a:lin ang="5400000" scaled="0"/>
                </a:gradFill>
                <a:effectLst/>
                <a:uLnTx/>
                <a:uFillTx/>
                <a:latin typeface="Segoe UI Semibold"/>
                <a:ea typeface="+mn-ea"/>
                <a:cs typeface="+mn-cs"/>
              </a:rPr>
              <a:t> </a:t>
            </a:r>
            <a:br>
              <a:rPr kumimoji="0" lang="en-US" sz="980" b="0" i="0" u="none" strike="noStrike" kern="0" cap="none" spc="0" normalizeH="0" baseline="0" noProof="0" dirty="0">
                <a:ln>
                  <a:noFill/>
                </a:ln>
                <a:solidFill>
                  <a:srgbClr val="FFFFFF"/>
                </a:solidFill>
                <a:effectLst/>
                <a:uLnTx/>
                <a:uFillTx/>
                <a:latin typeface="Segoe UI"/>
                <a:ea typeface="+mn-ea"/>
                <a:cs typeface="+mn-cs"/>
              </a:rPr>
            </a:br>
            <a:r>
              <a:rPr kumimoji="0" lang="en-US" sz="980" b="0" i="0" u="none" strike="noStrike" kern="0" cap="none" spc="0" normalizeH="0" baseline="0" noProof="0" dirty="0">
                <a:ln>
                  <a:noFill/>
                </a:ln>
                <a:solidFill>
                  <a:schemeClr val="bg1"/>
                </a:solidFill>
                <a:effectLst/>
                <a:uLnTx/>
                <a:uFillTx/>
                <a:latin typeface="+mj-lt"/>
                <a:ea typeface="+mn-ea"/>
                <a:cs typeface="+mn-cs"/>
              </a:rPr>
              <a:t>(otherwise impossible with a single bank’s dataset)</a:t>
            </a:r>
          </a:p>
        </p:txBody>
      </p:sp>
      <p:grpSp>
        <p:nvGrpSpPr>
          <p:cNvPr id="168" name="Group 167">
            <a:extLst>
              <a:ext uri="{FF2B5EF4-FFF2-40B4-BE49-F238E27FC236}">
                <a16:creationId xmlns:a16="http://schemas.microsoft.com/office/drawing/2014/main" id="{343AE100-E7C7-4111-AEF4-60A7C2DF9891}"/>
              </a:ext>
            </a:extLst>
          </p:cNvPr>
          <p:cNvGrpSpPr/>
          <p:nvPr/>
        </p:nvGrpSpPr>
        <p:grpSpPr>
          <a:xfrm>
            <a:off x="4856706" y="3452277"/>
            <a:ext cx="384033" cy="381698"/>
            <a:chOff x="8945406" y="2508578"/>
            <a:chExt cx="3176667" cy="3157366"/>
          </a:xfrm>
        </p:grpSpPr>
        <p:grpSp>
          <p:nvGrpSpPr>
            <p:cNvPr id="302" name="Group 301">
              <a:extLst>
                <a:ext uri="{FF2B5EF4-FFF2-40B4-BE49-F238E27FC236}">
                  <a16:creationId xmlns:a16="http://schemas.microsoft.com/office/drawing/2014/main" id="{7AC26149-8468-4796-92CA-5695D6517ECE}"/>
                </a:ext>
              </a:extLst>
            </p:cNvPr>
            <p:cNvGrpSpPr/>
            <p:nvPr/>
          </p:nvGrpSpPr>
          <p:grpSpPr>
            <a:xfrm>
              <a:off x="8945406" y="2508578"/>
              <a:ext cx="3176667" cy="3157366"/>
              <a:chOff x="8945406" y="2508578"/>
              <a:chExt cx="3176667" cy="3157366"/>
            </a:xfrm>
          </p:grpSpPr>
          <p:sp>
            <p:nvSpPr>
              <p:cNvPr id="309" name="Rectangle 308">
                <a:extLst>
                  <a:ext uri="{FF2B5EF4-FFF2-40B4-BE49-F238E27FC236}">
                    <a16:creationId xmlns:a16="http://schemas.microsoft.com/office/drawing/2014/main" id="{16311829-6CF8-42FB-B9AC-0BBC8032E25F}"/>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0" name="Rectangle 309">
                <a:extLst>
                  <a:ext uri="{FF2B5EF4-FFF2-40B4-BE49-F238E27FC236}">
                    <a16:creationId xmlns:a16="http://schemas.microsoft.com/office/drawing/2014/main" id="{5AEACFB3-170B-4495-BD5B-42348B51F99C}"/>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1" name="Isosceles Triangle 310">
                <a:extLst>
                  <a:ext uri="{FF2B5EF4-FFF2-40B4-BE49-F238E27FC236}">
                    <a16:creationId xmlns:a16="http://schemas.microsoft.com/office/drawing/2014/main" id="{604BAF80-055B-450D-AA0A-413B2AC40E73}"/>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2" name="Rectangle 311">
                <a:extLst>
                  <a:ext uri="{FF2B5EF4-FFF2-40B4-BE49-F238E27FC236}">
                    <a16:creationId xmlns:a16="http://schemas.microsoft.com/office/drawing/2014/main" id="{DB05E3BF-B2E1-4EA2-B851-64A3DCDE60CF}"/>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303" name="Group 302">
              <a:extLst>
                <a:ext uri="{FF2B5EF4-FFF2-40B4-BE49-F238E27FC236}">
                  <a16:creationId xmlns:a16="http://schemas.microsoft.com/office/drawing/2014/main" id="{BAC6247A-9BDE-438A-BAD2-9682D0CCCB23}"/>
                </a:ext>
              </a:extLst>
            </p:cNvPr>
            <p:cNvGrpSpPr/>
            <p:nvPr/>
          </p:nvGrpSpPr>
          <p:grpSpPr>
            <a:xfrm>
              <a:off x="9445033" y="3682995"/>
              <a:ext cx="2177413" cy="1489075"/>
              <a:chOff x="9438325" y="3682995"/>
              <a:chExt cx="2177413" cy="1489075"/>
            </a:xfrm>
            <a:solidFill>
              <a:srgbClr val="50E6FF"/>
            </a:solidFill>
          </p:grpSpPr>
          <p:sp>
            <p:nvSpPr>
              <p:cNvPr id="304" name="Rectangle 303">
                <a:extLst>
                  <a:ext uri="{FF2B5EF4-FFF2-40B4-BE49-F238E27FC236}">
                    <a16:creationId xmlns:a16="http://schemas.microsoft.com/office/drawing/2014/main" id="{6A4C9734-A877-499F-A1C1-C7CC448277D2}"/>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05" name="Rectangle 304">
                <a:extLst>
                  <a:ext uri="{FF2B5EF4-FFF2-40B4-BE49-F238E27FC236}">
                    <a16:creationId xmlns:a16="http://schemas.microsoft.com/office/drawing/2014/main" id="{0D80EA58-DA13-4967-B2E6-E44B5CC8ECED}"/>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06" name="Rectangle 305">
                <a:extLst>
                  <a:ext uri="{FF2B5EF4-FFF2-40B4-BE49-F238E27FC236}">
                    <a16:creationId xmlns:a16="http://schemas.microsoft.com/office/drawing/2014/main" id="{84E31B7B-84F2-4CD9-B7F2-2273B803D49B}"/>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07" name="Rectangle 306">
                <a:extLst>
                  <a:ext uri="{FF2B5EF4-FFF2-40B4-BE49-F238E27FC236}">
                    <a16:creationId xmlns:a16="http://schemas.microsoft.com/office/drawing/2014/main" id="{F1E49DC3-BE2A-497D-9453-AE9F9B7588AF}"/>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08" name="Rectangle 307">
                <a:extLst>
                  <a:ext uri="{FF2B5EF4-FFF2-40B4-BE49-F238E27FC236}">
                    <a16:creationId xmlns:a16="http://schemas.microsoft.com/office/drawing/2014/main" id="{931FC353-E983-43DD-9378-743D0CCE84E0}"/>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sp>
        <p:nvSpPr>
          <p:cNvPr id="173" name="TextBox 172">
            <a:extLst>
              <a:ext uri="{FF2B5EF4-FFF2-40B4-BE49-F238E27FC236}">
                <a16:creationId xmlns:a16="http://schemas.microsoft.com/office/drawing/2014/main" id="{688FFCDF-9CAF-460C-B670-A6F78096BDAB}"/>
              </a:ext>
            </a:extLst>
          </p:cNvPr>
          <p:cNvSpPr txBox="1"/>
          <p:nvPr/>
        </p:nvSpPr>
        <p:spPr>
          <a:xfrm>
            <a:off x="5828511" y="2155985"/>
            <a:ext cx="871787" cy="305938"/>
          </a:xfrm>
          <a:prstGeom prst="rect">
            <a:avLst/>
          </a:prstGeom>
          <a:noFill/>
        </p:spPr>
        <p:txBody>
          <a:bodyPr wrap="square" rtlCol="0">
            <a:spAutoFit/>
          </a:bodyPr>
          <a:lstStyle/>
          <a:p>
            <a:pPr marL="0" marR="0" lvl="0" indent="0" algn="ctr" defTabSz="554371" rtl="0" eaLnBrk="1" fontAlgn="auto" latinLnBrk="0" hangingPunct="1">
              <a:lnSpc>
                <a:spcPct val="100000"/>
              </a:lnSpc>
              <a:spcBef>
                <a:spcPts val="0"/>
              </a:spcBef>
              <a:spcAft>
                <a:spcPts val="0"/>
              </a:spcAft>
              <a:buClrTx/>
              <a:buSzTx/>
              <a:buFontTx/>
              <a:buNone/>
              <a:tabLst/>
              <a:defRPr/>
            </a:pPr>
            <a:r>
              <a:rPr kumimoji="0" lang="en-US" sz="1372" b="1" i="0" u="none" strike="noStrike" kern="0" cap="none" spc="0" normalizeH="0" baseline="0" noProof="0">
                <a:ln>
                  <a:noFill/>
                </a:ln>
                <a:solidFill>
                  <a:srgbClr val="FFFFFF"/>
                </a:solidFill>
                <a:effectLst/>
                <a:uLnTx/>
                <a:uFillTx/>
                <a:latin typeface="Segoe UI Semibold"/>
                <a:ea typeface="+mn-ea"/>
                <a:cs typeface="+mn-cs"/>
              </a:rPr>
              <a:t>Bank 1</a:t>
            </a:r>
          </a:p>
        </p:txBody>
      </p:sp>
      <p:sp>
        <p:nvSpPr>
          <p:cNvPr id="174" name="TextBox 173">
            <a:extLst>
              <a:ext uri="{FF2B5EF4-FFF2-40B4-BE49-F238E27FC236}">
                <a16:creationId xmlns:a16="http://schemas.microsoft.com/office/drawing/2014/main" id="{CBBEBC77-AE31-4527-80FF-36A77B1F4DEA}"/>
              </a:ext>
            </a:extLst>
          </p:cNvPr>
          <p:cNvSpPr txBox="1"/>
          <p:nvPr/>
        </p:nvSpPr>
        <p:spPr>
          <a:xfrm>
            <a:off x="7081020" y="3199842"/>
            <a:ext cx="871787" cy="305938"/>
          </a:xfrm>
          <a:prstGeom prst="rect">
            <a:avLst/>
          </a:prstGeom>
          <a:noFill/>
        </p:spPr>
        <p:txBody>
          <a:bodyPr wrap="square" rtlCol="0">
            <a:spAutoFit/>
          </a:bodyPr>
          <a:lstStyle/>
          <a:p>
            <a:pPr marL="0" marR="0" lvl="0" indent="0" algn="ctr" defTabSz="554371" rtl="0" eaLnBrk="1" fontAlgn="auto" latinLnBrk="0" hangingPunct="1">
              <a:lnSpc>
                <a:spcPct val="100000"/>
              </a:lnSpc>
              <a:spcBef>
                <a:spcPts val="0"/>
              </a:spcBef>
              <a:spcAft>
                <a:spcPts val="0"/>
              </a:spcAft>
              <a:buClrTx/>
              <a:buSzTx/>
              <a:buFontTx/>
              <a:buNone/>
              <a:tabLst/>
              <a:defRPr/>
            </a:pPr>
            <a:r>
              <a:rPr kumimoji="0" lang="en-US" sz="1372" b="1" i="0" u="none" strike="noStrike" kern="0" cap="none" spc="0" normalizeH="0" baseline="0" noProof="0">
                <a:ln>
                  <a:noFill/>
                </a:ln>
                <a:solidFill>
                  <a:srgbClr val="FFFFFF"/>
                </a:solidFill>
                <a:effectLst/>
                <a:uLnTx/>
                <a:uFillTx/>
                <a:latin typeface="Segoe UI Semibold"/>
                <a:ea typeface="+mn-ea"/>
                <a:cs typeface="+mn-cs"/>
              </a:rPr>
              <a:t>Bank 2</a:t>
            </a:r>
          </a:p>
        </p:txBody>
      </p:sp>
      <p:sp>
        <p:nvSpPr>
          <p:cNvPr id="175" name="TextBox 174">
            <a:extLst>
              <a:ext uri="{FF2B5EF4-FFF2-40B4-BE49-F238E27FC236}">
                <a16:creationId xmlns:a16="http://schemas.microsoft.com/office/drawing/2014/main" id="{1F66A532-AC89-46ED-AE1B-C125CB83C1F0}"/>
              </a:ext>
            </a:extLst>
          </p:cNvPr>
          <p:cNvSpPr txBox="1"/>
          <p:nvPr/>
        </p:nvSpPr>
        <p:spPr>
          <a:xfrm>
            <a:off x="6690620" y="4966937"/>
            <a:ext cx="871787" cy="305938"/>
          </a:xfrm>
          <a:prstGeom prst="rect">
            <a:avLst/>
          </a:prstGeom>
          <a:noFill/>
        </p:spPr>
        <p:txBody>
          <a:bodyPr wrap="square" rtlCol="0">
            <a:spAutoFit/>
          </a:bodyPr>
          <a:lstStyle/>
          <a:p>
            <a:pPr marL="0" marR="0" lvl="0" indent="0" algn="ctr" defTabSz="554371" rtl="0" eaLnBrk="1" fontAlgn="auto" latinLnBrk="0" hangingPunct="1">
              <a:lnSpc>
                <a:spcPct val="100000"/>
              </a:lnSpc>
              <a:spcBef>
                <a:spcPts val="0"/>
              </a:spcBef>
              <a:spcAft>
                <a:spcPts val="0"/>
              </a:spcAft>
              <a:buClrTx/>
              <a:buSzTx/>
              <a:buFontTx/>
              <a:buNone/>
              <a:tabLst/>
              <a:defRPr/>
            </a:pPr>
            <a:r>
              <a:rPr kumimoji="0" lang="en-US" sz="1372" b="1" i="0" u="none" strike="noStrike" kern="0" cap="none" spc="0" normalizeH="0" baseline="0" noProof="0">
                <a:ln>
                  <a:noFill/>
                </a:ln>
                <a:solidFill>
                  <a:srgbClr val="FFFFFF"/>
                </a:solidFill>
                <a:effectLst/>
                <a:uLnTx/>
                <a:uFillTx/>
                <a:latin typeface="Segoe UI Semibold"/>
                <a:ea typeface="+mn-ea"/>
                <a:cs typeface="+mn-cs"/>
              </a:rPr>
              <a:t>Bank 3</a:t>
            </a:r>
          </a:p>
        </p:txBody>
      </p:sp>
      <p:sp>
        <p:nvSpPr>
          <p:cNvPr id="176" name="TextBox 175">
            <a:extLst>
              <a:ext uri="{FF2B5EF4-FFF2-40B4-BE49-F238E27FC236}">
                <a16:creationId xmlns:a16="http://schemas.microsoft.com/office/drawing/2014/main" id="{9C9F11F5-A78B-41EF-91CE-DAD5B3C13BFC}"/>
              </a:ext>
            </a:extLst>
          </p:cNvPr>
          <p:cNvSpPr txBox="1"/>
          <p:nvPr/>
        </p:nvSpPr>
        <p:spPr>
          <a:xfrm>
            <a:off x="4926891" y="4966937"/>
            <a:ext cx="871787" cy="305938"/>
          </a:xfrm>
          <a:prstGeom prst="rect">
            <a:avLst/>
          </a:prstGeom>
          <a:noFill/>
        </p:spPr>
        <p:txBody>
          <a:bodyPr wrap="square" rtlCol="0">
            <a:spAutoFit/>
          </a:bodyPr>
          <a:lstStyle/>
          <a:p>
            <a:pPr marL="0" marR="0" lvl="0" indent="0" algn="ctr" defTabSz="554371" rtl="0" eaLnBrk="1" fontAlgn="auto" latinLnBrk="0" hangingPunct="1">
              <a:lnSpc>
                <a:spcPct val="100000"/>
              </a:lnSpc>
              <a:spcBef>
                <a:spcPts val="0"/>
              </a:spcBef>
              <a:spcAft>
                <a:spcPts val="0"/>
              </a:spcAft>
              <a:buClrTx/>
              <a:buSzTx/>
              <a:buFontTx/>
              <a:buNone/>
              <a:tabLst/>
              <a:defRPr/>
            </a:pPr>
            <a:r>
              <a:rPr kumimoji="0" lang="en-US" sz="1372" b="1" i="0" u="none" strike="noStrike" kern="0" cap="none" spc="0" normalizeH="0" baseline="0" noProof="0">
                <a:ln>
                  <a:noFill/>
                </a:ln>
                <a:solidFill>
                  <a:srgbClr val="FFFFFF"/>
                </a:solidFill>
                <a:effectLst/>
                <a:uLnTx/>
                <a:uFillTx/>
                <a:latin typeface="Segoe UI Semibold"/>
                <a:ea typeface="+mn-ea"/>
                <a:cs typeface="+mn-cs"/>
              </a:rPr>
              <a:t>Bank 4</a:t>
            </a:r>
          </a:p>
        </p:txBody>
      </p:sp>
      <p:sp>
        <p:nvSpPr>
          <p:cNvPr id="177" name="TextBox 176">
            <a:extLst>
              <a:ext uri="{FF2B5EF4-FFF2-40B4-BE49-F238E27FC236}">
                <a16:creationId xmlns:a16="http://schemas.microsoft.com/office/drawing/2014/main" id="{60E0FCCE-9A4A-4B94-A2B0-3EE30D02D5FB}"/>
              </a:ext>
            </a:extLst>
          </p:cNvPr>
          <p:cNvSpPr txBox="1"/>
          <p:nvPr/>
        </p:nvSpPr>
        <p:spPr>
          <a:xfrm>
            <a:off x="4616975" y="3199842"/>
            <a:ext cx="871787" cy="305938"/>
          </a:xfrm>
          <a:prstGeom prst="rect">
            <a:avLst/>
          </a:prstGeom>
          <a:noFill/>
        </p:spPr>
        <p:txBody>
          <a:bodyPr wrap="square" rtlCol="0">
            <a:spAutoFit/>
          </a:bodyPr>
          <a:lstStyle/>
          <a:p>
            <a:pPr marL="0" marR="0" lvl="0" indent="0" algn="ctr" defTabSz="554371" rtl="0" eaLnBrk="1" fontAlgn="auto" latinLnBrk="0" hangingPunct="1">
              <a:lnSpc>
                <a:spcPct val="100000"/>
              </a:lnSpc>
              <a:spcBef>
                <a:spcPts val="0"/>
              </a:spcBef>
              <a:spcAft>
                <a:spcPts val="0"/>
              </a:spcAft>
              <a:buClrTx/>
              <a:buSzTx/>
              <a:buFontTx/>
              <a:buNone/>
              <a:tabLst/>
              <a:defRPr/>
            </a:pPr>
            <a:r>
              <a:rPr kumimoji="0" lang="en-US" sz="1372" b="1" i="0" u="none" strike="noStrike" kern="0" cap="none" spc="0" normalizeH="0" baseline="0" noProof="0">
                <a:ln>
                  <a:noFill/>
                </a:ln>
                <a:solidFill>
                  <a:srgbClr val="FFFFFF"/>
                </a:solidFill>
                <a:effectLst/>
                <a:uLnTx/>
                <a:uFillTx/>
                <a:latin typeface="Segoe UI Semibold"/>
                <a:ea typeface="+mn-ea"/>
                <a:cs typeface="+mn-cs"/>
              </a:rPr>
              <a:t>Bank 5</a:t>
            </a:r>
          </a:p>
        </p:txBody>
      </p:sp>
      <p:sp>
        <p:nvSpPr>
          <p:cNvPr id="178" name="Oval 177">
            <a:extLst>
              <a:ext uri="{FF2B5EF4-FFF2-40B4-BE49-F238E27FC236}">
                <a16:creationId xmlns:a16="http://schemas.microsoft.com/office/drawing/2014/main" id="{4030498C-931A-4675-A9E9-A4D63767BAE8}"/>
              </a:ext>
            </a:extLst>
          </p:cNvPr>
          <p:cNvSpPr/>
          <p:nvPr/>
        </p:nvSpPr>
        <p:spPr bwMode="auto">
          <a:xfrm>
            <a:off x="5509331" y="3115169"/>
            <a:ext cx="1515546" cy="1519082"/>
          </a:xfrm>
          <a:prstGeom prst="ellipse">
            <a:avLst/>
          </a:prstGeom>
          <a:pattFill prst="wdUpDiag">
            <a:fgClr>
              <a:srgbClr val="029EE6"/>
            </a:fgClr>
            <a:bgClr>
              <a:srgbClr val="00B0F0"/>
            </a:bgClr>
          </a:pattFill>
          <a:ln w="19050" cap="flat" cmpd="sng" algn="ctr">
            <a:solidFill>
              <a:schemeClr val="tx1"/>
            </a:solidFill>
            <a:prstDash val="solid"/>
            <a:headEnd type="none" w="med" len="med"/>
            <a:tailEnd type="none" w="med" len="med"/>
          </a:ln>
          <a:effectLst>
            <a:glow rad="63500">
              <a:srgbClr val="50E6FF">
                <a:alpha val="40000"/>
              </a:srgbClr>
            </a:glo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70"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44" name="Rectangle 243">
            <a:extLst>
              <a:ext uri="{FF2B5EF4-FFF2-40B4-BE49-F238E27FC236}">
                <a16:creationId xmlns:a16="http://schemas.microsoft.com/office/drawing/2014/main" id="{1784972F-0EC4-4639-90C9-96848639E68F}"/>
              </a:ext>
            </a:extLst>
          </p:cNvPr>
          <p:cNvSpPr/>
          <p:nvPr/>
        </p:nvSpPr>
        <p:spPr>
          <a:xfrm>
            <a:off x="5605739" y="3730893"/>
            <a:ext cx="1376453" cy="424732"/>
          </a:xfrm>
          <a:prstGeom prst="rect">
            <a:avLst/>
          </a:prstGeom>
          <a:ln>
            <a:noFill/>
          </a:ln>
        </p:spPr>
        <p:txBody>
          <a:bodyPr wrap="square">
            <a:spAutoFit/>
          </a:bodyPr>
          <a:lstStyle/>
          <a:p>
            <a:pPr marL="0" marR="0" lvl="0" indent="0" algn="ctr" defTabSz="91385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Machine learning </a:t>
            </a:r>
            <a:br>
              <a:rPr kumimoji="0" lang="en-US" sz="1200" b="1" i="0" u="none" strike="noStrike" kern="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br>
            <a:r>
              <a:rPr kumimoji="0" lang="en-US" sz="1200" b="1" i="0" u="none" strike="noStrike" kern="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running in enclave</a:t>
            </a:r>
          </a:p>
        </p:txBody>
      </p:sp>
      <p:cxnSp>
        <p:nvCxnSpPr>
          <p:cNvPr id="180" name="Straight Arrow Connector 179">
            <a:extLst>
              <a:ext uri="{FF2B5EF4-FFF2-40B4-BE49-F238E27FC236}">
                <a16:creationId xmlns:a16="http://schemas.microsoft.com/office/drawing/2014/main" id="{D35CB917-42A9-4DA8-B224-FAB8685D4261}"/>
              </a:ext>
            </a:extLst>
          </p:cNvPr>
          <p:cNvCxnSpPr>
            <a:cxnSpLocks/>
          </p:cNvCxnSpPr>
          <p:nvPr/>
        </p:nvCxnSpPr>
        <p:spPr>
          <a:xfrm>
            <a:off x="6266414" y="2865015"/>
            <a:ext cx="1378" cy="250153"/>
          </a:xfrm>
          <a:prstGeom prst="straightConnector1">
            <a:avLst/>
          </a:prstGeom>
          <a:noFill/>
          <a:ln w="19050" cap="flat" cmpd="sng" algn="ctr">
            <a:solidFill>
              <a:schemeClr val="tx1"/>
            </a:solidFill>
            <a:prstDash val="solid"/>
            <a:headEnd type="triangle"/>
            <a:tailEnd type="triangle"/>
          </a:ln>
          <a:effectLst/>
        </p:spPr>
      </p:cxnSp>
      <p:cxnSp>
        <p:nvCxnSpPr>
          <p:cNvPr id="181" name="Straight Arrow Connector 180">
            <a:extLst>
              <a:ext uri="{FF2B5EF4-FFF2-40B4-BE49-F238E27FC236}">
                <a16:creationId xmlns:a16="http://schemas.microsoft.com/office/drawing/2014/main" id="{77A6D2A1-AC73-410C-9915-B9FE73D02DA7}"/>
              </a:ext>
            </a:extLst>
          </p:cNvPr>
          <p:cNvCxnSpPr>
            <a:cxnSpLocks/>
          </p:cNvCxnSpPr>
          <p:nvPr/>
        </p:nvCxnSpPr>
        <p:spPr>
          <a:xfrm flipH="1" flipV="1">
            <a:off x="6999381" y="3677423"/>
            <a:ext cx="277710" cy="7768"/>
          </a:xfrm>
          <a:prstGeom prst="straightConnector1">
            <a:avLst/>
          </a:prstGeom>
          <a:noFill/>
          <a:ln w="19050" cap="flat" cmpd="sng" algn="ctr">
            <a:solidFill>
              <a:schemeClr val="tx1"/>
            </a:solidFill>
            <a:prstDash val="solid"/>
            <a:headEnd type="triangle"/>
            <a:tailEnd type="triangle"/>
          </a:ln>
          <a:effectLst/>
        </p:spPr>
      </p:cxnSp>
      <p:cxnSp>
        <p:nvCxnSpPr>
          <p:cNvPr id="182" name="Straight Arrow Connector 181">
            <a:extLst>
              <a:ext uri="{FF2B5EF4-FFF2-40B4-BE49-F238E27FC236}">
                <a16:creationId xmlns:a16="http://schemas.microsoft.com/office/drawing/2014/main" id="{D02B036D-FC40-4327-B198-DBF799423BEC}"/>
              </a:ext>
            </a:extLst>
          </p:cNvPr>
          <p:cNvCxnSpPr>
            <a:cxnSpLocks/>
          </p:cNvCxnSpPr>
          <p:nvPr/>
        </p:nvCxnSpPr>
        <p:spPr>
          <a:xfrm flipH="1" flipV="1">
            <a:off x="5247992" y="3677423"/>
            <a:ext cx="277710" cy="7768"/>
          </a:xfrm>
          <a:prstGeom prst="straightConnector1">
            <a:avLst/>
          </a:prstGeom>
          <a:noFill/>
          <a:ln w="19050" cap="flat" cmpd="sng" algn="ctr">
            <a:solidFill>
              <a:schemeClr val="tx1"/>
            </a:solidFill>
            <a:prstDash val="solid"/>
            <a:headEnd type="triangle"/>
            <a:tailEnd type="triangle"/>
          </a:ln>
          <a:effectLst/>
        </p:spPr>
      </p:cxnSp>
      <p:cxnSp>
        <p:nvCxnSpPr>
          <p:cNvPr id="183" name="Straight Arrow Connector 182">
            <a:extLst>
              <a:ext uri="{FF2B5EF4-FFF2-40B4-BE49-F238E27FC236}">
                <a16:creationId xmlns:a16="http://schemas.microsoft.com/office/drawing/2014/main" id="{17C8E0D0-BE8A-42BB-ABCC-0F8E86A22BFD}"/>
              </a:ext>
            </a:extLst>
          </p:cNvPr>
          <p:cNvCxnSpPr>
            <a:cxnSpLocks/>
          </p:cNvCxnSpPr>
          <p:nvPr/>
        </p:nvCxnSpPr>
        <p:spPr>
          <a:xfrm flipH="1">
            <a:off x="5508939" y="4408248"/>
            <a:ext cx="208349" cy="211590"/>
          </a:xfrm>
          <a:prstGeom prst="straightConnector1">
            <a:avLst/>
          </a:prstGeom>
          <a:noFill/>
          <a:ln w="19050" cap="flat" cmpd="sng" algn="ctr">
            <a:solidFill>
              <a:schemeClr val="tx1"/>
            </a:solidFill>
            <a:prstDash val="solid"/>
            <a:headEnd type="triangle"/>
            <a:tailEnd type="triangle"/>
          </a:ln>
          <a:effectLst/>
        </p:spPr>
      </p:cxnSp>
      <p:grpSp>
        <p:nvGrpSpPr>
          <p:cNvPr id="184" name="Group 183">
            <a:extLst>
              <a:ext uri="{FF2B5EF4-FFF2-40B4-BE49-F238E27FC236}">
                <a16:creationId xmlns:a16="http://schemas.microsoft.com/office/drawing/2014/main" id="{931DC765-07FE-45DD-810A-BFCFAD60C36D}"/>
              </a:ext>
            </a:extLst>
          </p:cNvPr>
          <p:cNvGrpSpPr/>
          <p:nvPr/>
        </p:nvGrpSpPr>
        <p:grpSpPr>
          <a:xfrm>
            <a:off x="6432074" y="2922241"/>
            <a:ext cx="375765" cy="211338"/>
            <a:chOff x="6256018" y="2994948"/>
            <a:chExt cx="429759" cy="241706"/>
          </a:xfrm>
        </p:grpSpPr>
        <p:pic>
          <p:nvPicPr>
            <p:cNvPr id="239" name="Picture 238">
              <a:extLst>
                <a:ext uri="{FF2B5EF4-FFF2-40B4-BE49-F238E27FC236}">
                  <a16:creationId xmlns:a16="http://schemas.microsoft.com/office/drawing/2014/main" id="{F0F6C076-3167-43D4-AD5B-357B8D9890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6018" y="2994948"/>
              <a:ext cx="213025" cy="213025"/>
            </a:xfrm>
            <a:prstGeom prst="rect">
              <a:avLst/>
            </a:prstGeom>
          </p:spPr>
        </p:pic>
        <p:sp>
          <p:nvSpPr>
            <p:cNvPr id="240" name="TextBox 239">
              <a:extLst>
                <a:ext uri="{FF2B5EF4-FFF2-40B4-BE49-F238E27FC236}">
                  <a16:creationId xmlns:a16="http://schemas.microsoft.com/office/drawing/2014/main" id="{5528BE62-F574-47DA-AE0F-68F70B28187A}"/>
                </a:ext>
              </a:extLst>
            </p:cNvPr>
            <p:cNvSpPr txBox="1"/>
            <p:nvPr/>
          </p:nvSpPr>
          <p:spPr>
            <a:xfrm>
              <a:off x="6480730" y="3073605"/>
              <a:ext cx="205047" cy="163049"/>
            </a:xfrm>
            <a:prstGeom prst="rect">
              <a:avLst/>
            </a:prstGeom>
            <a:noFill/>
          </p:spPr>
          <p:txBody>
            <a:bodyPr wrap="square" lIns="0" tIns="0" rIns="0" bIns="0" rtlCol="0">
              <a:spAutoFit/>
            </a:bodyPr>
            <a:lstStyle/>
            <a:p>
              <a:pPr marL="0" marR="0" lvl="0" indent="0" algn="l" defTabSz="914027" rtl="0" eaLnBrk="1" fontAlgn="auto" latinLnBrk="0" hangingPunct="1">
                <a:lnSpc>
                  <a:spcPct val="90000"/>
                </a:lnSpc>
                <a:spcBef>
                  <a:spcPts val="0"/>
                </a:spcBef>
                <a:spcAft>
                  <a:spcPts val="600"/>
                </a:spcAft>
                <a:buClrTx/>
                <a:buSzTx/>
                <a:buFontTx/>
                <a:buNone/>
                <a:tabLst/>
                <a:defRPr/>
              </a:pPr>
              <a:r>
                <a:rPr kumimoji="0" lang="en-US" sz="1029" b="0" i="0" u="none" strike="noStrike" kern="0" cap="none" spc="0" normalizeH="0" baseline="0" noProof="0">
                  <a:ln>
                    <a:noFill/>
                  </a:ln>
                  <a:solidFill>
                    <a:schemeClr val="bg1"/>
                  </a:solidFill>
                  <a:effectLst/>
                  <a:uLnTx/>
                  <a:uFillTx/>
                  <a:latin typeface="+mj-lt"/>
                  <a:ea typeface="+mn-ea"/>
                  <a:cs typeface="+mn-cs"/>
                </a:rPr>
                <a:t>K</a:t>
              </a:r>
              <a:r>
                <a:rPr kumimoji="0" lang="en-US" sz="1029" b="0" i="0" u="none" strike="noStrike" kern="0" cap="none" spc="0" normalizeH="0" baseline="-25000" noProof="0">
                  <a:ln>
                    <a:noFill/>
                  </a:ln>
                  <a:solidFill>
                    <a:schemeClr val="bg1"/>
                  </a:solidFill>
                  <a:effectLst/>
                  <a:uLnTx/>
                  <a:uFillTx/>
                  <a:latin typeface="+mj-lt"/>
                  <a:ea typeface="+mn-ea"/>
                  <a:cs typeface="+mn-cs"/>
                </a:rPr>
                <a:t>1</a:t>
              </a:r>
            </a:p>
          </p:txBody>
        </p:sp>
      </p:grpSp>
      <p:grpSp>
        <p:nvGrpSpPr>
          <p:cNvPr id="185" name="Group 184">
            <a:extLst>
              <a:ext uri="{FF2B5EF4-FFF2-40B4-BE49-F238E27FC236}">
                <a16:creationId xmlns:a16="http://schemas.microsoft.com/office/drawing/2014/main" id="{F28AD866-12BC-44F3-A729-63DBB1070F93}"/>
              </a:ext>
            </a:extLst>
          </p:cNvPr>
          <p:cNvGrpSpPr/>
          <p:nvPr/>
        </p:nvGrpSpPr>
        <p:grpSpPr>
          <a:xfrm>
            <a:off x="7062571" y="3906991"/>
            <a:ext cx="282210" cy="310525"/>
            <a:chOff x="6256018" y="2994948"/>
            <a:chExt cx="322761" cy="355145"/>
          </a:xfrm>
        </p:grpSpPr>
        <p:pic>
          <p:nvPicPr>
            <p:cNvPr id="237" name="Picture 236">
              <a:extLst>
                <a:ext uri="{FF2B5EF4-FFF2-40B4-BE49-F238E27FC236}">
                  <a16:creationId xmlns:a16="http://schemas.microsoft.com/office/drawing/2014/main" id="{1CD61856-3A03-4A69-B896-B2B0569A7E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6018" y="2994948"/>
              <a:ext cx="213025" cy="213025"/>
            </a:xfrm>
            <a:prstGeom prst="rect">
              <a:avLst/>
            </a:prstGeom>
          </p:spPr>
        </p:pic>
        <p:sp>
          <p:nvSpPr>
            <p:cNvPr id="238" name="TextBox 237">
              <a:extLst>
                <a:ext uri="{FF2B5EF4-FFF2-40B4-BE49-F238E27FC236}">
                  <a16:creationId xmlns:a16="http://schemas.microsoft.com/office/drawing/2014/main" id="{43E354CE-DAA7-4512-8A3E-668F36CC6377}"/>
                </a:ext>
              </a:extLst>
            </p:cNvPr>
            <p:cNvSpPr txBox="1"/>
            <p:nvPr/>
          </p:nvSpPr>
          <p:spPr>
            <a:xfrm>
              <a:off x="6373732" y="3187042"/>
              <a:ext cx="205047" cy="163051"/>
            </a:xfrm>
            <a:prstGeom prst="rect">
              <a:avLst/>
            </a:prstGeom>
            <a:noFill/>
          </p:spPr>
          <p:txBody>
            <a:bodyPr wrap="square" lIns="0" tIns="0" rIns="0" bIns="0" rtlCol="0">
              <a:spAutoFit/>
            </a:bodyPr>
            <a:lstStyle/>
            <a:p>
              <a:pPr marL="0" marR="0" lvl="0" indent="0" algn="l" defTabSz="914027" rtl="0" eaLnBrk="1" fontAlgn="auto" latinLnBrk="0" hangingPunct="1">
                <a:lnSpc>
                  <a:spcPct val="90000"/>
                </a:lnSpc>
                <a:spcBef>
                  <a:spcPts val="0"/>
                </a:spcBef>
                <a:spcAft>
                  <a:spcPts val="600"/>
                </a:spcAft>
                <a:buClrTx/>
                <a:buSzTx/>
                <a:buFontTx/>
                <a:buNone/>
                <a:tabLst/>
                <a:defRPr/>
              </a:pPr>
              <a:r>
                <a:rPr kumimoji="0" lang="en-US" sz="1029" b="0" i="0" u="none" strike="noStrike" kern="0" cap="none" spc="0" normalizeH="0" baseline="0" noProof="0">
                  <a:ln>
                    <a:noFill/>
                  </a:ln>
                  <a:solidFill>
                    <a:schemeClr val="bg1"/>
                  </a:solidFill>
                  <a:effectLst/>
                  <a:uLnTx/>
                  <a:uFillTx/>
                  <a:latin typeface="+mj-lt"/>
                  <a:ea typeface="+mn-ea"/>
                  <a:cs typeface="+mn-cs"/>
                </a:rPr>
                <a:t>K</a:t>
              </a:r>
              <a:r>
                <a:rPr kumimoji="0" lang="en-US" sz="1029" b="0" i="0" u="none" strike="noStrike" kern="0" cap="none" spc="0" normalizeH="0" baseline="-25000" noProof="0">
                  <a:ln>
                    <a:noFill/>
                  </a:ln>
                  <a:solidFill>
                    <a:schemeClr val="bg1"/>
                  </a:solidFill>
                  <a:effectLst/>
                  <a:uLnTx/>
                  <a:uFillTx/>
                  <a:latin typeface="+mj-lt"/>
                  <a:ea typeface="+mn-ea"/>
                  <a:cs typeface="+mn-cs"/>
                </a:rPr>
                <a:t>2</a:t>
              </a:r>
            </a:p>
          </p:txBody>
        </p:sp>
      </p:grpSp>
      <p:grpSp>
        <p:nvGrpSpPr>
          <p:cNvPr id="186" name="Group 185">
            <a:extLst>
              <a:ext uri="{FF2B5EF4-FFF2-40B4-BE49-F238E27FC236}">
                <a16:creationId xmlns:a16="http://schemas.microsoft.com/office/drawing/2014/main" id="{F831753A-549B-451A-8BB1-502EAECD234D}"/>
              </a:ext>
            </a:extLst>
          </p:cNvPr>
          <p:cNvGrpSpPr/>
          <p:nvPr/>
        </p:nvGrpSpPr>
        <p:grpSpPr>
          <a:xfrm>
            <a:off x="6642242" y="4572457"/>
            <a:ext cx="250640" cy="314671"/>
            <a:chOff x="6256018" y="2994948"/>
            <a:chExt cx="286655" cy="359887"/>
          </a:xfrm>
        </p:grpSpPr>
        <p:pic>
          <p:nvPicPr>
            <p:cNvPr id="235" name="Picture 234">
              <a:extLst>
                <a:ext uri="{FF2B5EF4-FFF2-40B4-BE49-F238E27FC236}">
                  <a16:creationId xmlns:a16="http://schemas.microsoft.com/office/drawing/2014/main" id="{699B58EC-6D17-416C-B72E-EA89D76B79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6018" y="2994948"/>
              <a:ext cx="213025" cy="213025"/>
            </a:xfrm>
            <a:prstGeom prst="rect">
              <a:avLst/>
            </a:prstGeom>
          </p:spPr>
        </p:pic>
        <p:sp>
          <p:nvSpPr>
            <p:cNvPr id="236" name="TextBox 235">
              <a:extLst>
                <a:ext uri="{FF2B5EF4-FFF2-40B4-BE49-F238E27FC236}">
                  <a16:creationId xmlns:a16="http://schemas.microsoft.com/office/drawing/2014/main" id="{F201DC27-3B7B-4954-BDF1-BE149DF8FAD3}"/>
                </a:ext>
              </a:extLst>
            </p:cNvPr>
            <p:cNvSpPr txBox="1"/>
            <p:nvPr/>
          </p:nvSpPr>
          <p:spPr>
            <a:xfrm>
              <a:off x="6337627" y="3191784"/>
              <a:ext cx="205046" cy="163051"/>
            </a:xfrm>
            <a:prstGeom prst="rect">
              <a:avLst/>
            </a:prstGeom>
            <a:noFill/>
          </p:spPr>
          <p:txBody>
            <a:bodyPr wrap="square" lIns="0" tIns="0" rIns="0" bIns="0" rtlCol="0">
              <a:spAutoFit/>
            </a:bodyPr>
            <a:lstStyle/>
            <a:p>
              <a:pPr marL="0" marR="0" lvl="0" indent="0" algn="l" defTabSz="914027" rtl="0" eaLnBrk="1" fontAlgn="auto" latinLnBrk="0" hangingPunct="1">
                <a:lnSpc>
                  <a:spcPct val="90000"/>
                </a:lnSpc>
                <a:spcBef>
                  <a:spcPts val="0"/>
                </a:spcBef>
                <a:spcAft>
                  <a:spcPts val="600"/>
                </a:spcAft>
                <a:buClrTx/>
                <a:buSzTx/>
                <a:buFontTx/>
                <a:buNone/>
                <a:tabLst/>
                <a:defRPr/>
              </a:pPr>
              <a:r>
                <a:rPr kumimoji="0" lang="en-US" sz="1029" b="0" i="0" u="none" strike="noStrike" kern="0" cap="none" spc="0" normalizeH="0" baseline="0" noProof="0">
                  <a:ln>
                    <a:noFill/>
                  </a:ln>
                  <a:solidFill>
                    <a:schemeClr val="bg1"/>
                  </a:solidFill>
                  <a:effectLst/>
                  <a:uLnTx/>
                  <a:uFillTx/>
                  <a:latin typeface="+mj-lt"/>
                  <a:ea typeface="+mn-ea"/>
                  <a:cs typeface="+mn-cs"/>
                </a:rPr>
                <a:t>K</a:t>
              </a:r>
              <a:r>
                <a:rPr kumimoji="0" lang="en-US" sz="1029" b="0" i="0" u="none" strike="noStrike" kern="0" cap="none" spc="0" normalizeH="0" baseline="-25000" noProof="0">
                  <a:ln>
                    <a:noFill/>
                  </a:ln>
                  <a:solidFill>
                    <a:schemeClr val="bg1"/>
                  </a:solidFill>
                  <a:effectLst/>
                  <a:uLnTx/>
                  <a:uFillTx/>
                  <a:latin typeface="+mj-lt"/>
                  <a:ea typeface="+mn-ea"/>
                  <a:cs typeface="+mn-cs"/>
                </a:rPr>
                <a:t>3</a:t>
              </a:r>
            </a:p>
          </p:txBody>
        </p:sp>
      </p:grpSp>
      <p:grpSp>
        <p:nvGrpSpPr>
          <p:cNvPr id="187" name="Group 186">
            <a:extLst>
              <a:ext uri="{FF2B5EF4-FFF2-40B4-BE49-F238E27FC236}">
                <a16:creationId xmlns:a16="http://schemas.microsoft.com/office/drawing/2014/main" id="{F43983E6-8488-413C-92F2-A74546380431}"/>
              </a:ext>
            </a:extLst>
          </p:cNvPr>
          <p:cNvGrpSpPr/>
          <p:nvPr/>
        </p:nvGrpSpPr>
        <p:grpSpPr>
          <a:xfrm>
            <a:off x="5682026" y="4572457"/>
            <a:ext cx="303057" cy="318067"/>
            <a:chOff x="6256018" y="2994948"/>
            <a:chExt cx="346603" cy="363770"/>
          </a:xfrm>
        </p:grpSpPr>
        <p:pic>
          <p:nvPicPr>
            <p:cNvPr id="233" name="Picture 232">
              <a:extLst>
                <a:ext uri="{FF2B5EF4-FFF2-40B4-BE49-F238E27FC236}">
                  <a16:creationId xmlns:a16="http://schemas.microsoft.com/office/drawing/2014/main" id="{6098F75C-F7BF-49E4-A3C8-F810718390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6018" y="2994948"/>
              <a:ext cx="213025" cy="213025"/>
            </a:xfrm>
            <a:prstGeom prst="rect">
              <a:avLst/>
            </a:prstGeom>
          </p:spPr>
        </p:pic>
        <p:sp>
          <p:nvSpPr>
            <p:cNvPr id="234" name="TextBox 233">
              <a:extLst>
                <a:ext uri="{FF2B5EF4-FFF2-40B4-BE49-F238E27FC236}">
                  <a16:creationId xmlns:a16="http://schemas.microsoft.com/office/drawing/2014/main" id="{6D4F8D45-9BC3-4064-9AEB-B426B49E38B6}"/>
                </a:ext>
              </a:extLst>
            </p:cNvPr>
            <p:cNvSpPr txBox="1"/>
            <p:nvPr/>
          </p:nvSpPr>
          <p:spPr>
            <a:xfrm>
              <a:off x="6397575" y="3187903"/>
              <a:ext cx="205046" cy="170815"/>
            </a:xfrm>
            <a:prstGeom prst="rect">
              <a:avLst/>
            </a:prstGeom>
            <a:noFill/>
          </p:spPr>
          <p:txBody>
            <a:bodyPr wrap="square" lIns="0" tIns="0" rIns="0" bIns="0" rtlCol="0">
              <a:spAutoFit/>
            </a:bodyPr>
            <a:lstStyle/>
            <a:p>
              <a:pPr marL="0" marR="0" lvl="0" indent="0" algn="l" defTabSz="914027" rtl="0" eaLnBrk="1" fontAlgn="auto" latinLnBrk="0" hangingPunct="1">
                <a:lnSpc>
                  <a:spcPct val="90000"/>
                </a:lnSpc>
                <a:spcBef>
                  <a:spcPts val="0"/>
                </a:spcBef>
                <a:spcAft>
                  <a:spcPts val="600"/>
                </a:spcAft>
                <a:buClrTx/>
                <a:buSzTx/>
                <a:buFontTx/>
                <a:buNone/>
                <a:tabLst/>
                <a:defRPr/>
              </a:pPr>
              <a:r>
                <a:rPr kumimoji="0" lang="en-US" sz="1078" b="0" i="0" u="none" strike="noStrike" kern="0" cap="none" spc="0" normalizeH="0" baseline="0" noProof="0">
                  <a:ln>
                    <a:noFill/>
                  </a:ln>
                  <a:solidFill>
                    <a:schemeClr val="bg1"/>
                  </a:solidFill>
                  <a:effectLst/>
                  <a:uLnTx/>
                  <a:uFillTx/>
                  <a:latin typeface="+mj-lt"/>
                  <a:ea typeface="+mn-ea"/>
                  <a:cs typeface="+mn-cs"/>
                </a:rPr>
                <a:t>K</a:t>
              </a:r>
              <a:r>
                <a:rPr kumimoji="0" lang="en-US" sz="1078" b="0" i="0" u="none" strike="noStrike" kern="0" cap="none" spc="0" normalizeH="0" baseline="-25000" noProof="0">
                  <a:ln>
                    <a:noFill/>
                  </a:ln>
                  <a:solidFill>
                    <a:schemeClr val="bg1"/>
                  </a:solidFill>
                  <a:effectLst/>
                  <a:uLnTx/>
                  <a:uFillTx/>
                  <a:latin typeface="+mj-lt"/>
                  <a:ea typeface="+mn-ea"/>
                  <a:cs typeface="+mn-cs"/>
                </a:rPr>
                <a:t>4</a:t>
              </a:r>
            </a:p>
          </p:txBody>
        </p:sp>
      </p:grpSp>
      <p:grpSp>
        <p:nvGrpSpPr>
          <p:cNvPr id="229" name="Group 228">
            <a:extLst>
              <a:ext uri="{FF2B5EF4-FFF2-40B4-BE49-F238E27FC236}">
                <a16:creationId xmlns:a16="http://schemas.microsoft.com/office/drawing/2014/main" id="{932A697A-498C-4F80-843B-12F3AA14CA32}"/>
              </a:ext>
            </a:extLst>
          </p:cNvPr>
          <p:cNvGrpSpPr/>
          <p:nvPr/>
        </p:nvGrpSpPr>
        <p:grpSpPr>
          <a:xfrm>
            <a:off x="5241134" y="3906991"/>
            <a:ext cx="251108" cy="310523"/>
            <a:chOff x="6256018" y="2994948"/>
            <a:chExt cx="287189" cy="355143"/>
          </a:xfrm>
        </p:grpSpPr>
        <p:pic>
          <p:nvPicPr>
            <p:cNvPr id="231" name="Picture 230">
              <a:extLst>
                <a:ext uri="{FF2B5EF4-FFF2-40B4-BE49-F238E27FC236}">
                  <a16:creationId xmlns:a16="http://schemas.microsoft.com/office/drawing/2014/main" id="{8F70005E-2979-4AAF-B1D1-0CF93651CD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56018" y="2994948"/>
              <a:ext cx="213025" cy="213025"/>
            </a:xfrm>
            <a:prstGeom prst="rect">
              <a:avLst/>
            </a:prstGeom>
          </p:spPr>
        </p:pic>
        <p:sp>
          <p:nvSpPr>
            <p:cNvPr id="232" name="TextBox 231">
              <a:extLst>
                <a:ext uri="{FF2B5EF4-FFF2-40B4-BE49-F238E27FC236}">
                  <a16:creationId xmlns:a16="http://schemas.microsoft.com/office/drawing/2014/main" id="{73AE0444-69E6-4222-A241-C190841524A9}"/>
                </a:ext>
              </a:extLst>
            </p:cNvPr>
            <p:cNvSpPr txBox="1"/>
            <p:nvPr/>
          </p:nvSpPr>
          <p:spPr>
            <a:xfrm>
              <a:off x="6338161" y="3187040"/>
              <a:ext cx="205046" cy="163051"/>
            </a:xfrm>
            <a:prstGeom prst="rect">
              <a:avLst/>
            </a:prstGeom>
            <a:noFill/>
          </p:spPr>
          <p:txBody>
            <a:bodyPr wrap="square" lIns="0" tIns="0" rIns="0" bIns="0" rtlCol="0">
              <a:spAutoFit/>
            </a:bodyPr>
            <a:lstStyle/>
            <a:p>
              <a:pPr marL="0" marR="0" lvl="0" indent="0" algn="l" defTabSz="914027" rtl="0" eaLnBrk="1" fontAlgn="auto" latinLnBrk="0" hangingPunct="1">
                <a:lnSpc>
                  <a:spcPct val="90000"/>
                </a:lnSpc>
                <a:spcBef>
                  <a:spcPts val="0"/>
                </a:spcBef>
                <a:spcAft>
                  <a:spcPts val="600"/>
                </a:spcAft>
                <a:buClrTx/>
                <a:buSzTx/>
                <a:buFontTx/>
                <a:buNone/>
                <a:tabLst/>
                <a:defRPr/>
              </a:pPr>
              <a:r>
                <a:rPr kumimoji="0" lang="en-US" sz="1029" b="0" i="0" u="none" strike="noStrike" kern="0" cap="none" spc="0" normalizeH="0" baseline="0" noProof="0" dirty="0">
                  <a:ln>
                    <a:noFill/>
                  </a:ln>
                  <a:solidFill>
                    <a:schemeClr val="bg1"/>
                  </a:solidFill>
                  <a:effectLst/>
                  <a:uLnTx/>
                  <a:uFillTx/>
                  <a:latin typeface="+mj-lt"/>
                  <a:ea typeface="+mn-ea"/>
                  <a:cs typeface="+mn-cs"/>
                </a:rPr>
                <a:t>K</a:t>
              </a:r>
              <a:r>
                <a:rPr kumimoji="0" lang="en-US" sz="1029" b="0" i="0" u="none" strike="noStrike" kern="0" cap="none" spc="0" normalizeH="0" baseline="-25000" noProof="0" dirty="0">
                  <a:ln>
                    <a:noFill/>
                  </a:ln>
                  <a:solidFill>
                    <a:schemeClr val="bg1"/>
                  </a:solidFill>
                  <a:effectLst/>
                  <a:uLnTx/>
                  <a:uFillTx/>
                  <a:latin typeface="+mj-lt"/>
                  <a:ea typeface="+mn-ea"/>
                  <a:cs typeface="+mn-cs"/>
                </a:rPr>
                <a:t>5</a:t>
              </a:r>
            </a:p>
          </p:txBody>
        </p:sp>
      </p:grpSp>
      <p:cxnSp>
        <p:nvCxnSpPr>
          <p:cNvPr id="230" name="Straight Arrow Connector 229">
            <a:extLst>
              <a:ext uri="{FF2B5EF4-FFF2-40B4-BE49-F238E27FC236}">
                <a16:creationId xmlns:a16="http://schemas.microsoft.com/office/drawing/2014/main" id="{EDB58095-F71D-4082-840C-B86FA165BDB3}"/>
              </a:ext>
            </a:extLst>
          </p:cNvPr>
          <p:cNvCxnSpPr>
            <a:cxnSpLocks/>
          </p:cNvCxnSpPr>
          <p:nvPr/>
        </p:nvCxnSpPr>
        <p:spPr>
          <a:xfrm>
            <a:off x="6812060" y="4408248"/>
            <a:ext cx="208349" cy="211590"/>
          </a:xfrm>
          <a:prstGeom prst="straightConnector1">
            <a:avLst/>
          </a:prstGeom>
          <a:noFill/>
          <a:ln w="19050" cap="flat" cmpd="sng" algn="ctr">
            <a:solidFill>
              <a:schemeClr val="tx1"/>
            </a:solidFill>
            <a:prstDash val="solid"/>
            <a:headEnd type="triangle"/>
            <a:tailEnd type="triangle"/>
          </a:ln>
          <a:effectLst/>
        </p:spPr>
      </p:cxnSp>
      <p:grpSp>
        <p:nvGrpSpPr>
          <p:cNvPr id="327" name="Group 326">
            <a:extLst>
              <a:ext uri="{FF2B5EF4-FFF2-40B4-BE49-F238E27FC236}">
                <a16:creationId xmlns:a16="http://schemas.microsoft.com/office/drawing/2014/main" id="{B314213E-0E2C-48A9-B855-D7DDB7934166}"/>
              </a:ext>
            </a:extLst>
          </p:cNvPr>
          <p:cNvGrpSpPr/>
          <p:nvPr/>
        </p:nvGrpSpPr>
        <p:grpSpPr>
          <a:xfrm>
            <a:off x="5179251" y="4587626"/>
            <a:ext cx="384033" cy="381698"/>
            <a:chOff x="8945406" y="2508578"/>
            <a:chExt cx="3176667" cy="3157366"/>
          </a:xfrm>
        </p:grpSpPr>
        <p:grpSp>
          <p:nvGrpSpPr>
            <p:cNvPr id="328" name="Group 327">
              <a:extLst>
                <a:ext uri="{FF2B5EF4-FFF2-40B4-BE49-F238E27FC236}">
                  <a16:creationId xmlns:a16="http://schemas.microsoft.com/office/drawing/2014/main" id="{F92F0FC4-7FB0-4D75-80EB-441089309A90}"/>
                </a:ext>
              </a:extLst>
            </p:cNvPr>
            <p:cNvGrpSpPr/>
            <p:nvPr/>
          </p:nvGrpSpPr>
          <p:grpSpPr>
            <a:xfrm>
              <a:off x="8945406" y="2508578"/>
              <a:ext cx="3176667" cy="3157366"/>
              <a:chOff x="8945406" y="2508578"/>
              <a:chExt cx="3176667" cy="3157366"/>
            </a:xfrm>
          </p:grpSpPr>
          <p:sp>
            <p:nvSpPr>
              <p:cNvPr id="335" name="Rectangle 334">
                <a:extLst>
                  <a:ext uri="{FF2B5EF4-FFF2-40B4-BE49-F238E27FC236}">
                    <a16:creationId xmlns:a16="http://schemas.microsoft.com/office/drawing/2014/main" id="{73874C42-138D-4B81-9C43-7CE31988B0B3}"/>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6" name="Rectangle 335">
                <a:extLst>
                  <a:ext uri="{FF2B5EF4-FFF2-40B4-BE49-F238E27FC236}">
                    <a16:creationId xmlns:a16="http://schemas.microsoft.com/office/drawing/2014/main" id="{AEA9236D-696F-4085-8E42-745118DF1417}"/>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7" name="Isosceles Triangle 336">
                <a:extLst>
                  <a:ext uri="{FF2B5EF4-FFF2-40B4-BE49-F238E27FC236}">
                    <a16:creationId xmlns:a16="http://schemas.microsoft.com/office/drawing/2014/main" id="{8282B2F3-8F7B-45D1-A428-6E842A38DAE4}"/>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8" name="Rectangle 337">
                <a:extLst>
                  <a:ext uri="{FF2B5EF4-FFF2-40B4-BE49-F238E27FC236}">
                    <a16:creationId xmlns:a16="http://schemas.microsoft.com/office/drawing/2014/main" id="{FA45BE14-FF62-428A-9828-E43FA9084345}"/>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329" name="Group 328">
              <a:extLst>
                <a:ext uri="{FF2B5EF4-FFF2-40B4-BE49-F238E27FC236}">
                  <a16:creationId xmlns:a16="http://schemas.microsoft.com/office/drawing/2014/main" id="{C9912A81-0B9E-43C5-9C1A-E66EF96F1FF6}"/>
                </a:ext>
              </a:extLst>
            </p:cNvPr>
            <p:cNvGrpSpPr/>
            <p:nvPr/>
          </p:nvGrpSpPr>
          <p:grpSpPr>
            <a:xfrm>
              <a:off x="9445033" y="3682995"/>
              <a:ext cx="2177413" cy="1489075"/>
              <a:chOff x="9438325" y="3682995"/>
              <a:chExt cx="2177413" cy="1489075"/>
            </a:xfrm>
            <a:solidFill>
              <a:srgbClr val="50E6FF"/>
            </a:solidFill>
          </p:grpSpPr>
          <p:sp>
            <p:nvSpPr>
              <p:cNvPr id="330" name="Rectangle 329">
                <a:extLst>
                  <a:ext uri="{FF2B5EF4-FFF2-40B4-BE49-F238E27FC236}">
                    <a16:creationId xmlns:a16="http://schemas.microsoft.com/office/drawing/2014/main" id="{4E7FD601-F188-40C1-95C6-DA7111229938}"/>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1" name="Rectangle 330">
                <a:extLst>
                  <a:ext uri="{FF2B5EF4-FFF2-40B4-BE49-F238E27FC236}">
                    <a16:creationId xmlns:a16="http://schemas.microsoft.com/office/drawing/2014/main" id="{BFF91BB4-0CBF-43D3-92B7-20CC8D43113A}"/>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2" name="Rectangle 331">
                <a:extLst>
                  <a:ext uri="{FF2B5EF4-FFF2-40B4-BE49-F238E27FC236}">
                    <a16:creationId xmlns:a16="http://schemas.microsoft.com/office/drawing/2014/main" id="{05EE3C56-1E1B-4241-AF12-4E773EDE0C26}"/>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3" name="Rectangle 332">
                <a:extLst>
                  <a:ext uri="{FF2B5EF4-FFF2-40B4-BE49-F238E27FC236}">
                    <a16:creationId xmlns:a16="http://schemas.microsoft.com/office/drawing/2014/main" id="{744A2C99-0031-44FE-8A3B-FE17E573EDD2}"/>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4" name="Rectangle 333">
                <a:extLst>
                  <a:ext uri="{FF2B5EF4-FFF2-40B4-BE49-F238E27FC236}">
                    <a16:creationId xmlns:a16="http://schemas.microsoft.com/office/drawing/2014/main" id="{173E8FC5-0018-46A4-B4D3-A6DDAF0A8368}"/>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351" name="Group 350">
            <a:extLst>
              <a:ext uri="{FF2B5EF4-FFF2-40B4-BE49-F238E27FC236}">
                <a16:creationId xmlns:a16="http://schemas.microsoft.com/office/drawing/2014/main" id="{4DC2DA66-995B-4721-82BF-1E2DA4EE9D49}"/>
              </a:ext>
            </a:extLst>
          </p:cNvPr>
          <p:cNvGrpSpPr/>
          <p:nvPr/>
        </p:nvGrpSpPr>
        <p:grpSpPr>
          <a:xfrm>
            <a:off x="6928487" y="4583169"/>
            <a:ext cx="384033" cy="381698"/>
            <a:chOff x="8945406" y="2508578"/>
            <a:chExt cx="3176667" cy="3157366"/>
          </a:xfrm>
        </p:grpSpPr>
        <p:grpSp>
          <p:nvGrpSpPr>
            <p:cNvPr id="352" name="Group 351">
              <a:extLst>
                <a:ext uri="{FF2B5EF4-FFF2-40B4-BE49-F238E27FC236}">
                  <a16:creationId xmlns:a16="http://schemas.microsoft.com/office/drawing/2014/main" id="{7D44DCB0-4477-4E75-B223-2BD45C0D579C}"/>
                </a:ext>
              </a:extLst>
            </p:cNvPr>
            <p:cNvGrpSpPr/>
            <p:nvPr/>
          </p:nvGrpSpPr>
          <p:grpSpPr>
            <a:xfrm>
              <a:off x="8945406" y="2508578"/>
              <a:ext cx="3176667" cy="3157366"/>
              <a:chOff x="8945406" y="2508578"/>
              <a:chExt cx="3176667" cy="3157366"/>
            </a:xfrm>
          </p:grpSpPr>
          <p:sp>
            <p:nvSpPr>
              <p:cNvPr id="359" name="Rectangle 358">
                <a:extLst>
                  <a:ext uri="{FF2B5EF4-FFF2-40B4-BE49-F238E27FC236}">
                    <a16:creationId xmlns:a16="http://schemas.microsoft.com/office/drawing/2014/main" id="{00C88800-4C73-42DE-A260-C37DD488A9D4}"/>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60" name="Rectangle 359">
                <a:extLst>
                  <a:ext uri="{FF2B5EF4-FFF2-40B4-BE49-F238E27FC236}">
                    <a16:creationId xmlns:a16="http://schemas.microsoft.com/office/drawing/2014/main" id="{862A7633-5026-4F3E-9054-57195E16406E}"/>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61" name="Isosceles Triangle 360">
                <a:extLst>
                  <a:ext uri="{FF2B5EF4-FFF2-40B4-BE49-F238E27FC236}">
                    <a16:creationId xmlns:a16="http://schemas.microsoft.com/office/drawing/2014/main" id="{5E476F7F-AA99-4AB3-97D9-75EE085800EF}"/>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62" name="Rectangle 361">
                <a:extLst>
                  <a:ext uri="{FF2B5EF4-FFF2-40B4-BE49-F238E27FC236}">
                    <a16:creationId xmlns:a16="http://schemas.microsoft.com/office/drawing/2014/main" id="{F43274F9-AD27-4EA5-90FF-4ED7E73726EC}"/>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353" name="Group 352">
              <a:extLst>
                <a:ext uri="{FF2B5EF4-FFF2-40B4-BE49-F238E27FC236}">
                  <a16:creationId xmlns:a16="http://schemas.microsoft.com/office/drawing/2014/main" id="{AA66E83C-1581-4676-B27C-2896B722E848}"/>
                </a:ext>
              </a:extLst>
            </p:cNvPr>
            <p:cNvGrpSpPr/>
            <p:nvPr/>
          </p:nvGrpSpPr>
          <p:grpSpPr>
            <a:xfrm>
              <a:off x="9445033" y="3682995"/>
              <a:ext cx="2177413" cy="1489075"/>
              <a:chOff x="9438325" y="3682995"/>
              <a:chExt cx="2177413" cy="1489075"/>
            </a:xfrm>
            <a:solidFill>
              <a:srgbClr val="50E6FF"/>
            </a:solidFill>
          </p:grpSpPr>
          <p:sp>
            <p:nvSpPr>
              <p:cNvPr id="354" name="Rectangle 353">
                <a:extLst>
                  <a:ext uri="{FF2B5EF4-FFF2-40B4-BE49-F238E27FC236}">
                    <a16:creationId xmlns:a16="http://schemas.microsoft.com/office/drawing/2014/main" id="{7A724CF1-0488-4E9F-AEC0-CE31E3DC2AF8}"/>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55" name="Rectangle 354">
                <a:extLst>
                  <a:ext uri="{FF2B5EF4-FFF2-40B4-BE49-F238E27FC236}">
                    <a16:creationId xmlns:a16="http://schemas.microsoft.com/office/drawing/2014/main" id="{1DB73240-080C-4FBE-8E73-76C69CEF9A77}"/>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56" name="Rectangle 355">
                <a:extLst>
                  <a:ext uri="{FF2B5EF4-FFF2-40B4-BE49-F238E27FC236}">
                    <a16:creationId xmlns:a16="http://schemas.microsoft.com/office/drawing/2014/main" id="{87803883-D360-42EE-A04A-23A9BFCD40C5}"/>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57" name="Rectangle 356">
                <a:extLst>
                  <a:ext uri="{FF2B5EF4-FFF2-40B4-BE49-F238E27FC236}">
                    <a16:creationId xmlns:a16="http://schemas.microsoft.com/office/drawing/2014/main" id="{561FDAC7-ADFF-42BA-BD3B-9C655FA89E9A}"/>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58" name="Rectangle 357">
                <a:extLst>
                  <a:ext uri="{FF2B5EF4-FFF2-40B4-BE49-F238E27FC236}">
                    <a16:creationId xmlns:a16="http://schemas.microsoft.com/office/drawing/2014/main" id="{D655D2A5-123D-45DA-B7CA-068CEFC5354B}"/>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375" name="Group 374">
            <a:extLst>
              <a:ext uri="{FF2B5EF4-FFF2-40B4-BE49-F238E27FC236}">
                <a16:creationId xmlns:a16="http://schemas.microsoft.com/office/drawing/2014/main" id="{E3B42A45-3141-4AFB-95C9-21F617E2B1D5}"/>
              </a:ext>
            </a:extLst>
          </p:cNvPr>
          <p:cNvGrpSpPr/>
          <p:nvPr/>
        </p:nvGrpSpPr>
        <p:grpSpPr>
          <a:xfrm>
            <a:off x="7329072" y="3451851"/>
            <a:ext cx="384033" cy="381698"/>
            <a:chOff x="8945406" y="2508578"/>
            <a:chExt cx="3176667" cy="3157366"/>
          </a:xfrm>
        </p:grpSpPr>
        <p:grpSp>
          <p:nvGrpSpPr>
            <p:cNvPr id="376" name="Group 375">
              <a:extLst>
                <a:ext uri="{FF2B5EF4-FFF2-40B4-BE49-F238E27FC236}">
                  <a16:creationId xmlns:a16="http://schemas.microsoft.com/office/drawing/2014/main" id="{5EE14EA1-4B53-47CC-8A3D-050341D3F73F}"/>
                </a:ext>
              </a:extLst>
            </p:cNvPr>
            <p:cNvGrpSpPr/>
            <p:nvPr/>
          </p:nvGrpSpPr>
          <p:grpSpPr>
            <a:xfrm>
              <a:off x="8945406" y="2508578"/>
              <a:ext cx="3176667" cy="3157366"/>
              <a:chOff x="8945406" y="2508578"/>
              <a:chExt cx="3176667" cy="3157366"/>
            </a:xfrm>
          </p:grpSpPr>
          <p:sp>
            <p:nvSpPr>
              <p:cNvPr id="383" name="Rectangle 382">
                <a:extLst>
                  <a:ext uri="{FF2B5EF4-FFF2-40B4-BE49-F238E27FC236}">
                    <a16:creationId xmlns:a16="http://schemas.microsoft.com/office/drawing/2014/main" id="{B25CB446-8D1D-4AEF-A18A-5B203A46B4A3}"/>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4" name="Rectangle 383">
                <a:extLst>
                  <a:ext uri="{FF2B5EF4-FFF2-40B4-BE49-F238E27FC236}">
                    <a16:creationId xmlns:a16="http://schemas.microsoft.com/office/drawing/2014/main" id="{7A250D56-34EB-4F55-9E4E-91867F56CCC1}"/>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5" name="Isosceles Triangle 384">
                <a:extLst>
                  <a:ext uri="{FF2B5EF4-FFF2-40B4-BE49-F238E27FC236}">
                    <a16:creationId xmlns:a16="http://schemas.microsoft.com/office/drawing/2014/main" id="{E0C6031D-F65C-457C-BDC9-F435783754B4}"/>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6" name="Rectangle 385">
                <a:extLst>
                  <a:ext uri="{FF2B5EF4-FFF2-40B4-BE49-F238E27FC236}">
                    <a16:creationId xmlns:a16="http://schemas.microsoft.com/office/drawing/2014/main" id="{D9349A7C-CC77-42F6-AAAC-20DCE7076E66}"/>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377" name="Group 376">
              <a:extLst>
                <a:ext uri="{FF2B5EF4-FFF2-40B4-BE49-F238E27FC236}">
                  <a16:creationId xmlns:a16="http://schemas.microsoft.com/office/drawing/2014/main" id="{06F4EABE-99B5-46A8-89A8-D7A85CC69059}"/>
                </a:ext>
              </a:extLst>
            </p:cNvPr>
            <p:cNvGrpSpPr/>
            <p:nvPr/>
          </p:nvGrpSpPr>
          <p:grpSpPr>
            <a:xfrm>
              <a:off x="9445033" y="3682995"/>
              <a:ext cx="2177413" cy="1489075"/>
              <a:chOff x="9438325" y="3682995"/>
              <a:chExt cx="2177413" cy="1489075"/>
            </a:xfrm>
            <a:solidFill>
              <a:srgbClr val="50E6FF"/>
            </a:solidFill>
          </p:grpSpPr>
          <p:sp>
            <p:nvSpPr>
              <p:cNvPr id="378" name="Rectangle 377">
                <a:extLst>
                  <a:ext uri="{FF2B5EF4-FFF2-40B4-BE49-F238E27FC236}">
                    <a16:creationId xmlns:a16="http://schemas.microsoft.com/office/drawing/2014/main" id="{2E990AC6-FA84-4A4E-8941-D3F26EEE0C48}"/>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79" name="Rectangle 378">
                <a:extLst>
                  <a:ext uri="{FF2B5EF4-FFF2-40B4-BE49-F238E27FC236}">
                    <a16:creationId xmlns:a16="http://schemas.microsoft.com/office/drawing/2014/main" id="{50002176-EBC4-4F60-8466-CA89A16559D8}"/>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0" name="Rectangle 379">
                <a:extLst>
                  <a:ext uri="{FF2B5EF4-FFF2-40B4-BE49-F238E27FC236}">
                    <a16:creationId xmlns:a16="http://schemas.microsoft.com/office/drawing/2014/main" id="{D49A7968-8D4E-4ABB-93F7-D00B37F7FB00}"/>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1" name="Rectangle 380">
                <a:extLst>
                  <a:ext uri="{FF2B5EF4-FFF2-40B4-BE49-F238E27FC236}">
                    <a16:creationId xmlns:a16="http://schemas.microsoft.com/office/drawing/2014/main" id="{BE4F290E-5FB3-422F-9CF1-5B79D76FC848}"/>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82" name="Rectangle 381">
                <a:extLst>
                  <a:ext uri="{FF2B5EF4-FFF2-40B4-BE49-F238E27FC236}">
                    <a16:creationId xmlns:a16="http://schemas.microsoft.com/office/drawing/2014/main" id="{E3A6A952-EF29-47CA-A677-DCD1E59F7AE0}"/>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399" name="Group 398">
            <a:extLst>
              <a:ext uri="{FF2B5EF4-FFF2-40B4-BE49-F238E27FC236}">
                <a16:creationId xmlns:a16="http://schemas.microsoft.com/office/drawing/2014/main" id="{FE6903C0-19B4-4FE9-8801-F3EAB1DAAE53}"/>
              </a:ext>
            </a:extLst>
          </p:cNvPr>
          <p:cNvGrpSpPr/>
          <p:nvPr/>
        </p:nvGrpSpPr>
        <p:grpSpPr>
          <a:xfrm>
            <a:off x="6073761" y="2442926"/>
            <a:ext cx="384033" cy="381698"/>
            <a:chOff x="8945406" y="2508578"/>
            <a:chExt cx="3176667" cy="3157366"/>
          </a:xfrm>
        </p:grpSpPr>
        <p:grpSp>
          <p:nvGrpSpPr>
            <p:cNvPr id="400" name="Group 399">
              <a:extLst>
                <a:ext uri="{FF2B5EF4-FFF2-40B4-BE49-F238E27FC236}">
                  <a16:creationId xmlns:a16="http://schemas.microsoft.com/office/drawing/2014/main" id="{939A8EF9-B893-4DA9-810B-635140931EAF}"/>
                </a:ext>
              </a:extLst>
            </p:cNvPr>
            <p:cNvGrpSpPr/>
            <p:nvPr/>
          </p:nvGrpSpPr>
          <p:grpSpPr>
            <a:xfrm>
              <a:off x="8945406" y="2508578"/>
              <a:ext cx="3176667" cy="3157366"/>
              <a:chOff x="8945406" y="2508578"/>
              <a:chExt cx="3176667" cy="3157366"/>
            </a:xfrm>
          </p:grpSpPr>
          <p:sp>
            <p:nvSpPr>
              <p:cNvPr id="407" name="Rectangle 406">
                <a:extLst>
                  <a:ext uri="{FF2B5EF4-FFF2-40B4-BE49-F238E27FC236}">
                    <a16:creationId xmlns:a16="http://schemas.microsoft.com/office/drawing/2014/main" id="{ACBBA86F-F4FD-4A13-9EB5-0E962714756B}"/>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8" name="Rectangle 407">
                <a:extLst>
                  <a:ext uri="{FF2B5EF4-FFF2-40B4-BE49-F238E27FC236}">
                    <a16:creationId xmlns:a16="http://schemas.microsoft.com/office/drawing/2014/main" id="{3FBF11A5-0F13-4A4C-AD70-F097412BB227}"/>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9" name="Isosceles Triangle 408">
                <a:extLst>
                  <a:ext uri="{FF2B5EF4-FFF2-40B4-BE49-F238E27FC236}">
                    <a16:creationId xmlns:a16="http://schemas.microsoft.com/office/drawing/2014/main" id="{E4F6DACF-9B0D-4B89-AECD-CF98BE61B8E5}"/>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10" name="Rectangle 409">
                <a:extLst>
                  <a:ext uri="{FF2B5EF4-FFF2-40B4-BE49-F238E27FC236}">
                    <a16:creationId xmlns:a16="http://schemas.microsoft.com/office/drawing/2014/main" id="{E9F6B203-2CCF-4A2F-AC19-202D00928E99}"/>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401" name="Group 400">
              <a:extLst>
                <a:ext uri="{FF2B5EF4-FFF2-40B4-BE49-F238E27FC236}">
                  <a16:creationId xmlns:a16="http://schemas.microsoft.com/office/drawing/2014/main" id="{90EF32FB-CAC7-40F0-AE42-B9AE9332E316}"/>
                </a:ext>
              </a:extLst>
            </p:cNvPr>
            <p:cNvGrpSpPr/>
            <p:nvPr/>
          </p:nvGrpSpPr>
          <p:grpSpPr>
            <a:xfrm>
              <a:off x="9445033" y="3682995"/>
              <a:ext cx="2177413" cy="1489075"/>
              <a:chOff x="9438325" y="3682995"/>
              <a:chExt cx="2177413" cy="1489075"/>
            </a:xfrm>
            <a:solidFill>
              <a:srgbClr val="50E6FF"/>
            </a:solidFill>
          </p:grpSpPr>
          <p:sp>
            <p:nvSpPr>
              <p:cNvPr id="402" name="Rectangle 401">
                <a:extLst>
                  <a:ext uri="{FF2B5EF4-FFF2-40B4-BE49-F238E27FC236}">
                    <a16:creationId xmlns:a16="http://schemas.microsoft.com/office/drawing/2014/main" id="{E4ACE4B9-A31E-4B53-83D8-BB42AC816275}"/>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3" name="Rectangle 402">
                <a:extLst>
                  <a:ext uri="{FF2B5EF4-FFF2-40B4-BE49-F238E27FC236}">
                    <a16:creationId xmlns:a16="http://schemas.microsoft.com/office/drawing/2014/main" id="{5C4ECA91-3FD1-4188-9A17-950FFEC6168A}"/>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4" name="Rectangle 403">
                <a:extLst>
                  <a:ext uri="{FF2B5EF4-FFF2-40B4-BE49-F238E27FC236}">
                    <a16:creationId xmlns:a16="http://schemas.microsoft.com/office/drawing/2014/main" id="{FF1BBBA3-D1F5-4E66-BED0-7E0DEA2F0FA7}"/>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5" name="Rectangle 404">
                <a:extLst>
                  <a:ext uri="{FF2B5EF4-FFF2-40B4-BE49-F238E27FC236}">
                    <a16:creationId xmlns:a16="http://schemas.microsoft.com/office/drawing/2014/main" id="{1AB2E782-FF2A-48F7-A79A-6F78F2F723A0}"/>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406" name="Rectangle 405">
                <a:extLst>
                  <a:ext uri="{FF2B5EF4-FFF2-40B4-BE49-F238E27FC236}">
                    <a16:creationId xmlns:a16="http://schemas.microsoft.com/office/drawing/2014/main" id="{B51A2A9B-B9BD-4EDB-8972-2EE83A75FEED}"/>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pic>
        <p:nvPicPr>
          <p:cNvPr id="11" name="Graphic 10">
            <a:extLst>
              <a:ext uri="{FF2B5EF4-FFF2-40B4-BE49-F238E27FC236}">
                <a16:creationId xmlns:a16="http://schemas.microsoft.com/office/drawing/2014/main" id="{00241C41-33AB-4E45-82A5-4634065B26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216" y="3427212"/>
            <a:ext cx="276755" cy="276755"/>
          </a:xfrm>
          <a:prstGeom prst="rect">
            <a:avLst/>
          </a:prstGeom>
          <a:effectLst>
            <a:glow rad="63500">
              <a:srgbClr val="00B0F0">
                <a:alpha val="40000"/>
              </a:srgbClr>
            </a:glow>
          </a:effectLst>
        </p:spPr>
      </p:pic>
      <p:sp>
        <p:nvSpPr>
          <p:cNvPr id="416" name="Rectangle 415">
            <a:extLst>
              <a:ext uri="{FF2B5EF4-FFF2-40B4-BE49-F238E27FC236}">
                <a16:creationId xmlns:a16="http://schemas.microsoft.com/office/drawing/2014/main" id="{BAB8F96F-E74A-4ADC-81EA-F5D0200C31C1}"/>
              </a:ext>
            </a:extLst>
          </p:cNvPr>
          <p:cNvSpPr/>
          <p:nvPr/>
        </p:nvSpPr>
        <p:spPr>
          <a:xfrm>
            <a:off x="3587321" y="1737103"/>
            <a:ext cx="5373116" cy="215444"/>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chemeClr val="bg1"/>
                </a:solidFill>
                <a:effectLst/>
                <a:uLnTx/>
                <a:uFillTx/>
                <a:latin typeface="+mj-lt"/>
                <a:ea typeface="+mn-ea"/>
                <a:cs typeface="+mn-cs"/>
              </a:rPr>
              <a:t>Money laundering</a:t>
            </a:r>
            <a:endParaRPr kumimoji="0" lang="en-US" sz="980" i="0" u="none" strike="noStrike" kern="0" cap="none" spc="0" normalizeH="0" baseline="0" noProof="0" dirty="0">
              <a:ln>
                <a:noFill/>
              </a:ln>
              <a:solidFill>
                <a:schemeClr val="bg1"/>
              </a:solidFill>
              <a:effectLst/>
              <a:uLnTx/>
              <a:uFillTx/>
              <a:latin typeface="+mj-lt"/>
              <a:ea typeface="+mn-ea"/>
              <a:cs typeface="+mn-cs"/>
            </a:endParaRPr>
          </a:p>
        </p:txBody>
      </p:sp>
      <p:sp>
        <p:nvSpPr>
          <p:cNvPr id="417" name="Rectangle 416">
            <a:extLst>
              <a:ext uri="{FF2B5EF4-FFF2-40B4-BE49-F238E27FC236}">
                <a16:creationId xmlns:a16="http://schemas.microsoft.com/office/drawing/2014/main" id="{A632F5A2-671F-4275-8FAF-9663D101050B}"/>
              </a:ext>
            </a:extLst>
          </p:cNvPr>
          <p:cNvSpPr/>
          <p:nvPr/>
        </p:nvSpPr>
        <p:spPr>
          <a:xfrm>
            <a:off x="3587321" y="1581380"/>
            <a:ext cx="5373116" cy="169277"/>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B0F0"/>
                </a:solidFill>
                <a:effectLst/>
                <a:uLnTx/>
                <a:uFillTx/>
                <a:latin typeface="Segoe UI Semibold"/>
                <a:ea typeface="+mn-ea"/>
                <a:cs typeface="+mn-cs"/>
              </a:rPr>
              <a:t>PROBLEM</a:t>
            </a:r>
            <a:endParaRPr kumimoji="0" lang="en-US" sz="800" b="0" i="0" u="none" strike="noStrike" kern="0" cap="none" spc="0" normalizeH="0" baseline="0" noProof="0" dirty="0">
              <a:ln>
                <a:noFill/>
              </a:ln>
              <a:solidFill>
                <a:srgbClr val="00B0F0"/>
              </a:solidFill>
              <a:effectLst/>
              <a:uLnTx/>
              <a:uFillTx/>
              <a:latin typeface="Segoe UI Semibold"/>
              <a:ea typeface="+mn-ea"/>
              <a:cs typeface="+mn-cs"/>
            </a:endParaRPr>
          </a:p>
        </p:txBody>
      </p:sp>
      <p:sp>
        <p:nvSpPr>
          <p:cNvPr id="418" name="Rectangle 417">
            <a:extLst>
              <a:ext uri="{FF2B5EF4-FFF2-40B4-BE49-F238E27FC236}">
                <a16:creationId xmlns:a16="http://schemas.microsoft.com/office/drawing/2014/main" id="{342F25EE-2F8A-4474-A4A9-066467BC63B2}"/>
              </a:ext>
            </a:extLst>
          </p:cNvPr>
          <p:cNvSpPr/>
          <p:nvPr/>
        </p:nvSpPr>
        <p:spPr>
          <a:xfrm>
            <a:off x="3587321" y="5380462"/>
            <a:ext cx="5373116" cy="169277"/>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B0F0"/>
                </a:solidFill>
                <a:effectLst/>
                <a:uLnTx/>
                <a:uFillTx/>
                <a:latin typeface="Segoe UI Semibold"/>
                <a:ea typeface="+mn-ea"/>
                <a:cs typeface="+mn-cs"/>
              </a:rPr>
              <a:t>SOLUTION</a:t>
            </a:r>
            <a:endParaRPr kumimoji="0" lang="en-US" sz="800" b="0" i="0" u="none" strike="noStrike" kern="0" cap="none" spc="0" normalizeH="0" baseline="0" noProof="0" dirty="0">
              <a:ln>
                <a:noFill/>
              </a:ln>
              <a:solidFill>
                <a:srgbClr val="00B0F0"/>
              </a:solidFill>
              <a:effectLst/>
              <a:uLnTx/>
              <a:uFillTx/>
              <a:latin typeface="Segoe UI Semibold"/>
              <a:ea typeface="+mn-ea"/>
              <a:cs typeface="+mn-cs"/>
            </a:endParaRPr>
          </a:p>
        </p:txBody>
      </p:sp>
    </p:spTree>
    <p:extLst>
      <p:ext uri="{BB962C8B-B14F-4D97-AF65-F5344CB8AC3E}">
        <p14:creationId xmlns:p14="http://schemas.microsoft.com/office/powerpoint/2010/main" val="267824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53" name="Group 452">
            <a:extLst>
              <a:ext uri="{FF2B5EF4-FFF2-40B4-BE49-F238E27FC236}">
                <a16:creationId xmlns:a16="http://schemas.microsoft.com/office/drawing/2014/main" id="{7C8DFF38-ADA2-427D-9793-715D9716D55C}"/>
              </a:ext>
            </a:extLst>
          </p:cNvPr>
          <p:cNvGrpSpPr/>
          <p:nvPr/>
        </p:nvGrpSpPr>
        <p:grpSpPr>
          <a:xfrm>
            <a:off x="365760" y="2341290"/>
            <a:ext cx="11563970" cy="3839768"/>
            <a:chOff x="365760" y="2341290"/>
            <a:chExt cx="11563970" cy="3839768"/>
          </a:xfrm>
        </p:grpSpPr>
        <p:sp>
          <p:nvSpPr>
            <p:cNvPr id="54" name="Rectangle 53">
              <a:extLst>
                <a:ext uri="{FF2B5EF4-FFF2-40B4-BE49-F238E27FC236}">
                  <a16:creationId xmlns:a16="http://schemas.microsoft.com/office/drawing/2014/main" id="{F05958D9-24A5-451A-8303-6D875B3AFCF8}"/>
                </a:ext>
              </a:extLst>
            </p:cNvPr>
            <p:cNvSpPr/>
            <p:nvPr/>
          </p:nvSpPr>
          <p:spPr bwMode="auto">
            <a:xfrm>
              <a:off x="365760" y="2341290"/>
              <a:ext cx="11563970" cy="3839768"/>
            </a:xfrm>
            <a:prstGeom prst="rect">
              <a:avLst/>
            </a:prstGeom>
            <a:solidFill>
              <a:schemeClr val="tx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CA" sz="2000" dirty="0" err="1">
                <a:solidFill>
                  <a:srgbClr val="000000"/>
                </a:solidFill>
                <a:ea typeface="Segoe UI" pitchFamily="34" charset="0"/>
                <a:cs typeface="Segoe UI" pitchFamily="34" charset="0"/>
              </a:endParaRPr>
            </a:p>
          </p:txBody>
        </p:sp>
        <p:cxnSp>
          <p:nvCxnSpPr>
            <p:cNvPr id="461" name="Straight Connector 460">
              <a:extLst>
                <a:ext uri="{FF2B5EF4-FFF2-40B4-BE49-F238E27FC236}">
                  <a16:creationId xmlns:a16="http://schemas.microsoft.com/office/drawing/2014/main" id="{37CB2E62-F8E6-42C6-9610-A34F908B5DDE}"/>
                </a:ext>
              </a:extLst>
            </p:cNvPr>
            <p:cNvCxnSpPr/>
            <p:nvPr/>
          </p:nvCxnSpPr>
          <p:spPr>
            <a:xfrm>
              <a:off x="6368342" y="3179553"/>
              <a:ext cx="0" cy="2253124"/>
            </a:xfrm>
            <a:prstGeom prst="line">
              <a:avLst/>
            </a:prstGeom>
            <a:ln>
              <a:solidFill>
                <a:schemeClr val="tx1"/>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6F3B1D70-F9ED-4005-B20C-E45AC462AA0D}"/>
                </a:ext>
              </a:extLst>
            </p:cNvPr>
            <p:cNvGrpSpPr/>
            <p:nvPr/>
          </p:nvGrpSpPr>
          <p:grpSpPr>
            <a:xfrm>
              <a:off x="2425411" y="3258721"/>
              <a:ext cx="3188579" cy="2723386"/>
              <a:chOff x="1704022" y="2943226"/>
              <a:chExt cx="2515550" cy="2148547"/>
            </a:xfrm>
          </p:grpSpPr>
          <p:grpSp>
            <p:nvGrpSpPr>
              <p:cNvPr id="19" name="Group 18">
                <a:extLst>
                  <a:ext uri="{FF2B5EF4-FFF2-40B4-BE49-F238E27FC236}">
                    <a16:creationId xmlns:a16="http://schemas.microsoft.com/office/drawing/2014/main" id="{5E55DD73-F73D-475E-8BED-84EF3CB87A3B}"/>
                  </a:ext>
                </a:extLst>
              </p:cNvPr>
              <p:cNvGrpSpPr/>
              <p:nvPr/>
            </p:nvGrpSpPr>
            <p:grpSpPr>
              <a:xfrm>
                <a:off x="2015377" y="2943226"/>
                <a:ext cx="2204195" cy="1654367"/>
                <a:chOff x="2015377" y="2943226"/>
                <a:chExt cx="2204195" cy="1654367"/>
              </a:xfrm>
            </p:grpSpPr>
            <p:sp>
              <p:nvSpPr>
                <p:cNvPr id="14" name="Rectangle 13">
                  <a:extLst>
                    <a:ext uri="{FF2B5EF4-FFF2-40B4-BE49-F238E27FC236}">
                      <a16:creationId xmlns:a16="http://schemas.microsoft.com/office/drawing/2014/main" id="{A224D9B6-C9D8-4799-ACA3-F21E6F26A39A}"/>
                    </a:ext>
                  </a:extLst>
                </p:cNvPr>
                <p:cNvSpPr/>
                <p:nvPr/>
              </p:nvSpPr>
              <p:spPr bwMode="auto">
                <a:xfrm>
                  <a:off x="2015377" y="2943226"/>
                  <a:ext cx="45719" cy="1654366"/>
                </a:xfrm>
                <a:prstGeom prst="rect">
                  <a:avLst/>
                </a:prstGeom>
                <a:pattFill prst="wdUpDiag">
                  <a:fgClr>
                    <a:srgbClr val="029EE6"/>
                  </a:fgClr>
                  <a:bgClr>
                    <a:srgbClr val="00B0F0"/>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557B6D4C-E36C-4668-BF09-466C999ABD36}"/>
                    </a:ext>
                  </a:extLst>
                </p:cNvPr>
                <p:cNvSpPr/>
                <p:nvPr/>
              </p:nvSpPr>
              <p:spPr bwMode="auto">
                <a:xfrm rot="5400000">
                  <a:off x="3092472" y="1911849"/>
                  <a:ext cx="50005" cy="2112759"/>
                </a:xfrm>
                <a:prstGeom prst="rect">
                  <a:avLst/>
                </a:prstGeom>
                <a:pattFill prst="wdUpDiag">
                  <a:fgClr>
                    <a:srgbClr val="029EE6"/>
                  </a:fgClr>
                  <a:bgClr>
                    <a:srgbClr val="00B0F0"/>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16" name="Rectangle 15">
                  <a:extLst>
                    <a:ext uri="{FF2B5EF4-FFF2-40B4-BE49-F238E27FC236}">
                      <a16:creationId xmlns:a16="http://schemas.microsoft.com/office/drawing/2014/main" id="{850E0C9B-D9F1-4837-8EF8-C54144FC5E3B}"/>
                    </a:ext>
                  </a:extLst>
                </p:cNvPr>
                <p:cNvSpPr/>
                <p:nvPr/>
              </p:nvSpPr>
              <p:spPr bwMode="auto">
                <a:xfrm>
                  <a:off x="4173853" y="2943226"/>
                  <a:ext cx="45719" cy="1654366"/>
                </a:xfrm>
                <a:prstGeom prst="rect">
                  <a:avLst/>
                </a:prstGeom>
                <a:pattFill prst="wdUpDiag">
                  <a:fgClr>
                    <a:srgbClr val="029EE6"/>
                  </a:fgClr>
                  <a:bgClr>
                    <a:srgbClr val="00B0F0"/>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17" name="Rectangle 16">
                  <a:extLst>
                    <a:ext uri="{FF2B5EF4-FFF2-40B4-BE49-F238E27FC236}">
                      <a16:creationId xmlns:a16="http://schemas.microsoft.com/office/drawing/2014/main" id="{49B9DF74-9E93-4EB5-A1A7-FC805C5CDDBF}"/>
                    </a:ext>
                  </a:extLst>
                </p:cNvPr>
                <p:cNvSpPr/>
                <p:nvPr/>
              </p:nvSpPr>
              <p:spPr bwMode="auto">
                <a:xfrm rot="5400000">
                  <a:off x="3301760" y="3725500"/>
                  <a:ext cx="50006" cy="1694179"/>
                </a:xfrm>
                <a:prstGeom prst="rect">
                  <a:avLst/>
                </a:prstGeom>
                <a:pattFill prst="wdUpDiag">
                  <a:fgClr>
                    <a:srgbClr val="029EE6"/>
                  </a:fgClr>
                  <a:bgClr>
                    <a:srgbClr val="00B0F0"/>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grpSp>
          <p:pic>
            <p:nvPicPr>
              <p:cNvPr id="4098" name="Picture 2" descr="Security guard - Free people icons">
                <a:extLst>
                  <a:ext uri="{FF2B5EF4-FFF2-40B4-BE49-F238E27FC236}">
                    <a16:creationId xmlns:a16="http://schemas.microsoft.com/office/drawing/2014/main" id="{CF41CD35-3767-4C20-B70C-E3DE55C83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762" y="4697330"/>
                <a:ext cx="246145" cy="24614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063F0BF-6363-4206-AC59-CBC83565FC81}"/>
                  </a:ext>
                </a:extLst>
              </p:cNvPr>
              <p:cNvSpPr/>
              <p:nvPr/>
            </p:nvSpPr>
            <p:spPr bwMode="auto">
              <a:xfrm rot="5400000">
                <a:off x="2245380" y="4363301"/>
                <a:ext cx="50007" cy="418578"/>
              </a:xfrm>
              <a:prstGeom prst="rect">
                <a:avLst/>
              </a:prstGeom>
              <a:pattFill prst="wdUpDiag">
                <a:fgClr>
                  <a:schemeClr val="tx1">
                    <a:lumMod val="95000"/>
                  </a:schemeClr>
                </a:fgClr>
                <a:bgClr>
                  <a:schemeClr val="tx1">
                    <a:lumMod val="85000"/>
                  </a:schemeClr>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grpSp>
            <p:nvGrpSpPr>
              <p:cNvPr id="27" name="Group 26">
                <a:extLst>
                  <a:ext uri="{FF2B5EF4-FFF2-40B4-BE49-F238E27FC236}">
                    <a16:creationId xmlns:a16="http://schemas.microsoft.com/office/drawing/2014/main" id="{1439803C-83F9-4FAC-8691-12C9B261D1BD}"/>
                  </a:ext>
                </a:extLst>
              </p:cNvPr>
              <p:cNvGrpSpPr/>
              <p:nvPr/>
            </p:nvGrpSpPr>
            <p:grpSpPr>
              <a:xfrm>
                <a:off x="2813138" y="3498718"/>
                <a:ext cx="627928" cy="543382"/>
                <a:chOff x="5943517" y="4169340"/>
                <a:chExt cx="627928" cy="543382"/>
              </a:xfrm>
            </p:grpSpPr>
            <p:sp>
              <p:nvSpPr>
                <p:cNvPr id="21" name="Rectangle 20">
                  <a:extLst>
                    <a:ext uri="{FF2B5EF4-FFF2-40B4-BE49-F238E27FC236}">
                      <a16:creationId xmlns:a16="http://schemas.microsoft.com/office/drawing/2014/main" id="{6A3DDA43-36D9-4761-9F6B-1A8CEC306E93}"/>
                    </a:ext>
                  </a:extLst>
                </p:cNvPr>
                <p:cNvSpPr/>
                <p:nvPr/>
              </p:nvSpPr>
              <p:spPr bwMode="auto">
                <a:xfrm>
                  <a:off x="6011022" y="4236244"/>
                  <a:ext cx="492918" cy="409575"/>
                </a:xfrm>
                <a:prstGeom prst="rect">
                  <a:avLst/>
                </a:prstGeom>
                <a:gradFill>
                  <a:gsLst>
                    <a:gs pos="0">
                      <a:srgbClr val="00B0F0"/>
                    </a:gs>
                    <a:gs pos="100000">
                      <a:srgbClr val="0070C0"/>
                    </a:gs>
                  </a:gsLst>
                  <a:lin ang="5400000" scaled="0"/>
                </a:gradFill>
                <a:ln w="6350">
                  <a:noFill/>
                  <a:headEnd type="none" w="med" len="med"/>
                  <a:tailEnd type="none" w="med" len="med"/>
                </a:ln>
                <a:effectLst>
                  <a:outerShdw blurRad="50800" dist="38100" dir="2700000" sx="85000" sy="85000" algn="tl" rotWithShape="0">
                    <a:prstClr val="black">
                      <a:alpha val="9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22" name="Rectangle 21">
                  <a:extLst>
                    <a:ext uri="{FF2B5EF4-FFF2-40B4-BE49-F238E27FC236}">
                      <a16:creationId xmlns:a16="http://schemas.microsoft.com/office/drawing/2014/main" id="{E66D345B-998B-44BD-AFA4-24498D199291}"/>
                    </a:ext>
                  </a:extLst>
                </p:cNvPr>
                <p:cNvSpPr/>
                <p:nvPr/>
              </p:nvSpPr>
              <p:spPr bwMode="auto">
                <a:xfrm>
                  <a:off x="6503940" y="4349052"/>
                  <a:ext cx="67505" cy="183958"/>
                </a:xfrm>
                <a:prstGeom prst="rect">
                  <a:avLst/>
                </a:prstGeom>
                <a:solidFill>
                  <a:schemeClr val="accent1"/>
                </a:solidFill>
                <a:ln w="6350">
                  <a:noFill/>
                  <a:headEnd type="none" w="med" len="med"/>
                  <a:tailEnd type="none" w="med" len="med"/>
                </a:ln>
                <a:effectLst>
                  <a:outerShdw blurRad="50800" dist="38100" dir="2700000" sx="43000" sy="43000" algn="tl" rotWithShape="0">
                    <a:prstClr val="black">
                      <a:alpha val="9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24" name="Rectangle 23">
                  <a:extLst>
                    <a:ext uri="{FF2B5EF4-FFF2-40B4-BE49-F238E27FC236}">
                      <a16:creationId xmlns:a16="http://schemas.microsoft.com/office/drawing/2014/main" id="{1A0DBD6D-6554-4EC6-A09E-AD7C6A40D2B9}"/>
                    </a:ext>
                  </a:extLst>
                </p:cNvPr>
                <p:cNvSpPr/>
                <p:nvPr/>
              </p:nvSpPr>
              <p:spPr bwMode="auto">
                <a:xfrm rot="5400000">
                  <a:off x="6223729" y="4586991"/>
                  <a:ext cx="67505" cy="183958"/>
                </a:xfrm>
                <a:prstGeom prst="rect">
                  <a:avLst/>
                </a:prstGeom>
                <a:solidFill>
                  <a:schemeClr val="accent1"/>
                </a:solidFill>
                <a:ln w="6350">
                  <a:noFill/>
                  <a:headEnd type="none" w="med" len="med"/>
                  <a:tailEnd type="none" w="med" len="med"/>
                </a:ln>
                <a:effectLst>
                  <a:outerShdw blurRad="50800" dist="38100" dir="2700000" sx="43000" sy="43000" algn="tl" rotWithShape="0">
                    <a:prstClr val="black">
                      <a:alpha val="9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25" name="Rectangle 24">
                  <a:extLst>
                    <a:ext uri="{FF2B5EF4-FFF2-40B4-BE49-F238E27FC236}">
                      <a16:creationId xmlns:a16="http://schemas.microsoft.com/office/drawing/2014/main" id="{1B7A8162-EBDE-4B7A-99C4-E0147530CAA8}"/>
                    </a:ext>
                  </a:extLst>
                </p:cNvPr>
                <p:cNvSpPr/>
                <p:nvPr/>
              </p:nvSpPr>
              <p:spPr bwMode="auto">
                <a:xfrm rot="10800000">
                  <a:off x="5943517" y="4349052"/>
                  <a:ext cx="67505" cy="183958"/>
                </a:xfrm>
                <a:prstGeom prst="rect">
                  <a:avLst/>
                </a:prstGeom>
                <a:solidFill>
                  <a:schemeClr val="accent1"/>
                </a:solidFill>
                <a:ln w="6350">
                  <a:noFill/>
                  <a:headEnd type="none" w="med" len="med"/>
                  <a:tailEnd type="none" w="med" len="med"/>
                </a:ln>
                <a:effectLst>
                  <a:outerShdw blurRad="50800" dist="38100" dir="2700000" sx="43000" sy="43000" algn="tl" rotWithShape="0">
                    <a:prstClr val="black">
                      <a:alpha val="9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1613C894-1B43-4A5D-9749-2AC69946248A}"/>
                    </a:ext>
                  </a:extLst>
                </p:cNvPr>
                <p:cNvSpPr/>
                <p:nvPr/>
              </p:nvSpPr>
              <p:spPr bwMode="auto">
                <a:xfrm rot="16200000">
                  <a:off x="6223729" y="4111114"/>
                  <a:ext cx="67505" cy="183958"/>
                </a:xfrm>
                <a:prstGeom prst="rect">
                  <a:avLst/>
                </a:prstGeom>
                <a:solidFill>
                  <a:schemeClr val="accent1"/>
                </a:solidFill>
                <a:ln w="6350">
                  <a:noFill/>
                  <a:headEnd type="none" w="med" len="med"/>
                  <a:tailEnd type="none" w="med" len="med"/>
                </a:ln>
                <a:effectLst>
                  <a:outerShdw blurRad="50800" dist="38100" dir="2700000" sx="43000" sy="43000" algn="tl" rotWithShape="0">
                    <a:prstClr val="black">
                      <a:alpha val="99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err="1">
                    <a:ln>
                      <a:noFill/>
                    </a:ln>
                    <a:solidFill>
                      <a:schemeClr val="bg1"/>
                    </a:solidFill>
                    <a:effectLst/>
                    <a:uLnTx/>
                    <a:uFillTx/>
                    <a:latin typeface="Segoe UI"/>
                    <a:ea typeface="Segoe UI" pitchFamily="34" charset="0"/>
                    <a:cs typeface="Segoe UI" pitchFamily="34" charset="0"/>
                  </a:endParaRPr>
                </a:p>
              </p:txBody>
            </p:sp>
          </p:grpSp>
          <p:sp>
            <p:nvSpPr>
              <p:cNvPr id="140" name="Rectangle 139">
                <a:extLst>
                  <a:ext uri="{FF2B5EF4-FFF2-40B4-BE49-F238E27FC236}">
                    <a16:creationId xmlns:a16="http://schemas.microsoft.com/office/drawing/2014/main" id="{A0E4EB83-446B-4C45-B37C-2F2209586DAA}"/>
                  </a:ext>
                </a:extLst>
              </p:cNvPr>
              <p:cNvSpPr/>
              <p:nvPr/>
            </p:nvSpPr>
            <p:spPr>
              <a:xfrm>
                <a:off x="1704022" y="4994648"/>
                <a:ext cx="1156287" cy="9712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Segoe UI Semibold"/>
                    <a:ea typeface="+mn-ea"/>
                    <a:cs typeface="+mn-cs"/>
                  </a:rPr>
                  <a:t>Security guard</a:t>
                </a:r>
                <a:endParaRPr kumimoji="0" lang="en-US" sz="400" b="0" i="0" u="none" strike="noStrike" kern="0" cap="none" spc="0" normalizeH="0" baseline="0" noProof="0" dirty="0">
                  <a:ln>
                    <a:noFill/>
                  </a:ln>
                  <a:solidFill>
                    <a:schemeClr val="bg1"/>
                  </a:solidFill>
                  <a:effectLst/>
                  <a:uLnTx/>
                  <a:uFillTx/>
                  <a:latin typeface="Segoe UI Semibold"/>
                  <a:ea typeface="+mn-ea"/>
                  <a:cs typeface="+mn-cs"/>
                </a:endParaRPr>
              </a:p>
            </p:txBody>
          </p:sp>
          <p:pic>
            <p:nvPicPr>
              <p:cNvPr id="29" name="Graphic 28">
                <a:extLst>
                  <a:ext uri="{FF2B5EF4-FFF2-40B4-BE49-F238E27FC236}">
                    <a16:creationId xmlns:a16="http://schemas.microsoft.com/office/drawing/2014/main" id="{DC80C751-0272-4423-BB12-F09644407A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9941" y="4486864"/>
                <a:ext cx="171450" cy="171450"/>
              </a:xfrm>
              <a:prstGeom prst="rect">
                <a:avLst/>
              </a:prstGeom>
            </p:spPr>
          </p:pic>
          <p:grpSp>
            <p:nvGrpSpPr>
              <p:cNvPr id="50" name="Group 49">
                <a:extLst>
                  <a:ext uri="{FF2B5EF4-FFF2-40B4-BE49-F238E27FC236}">
                    <a16:creationId xmlns:a16="http://schemas.microsoft.com/office/drawing/2014/main" id="{0C9060F3-EF62-4F2C-B9A6-89DD13673633}"/>
                  </a:ext>
                </a:extLst>
              </p:cNvPr>
              <p:cNvGrpSpPr/>
              <p:nvPr/>
            </p:nvGrpSpPr>
            <p:grpSpPr>
              <a:xfrm>
                <a:off x="2415274" y="4223428"/>
                <a:ext cx="484174" cy="288534"/>
                <a:chOff x="2400985" y="4223428"/>
                <a:chExt cx="484174" cy="288534"/>
              </a:xfrm>
            </p:grpSpPr>
            <p:pic>
              <p:nvPicPr>
                <p:cNvPr id="33" name="Graphic 32">
                  <a:extLst>
                    <a:ext uri="{FF2B5EF4-FFF2-40B4-BE49-F238E27FC236}">
                      <a16:creationId xmlns:a16="http://schemas.microsoft.com/office/drawing/2014/main" id="{C58AA660-8E20-4D6F-AC9F-9FCD39DBD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7576" y="4223428"/>
                  <a:ext cx="171450" cy="171450"/>
                </a:xfrm>
                <a:prstGeom prst="rect">
                  <a:avLst/>
                </a:prstGeom>
              </p:spPr>
            </p:pic>
            <p:sp>
              <p:nvSpPr>
                <p:cNvPr id="147" name="Rectangle 146">
                  <a:extLst>
                    <a:ext uri="{FF2B5EF4-FFF2-40B4-BE49-F238E27FC236}">
                      <a16:creationId xmlns:a16="http://schemas.microsoft.com/office/drawing/2014/main" id="{97D7B10C-8E17-4779-AEB0-6AB1B795804D}"/>
                    </a:ext>
                  </a:extLst>
                </p:cNvPr>
                <p:cNvSpPr/>
                <p:nvPr/>
              </p:nvSpPr>
              <p:spPr>
                <a:xfrm>
                  <a:off x="2400985" y="4426978"/>
                  <a:ext cx="484174" cy="84984"/>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Server</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grpSp>
            <p:nvGrpSpPr>
              <p:cNvPr id="51" name="Group 50">
                <a:extLst>
                  <a:ext uri="{FF2B5EF4-FFF2-40B4-BE49-F238E27FC236}">
                    <a16:creationId xmlns:a16="http://schemas.microsoft.com/office/drawing/2014/main" id="{54F7FD0A-34F3-46D1-B326-3885BEB4BA99}"/>
                  </a:ext>
                </a:extLst>
              </p:cNvPr>
              <p:cNvGrpSpPr/>
              <p:nvPr/>
            </p:nvGrpSpPr>
            <p:grpSpPr>
              <a:xfrm>
                <a:off x="2785423" y="4222594"/>
                <a:ext cx="484174" cy="289369"/>
                <a:chOff x="2780660" y="4222594"/>
                <a:chExt cx="484174" cy="289369"/>
              </a:xfrm>
            </p:grpSpPr>
            <p:pic>
              <p:nvPicPr>
                <p:cNvPr id="35" name="Graphic 34">
                  <a:extLst>
                    <a:ext uri="{FF2B5EF4-FFF2-40B4-BE49-F238E27FC236}">
                      <a16:creationId xmlns:a16="http://schemas.microsoft.com/office/drawing/2014/main" id="{0B4675D7-F29A-4DF8-9E7E-CFDCA0E609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0675" y="4222594"/>
                  <a:ext cx="171450" cy="171450"/>
                </a:xfrm>
                <a:prstGeom prst="rect">
                  <a:avLst/>
                </a:prstGeom>
              </p:spPr>
            </p:pic>
            <p:sp>
              <p:nvSpPr>
                <p:cNvPr id="150" name="Rectangle 149">
                  <a:extLst>
                    <a:ext uri="{FF2B5EF4-FFF2-40B4-BE49-F238E27FC236}">
                      <a16:creationId xmlns:a16="http://schemas.microsoft.com/office/drawing/2014/main" id="{7FEDA3DA-C0B3-4975-A2D1-C73460F9DF21}"/>
                    </a:ext>
                  </a:extLst>
                </p:cNvPr>
                <p:cNvSpPr/>
                <p:nvPr/>
              </p:nvSpPr>
              <p:spPr>
                <a:xfrm>
                  <a:off x="2780660" y="4426978"/>
                  <a:ext cx="484174"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VPN</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354D8593-2E65-425F-97B7-99D9F30FD824}"/>
                  </a:ext>
                </a:extLst>
              </p:cNvPr>
              <p:cNvGrpSpPr/>
              <p:nvPr/>
            </p:nvGrpSpPr>
            <p:grpSpPr>
              <a:xfrm>
                <a:off x="3202348" y="4203195"/>
                <a:ext cx="484174" cy="308768"/>
                <a:chOff x="3211874" y="4203195"/>
                <a:chExt cx="484174" cy="308768"/>
              </a:xfrm>
            </p:grpSpPr>
            <p:sp>
              <p:nvSpPr>
                <p:cNvPr id="155" name="Rectangle 154">
                  <a:extLst>
                    <a:ext uri="{FF2B5EF4-FFF2-40B4-BE49-F238E27FC236}">
                      <a16:creationId xmlns:a16="http://schemas.microsoft.com/office/drawing/2014/main" id="{3ACCD00E-AC00-42F8-85F2-F3ABB418CA07}"/>
                    </a:ext>
                  </a:extLst>
                </p:cNvPr>
                <p:cNvSpPr/>
                <p:nvPr/>
              </p:nvSpPr>
              <p:spPr>
                <a:xfrm>
                  <a:off x="3211874" y="4426978"/>
                  <a:ext cx="484174"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Printer</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nvGrpSpPr>
                <p:cNvPr id="46" name="Group 45">
                  <a:extLst>
                    <a:ext uri="{FF2B5EF4-FFF2-40B4-BE49-F238E27FC236}">
                      <a16:creationId xmlns:a16="http://schemas.microsoft.com/office/drawing/2014/main" id="{33D475BA-2C76-4E8F-9026-8374F763A4CF}"/>
                    </a:ext>
                  </a:extLst>
                </p:cNvPr>
                <p:cNvGrpSpPr/>
                <p:nvPr/>
              </p:nvGrpSpPr>
              <p:grpSpPr>
                <a:xfrm>
                  <a:off x="3355737" y="4203195"/>
                  <a:ext cx="229803" cy="229794"/>
                  <a:chOff x="3643772" y="4181271"/>
                  <a:chExt cx="229803" cy="229794"/>
                </a:xfrm>
              </p:grpSpPr>
              <p:sp>
                <p:nvSpPr>
                  <p:cNvPr id="38" name="Graphic 36">
                    <a:extLst>
                      <a:ext uri="{FF2B5EF4-FFF2-40B4-BE49-F238E27FC236}">
                        <a16:creationId xmlns:a16="http://schemas.microsoft.com/office/drawing/2014/main" id="{860652D5-7978-4148-8210-0F4A9700B296}"/>
                      </a:ext>
                    </a:extLst>
                  </p:cNvPr>
                  <p:cNvSpPr/>
                  <p:nvPr/>
                </p:nvSpPr>
                <p:spPr>
                  <a:xfrm>
                    <a:off x="3662272" y="4218143"/>
                    <a:ext cx="146719" cy="58817"/>
                  </a:xfrm>
                  <a:custGeom>
                    <a:avLst/>
                    <a:gdLst>
                      <a:gd name="connsiteX0" fmla="*/ 141919 w 146719"/>
                      <a:gd name="connsiteY0" fmla="*/ 0 h 58817"/>
                      <a:gd name="connsiteX1" fmla="*/ 146719 w 146719"/>
                      <a:gd name="connsiteY1" fmla="*/ 0 h 58817"/>
                      <a:gd name="connsiteX2" fmla="*/ 146719 w 146719"/>
                      <a:gd name="connsiteY2" fmla="*/ 58818 h 58817"/>
                      <a:gd name="connsiteX3" fmla="*/ 141919 w 146719"/>
                      <a:gd name="connsiteY3" fmla="*/ 58818 h 58817"/>
                      <a:gd name="connsiteX4" fmla="*/ 4800 w 146719"/>
                      <a:gd name="connsiteY4" fmla="*/ 58818 h 58817"/>
                      <a:gd name="connsiteX5" fmla="*/ 0 w 146719"/>
                      <a:gd name="connsiteY5" fmla="*/ 58818 h 58817"/>
                      <a:gd name="connsiteX6" fmla="*/ 0 w 146719"/>
                      <a:gd name="connsiteY6" fmla="*/ 0 h 58817"/>
                      <a:gd name="connsiteX7" fmla="*/ 4800 w 146719"/>
                      <a:gd name="connsiteY7" fmla="*/ 0 h 5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19" h="58817">
                        <a:moveTo>
                          <a:pt x="141919" y="0"/>
                        </a:moveTo>
                        <a:cubicBezTo>
                          <a:pt x="144570" y="0"/>
                          <a:pt x="146719" y="0"/>
                          <a:pt x="146719" y="0"/>
                        </a:cubicBezTo>
                        <a:lnTo>
                          <a:pt x="146719" y="58818"/>
                        </a:lnTo>
                        <a:cubicBezTo>
                          <a:pt x="146719" y="58818"/>
                          <a:pt x="144570" y="58818"/>
                          <a:pt x="141919" y="58818"/>
                        </a:cubicBezTo>
                        <a:lnTo>
                          <a:pt x="4800" y="58818"/>
                        </a:lnTo>
                        <a:cubicBezTo>
                          <a:pt x="2149" y="58818"/>
                          <a:pt x="0" y="58818"/>
                          <a:pt x="0" y="58818"/>
                        </a:cubicBezTo>
                        <a:lnTo>
                          <a:pt x="0" y="0"/>
                        </a:lnTo>
                        <a:cubicBezTo>
                          <a:pt x="0" y="0"/>
                          <a:pt x="2149" y="0"/>
                          <a:pt x="4800" y="0"/>
                        </a:cubicBezTo>
                        <a:close/>
                      </a:path>
                    </a:pathLst>
                  </a:custGeom>
                  <a:solidFill>
                    <a:srgbClr val="005BA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39" name="Graphic 36">
                    <a:extLst>
                      <a:ext uri="{FF2B5EF4-FFF2-40B4-BE49-F238E27FC236}">
                        <a16:creationId xmlns:a16="http://schemas.microsoft.com/office/drawing/2014/main" id="{860652D5-7978-4148-8210-0F4A9700B296}"/>
                      </a:ext>
                    </a:extLst>
                  </p:cNvPr>
                  <p:cNvSpPr/>
                  <p:nvPr/>
                </p:nvSpPr>
                <p:spPr>
                  <a:xfrm>
                    <a:off x="3676750" y="4181271"/>
                    <a:ext cx="117776" cy="88718"/>
                  </a:xfrm>
                  <a:custGeom>
                    <a:avLst/>
                    <a:gdLst>
                      <a:gd name="connsiteX0" fmla="*/ 112976 w 117776"/>
                      <a:gd name="connsiteY0" fmla="*/ 0 h 88718"/>
                      <a:gd name="connsiteX1" fmla="*/ 117776 w 117776"/>
                      <a:gd name="connsiteY1" fmla="*/ 0 h 88718"/>
                      <a:gd name="connsiteX2" fmla="*/ 117776 w 117776"/>
                      <a:gd name="connsiteY2" fmla="*/ 88718 h 88718"/>
                      <a:gd name="connsiteX3" fmla="*/ 112976 w 117776"/>
                      <a:gd name="connsiteY3" fmla="*/ 88718 h 88718"/>
                      <a:gd name="connsiteX4" fmla="*/ 4800 w 117776"/>
                      <a:gd name="connsiteY4" fmla="*/ 88718 h 88718"/>
                      <a:gd name="connsiteX5" fmla="*/ 0 w 117776"/>
                      <a:gd name="connsiteY5" fmla="*/ 88718 h 88718"/>
                      <a:gd name="connsiteX6" fmla="*/ 0 w 117776"/>
                      <a:gd name="connsiteY6" fmla="*/ 0 h 88718"/>
                      <a:gd name="connsiteX7" fmla="*/ 4800 w 117776"/>
                      <a:gd name="connsiteY7" fmla="*/ 0 h 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76" h="88718">
                        <a:moveTo>
                          <a:pt x="112976" y="0"/>
                        </a:moveTo>
                        <a:cubicBezTo>
                          <a:pt x="115627" y="0"/>
                          <a:pt x="117776" y="0"/>
                          <a:pt x="117776" y="0"/>
                        </a:cubicBezTo>
                        <a:lnTo>
                          <a:pt x="117776" y="88718"/>
                        </a:lnTo>
                        <a:cubicBezTo>
                          <a:pt x="117776" y="88718"/>
                          <a:pt x="115627" y="88718"/>
                          <a:pt x="112976" y="88718"/>
                        </a:cubicBezTo>
                        <a:lnTo>
                          <a:pt x="4800" y="88718"/>
                        </a:lnTo>
                        <a:cubicBezTo>
                          <a:pt x="2149" y="88718"/>
                          <a:pt x="0" y="88718"/>
                          <a:pt x="0" y="88718"/>
                        </a:cubicBezTo>
                        <a:lnTo>
                          <a:pt x="0" y="0"/>
                        </a:lnTo>
                        <a:cubicBezTo>
                          <a:pt x="0" y="0"/>
                          <a:pt x="2149" y="0"/>
                          <a:pt x="4800" y="0"/>
                        </a:cubicBezTo>
                        <a:close/>
                      </a:path>
                    </a:pathLst>
                  </a:custGeom>
                  <a:solidFill>
                    <a:srgbClr val="9CEB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0" name="Graphic 36">
                    <a:extLst>
                      <a:ext uri="{FF2B5EF4-FFF2-40B4-BE49-F238E27FC236}">
                        <a16:creationId xmlns:a16="http://schemas.microsoft.com/office/drawing/2014/main" id="{860652D5-7978-4148-8210-0F4A9700B296}"/>
                      </a:ext>
                    </a:extLst>
                  </p:cNvPr>
                  <p:cNvSpPr/>
                  <p:nvPr/>
                </p:nvSpPr>
                <p:spPr>
                  <a:xfrm>
                    <a:off x="3643772" y="4244162"/>
                    <a:ext cx="183730" cy="107102"/>
                  </a:xfrm>
                  <a:custGeom>
                    <a:avLst/>
                    <a:gdLst>
                      <a:gd name="connsiteX0" fmla="*/ 164835 w 183730"/>
                      <a:gd name="connsiteY0" fmla="*/ 86650 h 107102"/>
                      <a:gd name="connsiteX1" fmla="*/ 164835 w 183730"/>
                      <a:gd name="connsiteY1" fmla="*/ 70053 h 107102"/>
                      <a:gd name="connsiteX2" fmla="*/ 176447 w 183730"/>
                      <a:gd name="connsiteY2" fmla="*/ 58352 h 107102"/>
                      <a:gd name="connsiteX3" fmla="*/ 183667 w 183730"/>
                      <a:gd name="connsiteY3" fmla="*/ 60822 h 107102"/>
                      <a:gd name="connsiteX4" fmla="*/ 183731 w 183730"/>
                      <a:gd name="connsiteY4" fmla="*/ 60822 h 107102"/>
                      <a:gd name="connsiteX5" fmla="*/ 183731 w 183730"/>
                      <a:gd name="connsiteY5" fmla="*/ 9588 h 107102"/>
                      <a:gd name="connsiteX6" fmla="*/ 174143 w 183730"/>
                      <a:gd name="connsiteY6" fmla="*/ 0 h 107102"/>
                      <a:gd name="connsiteX7" fmla="*/ 9575 w 183730"/>
                      <a:gd name="connsiteY7" fmla="*/ 0 h 107102"/>
                      <a:gd name="connsiteX8" fmla="*/ 0 w 183730"/>
                      <a:gd name="connsiteY8" fmla="*/ 9575 h 107102"/>
                      <a:gd name="connsiteX9" fmla="*/ 0 w 183730"/>
                      <a:gd name="connsiteY9" fmla="*/ 9588 h 107102"/>
                      <a:gd name="connsiteX10" fmla="*/ 0 w 183730"/>
                      <a:gd name="connsiteY10" fmla="*/ 107103 h 107102"/>
                      <a:gd name="connsiteX11" fmla="*/ 120227 w 183730"/>
                      <a:gd name="connsiteY11" fmla="*/ 107103 h 107102"/>
                      <a:gd name="connsiteX12" fmla="*/ 164835 w 183730"/>
                      <a:gd name="connsiteY12" fmla="*/ 86650 h 1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30" h="107102">
                        <a:moveTo>
                          <a:pt x="164835" y="86650"/>
                        </a:moveTo>
                        <a:lnTo>
                          <a:pt x="164835" y="70053"/>
                        </a:lnTo>
                        <a:cubicBezTo>
                          <a:pt x="164811" y="63615"/>
                          <a:pt x="170010" y="58377"/>
                          <a:pt x="176447" y="58352"/>
                        </a:cubicBezTo>
                        <a:cubicBezTo>
                          <a:pt x="179063" y="58342"/>
                          <a:pt x="181606" y="59212"/>
                          <a:pt x="183667" y="60822"/>
                        </a:cubicBezTo>
                        <a:lnTo>
                          <a:pt x="183731" y="60822"/>
                        </a:lnTo>
                        <a:lnTo>
                          <a:pt x="183731" y="9588"/>
                        </a:lnTo>
                        <a:cubicBezTo>
                          <a:pt x="183731" y="4293"/>
                          <a:pt x="179438" y="0"/>
                          <a:pt x="174143" y="0"/>
                        </a:cubicBezTo>
                        <a:lnTo>
                          <a:pt x="9575" y="0"/>
                        </a:lnTo>
                        <a:cubicBezTo>
                          <a:pt x="4287" y="0"/>
                          <a:pt x="0" y="4287"/>
                          <a:pt x="0" y="9575"/>
                        </a:cubicBezTo>
                        <a:cubicBezTo>
                          <a:pt x="0" y="9580"/>
                          <a:pt x="0" y="9584"/>
                          <a:pt x="0" y="9588"/>
                        </a:cubicBezTo>
                        <a:lnTo>
                          <a:pt x="0" y="107103"/>
                        </a:lnTo>
                        <a:lnTo>
                          <a:pt x="120227" y="107103"/>
                        </a:lnTo>
                        <a:cubicBezTo>
                          <a:pt x="132176" y="95176"/>
                          <a:pt x="148001" y="87920"/>
                          <a:pt x="164835" y="86650"/>
                        </a:cubicBezTo>
                        <a:close/>
                      </a:path>
                    </a:pathLst>
                  </a:custGeom>
                  <a:solidFill>
                    <a:srgbClr val="5EA0E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1" name="Graphic 36">
                    <a:extLst>
                      <a:ext uri="{FF2B5EF4-FFF2-40B4-BE49-F238E27FC236}">
                        <a16:creationId xmlns:a16="http://schemas.microsoft.com/office/drawing/2014/main" id="{860652D5-7978-4148-8210-0F4A9700B296}"/>
                      </a:ext>
                    </a:extLst>
                  </p:cNvPr>
                  <p:cNvSpPr/>
                  <p:nvPr/>
                </p:nvSpPr>
                <p:spPr>
                  <a:xfrm>
                    <a:off x="3667596" y="4310104"/>
                    <a:ext cx="136032" cy="19061"/>
                  </a:xfrm>
                  <a:custGeom>
                    <a:avLst/>
                    <a:gdLst>
                      <a:gd name="connsiteX0" fmla="*/ 131233 w 136032"/>
                      <a:gd name="connsiteY0" fmla="*/ 0 h 19061"/>
                      <a:gd name="connsiteX1" fmla="*/ 136033 w 136032"/>
                      <a:gd name="connsiteY1" fmla="*/ 0 h 19061"/>
                      <a:gd name="connsiteX2" fmla="*/ 136033 w 136032"/>
                      <a:gd name="connsiteY2" fmla="*/ 19061 h 19061"/>
                      <a:gd name="connsiteX3" fmla="*/ 131233 w 136032"/>
                      <a:gd name="connsiteY3" fmla="*/ 19061 h 19061"/>
                      <a:gd name="connsiteX4" fmla="*/ 4800 w 136032"/>
                      <a:gd name="connsiteY4" fmla="*/ 19061 h 19061"/>
                      <a:gd name="connsiteX5" fmla="*/ 0 w 136032"/>
                      <a:gd name="connsiteY5" fmla="*/ 19061 h 19061"/>
                      <a:gd name="connsiteX6" fmla="*/ 0 w 136032"/>
                      <a:gd name="connsiteY6" fmla="*/ 0 h 19061"/>
                      <a:gd name="connsiteX7" fmla="*/ 4800 w 136032"/>
                      <a:gd name="connsiteY7" fmla="*/ 0 h 1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2" h="19061">
                        <a:moveTo>
                          <a:pt x="131233" y="0"/>
                        </a:moveTo>
                        <a:cubicBezTo>
                          <a:pt x="133884" y="0"/>
                          <a:pt x="136033" y="0"/>
                          <a:pt x="136033" y="0"/>
                        </a:cubicBezTo>
                        <a:lnTo>
                          <a:pt x="136033" y="19061"/>
                        </a:lnTo>
                        <a:cubicBezTo>
                          <a:pt x="136033" y="19061"/>
                          <a:pt x="133884" y="19061"/>
                          <a:pt x="131233" y="19061"/>
                        </a:cubicBezTo>
                        <a:lnTo>
                          <a:pt x="4800" y="19061"/>
                        </a:lnTo>
                        <a:cubicBezTo>
                          <a:pt x="2149" y="19061"/>
                          <a:pt x="0" y="19061"/>
                          <a:pt x="0" y="19061"/>
                        </a:cubicBezTo>
                        <a:lnTo>
                          <a:pt x="0" y="0"/>
                        </a:lnTo>
                        <a:cubicBezTo>
                          <a:pt x="0" y="0"/>
                          <a:pt x="2149" y="0"/>
                          <a:pt x="4800" y="0"/>
                        </a:cubicBezTo>
                        <a:close/>
                      </a:path>
                    </a:pathLst>
                  </a:custGeom>
                  <a:solidFill>
                    <a:srgbClr val="83B9F9"/>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2" name="Graphic 36">
                    <a:extLst>
                      <a:ext uri="{FF2B5EF4-FFF2-40B4-BE49-F238E27FC236}">
                        <a16:creationId xmlns:a16="http://schemas.microsoft.com/office/drawing/2014/main" id="{860652D5-7978-4148-8210-0F4A9700B296}"/>
                      </a:ext>
                    </a:extLst>
                  </p:cNvPr>
                  <p:cNvSpPr/>
                  <p:nvPr/>
                </p:nvSpPr>
                <p:spPr>
                  <a:xfrm>
                    <a:off x="3791692" y="4270002"/>
                    <a:ext cx="9115" cy="9115"/>
                  </a:xfrm>
                  <a:custGeom>
                    <a:avLst/>
                    <a:gdLst>
                      <a:gd name="connsiteX0" fmla="*/ 9116 w 9115"/>
                      <a:gd name="connsiteY0" fmla="*/ 4558 h 9115"/>
                      <a:gd name="connsiteX1" fmla="*/ 4558 w 9115"/>
                      <a:gd name="connsiteY1" fmla="*/ 9116 h 9115"/>
                      <a:gd name="connsiteX2" fmla="*/ 0 w 9115"/>
                      <a:gd name="connsiteY2" fmla="*/ 4558 h 9115"/>
                      <a:gd name="connsiteX3" fmla="*/ 4558 w 9115"/>
                      <a:gd name="connsiteY3" fmla="*/ 0 h 9115"/>
                      <a:gd name="connsiteX4" fmla="*/ 9116 w 9115"/>
                      <a:gd name="connsiteY4" fmla="*/ 4558 h 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 h="9115">
                        <a:moveTo>
                          <a:pt x="9116" y="4558"/>
                        </a:moveTo>
                        <a:cubicBezTo>
                          <a:pt x="9116" y="7075"/>
                          <a:pt x="7075" y="9116"/>
                          <a:pt x="4558" y="9116"/>
                        </a:cubicBezTo>
                        <a:cubicBezTo>
                          <a:pt x="2041" y="9116"/>
                          <a:pt x="0" y="7075"/>
                          <a:pt x="0" y="4558"/>
                        </a:cubicBezTo>
                        <a:cubicBezTo>
                          <a:pt x="0" y="2041"/>
                          <a:pt x="2041" y="0"/>
                          <a:pt x="4558" y="0"/>
                        </a:cubicBezTo>
                        <a:cubicBezTo>
                          <a:pt x="7075" y="0"/>
                          <a:pt x="9116" y="2041"/>
                          <a:pt x="9116" y="4558"/>
                        </a:cubicBezTo>
                        <a:close/>
                      </a:path>
                    </a:pathLst>
                  </a:custGeom>
                  <a:solidFill>
                    <a:srgbClr val="C3F1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3" name="Graphic 36">
                    <a:extLst>
                      <a:ext uri="{FF2B5EF4-FFF2-40B4-BE49-F238E27FC236}">
                        <a16:creationId xmlns:a16="http://schemas.microsoft.com/office/drawing/2014/main" id="{860652D5-7978-4148-8210-0F4A9700B296}"/>
                      </a:ext>
                    </a:extLst>
                  </p:cNvPr>
                  <p:cNvSpPr/>
                  <p:nvPr/>
                </p:nvSpPr>
                <p:spPr>
                  <a:xfrm>
                    <a:off x="3643773" y="4338689"/>
                    <a:ext cx="137411" cy="16303"/>
                  </a:xfrm>
                  <a:custGeom>
                    <a:avLst/>
                    <a:gdLst>
                      <a:gd name="connsiteX0" fmla="*/ 137412 w 137411"/>
                      <a:gd name="connsiteY0" fmla="*/ 0 h 16303"/>
                      <a:gd name="connsiteX1" fmla="*/ 0 w 137411"/>
                      <a:gd name="connsiteY1" fmla="*/ 0 h 16303"/>
                      <a:gd name="connsiteX2" fmla="*/ 0 w 137411"/>
                      <a:gd name="connsiteY2" fmla="*/ 16304 h 16303"/>
                      <a:gd name="connsiteX3" fmla="*/ 116972 w 137411"/>
                      <a:gd name="connsiteY3" fmla="*/ 16304 h 16303"/>
                      <a:gd name="connsiteX4" fmla="*/ 137412 w 137411"/>
                      <a:gd name="connsiteY4" fmla="*/ 0 h 1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1" h="16303">
                        <a:moveTo>
                          <a:pt x="137412" y="0"/>
                        </a:moveTo>
                        <a:lnTo>
                          <a:pt x="0" y="0"/>
                        </a:lnTo>
                        <a:lnTo>
                          <a:pt x="0" y="16304"/>
                        </a:lnTo>
                        <a:lnTo>
                          <a:pt x="116972" y="16304"/>
                        </a:lnTo>
                        <a:cubicBezTo>
                          <a:pt x="122592" y="9522"/>
                          <a:pt x="129550" y="3972"/>
                          <a:pt x="137412" y="0"/>
                        </a:cubicBezTo>
                        <a:close/>
                      </a:path>
                    </a:pathLst>
                  </a:custGeom>
                  <a:solidFill>
                    <a:srgbClr val="0078D4"/>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4" name="Graphic 36">
                    <a:extLst>
                      <a:ext uri="{FF2B5EF4-FFF2-40B4-BE49-F238E27FC236}">
                        <a16:creationId xmlns:a16="http://schemas.microsoft.com/office/drawing/2014/main" id="{860652D5-7978-4148-8210-0F4A9700B296}"/>
                      </a:ext>
                    </a:extLst>
                  </p:cNvPr>
                  <p:cNvSpPr/>
                  <p:nvPr/>
                </p:nvSpPr>
                <p:spPr>
                  <a:xfrm>
                    <a:off x="3676737" y="4313410"/>
                    <a:ext cx="117788" cy="65916"/>
                  </a:xfrm>
                  <a:custGeom>
                    <a:avLst/>
                    <a:gdLst>
                      <a:gd name="connsiteX0" fmla="*/ 117789 w 117788"/>
                      <a:gd name="connsiteY0" fmla="*/ 20070 h 65916"/>
                      <a:gd name="connsiteX1" fmla="*/ 117789 w 117788"/>
                      <a:gd name="connsiteY1" fmla="*/ 0 h 65916"/>
                      <a:gd name="connsiteX2" fmla="*/ 0 w 117788"/>
                      <a:gd name="connsiteY2" fmla="*/ 0 h 65916"/>
                      <a:gd name="connsiteX3" fmla="*/ 0 w 117788"/>
                      <a:gd name="connsiteY3" fmla="*/ 61116 h 65916"/>
                      <a:gd name="connsiteX4" fmla="*/ 4800 w 117788"/>
                      <a:gd name="connsiteY4" fmla="*/ 65916 h 65916"/>
                      <a:gd name="connsiteX5" fmla="*/ 70576 w 117788"/>
                      <a:gd name="connsiteY5" fmla="*/ 65916 h 65916"/>
                      <a:gd name="connsiteX6" fmla="*/ 117789 w 117788"/>
                      <a:gd name="connsiteY6" fmla="*/ 20070 h 6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88" h="65916">
                        <a:moveTo>
                          <a:pt x="117789" y="20070"/>
                        </a:moveTo>
                        <a:lnTo>
                          <a:pt x="117789" y="0"/>
                        </a:lnTo>
                        <a:lnTo>
                          <a:pt x="0" y="0"/>
                        </a:lnTo>
                        <a:lnTo>
                          <a:pt x="0" y="61116"/>
                        </a:lnTo>
                        <a:cubicBezTo>
                          <a:pt x="0" y="63768"/>
                          <a:pt x="2149" y="65916"/>
                          <a:pt x="4800" y="65916"/>
                        </a:cubicBezTo>
                        <a:lnTo>
                          <a:pt x="70576" y="65916"/>
                        </a:lnTo>
                        <a:cubicBezTo>
                          <a:pt x="77335" y="43502"/>
                          <a:pt x="95187" y="26167"/>
                          <a:pt x="117789" y="20070"/>
                        </a:cubicBezTo>
                        <a:close/>
                      </a:path>
                    </a:pathLst>
                  </a:custGeom>
                  <a:solidFill>
                    <a:srgbClr val="9CEB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45" name="Graphic 36">
                    <a:extLst>
                      <a:ext uri="{FF2B5EF4-FFF2-40B4-BE49-F238E27FC236}">
                        <a16:creationId xmlns:a16="http://schemas.microsoft.com/office/drawing/2014/main" id="{860652D5-7978-4148-8210-0F4A9700B296}"/>
                      </a:ext>
                    </a:extLst>
                  </p:cNvPr>
                  <p:cNvSpPr/>
                  <p:nvPr/>
                </p:nvSpPr>
                <p:spPr>
                  <a:xfrm>
                    <a:off x="3747199" y="4308316"/>
                    <a:ext cx="126376" cy="102749"/>
                  </a:xfrm>
                  <a:custGeom>
                    <a:avLst/>
                    <a:gdLst>
                      <a:gd name="connsiteX0" fmla="*/ 67218 w 126376"/>
                      <a:gd name="connsiteY0" fmla="*/ 97643 h 102749"/>
                      <a:gd name="connsiteX1" fmla="*/ 73129 w 126376"/>
                      <a:gd name="connsiteY1" fmla="*/ 102749 h 102749"/>
                      <a:gd name="connsiteX2" fmla="*/ 77189 w 126376"/>
                      <a:gd name="connsiteY2" fmla="*/ 101090 h 102749"/>
                      <a:gd name="connsiteX3" fmla="*/ 124555 w 126376"/>
                      <a:gd name="connsiteY3" fmla="*/ 55639 h 102749"/>
                      <a:gd name="connsiteX4" fmla="*/ 125155 w 126376"/>
                      <a:gd name="connsiteY4" fmla="*/ 54962 h 102749"/>
                      <a:gd name="connsiteX5" fmla="*/ 124555 w 126376"/>
                      <a:gd name="connsiteY5" fmla="*/ 47085 h 102749"/>
                      <a:gd name="connsiteX6" fmla="*/ 77189 w 126376"/>
                      <a:gd name="connsiteY6" fmla="*/ 1660 h 102749"/>
                      <a:gd name="connsiteX7" fmla="*/ 76538 w 126376"/>
                      <a:gd name="connsiteY7" fmla="*/ 1111 h 102749"/>
                      <a:gd name="connsiteX8" fmla="*/ 73129 w 126376"/>
                      <a:gd name="connsiteY8" fmla="*/ 0 h 102749"/>
                      <a:gd name="connsiteX9" fmla="*/ 67167 w 126376"/>
                      <a:gd name="connsiteY9" fmla="*/ 5886 h 102749"/>
                      <a:gd name="connsiteX10" fmla="*/ 67167 w 126376"/>
                      <a:gd name="connsiteY10" fmla="*/ 5937 h 102749"/>
                      <a:gd name="connsiteX11" fmla="*/ 67167 w 126376"/>
                      <a:gd name="connsiteY11" fmla="*/ 27807 h 102749"/>
                      <a:gd name="connsiteX12" fmla="*/ 64805 w 126376"/>
                      <a:gd name="connsiteY12" fmla="*/ 27960 h 102749"/>
                      <a:gd name="connsiteX13" fmla="*/ 50 w 126376"/>
                      <a:gd name="connsiteY13" fmla="*/ 96059 h 102749"/>
                      <a:gd name="connsiteX14" fmla="*/ 5158 w 126376"/>
                      <a:gd name="connsiteY14" fmla="*/ 102700 h 102749"/>
                      <a:gd name="connsiteX15" fmla="*/ 5962 w 126376"/>
                      <a:gd name="connsiteY15" fmla="*/ 102749 h 102749"/>
                      <a:gd name="connsiteX16" fmla="*/ 9792 w 126376"/>
                      <a:gd name="connsiteY16" fmla="*/ 101281 h 102749"/>
                      <a:gd name="connsiteX17" fmla="*/ 64422 w 126376"/>
                      <a:gd name="connsiteY17" fmla="*/ 75517 h 102749"/>
                      <a:gd name="connsiteX18" fmla="*/ 67141 w 126376"/>
                      <a:gd name="connsiteY18" fmla="*/ 75275 h 102749"/>
                      <a:gd name="connsiteX19" fmla="*/ 67141 w 126376"/>
                      <a:gd name="connsiteY19" fmla="*/ 96813 h 10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376" h="102749">
                        <a:moveTo>
                          <a:pt x="67218" y="97643"/>
                        </a:moveTo>
                        <a:cubicBezTo>
                          <a:pt x="67638" y="100582"/>
                          <a:pt x="70161" y="102760"/>
                          <a:pt x="73129" y="102749"/>
                        </a:cubicBezTo>
                        <a:cubicBezTo>
                          <a:pt x="74648" y="102751"/>
                          <a:pt x="76106" y="102154"/>
                          <a:pt x="77189" y="101090"/>
                        </a:cubicBezTo>
                        <a:lnTo>
                          <a:pt x="124555" y="55639"/>
                        </a:lnTo>
                        <a:lnTo>
                          <a:pt x="125155" y="54962"/>
                        </a:lnTo>
                        <a:cubicBezTo>
                          <a:pt x="126991" y="52567"/>
                          <a:pt x="126732" y="49175"/>
                          <a:pt x="124555" y="47085"/>
                        </a:cubicBezTo>
                        <a:lnTo>
                          <a:pt x="77189" y="1660"/>
                        </a:lnTo>
                        <a:lnTo>
                          <a:pt x="76538" y="1111"/>
                        </a:lnTo>
                        <a:cubicBezTo>
                          <a:pt x="75550" y="385"/>
                          <a:pt x="74355" y="-4"/>
                          <a:pt x="73129" y="0"/>
                        </a:cubicBezTo>
                        <a:cubicBezTo>
                          <a:pt x="69857" y="-21"/>
                          <a:pt x="67189" y="2614"/>
                          <a:pt x="67167" y="5886"/>
                        </a:cubicBezTo>
                        <a:cubicBezTo>
                          <a:pt x="67167" y="5902"/>
                          <a:pt x="67167" y="5920"/>
                          <a:pt x="67167" y="5937"/>
                        </a:cubicBezTo>
                        <a:lnTo>
                          <a:pt x="67167" y="27807"/>
                        </a:lnTo>
                        <a:lnTo>
                          <a:pt x="64805" y="27960"/>
                        </a:lnTo>
                        <a:cubicBezTo>
                          <a:pt x="27283" y="30871"/>
                          <a:pt x="5298" y="54030"/>
                          <a:pt x="50" y="96059"/>
                        </a:cubicBezTo>
                        <a:cubicBezTo>
                          <a:pt x="-373" y="99304"/>
                          <a:pt x="1914" y="102277"/>
                          <a:pt x="5158" y="102700"/>
                        </a:cubicBezTo>
                        <a:cubicBezTo>
                          <a:pt x="5425" y="102734"/>
                          <a:pt x="5693" y="102751"/>
                          <a:pt x="5962" y="102749"/>
                        </a:cubicBezTo>
                        <a:cubicBezTo>
                          <a:pt x="7374" y="102742"/>
                          <a:pt x="8736" y="102220"/>
                          <a:pt x="9792" y="101281"/>
                        </a:cubicBezTo>
                        <a:cubicBezTo>
                          <a:pt x="24853" y="87183"/>
                          <a:pt x="43963" y="78170"/>
                          <a:pt x="64422" y="75517"/>
                        </a:cubicBezTo>
                        <a:lnTo>
                          <a:pt x="67141" y="75275"/>
                        </a:lnTo>
                        <a:lnTo>
                          <a:pt x="67141" y="96813"/>
                        </a:lnTo>
                        <a:close/>
                      </a:path>
                    </a:pathLst>
                  </a:custGeom>
                  <a:solidFill>
                    <a:srgbClr val="773ADC"/>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grpSp>
          <p:grpSp>
            <p:nvGrpSpPr>
              <p:cNvPr id="48" name="Group 47">
                <a:extLst>
                  <a:ext uri="{FF2B5EF4-FFF2-40B4-BE49-F238E27FC236}">
                    <a16:creationId xmlns:a16="http://schemas.microsoft.com/office/drawing/2014/main" id="{0268940D-7AB2-4A42-870B-459DA6DD8962}"/>
                  </a:ext>
                </a:extLst>
              </p:cNvPr>
              <p:cNvGrpSpPr/>
              <p:nvPr/>
            </p:nvGrpSpPr>
            <p:grpSpPr>
              <a:xfrm>
                <a:off x="3645473" y="4209861"/>
                <a:ext cx="529692" cy="303456"/>
                <a:chOff x="3645473" y="4209861"/>
                <a:chExt cx="529692" cy="303456"/>
              </a:xfrm>
            </p:grpSpPr>
            <p:grpSp>
              <p:nvGrpSpPr>
                <p:cNvPr id="47" name="Group 46">
                  <a:extLst>
                    <a:ext uri="{FF2B5EF4-FFF2-40B4-BE49-F238E27FC236}">
                      <a16:creationId xmlns:a16="http://schemas.microsoft.com/office/drawing/2014/main" id="{E3111AB3-5E31-4AA8-9D7B-55F9DC053BE3}"/>
                    </a:ext>
                  </a:extLst>
                </p:cNvPr>
                <p:cNvGrpSpPr/>
                <p:nvPr/>
              </p:nvGrpSpPr>
              <p:grpSpPr>
                <a:xfrm>
                  <a:off x="3690991" y="4209861"/>
                  <a:ext cx="484174" cy="210135"/>
                  <a:chOff x="3597843" y="4217131"/>
                  <a:chExt cx="484174" cy="210135"/>
                </a:xfrm>
              </p:grpSpPr>
              <p:grpSp>
                <p:nvGrpSpPr>
                  <p:cNvPr id="167" name="Group 166">
                    <a:extLst>
                      <a:ext uri="{FF2B5EF4-FFF2-40B4-BE49-F238E27FC236}">
                        <a16:creationId xmlns:a16="http://schemas.microsoft.com/office/drawing/2014/main" id="{4B565D03-4946-4CFD-93CB-55375589205A}"/>
                      </a:ext>
                    </a:extLst>
                  </p:cNvPr>
                  <p:cNvGrpSpPr/>
                  <p:nvPr/>
                </p:nvGrpSpPr>
                <p:grpSpPr>
                  <a:xfrm>
                    <a:off x="3695144" y="4217131"/>
                    <a:ext cx="183730" cy="198055"/>
                    <a:chOff x="3643772" y="4181271"/>
                    <a:chExt cx="183730" cy="198055"/>
                  </a:xfrm>
                </p:grpSpPr>
                <p:sp>
                  <p:nvSpPr>
                    <p:cNvPr id="169" name="Graphic 36">
                      <a:extLst>
                        <a:ext uri="{FF2B5EF4-FFF2-40B4-BE49-F238E27FC236}">
                          <a16:creationId xmlns:a16="http://schemas.microsoft.com/office/drawing/2014/main" id="{02BD5A8B-68D7-4024-A464-D4987DE28DB3}"/>
                        </a:ext>
                      </a:extLst>
                    </p:cNvPr>
                    <p:cNvSpPr/>
                    <p:nvPr/>
                  </p:nvSpPr>
                  <p:spPr>
                    <a:xfrm>
                      <a:off x="3662272" y="4218143"/>
                      <a:ext cx="146719" cy="58817"/>
                    </a:xfrm>
                    <a:custGeom>
                      <a:avLst/>
                      <a:gdLst>
                        <a:gd name="connsiteX0" fmla="*/ 141919 w 146719"/>
                        <a:gd name="connsiteY0" fmla="*/ 0 h 58817"/>
                        <a:gd name="connsiteX1" fmla="*/ 146719 w 146719"/>
                        <a:gd name="connsiteY1" fmla="*/ 0 h 58817"/>
                        <a:gd name="connsiteX2" fmla="*/ 146719 w 146719"/>
                        <a:gd name="connsiteY2" fmla="*/ 58818 h 58817"/>
                        <a:gd name="connsiteX3" fmla="*/ 141919 w 146719"/>
                        <a:gd name="connsiteY3" fmla="*/ 58818 h 58817"/>
                        <a:gd name="connsiteX4" fmla="*/ 4800 w 146719"/>
                        <a:gd name="connsiteY4" fmla="*/ 58818 h 58817"/>
                        <a:gd name="connsiteX5" fmla="*/ 0 w 146719"/>
                        <a:gd name="connsiteY5" fmla="*/ 58818 h 58817"/>
                        <a:gd name="connsiteX6" fmla="*/ 0 w 146719"/>
                        <a:gd name="connsiteY6" fmla="*/ 0 h 58817"/>
                        <a:gd name="connsiteX7" fmla="*/ 4800 w 146719"/>
                        <a:gd name="connsiteY7" fmla="*/ 0 h 5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19" h="58817">
                          <a:moveTo>
                            <a:pt x="141919" y="0"/>
                          </a:moveTo>
                          <a:cubicBezTo>
                            <a:pt x="144570" y="0"/>
                            <a:pt x="146719" y="0"/>
                            <a:pt x="146719" y="0"/>
                          </a:cubicBezTo>
                          <a:lnTo>
                            <a:pt x="146719" y="58818"/>
                          </a:lnTo>
                          <a:cubicBezTo>
                            <a:pt x="146719" y="58818"/>
                            <a:pt x="144570" y="58818"/>
                            <a:pt x="141919" y="58818"/>
                          </a:cubicBezTo>
                          <a:lnTo>
                            <a:pt x="4800" y="58818"/>
                          </a:lnTo>
                          <a:cubicBezTo>
                            <a:pt x="2149" y="58818"/>
                            <a:pt x="0" y="58818"/>
                            <a:pt x="0" y="58818"/>
                          </a:cubicBezTo>
                          <a:lnTo>
                            <a:pt x="0" y="0"/>
                          </a:lnTo>
                          <a:cubicBezTo>
                            <a:pt x="0" y="0"/>
                            <a:pt x="2149" y="0"/>
                            <a:pt x="4800" y="0"/>
                          </a:cubicBezTo>
                          <a:close/>
                        </a:path>
                      </a:pathLst>
                    </a:custGeom>
                    <a:solidFill>
                      <a:srgbClr val="005BA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70" name="Graphic 36">
                      <a:extLst>
                        <a:ext uri="{FF2B5EF4-FFF2-40B4-BE49-F238E27FC236}">
                          <a16:creationId xmlns:a16="http://schemas.microsoft.com/office/drawing/2014/main" id="{ECF422E4-FF83-400B-865A-961778AC88BD}"/>
                        </a:ext>
                      </a:extLst>
                    </p:cNvPr>
                    <p:cNvSpPr/>
                    <p:nvPr/>
                  </p:nvSpPr>
                  <p:spPr>
                    <a:xfrm>
                      <a:off x="3676750" y="4181271"/>
                      <a:ext cx="117776" cy="88718"/>
                    </a:xfrm>
                    <a:custGeom>
                      <a:avLst/>
                      <a:gdLst>
                        <a:gd name="connsiteX0" fmla="*/ 112976 w 117776"/>
                        <a:gd name="connsiteY0" fmla="*/ 0 h 88718"/>
                        <a:gd name="connsiteX1" fmla="*/ 117776 w 117776"/>
                        <a:gd name="connsiteY1" fmla="*/ 0 h 88718"/>
                        <a:gd name="connsiteX2" fmla="*/ 117776 w 117776"/>
                        <a:gd name="connsiteY2" fmla="*/ 88718 h 88718"/>
                        <a:gd name="connsiteX3" fmla="*/ 112976 w 117776"/>
                        <a:gd name="connsiteY3" fmla="*/ 88718 h 88718"/>
                        <a:gd name="connsiteX4" fmla="*/ 4800 w 117776"/>
                        <a:gd name="connsiteY4" fmla="*/ 88718 h 88718"/>
                        <a:gd name="connsiteX5" fmla="*/ 0 w 117776"/>
                        <a:gd name="connsiteY5" fmla="*/ 88718 h 88718"/>
                        <a:gd name="connsiteX6" fmla="*/ 0 w 117776"/>
                        <a:gd name="connsiteY6" fmla="*/ 0 h 88718"/>
                        <a:gd name="connsiteX7" fmla="*/ 4800 w 117776"/>
                        <a:gd name="connsiteY7" fmla="*/ 0 h 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76" h="88718">
                          <a:moveTo>
                            <a:pt x="112976" y="0"/>
                          </a:moveTo>
                          <a:cubicBezTo>
                            <a:pt x="115627" y="0"/>
                            <a:pt x="117776" y="0"/>
                            <a:pt x="117776" y="0"/>
                          </a:cubicBezTo>
                          <a:lnTo>
                            <a:pt x="117776" y="88718"/>
                          </a:lnTo>
                          <a:cubicBezTo>
                            <a:pt x="117776" y="88718"/>
                            <a:pt x="115627" y="88718"/>
                            <a:pt x="112976" y="88718"/>
                          </a:cubicBezTo>
                          <a:lnTo>
                            <a:pt x="4800" y="88718"/>
                          </a:lnTo>
                          <a:cubicBezTo>
                            <a:pt x="2149" y="88718"/>
                            <a:pt x="0" y="88718"/>
                            <a:pt x="0" y="88718"/>
                          </a:cubicBezTo>
                          <a:lnTo>
                            <a:pt x="0" y="0"/>
                          </a:lnTo>
                          <a:cubicBezTo>
                            <a:pt x="0" y="0"/>
                            <a:pt x="2149" y="0"/>
                            <a:pt x="4800" y="0"/>
                          </a:cubicBezTo>
                          <a:close/>
                        </a:path>
                      </a:pathLst>
                    </a:custGeom>
                    <a:solidFill>
                      <a:srgbClr val="9CEB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71" name="Graphic 36">
                      <a:extLst>
                        <a:ext uri="{FF2B5EF4-FFF2-40B4-BE49-F238E27FC236}">
                          <a16:creationId xmlns:a16="http://schemas.microsoft.com/office/drawing/2014/main" id="{68C86FBF-D523-4977-9167-05FA17863DEE}"/>
                        </a:ext>
                      </a:extLst>
                    </p:cNvPr>
                    <p:cNvSpPr/>
                    <p:nvPr/>
                  </p:nvSpPr>
                  <p:spPr>
                    <a:xfrm>
                      <a:off x="3643772" y="4244162"/>
                      <a:ext cx="183730" cy="107102"/>
                    </a:xfrm>
                    <a:custGeom>
                      <a:avLst/>
                      <a:gdLst>
                        <a:gd name="connsiteX0" fmla="*/ 164835 w 183730"/>
                        <a:gd name="connsiteY0" fmla="*/ 86650 h 107102"/>
                        <a:gd name="connsiteX1" fmla="*/ 164835 w 183730"/>
                        <a:gd name="connsiteY1" fmla="*/ 70053 h 107102"/>
                        <a:gd name="connsiteX2" fmla="*/ 176447 w 183730"/>
                        <a:gd name="connsiteY2" fmla="*/ 58352 h 107102"/>
                        <a:gd name="connsiteX3" fmla="*/ 183667 w 183730"/>
                        <a:gd name="connsiteY3" fmla="*/ 60822 h 107102"/>
                        <a:gd name="connsiteX4" fmla="*/ 183731 w 183730"/>
                        <a:gd name="connsiteY4" fmla="*/ 60822 h 107102"/>
                        <a:gd name="connsiteX5" fmla="*/ 183731 w 183730"/>
                        <a:gd name="connsiteY5" fmla="*/ 9588 h 107102"/>
                        <a:gd name="connsiteX6" fmla="*/ 174143 w 183730"/>
                        <a:gd name="connsiteY6" fmla="*/ 0 h 107102"/>
                        <a:gd name="connsiteX7" fmla="*/ 9575 w 183730"/>
                        <a:gd name="connsiteY7" fmla="*/ 0 h 107102"/>
                        <a:gd name="connsiteX8" fmla="*/ 0 w 183730"/>
                        <a:gd name="connsiteY8" fmla="*/ 9575 h 107102"/>
                        <a:gd name="connsiteX9" fmla="*/ 0 w 183730"/>
                        <a:gd name="connsiteY9" fmla="*/ 9588 h 107102"/>
                        <a:gd name="connsiteX10" fmla="*/ 0 w 183730"/>
                        <a:gd name="connsiteY10" fmla="*/ 107103 h 107102"/>
                        <a:gd name="connsiteX11" fmla="*/ 120227 w 183730"/>
                        <a:gd name="connsiteY11" fmla="*/ 107103 h 107102"/>
                        <a:gd name="connsiteX12" fmla="*/ 164835 w 183730"/>
                        <a:gd name="connsiteY12" fmla="*/ 86650 h 1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30" h="107102">
                          <a:moveTo>
                            <a:pt x="164835" y="86650"/>
                          </a:moveTo>
                          <a:lnTo>
                            <a:pt x="164835" y="70053"/>
                          </a:lnTo>
                          <a:cubicBezTo>
                            <a:pt x="164811" y="63615"/>
                            <a:pt x="170010" y="58377"/>
                            <a:pt x="176447" y="58352"/>
                          </a:cubicBezTo>
                          <a:cubicBezTo>
                            <a:pt x="179063" y="58342"/>
                            <a:pt x="181606" y="59212"/>
                            <a:pt x="183667" y="60822"/>
                          </a:cubicBezTo>
                          <a:lnTo>
                            <a:pt x="183731" y="60822"/>
                          </a:lnTo>
                          <a:lnTo>
                            <a:pt x="183731" y="9588"/>
                          </a:lnTo>
                          <a:cubicBezTo>
                            <a:pt x="183731" y="4293"/>
                            <a:pt x="179438" y="0"/>
                            <a:pt x="174143" y="0"/>
                          </a:cubicBezTo>
                          <a:lnTo>
                            <a:pt x="9575" y="0"/>
                          </a:lnTo>
                          <a:cubicBezTo>
                            <a:pt x="4287" y="0"/>
                            <a:pt x="0" y="4287"/>
                            <a:pt x="0" y="9575"/>
                          </a:cubicBezTo>
                          <a:cubicBezTo>
                            <a:pt x="0" y="9580"/>
                            <a:pt x="0" y="9584"/>
                            <a:pt x="0" y="9588"/>
                          </a:cubicBezTo>
                          <a:lnTo>
                            <a:pt x="0" y="107103"/>
                          </a:lnTo>
                          <a:lnTo>
                            <a:pt x="120227" y="107103"/>
                          </a:lnTo>
                          <a:cubicBezTo>
                            <a:pt x="132176" y="95176"/>
                            <a:pt x="148001" y="87920"/>
                            <a:pt x="164835" y="86650"/>
                          </a:cubicBezTo>
                          <a:close/>
                        </a:path>
                      </a:pathLst>
                    </a:custGeom>
                    <a:solidFill>
                      <a:srgbClr val="5EA0E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72" name="Graphic 36">
                      <a:extLst>
                        <a:ext uri="{FF2B5EF4-FFF2-40B4-BE49-F238E27FC236}">
                          <a16:creationId xmlns:a16="http://schemas.microsoft.com/office/drawing/2014/main" id="{1D89CC1A-5D0F-4447-8253-5FCCFE5F8E66}"/>
                        </a:ext>
                      </a:extLst>
                    </p:cNvPr>
                    <p:cNvSpPr/>
                    <p:nvPr/>
                  </p:nvSpPr>
                  <p:spPr>
                    <a:xfrm>
                      <a:off x="3667596" y="4310104"/>
                      <a:ext cx="136032" cy="19061"/>
                    </a:xfrm>
                    <a:custGeom>
                      <a:avLst/>
                      <a:gdLst>
                        <a:gd name="connsiteX0" fmla="*/ 131233 w 136032"/>
                        <a:gd name="connsiteY0" fmla="*/ 0 h 19061"/>
                        <a:gd name="connsiteX1" fmla="*/ 136033 w 136032"/>
                        <a:gd name="connsiteY1" fmla="*/ 0 h 19061"/>
                        <a:gd name="connsiteX2" fmla="*/ 136033 w 136032"/>
                        <a:gd name="connsiteY2" fmla="*/ 19061 h 19061"/>
                        <a:gd name="connsiteX3" fmla="*/ 131233 w 136032"/>
                        <a:gd name="connsiteY3" fmla="*/ 19061 h 19061"/>
                        <a:gd name="connsiteX4" fmla="*/ 4800 w 136032"/>
                        <a:gd name="connsiteY4" fmla="*/ 19061 h 19061"/>
                        <a:gd name="connsiteX5" fmla="*/ 0 w 136032"/>
                        <a:gd name="connsiteY5" fmla="*/ 19061 h 19061"/>
                        <a:gd name="connsiteX6" fmla="*/ 0 w 136032"/>
                        <a:gd name="connsiteY6" fmla="*/ 0 h 19061"/>
                        <a:gd name="connsiteX7" fmla="*/ 4800 w 136032"/>
                        <a:gd name="connsiteY7" fmla="*/ 0 h 1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2" h="19061">
                          <a:moveTo>
                            <a:pt x="131233" y="0"/>
                          </a:moveTo>
                          <a:cubicBezTo>
                            <a:pt x="133884" y="0"/>
                            <a:pt x="136033" y="0"/>
                            <a:pt x="136033" y="0"/>
                          </a:cubicBezTo>
                          <a:lnTo>
                            <a:pt x="136033" y="19061"/>
                          </a:lnTo>
                          <a:cubicBezTo>
                            <a:pt x="136033" y="19061"/>
                            <a:pt x="133884" y="19061"/>
                            <a:pt x="131233" y="19061"/>
                          </a:cubicBezTo>
                          <a:lnTo>
                            <a:pt x="4800" y="19061"/>
                          </a:lnTo>
                          <a:cubicBezTo>
                            <a:pt x="2149" y="19061"/>
                            <a:pt x="0" y="19061"/>
                            <a:pt x="0" y="19061"/>
                          </a:cubicBezTo>
                          <a:lnTo>
                            <a:pt x="0" y="0"/>
                          </a:lnTo>
                          <a:cubicBezTo>
                            <a:pt x="0" y="0"/>
                            <a:pt x="2149" y="0"/>
                            <a:pt x="4800" y="0"/>
                          </a:cubicBezTo>
                          <a:close/>
                        </a:path>
                      </a:pathLst>
                    </a:custGeom>
                    <a:solidFill>
                      <a:srgbClr val="83B9F9"/>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88" name="Graphic 36">
                      <a:extLst>
                        <a:ext uri="{FF2B5EF4-FFF2-40B4-BE49-F238E27FC236}">
                          <a16:creationId xmlns:a16="http://schemas.microsoft.com/office/drawing/2014/main" id="{695D1820-CCD1-4BDA-8AE1-639E34F52FB2}"/>
                        </a:ext>
                      </a:extLst>
                    </p:cNvPr>
                    <p:cNvSpPr/>
                    <p:nvPr/>
                  </p:nvSpPr>
                  <p:spPr>
                    <a:xfrm>
                      <a:off x="3791692" y="4270002"/>
                      <a:ext cx="9115" cy="9115"/>
                    </a:xfrm>
                    <a:custGeom>
                      <a:avLst/>
                      <a:gdLst>
                        <a:gd name="connsiteX0" fmla="*/ 9116 w 9115"/>
                        <a:gd name="connsiteY0" fmla="*/ 4558 h 9115"/>
                        <a:gd name="connsiteX1" fmla="*/ 4558 w 9115"/>
                        <a:gd name="connsiteY1" fmla="*/ 9116 h 9115"/>
                        <a:gd name="connsiteX2" fmla="*/ 0 w 9115"/>
                        <a:gd name="connsiteY2" fmla="*/ 4558 h 9115"/>
                        <a:gd name="connsiteX3" fmla="*/ 4558 w 9115"/>
                        <a:gd name="connsiteY3" fmla="*/ 0 h 9115"/>
                        <a:gd name="connsiteX4" fmla="*/ 9116 w 9115"/>
                        <a:gd name="connsiteY4" fmla="*/ 4558 h 9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5" h="9115">
                          <a:moveTo>
                            <a:pt x="9116" y="4558"/>
                          </a:moveTo>
                          <a:cubicBezTo>
                            <a:pt x="9116" y="7075"/>
                            <a:pt x="7075" y="9116"/>
                            <a:pt x="4558" y="9116"/>
                          </a:cubicBezTo>
                          <a:cubicBezTo>
                            <a:pt x="2041" y="9116"/>
                            <a:pt x="0" y="7075"/>
                            <a:pt x="0" y="4558"/>
                          </a:cubicBezTo>
                          <a:cubicBezTo>
                            <a:pt x="0" y="2041"/>
                            <a:pt x="2041" y="0"/>
                            <a:pt x="4558" y="0"/>
                          </a:cubicBezTo>
                          <a:cubicBezTo>
                            <a:pt x="7075" y="0"/>
                            <a:pt x="9116" y="2041"/>
                            <a:pt x="9116" y="4558"/>
                          </a:cubicBezTo>
                          <a:close/>
                        </a:path>
                      </a:pathLst>
                    </a:custGeom>
                    <a:solidFill>
                      <a:srgbClr val="C3F1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89" name="Graphic 36">
                      <a:extLst>
                        <a:ext uri="{FF2B5EF4-FFF2-40B4-BE49-F238E27FC236}">
                          <a16:creationId xmlns:a16="http://schemas.microsoft.com/office/drawing/2014/main" id="{5D8ECA54-96A3-4833-B862-798CF9B84A07}"/>
                        </a:ext>
                      </a:extLst>
                    </p:cNvPr>
                    <p:cNvSpPr/>
                    <p:nvPr/>
                  </p:nvSpPr>
                  <p:spPr>
                    <a:xfrm>
                      <a:off x="3643773" y="4338689"/>
                      <a:ext cx="137411" cy="16303"/>
                    </a:xfrm>
                    <a:custGeom>
                      <a:avLst/>
                      <a:gdLst>
                        <a:gd name="connsiteX0" fmla="*/ 137412 w 137411"/>
                        <a:gd name="connsiteY0" fmla="*/ 0 h 16303"/>
                        <a:gd name="connsiteX1" fmla="*/ 0 w 137411"/>
                        <a:gd name="connsiteY1" fmla="*/ 0 h 16303"/>
                        <a:gd name="connsiteX2" fmla="*/ 0 w 137411"/>
                        <a:gd name="connsiteY2" fmla="*/ 16304 h 16303"/>
                        <a:gd name="connsiteX3" fmla="*/ 116972 w 137411"/>
                        <a:gd name="connsiteY3" fmla="*/ 16304 h 16303"/>
                        <a:gd name="connsiteX4" fmla="*/ 137412 w 137411"/>
                        <a:gd name="connsiteY4" fmla="*/ 0 h 1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1" h="16303">
                          <a:moveTo>
                            <a:pt x="137412" y="0"/>
                          </a:moveTo>
                          <a:lnTo>
                            <a:pt x="0" y="0"/>
                          </a:lnTo>
                          <a:lnTo>
                            <a:pt x="0" y="16304"/>
                          </a:lnTo>
                          <a:lnTo>
                            <a:pt x="116972" y="16304"/>
                          </a:lnTo>
                          <a:cubicBezTo>
                            <a:pt x="122592" y="9522"/>
                            <a:pt x="129550" y="3972"/>
                            <a:pt x="137412" y="0"/>
                          </a:cubicBezTo>
                          <a:close/>
                        </a:path>
                      </a:pathLst>
                    </a:custGeom>
                    <a:solidFill>
                      <a:srgbClr val="0078D4"/>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90" name="Graphic 36">
                      <a:extLst>
                        <a:ext uri="{FF2B5EF4-FFF2-40B4-BE49-F238E27FC236}">
                          <a16:creationId xmlns:a16="http://schemas.microsoft.com/office/drawing/2014/main" id="{30965E55-D2CC-42DD-B3BC-8265B1D92BF4}"/>
                        </a:ext>
                      </a:extLst>
                    </p:cNvPr>
                    <p:cNvSpPr/>
                    <p:nvPr/>
                  </p:nvSpPr>
                  <p:spPr>
                    <a:xfrm>
                      <a:off x="3676737" y="4313410"/>
                      <a:ext cx="117788" cy="65916"/>
                    </a:xfrm>
                    <a:custGeom>
                      <a:avLst/>
                      <a:gdLst>
                        <a:gd name="connsiteX0" fmla="*/ 117789 w 117788"/>
                        <a:gd name="connsiteY0" fmla="*/ 20070 h 65916"/>
                        <a:gd name="connsiteX1" fmla="*/ 117789 w 117788"/>
                        <a:gd name="connsiteY1" fmla="*/ 0 h 65916"/>
                        <a:gd name="connsiteX2" fmla="*/ 0 w 117788"/>
                        <a:gd name="connsiteY2" fmla="*/ 0 h 65916"/>
                        <a:gd name="connsiteX3" fmla="*/ 0 w 117788"/>
                        <a:gd name="connsiteY3" fmla="*/ 61116 h 65916"/>
                        <a:gd name="connsiteX4" fmla="*/ 4800 w 117788"/>
                        <a:gd name="connsiteY4" fmla="*/ 65916 h 65916"/>
                        <a:gd name="connsiteX5" fmla="*/ 70576 w 117788"/>
                        <a:gd name="connsiteY5" fmla="*/ 65916 h 65916"/>
                        <a:gd name="connsiteX6" fmla="*/ 117789 w 117788"/>
                        <a:gd name="connsiteY6" fmla="*/ 20070 h 6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88" h="65916">
                          <a:moveTo>
                            <a:pt x="117789" y="20070"/>
                          </a:moveTo>
                          <a:lnTo>
                            <a:pt x="117789" y="0"/>
                          </a:lnTo>
                          <a:lnTo>
                            <a:pt x="0" y="0"/>
                          </a:lnTo>
                          <a:lnTo>
                            <a:pt x="0" y="61116"/>
                          </a:lnTo>
                          <a:cubicBezTo>
                            <a:pt x="0" y="63768"/>
                            <a:pt x="2149" y="65916"/>
                            <a:pt x="4800" y="65916"/>
                          </a:cubicBezTo>
                          <a:lnTo>
                            <a:pt x="70576" y="65916"/>
                          </a:lnTo>
                          <a:cubicBezTo>
                            <a:pt x="77335" y="43502"/>
                            <a:pt x="95187" y="26167"/>
                            <a:pt x="117789" y="20070"/>
                          </a:cubicBezTo>
                          <a:close/>
                        </a:path>
                      </a:pathLst>
                    </a:custGeom>
                    <a:solidFill>
                      <a:srgbClr val="9CEBFF"/>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sp>
                <p:nvSpPr>
                  <p:cNvPr id="192" name="Rectangle 191">
                    <a:extLst>
                      <a:ext uri="{FF2B5EF4-FFF2-40B4-BE49-F238E27FC236}">
                        <a16:creationId xmlns:a16="http://schemas.microsoft.com/office/drawing/2014/main" id="{83C033AA-0498-4F8A-B0D7-E1719302BEE5}"/>
                      </a:ext>
                    </a:extLst>
                  </p:cNvPr>
                  <p:cNvSpPr/>
                  <p:nvPr/>
                </p:nvSpPr>
                <p:spPr>
                  <a:xfrm>
                    <a:off x="3597843" y="4330141"/>
                    <a:ext cx="484174" cy="9712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latin typeface="Segoe UI Semibold"/>
                        <a:ea typeface="+mn-ea"/>
                        <a:cs typeface="+mn-cs"/>
                      </a:rPr>
                      <a:t>✂</a:t>
                    </a:r>
                    <a:endParaRPr kumimoji="0" lang="en-US" sz="400" b="0" i="0" u="none" strike="noStrike" kern="0" cap="none" spc="0" normalizeH="0" baseline="0" noProof="0">
                      <a:ln>
                        <a:noFill/>
                      </a:ln>
                      <a:solidFill>
                        <a:schemeClr val="bg1"/>
                      </a:solidFill>
                      <a:effectLst/>
                      <a:uLnTx/>
                      <a:uFillTx/>
                      <a:latin typeface="Segoe UI Semibold"/>
                      <a:ea typeface="+mn-ea"/>
                      <a:cs typeface="+mn-cs"/>
                    </a:endParaRPr>
                  </a:p>
                </p:txBody>
              </p:sp>
            </p:grpSp>
            <p:sp>
              <p:nvSpPr>
                <p:cNvPr id="193" name="Rectangle 192">
                  <a:extLst>
                    <a:ext uri="{FF2B5EF4-FFF2-40B4-BE49-F238E27FC236}">
                      <a16:creationId xmlns:a16="http://schemas.microsoft.com/office/drawing/2014/main" id="{1E3B95DA-671A-4B1F-9A67-425B625BEF3E}"/>
                    </a:ext>
                  </a:extLst>
                </p:cNvPr>
                <p:cNvSpPr/>
                <p:nvPr/>
              </p:nvSpPr>
              <p:spPr>
                <a:xfrm>
                  <a:off x="3645473" y="4428332"/>
                  <a:ext cx="484174"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Shredder</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pic>
            <p:nvPicPr>
              <p:cNvPr id="53" name="Graphic 52">
                <a:extLst>
                  <a:ext uri="{FF2B5EF4-FFF2-40B4-BE49-F238E27FC236}">
                    <a16:creationId xmlns:a16="http://schemas.microsoft.com/office/drawing/2014/main" id="{DE68D3EC-F2DD-40FE-8CFB-D2072DCC0B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01964" y="3591593"/>
                <a:ext cx="246145" cy="246145"/>
              </a:xfrm>
              <a:prstGeom prst="rect">
                <a:avLst/>
              </a:prstGeom>
            </p:spPr>
          </p:pic>
          <p:grpSp>
            <p:nvGrpSpPr>
              <p:cNvPr id="204" name="Group 203">
                <a:extLst>
                  <a:ext uri="{FF2B5EF4-FFF2-40B4-BE49-F238E27FC236}">
                    <a16:creationId xmlns:a16="http://schemas.microsoft.com/office/drawing/2014/main" id="{27B30D66-788A-4BFD-A67C-9DD13CD5B625}"/>
                  </a:ext>
                </a:extLst>
              </p:cNvPr>
              <p:cNvGrpSpPr/>
              <p:nvPr/>
            </p:nvGrpSpPr>
            <p:grpSpPr>
              <a:xfrm>
                <a:off x="3626796" y="3591594"/>
                <a:ext cx="223667" cy="246144"/>
                <a:chOff x="1470927" y="3568522"/>
                <a:chExt cx="223667" cy="246144"/>
              </a:xfrm>
            </p:grpSpPr>
            <p:sp>
              <p:nvSpPr>
                <p:cNvPr id="205" name="Graphic 56">
                  <a:extLst>
                    <a:ext uri="{FF2B5EF4-FFF2-40B4-BE49-F238E27FC236}">
                      <a16:creationId xmlns:a16="http://schemas.microsoft.com/office/drawing/2014/main" id="{4CB405FF-C9D3-42B4-A90B-8F91BD5561AB}"/>
                    </a:ext>
                  </a:extLst>
                </p:cNvPr>
                <p:cNvSpPr/>
                <p:nvPr/>
              </p:nvSpPr>
              <p:spPr>
                <a:xfrm>
                  <a:off x="1470927" y="3679150"/>
                  <a:ext cx="223667" cy="135516"/>
                </a:xfrm>
                <a:custGeom>
                  <a:avLst/>
                  <a:gdLst>
                    <a:gd name="connsiteX0" fmla="*/ 203734 w 223667"/>
                    <a:gd name="connsiteY0" fmla="*/ 135517 h 135516"/>
                    <a:gd name="connsiteX1" fmla="*/ 223562 w 223667"/>
                    <a:gd name="connsiteY1" fmla="*/ 115688 h 135516"/>
                    <a:gd name="connsiteX2" fmla="*/ 223562 w 223667"/>
                    <a:gd name="connsiteY2" fmla="*/ 113363 h 135516"/>
                    <a:gd name="connsiteX3" fmla="*/ 111840 w 223667"/>
                    <a:gd name="connsiteY3" fmla="*/ 0 h 135516"/>
                    <a:gd name="connsiteX4" fmla="*/ 117 w 223667"/>
                    <a:gd name="connsiteY4" fmla="*/ 113500 h 135516"/>
                    <a:gd name="connsiteX5" fmla="*/ 17822 w 223667"/>
                    <a:gd name="connsiteY5" fmla="*/ 135495 h 135516"/>
                    <a:gd name="connsiteX6" fmla="*/ 18031 w 223667"/>
                    <a:gd name="connsiteY6" fmla="*/ 135517 h 135516"/>
                    <a:gd name="connsiteX7" fmla="*/ 203734 w 223667"/>
                    <a:gd name="connsiteY7" fmla="*/ 135517 h 13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67" h="135516">
                      <a:moveTo>
                        <a:pt x="203734" y="135517"/>
                      </a:moveTo>
                      <a:cubicBezTo>
                        <a:pt x="214685" y="135517"/>
                        <a:pt x="223562" y="126639"/>
                        <a:pt x="223562" y="115688"/>
                      </a:cubicBezTo>
                      <a:cubicBezTo>
                        <a:pt x="223703" y="114920"/>
                        <a:pt x="223703" y="114132"/>
                        <a:pt x="223562" y="113363"/>
                      </a:cubicBezTo>
                      <a:cubicBezTo>
                        <a:pt x="215631" y="50870"/>
                        <a:pt x="180213" y="0"/>
                        <a:pt x="111840" y="0"/>
                      </a:cubicBezTo>
                      <a:cubicBezTo>
                        <a:pt x="43466" y="0"/>
                        <a:pt x="7091" y="43075"/>
                        <a:pt x="117" y="113500"/>
                      </a:cubicBezTo>
                      <a:cubicBezTo>
                        <a:pt x="-1068" y="124463"/>
                        <a:pt x="6859" y="134310"/>
                        <a:pt x="17822" y="135495"/>
                      </a:cubicBezTo>
                      <a:cubicBezTo>
                        <a:pt x="17891" y="135503"/>
                        <a:pt x="17961" y="135510"/>
                        <a:pt x="18031" y="135517"/>
                      </a:cubicBezTo>
                      <a:lnTo>
                        <a:pt x="203734" y="135517"/>
                      </a:lnTo>
                      <a:close/>
                    </a:path>
                  </a:pathLst>
                </a:custGeom>
                <a:gradFill>
                  <a:gsLst>
                    <a:gs pos="0">
                      <a:schemeClr val="tx2">
                        <a:lumMod val="75000"/>
                      </a:schemeClr>
                    </a:gs>
                    <a:gs pos="100000">
                      <a:schemeClr val="tx2">
                        <a:lumMod val="50000"/>
                      </a:schemeClr>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206" name="Graphic 56">
                  <a:extLst>
                    <a:ext uri="{FF2B5EF4-FFF2-40B4-BE49-F238E27FC236}">
                      <a16:creationId xmlns:a16="http://schemas.microsoft.com/office/drawing/2014/main" id="{D4870E65-22CE-4179-9C9A-968053CB1DC0}"/>
                    </a:ext>
                  </a:extLst>
                </p:cNvPr>
                <p:cNvSpPr/>
                <p:nvPr/>
              </p:nvSpPr>
              <p:spPr>
                <a:xfrm>
                  <a:off x="1548854" y="3683936"/>
                  <a:ext cx="67279" cy="87791"/>
                </a:xfrm>
                <a:custGeom>
                  <a:avLst/>
                  <a:gdLst>
                    <a:gd name="connsiteX0" fmla="*/ 33913 w 67279"/>
                    <a:gd name="connsiteY0" fmla="*/ 9983 h 87791"/>
                    <a:gd name="connsiteX1" fmla="*/ 0 w 67279"/>
                    <a:gd name="connsiteY1" fmla="*/ 0 h 87791"/>
                    <a:gd name="connsiteX2" fmla="*/ 33913 w 67279"/>
                    <a:gd name="connsiteY2" fmla="*/ 87792 h 87791"/>
                    <a:gd name="connsiteX3" fmla="*/ 67280 w 67279"/>
                    <a:gd name="connsiteY3" fmla="*/ 547 h 87791"/>
                    <a:gd name="connsiteX4" fmla="*/ 33913 w 67279"/>
                    <a:gd name="connsiteY4" fmla="*/ 9983 h 8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9" h="87791">
                      <a:moveTo>
                        <a:pt x="33913" y="9983"/>
                      </a:moveTo>
                      <a:cubicBezTo>
                        <a:pt x="21886" y="9973"/>
                        <a:pt x="10115" y="6508"/>
                        <a:pt x="0" y="0"/>
                      </a:cubicBezTo>
                      <a:lnTo>
                        <a:pt x="33913" y="87792"/>
                      </a:lnTo>
                      <a:lnTo>
                        <a:pt x="67280" y="547"/>
                      </a:lnTo>
                      <a:cubicBezTo>
                        <a:pt x="57282" y="6804"/>
                        <a:pt x="45707" y="10078"/>
                        <a:pt x="33913" y="9983"/>
                      </a:cubicBezTo>
                      <a:close/>
                    </a:path>
                  </a:pathLst>
                </a:custGeom>
                <a:solidFill>
                  <a:srgbClr val="FFFFFF">
                    <a:alpha val="80000"/>
                  </a:srgbClr>
                </a:soli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207" name="Graphic 56">
                  <a:extLst>
                    <a:ext uri="{FF2B5EF4-FFF2-40B4-BE49-F238E27FC236}">
                      <a16:creationId xmlns:a16="http://schemas.microsoft.com/office/drawing/2014/main" id="{E1F3C625-7B72-42BF-85D2-7D919E118BFA}"/>
                    </a:ext>
                  </a:extLst>
                </p:cNvPr>
                <p:cNvSpPr/>
                <p:nvPr/>
              </p:nvSpPr>
              <p:spPr>
                <a:xfrm>
                  <a:off x="1520274" y="3568522"/>
                  <a:ext cx="125260" cy="125260"/>
                </a:xfrm>
                <a:custGeom>
                  <a:avLst/>
                  <a:gdLst>
                    <a:gd name="connsiteX0" fmla="*/ 125260 w 125260"/>
                    <a:gd name="connsiteY0" fmla="*/ 62630 h 125260"/>
                    <a:gd name="connsiteX1" fmla="*/ 62630 w 125260"/>
                    <a:gd name="connsiteY1" fmla="*/ 125260 h 125260"/>
                    <a:gd name="connsiteX2" fmla="*/ 0 w 125260"/>
                    <a:gd name="connsiteY2" fmla="*/ 62630 h 125260"/>
                    <a:gd name="connsiteX3" fmla="*/ 62630 w 125260"/>
                    <a:gd name="connsiteY3" fmla="*/ 0 h 125260"/>
                    <a:gd name="connsiteX4" fmla="*/ 125260 w 125260"/>
                    <a:gd name="connsiteY4" fmla="*/ 62630 h 125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0" h="125260">
                      <a:moveTo>
                        <a:pt x="125260" y="62630"/>
                      </a:moveTo>
                      <a:cubicBezTo>
                        <a:pt x="125260" y="97220"/>
                        <a:pt x="97220" y="125260"/>
                        <a:pt x="62630" y="125260"/>
                      </a:cubicBezTo>
                      <a:cubicBezTo>
                        <a:pt x="28041" y="125260"/>
                        <a:pt x="0" y="97220"/>
                        <a:pt x="0" y="62630"/>
                      </a:cubicBezTo>
                      <a:cubicBezTo>
                        <a:pt x="0" y="28041"/>
                        <a:pt x="28041" y="0"/>
                        <a:pt x="62630" y="0"/>
                      </a:cubicBezTo>
                      <a:cubicBezTo>
                        <a:pt x="97220" y="0"/>
                        <a:pt x="125260" y="28041"/>
                        <a:pt x="125260" y="62630"/>
                      </a:cubicBezTo>
                      <a:close/>
                    </a:path>
                  </a:pathLst>
                </a:custGeom>
                <a:gradFill>
                  <a:gsLst>
                    <a:gs pos="0">
                      <a:schemeClr val="tx2">
                        <a:lumMod val="75000"/>
                      </a:schemeClr>
                    </a:gs>
                    <a:gs pos="100000">
                      <a:schemeClr val="tx2">
                        <a:lumMod val="50000"/>
                      </a:schemeClr>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sp>
            <p:nvSpPr>
              <p:cNvPr id="65" name="Rectangle 64">
                <a:extLst>
                  <a:ext uri="{FF2B5EF4-FFF2-40B4-BE49-F238E27FC236}">
                    <a16:creationId xmlns:a16="http://schemas.microsoft.com/office/drawing/2014/main" id="{46B7E191-E240-477C-A197-C7DB1DBBE132}"/>
                  </a:ext>
                </a:extLst>
              </p:cNvPr>
              <p:cNvSpPr/>
              <p:nvPr/>
            </p:nvSpPr>
            <p:spPr>
              <a:xfrm>
                <a:off x="2185511" y="3880025"/>
                <a:ext cx="484174"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Lawyer 1</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sp>
            <p:nvSpPr>
              <p:cNvPr id="66" name="Rectangle 65">
                <a:extLst>
                  <a:ext uri="{FF2B5EF4-FFF2-40B4-BE49-F238E27FC236}">
                    <a16:creationId xmlns:a16="http://schemas.microsoft.com/office/drawing/2014/main" id="{A5D1BF3C-A132-471F-8086-8F82EDAA89DE}"/>
                  </a:ext>
                </a:extLst>
              </p:cNvPr>
              <p:cNvSpPr/>
              <p:nvPr/>
            </p:nvSpPr>
            <p:spPr>
              <a:xfrm>
                <a:off x="3508752" y="3869783"/>
                <a:ext cx="484174"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Lawyer 2</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nvGrpSpPr>
              <p:cNvPr id="72" name="Group 71">
                <a:extLst>
                  <a:ext uri="{FF2B5EF4-FFF2-40B4-BE49-F238E27FC236}">
                    <a16:creationId xmlns:a16="http://schemas.microsoft.com/office/drawing/2014/main" id="{00D75AF0-F2F5-46F1-B092-F52DC1124328}"/>
                  </a:ext>
                </a:extLst>
              </p:cNvPr>
              <p:cNvGrpSpPr/>
              <p:nvPr/>
            </p:nvGrpSpPr>
            <p:grpSpPr>
              <a:xfrm>
                <a:off x="2227472" y="3084459"/>
                <a:ext cx="556431" cy="355993"/>
                <a:chOff x="2362999" y="3084459"/>
                <a:chExt cx="556431" cy="355993"/>
              </a:xfrm>
            </p:grpSpPr>
            <p:grpSp>
              <p:nvGrpSpPr>
                <p:cNvPr id="61" name="Group 60">
                  <a:extLst>
                    <a:ext uri="{FF2B5EF4-FFF2-40B4-BE49-F238E27FC236}">
                      <a16:creationId xmlns:a16="http://schemas.microsoft.com/office/drawing/2014/main" id="{05DFF89A-7486-4102-93F1-D97E356FF4B0}"/>
                    </a:ext>
                  </a:extLst>
                </p:cNvPr>
                <p:cNvGrpSpPr/>
                <p:nvPr/>
              </p:nvGrpSpPr>
              <p:grpSpPr>
                <a:xfrm>
                  <a:off x="2517184" y="3084459"/>
                  <a:ext cx="223667" cy="246144"/>
                  <a:chOff x="1470927" y="3568522"/>
                  <a:chExt cx="223667" cy="246144"/>
                </a:xfrm>
              </p:grpSpPr>
              <p:sp>
                <p:nvSpPr>
                  <p:cNvPr id="58" name="Graphic 56">
                    <a:extLst>
                      <a:ext uri="{FF2B5EF4-FFF2-40B4-BE49-F238E27FC236}">
                        <a16:creationId xmlns:a16="http://schemas.microsoft.com/office/drawing/2014/main" id="{C02E225B-961D-4F6D-B4A7-BCEF8CBF35AC}"/>
                      </a:ext>
                    </a:extLst>
                  </p:cNvPr>
                  <p:cNvSpPr/>
                  <p:nvPr/>
                </p:nvSpPr>
                <p:spPr>
                  <a:xfrm>
                    <a:off x="1470927" y="3679150"/>
                    <a:ext cx="223667" cy="135516"/>
                  </a:xfrm>
                  <a:custGeom>
                    <a:avLst/>
                    <a:gdLst>
                      <a:gd name="connsiteX0" fmla="*/ 203734 w 223667"/>
                      <a:gd name="connsiteY0" fmla="*/ 135517 h 135516"/>
                      <a:gd name="connsiteX1" fmla="*/ 223562 w 223667"/>
                      <a:gd name="connsiteY1" fmla="*/ 115688 h 135516"/>
                      <a:gd name="connsiteX2" fmla="*/ 223562 w 223667"/>
                      <a:gd name="connsiteY2" fmla="*/ 113363 h 135516"/>
                      <a:gd name="connsiteX3" fmla="*/ 111840 w 223667"/>
                      <a:gd name="connsiteY3" fmla="*/ 0 h 135516"/>
                      <a:gd name="connsiteX4" fmla="*/ 117 w 223667"/>
                      <a:gd name="connsiteY4" fmla="*/ 113500 h 135516"/>
                      <a:gd name="connsiteX5" fmla="*/ 17822 w 223667"/>
                      <a:gd name="connsiteY5" fmla="*/ 135495 h 135516"/>
                      <a:gd name="connsiteX6" fmla="*/ 18031 w 223667"/>
                      <a:gd name="connsiteY6" fmla="*/ 135517 h 135516"/>
                      <a:gd name="connsiteX7" fmla="*/ 203734 w 223667"/>
                      <a:gd name="connsiteY7" fmla="*/ 135517 h 13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67" h="135516">
                        <a:moveTo>
                          <a:pt x="203734" y="135517"/>
                        </a:moveTo>
                        <a:cubicBezTo>
                          <a:pt x="214685" y="135517"/>
                          <a:pt x="223562" y="126639"/>
                          <a:pt x="223562" y="115688"/>
                        </a:cubicBezTo>
                        <a:cubicBezTo>
                          <a:pt x="223703" y="114920"/>
                          <a:pt x="223703" y="114132"/>
                          <a:pt x="223562" y="113363"/>
                        </a:cubicBezTo>
                        <a:cubicBezTo>
                          <a:pt x="215631" y="50870"/>
                          <a:pt x="180213" y="0"/>
                          <a:pt x="111840" y="0"/>
                        </a:cubicBezTo>
                        <a:cubicBezTo>
                          <a:pt x="43466" y="0"/>
                          <a:pt x="7091" y="43075"/>
                          <a:pt x="117" y="113500"/>
                        </a:cubicBezTo>
                        <a:cubicBezTo>
                          <a:pt x="-1068" y="124463"/>
                          <a:pt x="6859" y="134310"/>
                          <a:pt x="17822" y="135495"/>
                        </a:cubicBezTo>
                        <a:cubicBezTo>
                          <a:pt x="17891" y="135503"/>
                          <a:pt x="17961" y="135510"/>
                          <a:pt x="18031" y="135517"/>
                        </a:cubicBezTo>
                        <a:lnTo>
                          <a:pt x="203734" y="135517"/>
                        </a:lnTo>
                        <a:close/>
                      </a:path>
                    </a:pathLst>
                  </a:custGeom>
                  <a:gradFill>
                    <a:gsLst>
                      <a:gs pos="0">
                        <a:srgbClr val="00B0F0"/>
                      </a:gs>
                      <a:gs pos="100000">
                        <a:srgbClr val="0070C0"/>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59" name="Graphic 56">
                    <a:extLst>
                      <a:ext uri="{FF2B5EF4-FFF2-40B4-BE49-F238E27FC236}">
                        <a16:creationId xmlns:a16="http://schemas.microsoft.com/office/drawing/2014/main" id="{C02E225B-961D-4F6D-B4A7-BCEF8CBF35AC}"/>
                      </a:ext>
                    </a:extLst>
                  </p:cNvPr>
                  <p:cNvSpPr/>
                  <p:nvPr/>
                </p:nvSpPr>
                <p:spPr>
                  <a:xfrm>
                    <a:off x="1548854" y="3683936"/>
                    <a:ext cx="67279" cy="87791"/>
                  </a:xfrm>
                  <a:custGeom>
                    <a:avLst/>
                    <a:gdLst>
                      <a:gd name="connsiteX0" fmla="*/ 33913 w 67279"/>
                      <a:gd name="connsiteY0" fmla="*/ 9983 h 87791"/>
                      <a:gd name="connsiteX1" fmla="*/ 0 w 67279"/>
                      <a:gd name="connsiteY1" fmla="*/ 0 h 87791"/>
                      <a:gd name="connsiteX2" fmla="*/ 33913 w 67279"/>
                      <a:gd name="connsiteY2" fmla="*/ 87792 h 87791"/>
                      <a:gd name="connsiteX3" fmla="*/ 67280 w 67279"/>
                      <a:gd name="connsiteY3" fmla="*/ 547 h 87791"/>
                      <a:gd name="connsiteX4" fmla="*/ 33913 w 67279"/>
                      <a:gd name="connsiteY4" fmla="*/ 9983 h 8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9" h="87791">
                        <a:moveTo>
                          <a:pt x="33913" y="9983"/>
                        </a:moveTo>
                        <a:cubicBezTo>
                          <a:pt x="21886" y="9973"/>
                          <a:pt x="10115" y="6508"/>
                          <a:pt x="0" y="0"/>
                        </a:cubicBezTo>
                        <a:lnTo>
                          <a:pt x="33913" y="87792"/>
                        </a:lnTo>
                        <a:lnTo>
                          <a:pt x="67280" y="547"/>
                        </a:lnTo>
                        <a:cubicBezTo>
                          <a:pt x="57282" y="6804"/>
                          <a:pt x="45707" y="10078"/>
                          <a:pt x="33913" y="9983"/>
                        </a:cubicBezTo>
                        <a:close/>
                      </a:path>
                    </a:pathLst>
                  </a:custGeom>
                  <a:solidFill>
                    <a:srgbClr val="FFFFFF">
                      <a:alpha val="80000"/>
                    </a:srgbClr>
                  </a:soli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60" name="Graphic 56">
                    <a:extLst>
                      <a:ext uri="{FF2B5EF4-FFF2-40B4-BE49-F238E27FC236}">
                        <a16:creationId xmlns:a16="http://schemas.microsoft.com/office/drawing/2014/main" id="{C02E225B-961D-4F6D-B4A7-BCEF8CBF35AC}"/>
                      </a:ext>
                    </a:extLst>
                  </p:cNvPr>
                  <p:cNvSpPr/>
                  <p:nvPr/>
                </p:nvSpPr>
                <p:spPr>
                  <a:xfrm>
                    <a:off x="1520274" y="3568522"/>
                    <a:ext cx="125260" cy="125260"/>
                  </a:xfrm>
                  <a:custGeom>
                    <a:avLst/>
                    <a:gdLst>
                      <a:gd name="connsiteX0" fmla="*/ 125260 w 125260"/>
                      <a:gd name="connsiteY0" fmla="*/ 62630 h 125260"/>
                      <a:gd name="connsiteX1" fmla="*/ 62630 w 125260"/>
                      <a:gd name="connsiteY1" fmla="*/ 125260 h 125260"/>
                      <a:gd name="connsiteX2" fmla="*/ 0 w 125260"/>
                      <a:gd name="connsiteY2" fmla="*/ 62630 h 125260"/>
                      <a:gd name="connsiteX3" fmla="*/ 62630 w 125260"/>
                      <a:gd name="connsiteY3" fmla="*/ 0 h 125260"/>
                      <a:gd name="connsiteX4" fmla="*/ 125260 w 125260"/>
                      <a:gd name="connsiteY4" fmla="*/ 62630 h 125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0" h="125260">
                        <a:moveTo>
                          <a:pt x="125260" y="62630"/>
                        </a:moveTo>
                        <a:cubicBezTo>
                          <a:pt x="125260" y="97220"/>
                          <a:pt x="97220" y="125260"/>
                          <a:pt x="62630" y="125260"/>
                        </a:cubicBezTo>
                        <a:cubicBezTo>
                          <a:pt x="28041" y="125260"/>
                          <a:pt x="0" y="97220"/>
                          <a:pt x="0" y="62630"/>
                        </a:cubicBezTo>
                        <a:cubicBezTo>
                          <a:pt x="0" y="28041"/>
                          <a:pt x="28041" y="0"/>
                          <a:pt x="62630" y="0"/>
                        </a:cubicBezTo>
                        <a:cubicBezTo>
                          <a:pt x="97220" y="0"/>
                          <a:pt x="125260" y="28041"/>
                          <a:pt x="125260" y="62630"/>
                        </a:cubicBezTo>
                        <a:close/>
                      </a:path>
                    </a:pathLst>
                  </a:custGeom>
                  <a:gradFill>
                    <a:gsLst>
                      <a:gs pos="0">
                        <a:srgbClr val="00B0F0"/>
                      </a:gs>
                      <a:gs pos="100000">
                        <a:srgbClr val="0070C0"/>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sp>
              <p:nvSpPr>
                <p:cNvPr id="67" name="Rectangle 66">
                  <a:extLst>
                    <a:ext uri="{FF2B5EF4-FFF2-40B4-BE49-F238E27FC236}">
                      <a16:creationId xmlns:a16="http://schemas.microsoft.com/office/drawing/2014/main" id="{163C674F-D9FC-47A6-B9A4-32A32677F7A9}"/>
                    </a:ext>
                  </a:extLst>
                </p:cNvPr>
                <p:cNvSpPr/>
                <p:nvPr/>
              </p:nvSpPr>
              <p:spPr>
                <a:xfrm>
                  <a:off x="2362999" y="3355467"/>
                  <a:ext cx="556431"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Consultant 1</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grpSp>
            <p:nvGrpSpPr>
              <p:cNvPr id="71" name="Group 70">
                <a:extLst>
                  <a:ext uri="{FF2B5EF4-FFF2-40B4-BE49-F238E27FC236}">
                    <a16:creationId xmlns:a16="http://schemas.microsoft.com/office/drawing/2014/main" id="{DF95CE66-9702-40AC-BCA3-4DCE51866927}"/>
                  </a:ext>
                </a:extLst>
              </p:cNvPr>
              <p:cNvGrpSpPr/>
              <p:nvPr/>
            </p:nvGrpSpPr>
            <p:grpSpPr>
              <a:xfrm>
                <a:off x="2840991" y="3089451"/>
                <a:ext cx="556431" cy="351429"/>
                <a:chOff x="2946815" y="3089451"/>
                <a:chExt cx="556431" cy="351429"/>
              </a:xfrm>
            </p:grpSpPr>
            <p:grpSp>
              <p:nvGrpSpPr>
                <p:cNvPr id="195" name="Group 194">
                  <a:extLst>
                    <a:ext uri="{FF2B5EF4-FFF2-40B4-BE49-F238E27FC236}">
                      <a16:creationId xmlns:a16="http://schemas.microsoft.com/office/drawing/2014/main" id="{D1AAF225-0047-4912-AF3E-5ABA35BB0318}"/>
                    </a:ext>
                  </a:extLst>
                </p:cNvPr>
                <p:cNvGrpSpPr/>
                <p:nvPr/>
              </p:nvGrpSpPr>
              <p:grpSpPr>
                <a:xfrm>
                  <a:off x="3105463" y="3089451"/>
                  <a:ext cx="223667" cy="246144"/>
                  <a:chOff x="1470927" y="3568522"/>
                  <a:chExt cx="223667" cy="246144"/>
                </a:xfrm>
              </p:grpSpPr>
              <p:sp>
                <p:nvSpPr>
                  <p:cNvPr id="196" name="Graphic 56">
                    <a:extLst>
                      <a:ext uri="{FF2B5EF4-FFF2-40B4-BE49-F238E27FC236}">
                        <a16:creationId xmlns:a16="http://schemas.microsoft.com/office/drawing/2014/main" id="{702544A5-9C4C-4C7C-93A7-B539F058621F}"/>
                      </a:ext>
                    </a:extLst>
                  </p:cNvPr>
                  <p:cNvSpPr/>
                  <p:nvPr/>
                </p:nvSpPr>
                <p:spPr>
                  <a:xfrm>
                    <a:off x="1470927" y="3679150"/>
                    <a:ext cx="223667" cy="135516"/>
                  </a:xfrm>
                  <a:custGeom>
                    <a:avLst/>
                    <a:gdLst>
                      <a:gd name="connsiteX0" fmla="*/ 203734 w 223667"/>
                      <a:gd name="connsiteY0" fmla="*/ 135517 h 135516"/>
                      <a:gd name="connsiteX1" fmla="*/ 223562 w 223667"/>
                      <a:gd name="connsiteY1" fmla="*/ 115688 h 135516"/>
                      <a:gd name="connsiteX2" fmla="*/ 223562 w 223667"/>
                      <a:gd name="connsiteY2" fmla="*/ 113363 h 135516"/>
                      <a:gd name="connsiteX3" fmla="*/ 111840 w 223667"/>
                      <a:gd name="connsiteY3" fmla="*/ 0 h 135516"/>
                      <a:gd name="connsiteX4" fmla="*/ 117 w 223667"/>
                      <a:gd name="connsiteY4" fmla="*/ 113500 h 135516"/>
                      <a:gd name="connsiteX5" fmla="*/ 17822 w 223667"/>
                      <a:gd name="connsiteY5" fmla="*/ 135495 h 135516"/>
                      <a:gd name="connsiteX6" fmla="*/ 18031 w 223667"/>
                      <a:gd name="connsiteY6" fmla="*/ 135517 h 135516"/>
                      <a:gd name="connsiteX7" fmla="*/ 203734 w 223667"/>
                      <a:gd name="connsiteY7" fmla="*/ 135517 h 13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67" h="135516">
                        <a:moveTo>
                          <a:pt x="203734" y="135517"/>
                        </a:moveTo>
                        <a:cubicBezTo>
                          <a:pt x="214685" y="135517"/>
                          <a:pt x="223562" y="126639"/>
                          <a:pt x="223562" y="115688"/>
                        </a:cubicBezTo>
                        <a:cubicBezTo>
                          <a:pt x="223703" y="114920"/>
                          <a:pt x="223703" y="114132"/>
                          <a:pt x="223562" y="113363"/>
                        </a:cubicBezTo>
                        <a:cubicBezTo>
                          <a:pt x="215631" y="50870"/>
                          <a:pt x="180213" y="0"/>
                          <a:pt x="111840" y="0"/>
                        </a:cubicBezTo>
                        <a:cubicBezTo>
                          <a:pt x="43466" y="0"/>
                          <a:pt x="7091" y="43075"/>
                          <a:pt x="117" y="113500"/>
                        </a:cubicBezTo>
                        <a:cubicBezTo>
                          <a:pt x="-1068" y="124463"/>
                          <a:pt x="6859" y="134310"/>
                          <a:pt x="17822" y="135495"/>
                        </a:cubicBezTo>
                        <a:cubicBezTo>
                          <a:pt x="17891" y="135503"/>
                          <a:pt x="17961" y="135510"/>
                          <a:pt x="18031" y="135517"/>
                        </a:cubicBezTo>
                        <a:lnTo>
                          <a:pt x="203734" y="135517"/>
                        </a:lnTo>
                        <a:close/>
                      </a:path>
                    </a:pathLst>
                  </a:custGeom>
                  <a:gradFill>
                    <a:gsLst>
                      <a:gs pos="0">
                        <a:srgbClr val="92D050"/>
                      </a:gs>
                      <a:gs pos="100000">
                        <a:srgbClr val="00B050"/>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97" name="Graphic 56">
                    <a:extLst>
                      <a:ext uri="{FF2B5EF4-FFF2-40B4-BE49-F238E27FC236}">
                        <a16:creationId xmlns:a16="http://schemas.microsoft.com/office/drawing/2014/main" id="{0A1AE452-F3CB-4554-8F6F-FEEC7BE49442}"/>
                      </a:ext>
                    </a:extLst>
                  </p:cNvPr>
                  <p:cNvSpPr/>
                  <p:nvPr/>
                </p:nvSpPr>
                <p:spPr>
                  <a:xfrm>
                    <a:off x="1548854" y="3683936"/>
                    <a:ext cx="67279" cy="87791"/>
                  </a:xfrm>
                  <a:custGeom>
                    <a:avLst/>
                    <a:gdLst>
                      <a:gd name="connsiteX0" fmla="*/ 33913 w 67279"/>
                      <a:gd name="connsiteY0" fmla="*/ 9983 h 87791"/>
                      <a:gd name="connsiteX1" fmla="*/ 0 w 67279"/>
                      <a:gd name="connsiteY1" fmla="*/ 0 h 87791"/>
                      <a:gd name="connsiteX2" fmla="*/ 33913 w 67279"/>
                      <a:gd name="connsiteY2" fmla="*/ 87792 h 87791"/>
                      <a:gd name="connsiteX3" fmla="*/ 67280 w 67279"/>
                      <a:gd name="connsiteY3" fmla="*/ 547 h 87791"/>
                      <a:gd name="connsiteX4" fmla="*/ 33913 w 67279"/>
                      <a:gd name="connsiteY4" fmla="*/ 9983 h 8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9" h="87791">
                        <a:moveTo>
                          <a:pt x="33913" y="9983"/>
                        </a:moveTo>
                        <a:cubicBezTo>
                          <a:pt x="21886" y="9973"/>
                          <a:pt x="10115" y="6508"/>
                          <a:pt x="0" y="0"/>
                        </a:cubicBezTo>
                        <a:lnTo>
                          <a:pt x="33913" y="87792"/>
                        </a:lnTo>
                        <a:lnTo>
                          <a:pt x="67280" y="547"/>
                        </a:lnTo>
                        <a:cubicBezTo>
                          <a:pt x="57282" y="6804"/>
                          <a:pt x="45707" y="10078"/>
                          <a:pt x="33913" y="9983"/>
                        </a:cubicBezTo>
                        <a:close/>
                      </a:path>
                    </a:pathLst>
                  </a:custGeom>
                  <a:solidFill>
                    <a:srgbClr val="FFFFFF">
                      <a:alpha val="80000"/>
                    </a:srgbClr>
                  </a:soli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198" name="Graphic 56">
                    <a:extLst>
                      <a:ext uri="{FF2B5EF4-FFF2-40B4-BE49-F238E27FC236}">
                        <a16:creationId xmlns:a16="http://schemas.microsoft.com/office/drawing/2014/main" id="{6D9C172B-125A-4F3F-A96D-C3EF34FEB44D}"/>
                      </a:ext>
                    </a:extLst>
                  </p:cNvPr>
                  <p:cNvSpPr/>
                  <p:nvPr/>
                </p:nvSpPr>
                <p:spPr>
                  <a:xfrm>
                    <a:off x="1520274" y="3568522"/>
                    <a:ext cx="125260" cy="125260"/>
                  </a:xfrm>
                  <a:custGeom>
                    <a:avLst/>
                    <a:gdLst>
                      <a:gd name="connsiteX0" fmla="*/ 125260 w 125260"/>
                      <a:gd name="connsiteY0" fmla="*/ 62630 h 125260"/>
                      <a:gd name="connsiteX1" fmla="*/ 62630 w 125260"/>
                      <a:gd name="connsiteY1" fmla="*/ 125260 h 125260"/>
                      <a:gd name="connsiteX2" fmla="*/ 0 w 125260"/>
                      <a:gd name="connsiteY2" fmla="*/ 62630 h 125260"/>
                      <a:gd name="connsiteX3" fmla="*/ 62630 w 125260"/>
                      <a:gd name="connsiteY3" fmla="*/ 0 h 125260"/>
                      <a:gd name="connsiteX4" fmla="*/ 125260 w 125260"/>
                      <a:gd name="connsiteY4" fmla="*/ 62630 h 125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0" h="125260">
                        <a:moveTo>
                          <a:pt x="125260" y="62630"/>
                        </a:moveTo>
                        <a:cubicBezTo>
                          <a:pt x="125260" y="97220"/>
                          <a:pt x="97220" y="125260"/>
                          <a:pt x="62630" y="125260"/>
                        </a:cubicBezTo>
                        <a:cubicBezTo>
                          <a:pt x="28041" y="125260"/>
                          <a:pt x="0" y="97220"/>
                          <a:pt x="0" y="62630"/>
                        </a:cubicBezTo>
                        <a:cubicBezTo>
                          <a:pt x="0" y="28041"/>
                          <a:pt x="28041" y="0"/>
                          <a:pt x="62630" y="0"/>
                        </a:cubicBezTo>
                        <a:cubicBezTo>
                          <a:pt x="97220" y="0"/>
                          <a:pt x="125260" y="28041"/>
                          <a:pt x="125260" y="62630"/>
                        </a:cubicBezTo>
                        <a:close/>
                      </a:path>
                    </a:pathLst>
                  </a:custGeom>
                  <a:gradFill>
                    <a:gsLst>
                      <a:gs pos="0">
                        <a:srgbClr val="92D050"/>
                      </a:gs>
                      <a:gs pos="100000">
                        <a:srgbClr val="00B050"/>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sp>
              <p:nvSpPr>
                <p:cNvPr id="68" name="Rectangle 67">
                  <a:extLst>
                    <a:ext uri="{FF2B5EF4-FFF2-40B4-BE49-F238E27FC236}">
                      <a16:creationId xmlns:a16="http://schemas.microsoft.com/office/drawing/2014/main" id="{0DFAF6DF-CDC5-4A07-B828-1EB08D8B1E38}"/>
                    </a:ext>
                  </a:extLst>
                </p:cNvPr>
                <p:cNvSpPr/>
                <p:nvPr/>
              </p:nvSpPr>
              <p:spPr>
                <a:xfrm>
                  <a:off x="2946815" y="3355895"/>
                  <a:ext cx="556431"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Consultant 2</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grpSp>
            <p:nvGrpSpPr>
              <p:cNvPr id="70" name="Group 69">
                <a:extLst>
                  <a:ext uri="{FF2B5EF4-FFF2-40B4-BE49-F238E27FC236}">
                    <a16:creationId xmlns:a16="http://schemas.microsoft.com/office/drawing/2014/main" id="{FB096C14-BE37-4FDA-8526-E688B37D8E04}"/>
                  </a:ext>
                </a:extLst>
              </p:cNvPr>
              <p:cNvGrpSpPr/>
              <p:nvPr/>
            </p:nvGrpSpPr>
            <p:grpSpPr>
              <a:xfrm>
                <a:off x="3454510" y="3087895"/>
                <a:ext cx="556431" cy="352032"/>
                <a:chOff x="3545393" y="3087895"/>
                <a:chExt cx="556431" cy="352032"/>
              </a:xfrm>
            </p:grpSpPr>
            <p:grpSp>
              <p:nvGrpSpPr>
                <p:cNvPr id="199" name="Group 198">
                  <a:extLst>
                    <a:ext uri="{FF2B5EF4-FFF2-40B4-BE49-F238E27FC236}">
                      <a16:creationId xmlns:a16="http://schemas.microsoft.com/office/drawing/2014/main" id="{6E0FB05E-FF41-45C0-889D-A24D785E2F51}"/>
                    </a:ext>
                  </a:extLst>
                </p:cNvPr>
                <p:cNvGrpSpPr/>
                <p:nvPr/>
              </p:nvGrpSpPr>
              <p:grpSpPr>
                <a:xfrm>
                  <a:off x="3694958" y="3087895"/>
                  <a:ext cx="223667" cy="246144"/>
                  <a:chOff x="1470927" y="3568522"/>
                  <a:chExt cx="223667" cy="246144"/>
                </a:xfrm>
              </p:grpSpPr>
              <p:sp>
                <p:nvSpPr>
                  <p:cNvPr id="200" name="Graphic 56">
                    <a:extLst>
                      <a:ext uri="{FF2B5EF4-FFF2-40B4-BE49-F238E27FC236}">
                        <a16:creationId xmlns:a16="http://schemas.microsoft.com/office/drawing/2014/main" id="{5C7E941D-F695-49C9-B760-725E781F67F8}"/>
                      </a:ext>
                    </a:extLst>
                  </p:cNvPr>
                  <p:cNvSpPr/>
                  <p:nvPr/>
                </p:nvSpPr>
                <p:spPr>
                  <a:xfrm>
                    <a:off x="1470927" y="3679150"/>
                    <a:ext cx="223667" cy="135516"/>
                  </a:xfrm>
                  <a:custGeom>
                    <a:avLst/>
                    <a:gdLst>
                      <a:gd name="connsiteX0" fmla="*/ 203734 w 223667"/>
                      <a:gd name="connsiteY0" fmla="*/ 135517 h 135516"/>
                      <a:gd name="connsiteX1" fmla="*/ 223562 w 223667"/>
                      <a:gd name="connsiteY1" fmla="*/ 115688 h 135516"/>
                      <a:gd name="connsiteX2" fmla="*/ 223562 w 223667"/>
                      <a:gd name="connsiteY2" fmla="*/ 113363 h 135516"/>
                      <a:gd name="connsiteX3" fmla="*/ 111840 w 223667"/>
                      <a:gd name="connsiteY3" fmla="*/ 0 h 135516"/>
                      <a:gd name="connsiteX4" fmla="*/ 117 w 223667"/>
                      <a:gd name="connsiteY4" fmla="*/ 113500 h 135516"/>
                      <a:gd name="connsiteX5" fmla="*/ 17822 w 223667"/>
                      <a:gd name="connsiteY5" fmla="*/ 135495 h 135516"/>
                      <a:gd name="connsiteX6" fmla="*/ 18031 w 223667"/>
                      <a:gd name="connsiteY6" fmla="*/ 135517 h 135516"/>
                      <a:gd name="connsiteX7" fmla="*/ 203734 w 223667"/>
                      <a:gd name="connsiteY7" fmla="*/ 135517 h 13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67" h="135516">
                        <a:moveTo>
                          <a:pt x="203734" y="135517"/>
                        </a:moveTo>
                        <a:cubicBezTo>
                          <a:pt x="214685" y="135517"/>
                          <a:pt x="223562" y="126639"/>
                          <a:pt x="223562" y="115688"/>
                        </a:cubicBezTo>
                        <a:cubicBezTo>
                          <a:pt x="223703" y="114920"/>
                          <a:pt x="223703" y="114132"/>
                          <a:pt x="223562" y="113363"/>
                        </a:cubicBezTo>
                        <a:cubicBezTo>
                          <a:pt x="215631" y="50870"/>
                          <a:pt x="180213" y="0"/>
                          <a:pt x="111840" y="0"/>
                        </a:cubicBezTo>
                        <a:cubicBezTo>
                          <a:pt x="43466" y="0"/>
                          <a:pt x="7091" y="43075"/>
                          <a:pt x="117" y="113500"/>
                        </a:cubicBezTo>
                        <a:cubicBezTo>
                          <a:pt x="-1068" y="124463"/>
                          <a:pt x="6859" y="134310"/>
                          <a:pt x="17822" y="135495"/>
                        </a:cubicBezTo>
                        <a:cubicBezTo>
                          <a:pt x="17891" y="135503"/>
                          <a:pt x="17961" y="135510"/>
                          <a:pt x="18031" y="135517"/>
                        </a:cubicBezTo>
                        <a:lnTo>
                          <a:pt x="203734" y="135517"/>
                        </a:lnTo>
                        <a:close/>
                      </a:path>
                    </a:pathLst>
                  </a:custGeom>
                  <a:gradFill>
                    <a:gsLst>
                      <a:gs pos="0">
                        <a:schemeClr val="accent5">
                          <a:lumMod val="60000"/>
                          <a:lumOff val="40000"/>
                        </a:schemeClr>
                      </a:gs>
                      <a:gs pos="100000">
                        <a:schemeClr val="accent5">
                          <a:lumMod val="75000"/>
                        </a:schemeClr>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201" name="Graphic 56">
                    <a:extLst>
                      <a:ext uri="{FF2B5EF4-FFF2-40B4-BE49-F238E27FC236}">
                        <a16:creationId xmlns:a16="http://schemas.microsoft.com/office/drawing/2014/main" id="{131D9987-E52A-43E7-BE23-B23A0E5950F1}"/>
                      </a:ext>
                    </a:extLst>
                  </p:cNvPr>
                  <p:cNvSpPr/>
                  <p:nvPr/>
                </p:nvSpPr>
                <p:spPr>
                  <a:xfrm>
                    <a:off x="1548854" y="3683936"/>
                    <a:ext cx="67279" cy="87791"/>
                  </a:xfrm>
                  <a:custGeom>
                    <a:avLst/>
                    <a:gdLst>
                      <a:gd name="connsiteX0" fmla="*/ 33913 w 67279"/>
                      <a:gd name="connsiteY0" fmla="*/ 9983 h 87791"/>
                      <a:gd name="connsiteX1" fmla="*/ 0 w 67279"/>
                      <a:gd name="connsiteY1" fmla="*/ 0 h 87791"/>
                      <a:gd name="connsiteX2" fmla="*/ 33913 w 67279"/>
                      <a:gd name="connsiteY2" fmla="*/ 87792 h 87791"/>
                      <a:gd name="connsiteX3" fmla="*/ 67280 w 67279"/>
                      <a:gd name="connsiteY3" fmla="*/ 547 h 87791"/>
                      <a:gd name="connsiteX4" fmla="*/ 33913 w 67279"/>
                      <a:gd name="connsiteY4" fmla="*/ 9983 h 87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9" h="87791">
                        <a:moveTo>
                          <a:pt x="33913" y="9983"/>
                        </a:moveTo>
                        <a:cubicBezTo>
                          <a:pt x="21886" y="9973"/>
                          <a:pt x="10115" y="6508"/>
                          <a:pt x="0" y="0"/>
                        </a:cubicBezTo>
                        <a:lnTo>
                          <a:pt x="33913" y="87792"/>
                        </a:lnTo>
                        <a:lnTo>
                          <a:pt x="67280" y="547"/>
                        </a:lnTo>
                        <a:cubicBezTo>
                          <a:pt x="57282" y="6804"/>
                          <a:pt x="45707" y="10078"/>
                          <a:pt x="33913" y="9983"/>
                        </a:cubicBezTo>
                        <a:close/>
                      </a:path>
                    </a:pathLst>
                  </a:custGeom>
                  <a:solidFill>
                    <a:srgbClr val="FFFFFF">
                      <a:alpha val="80000"/>
                    </a:srgbClr>
                  </a:soli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sp>
                <p:nvSpPr>
                  <p:cNvPr id="202" name="Graphic 56">
                    <a:extLst>
                      <a:ext uri="{FF2B5EF4-FFF2-40B4-BE49-F238E27FC236}">
                        <a16:creationId xmlns:a16="http://schemas.microsoft.com/office/drawing/2014/main" id="{2236535F-A3F1-4F90-8477-E8204704C7C1}"/>
                      </a:ext>
                    </a:extLst>
                  </p:cNvPr>
                  <p:cNvSpPr/>
                  <p:nvPr/>
                </p:nvSpPr>
                <p:spPr>
                  <a:xfrm>
                    <a:off x="1520274" y="3568522"/>
                    <a:ext cx="125260" cy="125260"/>
                  </a:xfrm>
                  <a:custGeom>
                    <a:avLst/>
                    <a:gdLst>
                      <a:gd name="connsiteX0" fmla="*/ 125260 w 125260"/>
                      <a:gd name="connsiteY0" fmla="*/ 62630 h 125260"/>
                      <a:gd name="connsiteX1" fmla="*/ 62630 w 125260"/>
                      <a:gd name="connsiteY1" fmla="*/ 125260 h 125260"/>
                      <a:gd name="connsiteX2" fmla="*/ 0 w 125260"/>
                      <a:gd name="connsiteY2" fmla="*/ 62630 h 125260"/>
                      <a:gd name="connsiteX3" fmla="*/ 62630 w 125260"/>
                      <a:gd name="connsiteY3" fmla="*/ 0 h 125260"/>
                      <a:gd name="connsiteX4" fmla="*/ 125260 w 125260"/>
                      <a:gd name="connsiteY4" fmla="*/ 62630 h 125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60" h="125260">
                        <a:moveTo>
                          <a:pt x="125260" y="62630"/>
                        </a:moveTo>
                        <a:cubicBezTo>
                          <a:pt x="125260" y="97220"/>
                          <a:pt x="97220" y="125260"/>
                          <a:pt x="62630" y="125260"/>
                        </a:cubicBezTo>
                        <a:cubicBezTo>
                          <a:pt x="28041" y="125260"/>
                          <a:pt x="0" y="97220"/>
                          <a:pt x="0" y="62630"/>
                        </a:cubicBezTo>
                        <a:cubicBezTo>
                          <a:pt x="0" y="28041"/>
                          <a:pt x="28041" y="0"/>
                          <a:pt x="62630" y="0"/>
                        </a:cubicBezTo>
                        <a:cubicBezTo>
                          <a:pt x="97220" y="0"/>
                          <a:pt x="125260" y="28041"/>
                          <a:pt x="125260" y="62630"/>
                        </a:cubicBezTo>
                        <a:close/>
                      </a:path>
                    </a:pathLst>
                  </a:custGeom>
                  <a:gradFill>
                    <a:gsLst>
                      <a:gs pos="0">
                        <a:schemeClr val="accent5">
                          <a:lumMod val="60000"/>
                          <a:lumOff val="40000"/>
                        </a:schemeClr>
                      </a:gs>
                      <a:gs pos="100000">
                        <a:schemeClr val="accent5">
                          <a:lumMod val="75000"/>
                        </a:schemeClr>
                      </a:gs>
                    </a:gsLst>
                    <a:lin ang="5400000" scaled="0"/>
                  </a:gradFill>
                  <a:ln w="1322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Segoe UI"/>
                      <a:ea typeface="+mn-ea"/>
                      <a:cs typeface="+mn-cs"/>
                    </a:endParaRPr>
                  </a:p>
                </p:txBody>
              </p:sp>
            </p:grpSp>
            <p:sp>
              <p:nvSpPr>
                <p:cNvPr id="69" name="Rectangle 68">
                  <a:extLst>
                    <a:ext uri="{FF2B5EF4-FFF2-40B4-BE49-F238E27FC236}">
                      <a16:creationId xmlns:a16="http://schemas.microsoft.com/office/drawing/2014/main" id="{9C3BA5D6-CDE1-4E55-9393-23FADA7948E5}"/>
                    </a:ext>
                  </a:extLst>
                </p:cNvPr>
                <p:cNvSpPr/>
                <p:nvPr/>
              </p:nvSpPr>
              <p:spPr>
                <a:xfrm>
                  <a:off x="3545393" y="3354942"/>
                  <a:ext cx="556431" cy="84985"/>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Consultant 3</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grpSp>
        <p:sp>
          <p:nvSpPr>
            <p:cNvPr id="226" name="Rectangle 225">
              <a:extLst>
                <a:ext uri="{FF2B5EF4-FFF2-40B4-BE49-F238E27FC236}">
                  <a16:creationId xmlns:a16="http://schemas.microsoft.com/office/drawing/2014/main" id="{65E066AC-67F0-4B8C-A883-0DAE24F4973A}"/>
                </a:ext>
              </a:extLst>
            </p:cNvPr>
            <p:cNvSpPr/>
            <p:nvPr/>
          </p:nvSpPr>
          <p:spPr>
            <a:xfrm>
              <a:off x="2820068" y="2964109"/>
              <a:ext cx="2793922" cy="215444"/>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0">
                        <a:srgbClr val="00B0F0"/>
                      </a:gs>
                      <a:gs pos="100000">
                        <a:srgbClr val="0070C0"/>
                      </a:gs>
                    </a:gsLst>
                    <a:lin ang="5400000" scaled="1"/>
                  </a:gradFill>
                  <a:effectLst/>
                  <a:uLnTx/>
                  <a:uFillTx/>
                  <a:latin typeface="Segoe UI"/>
                  <a:ea typeface="+mn-ea"/>
                  <a:cs typeface="+mn-cs"/>
                </a:rPr>
                <a:t>Physical</a:t>
              </a:r>
              <a:r>
                <a:rPr kumimoji="0" lang="en-US" sz="1400" b="0" i="0" u="none" strike="noStrike" kern="0" cap="none" spc="0" normalizeH="0" baseline="0" noProof="0" dirty="0">
                  <a:ln>
                    <a:noFill/>
                  </a:ln>
                  <a:solidFill>
                    <a:srgbClr val="FFFFFF"/>
                  </a:solidFill>
                  <a:effectLst/>
                  <a:uLnTx/>
                  <a:uFillTx/>
                  <a:latin typeface="Segoe UI Semibold"/>
                  <a:ea typeface="+mn-ea"/>
                  <a:cs typeface="+mn-cs"/>
                </a:rPr>
                <a:t> </a:t>
              </a:r>
              <a:r>
                <a:rPr kumimoji="0" lang="en-US" sz="1400" b="0" i="0" u="none" strike="noStrike" kern="0" cap="none" spc="0" normalizeH="0" baseline="0" noProof="0" dirty="0">
                  <a:ln>
                    <a:noFill/>
                  </a:ln>
                  <a:solidFill>
                    <a:schemeClr val="bg1"/>
                  </a:solidFill>
                  <a:effectLst/>
                  <a:uLnTx/>
                  <a:uFillTx/>
                  <a:latin typeface="Segoe UI Semibold"/>
                  <a:ea typeface="+mn-ea"/>
                  <a:cs typeface="+mn-cs"/>
                </a:rPr>
                <a:t>clean room</a:t>
              </a:r>
              <a:endParaRPr kumimoji="0" lang="en-US" sz="980" b="0" i="0" u="none" strike="noStrike" kern="0" cap="none" spc="0" normalizeH="0" baseline="0" noProof="0" dirty="0">
                <a:ln>
                  <a:noFill/>
                </a:ln>
                <a:solidFill>
                  <a:schemeClr val="bg1"/>
                </a:solidFill>
                <a:effectLst/>
                <a:uLnTx/>
                <a:uFillTx/>
                <a:latin typeface="Segoe UI Semibold"/>
                <a:ea typeface="+mn-ea"/>
                <a:cs typeface="+mn-cs"/>
              </a:endParaRPr>
            </a:p>
          </p:txBody>
        </p:sp>
        <p:sp>
          <p:nvSpPr>
            <p:cNvPr id="228" name="Rectangle 227">
              <a:extLst>
                <a:ext uri="{FF2B5EF4-FFF2-40B4-BE49-F238E27FC236}">
                  <a16:creationId xmlns:a16="http://schemas.microsoft.com/office/drawing/2014/main" id="{D04C9C9C-8EAE-4EAA-9ED3-1289CCA3E5FF}"/>
                </a:ext>
              </a:extLst>
            </p:cNvPr>
            <p:cNvSpPr/>
            <p:nvPr/>
          </p:nvSpPr>
          <p:spPr>
            <a:xfrm>
              <a:off x="566391" y="3066206"/>
              <a:ext cx="1954077" cy="2816156"/>
            </a:xfrm>
            <a:prstGeom prst="rect">
              <a:avLst/>
            </a:prstGeom>
            <a:noFill/>
            <a:ln w="19050" cap="flat" cmpd="sng" algn="ctr">
              <a:noFill/>
              <a:prstDash val="solid"/>
            </a:ln>
            <a:effectLst/>
          </p:spPr>
          <p:txBody>
            <a:bodyPr wrap="square" lIns="0" tIns="0" rIns="0" bIns="0" rtlCol="0" anchor="ctr">
              <a:spAutoFit/>
            </a:bodyPr>
            <a:lstStyle/>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B0F0"/>
                  </a:solidFill>
                  <a:effectLst/>
                  <a:uLnTx/>
                  <a:uFillTx/>
                  <a:latin typeface="Segoe UI Semibold"/>
                  <a:ea typeface="+mn-ea"/>
                  <a:cs typeface="+mn-cs"/>
                </a:rPr>
                <a:t>ROOM</a:t>
              </a:r>
              <a:endParaRPr kumimoji="0" lang="en-US" sz="1000" b="0" i="0" u="none" strike="noStrike" kern="0" cap="none" spc="0" normalizeH="0" baseline="0" noProof="0" dirty="0">
                <a:ln>
                  <a:noFill/>
                </a:ln>
                <a:solidFill>
                  <a:srgbClr val="FFFFFF"/>
                </a:solidFill>
                <a:effectLst/>
                <a:uLnTx/>
                <a:uFillTx/>
                <a:latin typeface="Segoe UI Semibold"/>
                <a:ea typeface="+mn-ea"/>
                <a:cs typeface="+mn-cs"/>
              </a:endParaRP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A room located at one of the sites</a:t>
              </a: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Security access by card reader</a:t>
              </a:r>
              <a:br>
                <a:rPr kumimoji="0" lang="en-US" sz="1000" b="0" i="0" u="none" strike="noStrike" kern="0" cap="none" spc="0" normalizeH="0" baseline="0" noProof="0" dirty="0">
                  <a:ln>
                    <a:noFill/>
                  </a:ln>
                  <a:solidFill>
                    <a:srgbClr val="FFFFFF"/>
                  </a:solidFill>
                  <a:effectLst/>
                  <a:uLnTx/>
                  <a:uFillTx/>
                  <a:latin typeface="Segoe UI"/>
                  <a:ea typeface="+mn-ea"/>
                  <a:cs typeface="+mn-cs"/>
                </a:rPr>
              </a:br>
              <a:endParaRPr kumimoji="0" lang="en-US" sz="10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B0F0"/>
                  </a:solidFill>
                  <a:effectLst/>
                  <a:uLnTx/>
                  <a:uFillTx/>
                  <a:latin typeface="Segoe UI Semibold"/>
                  <a:ea typeface="+mn-ea"/>
                  <a:cs typeface="+mn-cs"/>
                </a:rPr>
                <a:t>PEOPLE</a:t>
              </a:r>
              <a:endParaRPr kumimoji="0" lang="en-US" sz="1000" b="0" i="0" u="none" strike="noStrike" kern="0" cap="none" spc="0" normalizeH="0" baseline="0" noProof="0" dirty="0">
                <a:ln>
                  <a:noFill/>
                </a:ln>
                <a:solidFill>
                  <a:srgbClr val="FFFFFF"/>
                </a:solidFill>
                <a:effectLst/>
                <a:uLnTx/>
                <a:uFillTx/>
                <a:latin typeface="Segoe UI Semibold"/>
                <a:ea typeface="+mn-ea"/>
                <a:cs typeface="+mn-cs"/>
              </a:endParaRP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Independent consultants to analyze companies</a:t>
              </a: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Lawyers representation</a:t>
              </a: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Security guard</a:t>
              </a:r>
            </a:p>
            <a:p>
              <a:pPr marL="0" marR="0" lvl="0" indent="0" algn="l" defTabSz="554359"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B0F0"/>
                  </a:solidFill>
                  <a:effectLst/>
                  <a:uLnTx/>
                  <a:uFillTx/>
                  <a:latin typeface="Segoe UI Semibold"/>
                  <a:ea typeface="+mn-ea"/>
                  <a:cs typeface="+mn-cs"/>
                </a:rPr>
                <a:t>TECH</a:t>
              </a:r>
              <a:endParaRPr kumimoji="0" lang="en-US" sz="1050" b="0" i="0" u="none" strike="noStrike" kern="0" cap="none" spc="0" normalizeH="0" baseline="0" noProof="0" dirty="0">
                <a:ln>
                  <a:noFill/>
                </a:ln>
                <a:solidFill>
                  <a:srgbClr val="FFFFFF"/>
                </a:solidFill>
                <a:effectLst/>
                <a:uLnTx/>
                <a:uFillTx/>
                <a:latin typeface="Segoe UI Semibold"/>
                <a:ea typeface="+mn-ea"/>
                <a:cs typeface="+mn-cs"/>
              </a:endParaRP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Server and VPN access only accessible within room</a:t>
              </a:r>
            </a:p>
            <a:p>
              <a:pPr marL="171450" marR="0" lvl="0" indent="-171450" algn="l" defTabSz="5543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chemeClr val="bg1"/>
                  </a:solidFill>
                  <a:effectLst/>
                  <a:uLnTx/>
                  <a:uFillTx/>
                  <a:latin typeface="Segoe UI"/>
                  <a:ea typeface="+mn-ea"/>
                  <a:cs typeface="+mn-cs"/>
                </a:rPr>
                <a:t>Printer and shredder to prevent data leak</a:t>
              </a:r>
            </a:p>
            <a:p>
              <a:pPr marL="0" marR="0" lvl="0" indent="0" algn="l" defTabSz="55435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l" defTabSz="554359"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Segoe UI"/>
                <a:ea typeface="+mn-ea"/>
                <a:cs typeface="+mn-cs"/>
              </a:endParaRPr>
            </a:p>
          </p:txBody>
        </p:sp>
        <p:cxnSp>
          <p:nvCxnSpPr>
            <p:cNvPr id="76" name="Straight Arrow Connector 75">
              <a:extLst>
                <a:ext uri="{FF2B5EF4-FFF2-40B4-BE49-F238E27FC236}">
                  <a16:creationId xmlns:a16="http://schemas.microsoft.com/office/drawing/2014/main" id="{594C8AC4-9C5D-485D-BA85-E89E14260FCA}"/>
                </a:ext>
              </a:extLst>
            </p:cNvPr>
            <p:cNvCxnSpPr>
              <a:cxnSpLocks/>
            </p:cNvCxnSpPr>
            <p:nvPr/>
          </p:nvCxnSpPr>
          <p:spPr>
            <a:xfrm>
              <a:off x="6061165" y="4336898"/>
              <a:ext cx="614355" cy="0"/>
            </a:xfrm>
            <a:prstGeom prst="straightConnector1">
              <a:avLst/>
            </a:prstGeom>
            <a:ln w="50800">
              <a:gradFill>
                <a:gsLst>
                  <a:gs pos="0">
                    <a:srgbClr val="00B0F0"/>
                  </a:gs>
                  <a:gs pos="100000">
                    <a:srgbClr val="0070C0"/>
                  </a:gs>
                </a:gsLst>
                <a:lin ang="5400000" scaled="1"/>
              </a:gra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454" name="Rectangle 453">
              <a:extLst>
                <a:ext uri="{FF2B5EF4-FFF2-40B4-BE49-F238E27FC236}">
                  <a16:creationId xmlns:a16="http://schemas.microsoft.com/office/drawing/2014/main" id="{808856A3-0B87-4A92-9612-6B4C060FCC12}"/>
                </a:ext>
              </a:extLst>
            </p:cNvPr>
            <p:cNvSpPr/>
            <p:nvPr/>
          </p:nvSpPr>
          <p:spPr>
            <a:xfrm>
              <a:off x="566391" y="2710531"/>
              <a:ext cx="2042983"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70C0"/>
                  </a:solidFill>
                  <a:effectLst/>
                  <a:uLnTx/>
                  <a:uFillTx/>
                  <a:latin typeface="Segoe UI Semibold"/>
                  <a:ea typeface="+mn-ea"/>
                  <a:cs typeface="+mn-cs"/>
                </a:rPr>
                <a:t>Q: </a:t>
              </a:r>
              <a:r>
                <a:rPr kumimoji="0" lang="en-US" sz="1000" b="0" i="0" u="none" strike="noStrike" kern="0" cap="none" spc="0" normalizeH="0" baseline="0" noProof="0" dirty="0">
                  <a:ln>
                    <a:noFill/>
                  </a:ln>
                  <a:solidFill>
                    <a:schemeClr val="bg1"/>
                  </a:solidFill>
                  <a:effectLst/>
                  <a:uLnTx/>
                  <a:uFillTx/>
                  <a:latin typeface="Segoe UI Semibold"/>
                  <a:ea typeface="+mn-ea"/>
                  <a:cs typeface="+mn-cs"/>
                </a:rPr>
                <a:t>How do you guarantee data security in this environment?</a:t>
              </a:r>
              <a:endParaRPr kumimoji="0" lang="en-US" sz="600" b="0" i="0" u="none" strike="noStrike" kern="0" cap="none" spc="0" normalizeH="0" baseline="0" noProof="0" dirty="0">
                <a:ln>
                  <a:noFill/>
                </a:ln>
                <a:solidFill>
                  <a:schemeClr val="bg1"/>
                </a:solidFill>
                <a:effectLst/>
                <a:uLnTx/>
                <a:uFillTx/>
                <a:latin typeface="Segoe UI Semibold"/>
                <a:ea typeface="+mn-ea"/>
                <a:cs typeface="+mn-cs"/>
              </a:endParaRPr>
            </a:p>
          </p:txBody>
        </p:sp>
        <p:sp>
          <p:nvSpPr>
            <p:cNvPr id="18" name="Rectangle 17">
              <a:extLst>
                <a:ext uri="{FF2B5EF4-FFF2-40B4-BE49-F238E27FC236}">
                  <a16:creationId xmlns:a16="http://schemas.microsoft.com/office/drawing/2014/main" id="{F3146CAA-10D0-4937-B28F-93A51553B4C3}"/>
                </a:ext>
              </a:extLst>
            </p:cNvPr>
            <p:cNvSpPr/>
            <p:nvPr/>
          </p:nvSpPr>
          <p:spPr>
            <a:xfrm>
              <a:off x="7616559" y="2944501"/>
              <a:ext cx="2793922" cy="215444"/>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gradFill>
                    <a:gsLst>
                      <a:gs pos="0">
                        <a:srgbClr val="00B0F0"/>
                      </a:gs>
                      <a:gs pos="100000">
                        <a:srgbClr val="0070C0"/>
                      </a:gs>
                    </a:gsLst>
                    <a:lin ang="5400000" scaled="1"/>
                  </a:gradFill>
                  <a:effectLst/>
                  <a:uLnTx/>
                  <a:uFillTx/>
                  <a:latin typeface="Segoe UI"/>
                  <a:ea typeface="+mn-ea"/>
                  <a:cs typeface="+mn-cs"/>
                </a:rPr>
                <a:t>Virtual</a:t>
              </a:r>
              <a:r>
                <a:rPr kumimoji="0" lang="en-US" sz="1400" b="0" i="0" u="none" strike="noStrike" kern="0" cap="none" spc="0" normalizeH="0" baseline="0" noProof="0" dirty="0">
                  <a:ln>
                    <a:noFill/>
                  </a:ln>
                  <a:solidFill>
                    <a:srgbClr val="FFFFFF"/>
                  </a:solidFill>
                  <a:effectLst/>
                  <a:uLnTx/>
                  <a:uFillTx/>
                  <a:latin typeface="Segoe UI Semibold"/>
                  <a:ea typeface="+mn-ea"/>
                  <a:cs typeface="+mn-cs"/>
                </a:rPr>
                <a:t> </a:t>
              </a:r>
              <a:r>
                <a:rPr kumimoji="0" lang="en-US" sz="1400" b="0" i="0" u="none" strike="noStrike" kern="0" cap="none" spc="0" normalizeH="0" baseline="0" noProof="0" dirty="0">
                  <a:ln>
                    <a:noFill/>
                  </a:ln>
                  <a:solidFill>
                    <a:schemeClr val="bg1"/>
                  </a:solidFill>
                  <a:effectLst/>
                  <a:uLnTx/>
                  <a:uFillTx/>
                  <a:latin typeface="Segoe UI Semibold"/>
                  <a:ea typeface="+mn-ea"/>
                  <a:cs typeface="+mn-cs"/>
                </a:rPr>
                <a:t>clean room</a:t>
              </a:r>
              <a:endParaRPr kumimoji="0" lang="en-US" sz="980" b="0" i="0" u="none" strike="noStrike" kern="0" cap="none" spc="0" normalizeH="0" baseline="0" noProof="0" dirty="0">
                <a:ln>
                  <a:noFill/>
                </a:ln>
                <a:solidFill>
                  <a:schemeClr val="bg1"/>
                </a:solidFill>
                <a:effectLst/>
                <a:uLnTx/>
                <a:uFillTx/>
                <a:latin typeface="Segoe UI Semibold"/>
                <a:ea typeface="+mn-ea"/>
                <a:cs typeface="+mn-cs"/>
              </a:endParaRPr>
            </a:p>
          </p:txBody>
        </p:sp>
        <p:grpSp>
          <p:nvGrpSpPr>
            <p:cNvPr id="55" name="Group 54">
              <a:extLst>
                <a:ext uri="{FF2B5EF4-FFF2-40B4-BE49-F238E27FC236}">
                  <a16:creationId xmlns:a16="http://schemas.microsoft.com/office/drawing/2014/main" id="{DF5DD578-E4FC-48EA-9CB1-4B5305701EC4}"/>
                </a:ext>
              </a:extLst>
            </p:cNvPr>
            <p:cNvGrpSpPr/>
            <p:nvPr/>
          </p:nvGrpSpPr>
          <p:grpSpPr>
            <a:xfrm>
              <a:off x="11061412" y="3840352"/>
              <a:ext cx="764828" cy="874764"/>
              <a:chOff x="11281123" y="3633833"/>
              <a:chExt cx="764828" cy="874764"/>
            </a:xfrm>
          </p:grpSpPr>
          <p:grpSp>
            <p:nvGrpSpPr>
              <p:cNvPr id="31" name="Group 30">
                <a:extLst>
                  <a:ext uri="{FF2B5EF4-FFF2-40B4-BE49-F238E27FC236}">
                    <a16:creationId xmlns:a16="http://schemas.microsoft.com/office/drawing/2014/main" id="{89D15097-73C3-4A1A-9D03-D6A95623BCDB}"/>
                  </a:ext>
                </a:extLst>
              </p:cNvPr>
              <p:cNvGrpSpPr/>
              <p:nvPr/>
            </p:nvGrpSpPr>
            <p:grpSpPr>
              <a:xfrm>
                <a:off x="11296281" y="3633833"/>
                <a:ext cx="640050" cy="144816"/>
                <a:chOff x="8075180" y="5418913"/>
                <a:chExt cx="640050" cy="144816"/>
              </a:xfrm>
            </p:grpSpPr>
            <p:cxnSp>
              <p:nvCxnSpPr>
                <p:cNvPr id="28" name="Straight Arrow Connector 27">
                  <a:extLst>
                    <a:ext uri="{FF2B5EF4-FFF2-40B4-BE49-F238E27FC236}">
                      <a16:creationId xmlns:a16="http://schemas.microsoft.com/office/drawing/2014/main" id="{553351F9-3019-4C20-81EF-6B958DA8DD59}"/>
                    </a:ext>
                  </a:extLst>
                </p:cNvPr>
                <p:cNvCxnSpPr>
                  <a:cxnSpLocks/>
                </p:cNvCxnSpPr>
                <p:nvPr/>
              </p:nvCxnSpPr>
              <p:spPr>
                <a:xfrm>
                  <a:off x="8189823" y="5418913"/>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D368BCC-1523-4B61-BD79-E552D90BDABC}"/>
                    </a:ext>
                  </a:extLst>
                </p:cNvPr>
                <p:cNvSpPr/>
                <p:nvPr/>
              </p:nvSpPr>
              <p:spPr>
                <a:xfrm>
                  <a:off x="8075180" y="5440618"/>
                  <a:ext cx="640050" cy="123111"/>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Segoe UI Semibold"/>
                      <a:ea typeface="+mn-ea"/>
                      <a:cs typeface="+mn-cs"/>
                    </a:rPr>
                    <a:t>Data flow</a:t>
                  </a:r>
                </a:p>
              </p:txBody>
            </p:sp>
          </p:grpSp>
          <p:sp>
            <p:nvSpPr>
              <p:cNvPr id="215" name="Rectangle 214">
                <a:extLst>
                  <a:ext uri="{FF2B5EF4-FFF2-40B4-BE49-F238E27FC236}">
                    <a16:creationId xmlns:a16="http://schemas.microsoft.com/office/drawing/2014/main" id="{6F99A6AC-E7FF-4674-944E-C594831B6C06}"/>
                  </a:ext>
                </a:extLst>
              </p:cNvPr>
              <p:cNvSpPr/>
              <p:nvPr/>
            </p:nvSpPr>
            <p:spPr>
              <a:xfrm>
                <a:off x="11281123" y="3929478"/>
                <a:ext cx="706725" cy="123111"/>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Segoe UI Semibold"/>
                    <a:ea typeface="+mn-ea"/>
                    <a:cs typeface="+mn-cs"/>
                  </a:rPr>
                  <a:t>Insight</a:t>
                </a:r>
              </a:p>
            </p:txBody>
          </p:sp>
          <p:cxnSp>
            <p:nvCxnSpPr>
              <p:cNvPr id="34" name="Straight Arrow Connector 33">
                <a:extLst>
                  <a:ext uri="{FF2B5EF4-FFF2-40B4-BE49-F238E27FC236}">
                    <a16:creationId xmlns:a16="http://schemas.microsoft.com/office/drawing/2014/main" id="{948C81C9-B91C-4E83-89BD-2C642555D37A}"/>
                  </a:ext>
                </a:extLst>
              </p:cNvPr>
              <p:cNvCxnSpPr>
                <a:cxnSpLocks/>
              </p:cNvCxnSpPr>
              <p:nvPr/>
            </p:nvCxnSpPr>
            <p:spPr>
              <a:xfrm>
                <a:off x="11410923" y="3905708"/>
                <a:ext cx="444050" cy="0"/>
              </a:xfrm>
              <a:prstGeom prst="straightConnector1">
                <a:avLst/>
              </a:prstGeom>
              <a:ln w="6350">
                <a:solidFill>
                  <a:schemeClr val="bg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F435FE7-C950-4395-A556-A27EE2A4675A}"/>
                  </a:ext>
                </a:extLst>
              </p:cNvPr>
              <p:cNvSpPr/>
              <p:nvPr/>
            </p:nvSpPr>
            <p:spPr bwMode="auto">
              <a:xfrm rot="5400000">
                <a:off x="11594230" y="3971245"/>
                <a:ext cx="107388" cy="414096"/>
              </a:xfrm>
              <a:prstGeom prst="rect">
                <a:avLst/>
              </a:prstGeom>
              <a:solidFill>
                <a:srgbClr val="50E6FF">
                  <a:alpha val="22000"/>
                </a:srgbClr>
              </a:solidFill>
              <a:ln w="12700">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37" name="Rectangle 36">
                <a:extLst>
                  <a:ext uri="{FF2B5EF4-FFF2-40B4-BE49-F238E27FC236}">
                    <a16:creationId xmlns:a16="http://schemas.microsoft.com/office/drawing/2014/main" id="{CFB4DBC4-E855-4E0D-992D-50F494AC4C90}"/>
                  </a:ext>
                </a:extLst>
              </p:cNvPr>
              <p:cNvSpPr/>
              <p:nvPr/>
            </p:nvSpPr>
            <p:spPr>
              <a:xfrm>
                <a:off x="11299328" y="4262376"/>
                <a:ext cx="746623" cy="246221"/>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Segoe UI Semibold"/>
                    <a:ea typeface="+mn-ea"/>
                    <a:cs typeface="+mn-cs"/>
                  </a:rPr>
                  <a:t>Communication</a:t>
                </a:r>
                <a:br>
                  <a:rPr kumimoji="0" lang="en-US" sz="800" b="0" i="0" u="none" strike="noStrike" kern="0" cap="none" spc="0" normalizeH="0" baseline="0" noProof="0" dirty="0">
                    <a:ln>
                      <a:noFill/>
                    </a:ln>
                    <a:solidFill>
                      <a:schemeClr val="bg1"/>
                    </a:solidFill>
                    <a:effectLst/>
                    <a:uLnTx/>
                    <a:uFillTx/>
                    <a:latin typeface="Segoe UI Semibold"/>
                    <a:ea typeface="+mn-ea"/>
                    <a:cs typeface="+mn-cs"/>
                  </a:rPr>
                </a:br>
                <a:r>
                  <a:rPr kumimoji="0" lang="en-US" sz="800" b="0" i="0" u="none" strike="noStrike" kern="0" cap="none" spc="0" normalizeH="0" baseline="0" noProof="0" dirty="0">
                    <a:ln>
                      <a:noFill/>
                    </a:ln>
                    <a:solidFill>
                      <a:schemeClr val="bg1"/>
                    </a:solidFill>
                    <a:effectLst/>
                    <a:uLnTx/>
                    <a:uFillTx/>
                    <a:latin typeface="Segoe UI Semibold"/>
                    <a:ea typeface="+mn-ea"/>
                    <a:cs typeface="+mn-cs"/>
                  </a:rPr>
                  <a:t>protocol</a:t>
                </a:r>
              </a:p>
            </p:txBody>
          </p:sp>
        </p:grpSp>
        <p:sp>
          <p:nvSpPr>
            <p:cNvPr id="78" name="Rectangle 77">
              <a:extLst>
                <a:ext uri="{FF2B5EF4-FFF2-40B4-BE49-F238E27FC236}">
                  <a16:creationId xmlns:a16="http://schemas.microsoft.com/office/drawing/2014/main" id="{9C66CE58-C56A-49D9-9E4B-A20E51ADB6CB}"/>
                </a:ext>
              </a:extLst>
            </p:cNvPr>
            <p:cNvSpPr/>
            <p:nvPr/>
          </p:nvSpPr>
          <p:spPr bwMode="auto">
            <a:xfrm rot="5400000">
              <a:off x="8121832" y="3187270"/>
              <a:ext cx="1784532" cy="2087970"/>
            </a:xfrm>
            <a:prstGeom prst="rect">
              <a:avLst/>
            </a:prstGeom>
            <a:pattFill prst="wdUpDiag">
              <a:fgClr>
                <a:srgbClr val="029EE6"/>
              </a:fgClr>
              <a:bgClr>
                <a:srgbClr val="00B0F0"/>
              </a:bgClr>
            </a:pattFill>
            <a:ln w="6350">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80" name="Rectangle 79">
              <a:extLst>
                <a:ext uri="{FF2B5EF4-FFF2-40B4-BE49-F238E27FC236}">
                  <a16:creationId xmlns:a16="http://schemas.microsoft.com/office/drawing/2014/main" id="{90890F2A-55C1-4809-8E76-E4ADE43E9ECB}"/>
                </a:ext>
              </a:extLst>
            </p:cNvPr>
            <p:cNvSpPr/>
            <p:nvPr/>
          </p:nvSpPr>
          <p:spPr bwMode="auto">
            <a:xfrm rot="5400000">
              <a:off x="8040779" y="3092746"/>
              <a:ext cx="1945483" cy="2279624"/>
            </a:xfrm>
            <a:prstGeom prst="rect">
              <a:avLst/>
            </a:prstGeom>
            <a:noFill/>
            <a:ln w="12700">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81" name="Graphic 80">
              <a:extLst>
                <a:ext uri="{FF2B5EF4-FFF2-40B4-BE49-F238E27FC236}">
                  <a16:creationId xmlns:a16="http://schemas.microsoft.com/office/drawing/2014/main" id="{CEDEA885-E61C-4DC5-BA96-F8C696883D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94955" y="3263828"/>
              <a:ext cx="150314" cy="150314"/>
            </a:xfrm>
            <a:prstGeom prst="rect">
              <a:avLst/>
            </a:prstGeom>
            <a:effectLst>
              <a:glow rad="63500">
                <a:schemeClr val="bg1">
                  <a:alpha val="10000"/>
                </a:schemeClr>
              </a:glow>
            </a:effectLst>
          </p:spPr>
        </p:pic>
        <p:sp>
          <p:nvSpPr>
            <p:cNvPr id="82" name="Rectangle 81">
              <a:extLst>
                <a:ext uri="{FF2B5EF4-FFF2-40B4-BE49-F238E27FC236}">
                  <a16:creationId xmlns:a16="http://schemas.microsoft.com/office/drawing/2014/main" id="{DFD381C2-F091-4669-BCCD-719787ABAEBD}"/>
                </a:ext>
              </a:extLst>
            </p:cNvPr>
            <p:cNvSpPr/>
            <p:nvPr/>
          </p:nvSpPr>
          <p:spPr bwMode="auto">
            <a:xfrm rot="5400000">
              <a:off x="6692815" y="4121452"/>
              <a:ext cx="1687297" cy="254001"/>
            </a:xfrm>
            <a:prstGeom prst="rect">
              <a:avLst/>
            </a:prstGeom>
            <a:solidFill>
              <a:srgbClr val="50E6FF">
                <a:alpha val="22000"/>
              </a:srgbClr>
            </a:solidFill>
            <a:ln w="12700">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67" name="Rectangle 266">
              <a:extLst>
                <a:ext uri="{FF2B5EF4-FFF2-40B4-BE49-F238E27FC236}">
                  <a16:creationId xmlns:a16="http://schemas.microsoft.com/office/drawing/2014/main" id="{C65B9569-C441-45E6-8DBD-304495F21307}"/>
                </a:ext>
              </a:extLst>
            </p:cNvPr>
            <p:cNvSpPr/>
            <p:nvPr/>
          </p:nvSpPr>
          <p:spPr bwMode="auto">
            <a:xfrm>
              <a:off x="8082635" y="3436109"/>
              <a:ext cx="1861770" cy="250890"/>
            </a:xfrm>
            <a:prstGeom prst="rect">
              <a:avLst/>
            </a:prstGeom>
            <a:gradFill>
              <a:gsLst>
                <a:gs pos="0">
                  <a:srgbClr val="00B0F0"/>
                </a:gs>
                <a:gs pos="100000">
                  <a:srgbClr val="0088D2"/>
                </a:gs>
              </a:gsLst>
              <a:lin ang="5400000" scaled="0"/>
            </a:gradFill>
            <a:ln w="9525" cap="flat" cmpd="sng" algn="ctr">
              <a:solidFill>
                <a:schemeClr val="tx1"/>
              </a:solid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b"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Semibold"/>
                  <a:ea typeface="+mn-ea"/>
                  <a:cs typeface="+mn-cs"/>
                </a:rPr>
                <a:t>Business logic</a:t>
              </a:r>
              <a:endParaRPr kumimoji="0" lang="en-US" sz="1000" b="0" i="0" u="none" strike="noStrike" kern="0" cap="none" spc="0" normalizeH="0" baseline="0" noProof="0" dirty="0">
                <a:ln>
                  <a:noFill/>
                </a:ln>
                <a:solidFill>
                  <a:srgbClr val="000000"/>
                </a:solidFill>
                <a:effectLst/>
                <a:uLnTx/>
                <a:uFillTx/>
                <a:latin typeface="Segoe UI"/>
                <a:ea typeface="+mn-ea"/>
                <a:cs typeface="+mn-cs"/>
              </a:endParaRPr>
            </a:p>
          </p:txBody>
        </p:sp>
        <p:sp>
          <p:nvSpPr>
            <p:cNvPr id="268" name="Rectangle 267">
              <a:extLst>
                <a:ext uri="{FF2B5EF4-FFF2-40B4-BE49-F238E27FC236}">
                  <a16:creationId xmlns:a16="http://schemas.microsoft.com/office/drawing/2014/main" id="{A8FFB4D9-08C3-4DCA-94A5-B8E67E948309}"/>
                </a:ext>
              </a:extLst>
            </p:cNvPr>
            <p:cNvSpPr/>
            <p:nvPr/>
          </p:nvSpPr>
          <p:spPr bwMode="auto">
            <a:xfrm>
              <a:off x="8082635" y="3770739"/>
              <a:ext cx="1861770" cy="250890"/>
            </a:xfrm>
            <a:prstGeom prst="rect">
              <a:avLst/>
            </a:prstGeom>
            <a:gradFill>
              <a:gsLst>
                <a:gs pos="0">
                  <a:srgbClr val="00B0F0"/>
                </a:gs>
                <a:gs pos="100000">
                  <a:srgbClr val="0088D2"/>
                </a:gs>
              </a:gsLst>
              <a:lin ang="5400000" scaled="0"/>
            </a:gradFill>
            <a:ln w="9525" cap="flat" cmpd="sng" algn="ctr">
              <a:solidFill>
                <a:schemeClr val="tx1"/>
              </a:solid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b"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Semibold"/>
                  <a:ea typeface="+mn-ea"/>
                  <a:cs typeface="+mn-cs"/>
                </a:rPr>
                <a:t>Analytical queries</a:t>
              </a:r>
              <a:endParaRPr kumimoji="0" lang="en-US" sz="1000" b="0" i="0" u="none" strike="noStrike" kern="0" cap="none" spc="0" normalizeH="0" baseline="0" noProof="0" dirty="0">
                <a:ln>
                  <a:noFill/>
                </a:ln>
                <a:solidFill>
                  <a:srgbClr val="000000"/>
                </a:solidFill>
                <a:effectLst/>
                <a:uLnTx/>
                <a:uFillTx/>
                <a:latin typeface="Segoe UI"/>
                <a:ea typeface="+mn-ea"/>
                <a:cs typeface="+mn-cs"/>
              </a:endParaRPr>
            </a:p>
          </p:txBody>
        </p:sp>
        <p:sp>
          <p:nvSpPr>
            <p:cNvPr id="269" name="Rectangle 268">
              <a:extLst>
                <a:ext uri="{FF2B5EF4-FFF2-40B4-BE49-F238E27FC236}">
                  <a16:creationId xmlns:a16="http://schemas.microsoft.com/office/drawing/2014/main" id="{F5FA47BD-C23F-49E0-B64E-69AB7DD87A87}"/>
                </a:ext>
              </a:extLst>
            </p:cNvPr>
            <p:cNvSpPr/>
            <p:nvPr/>
          </p:nvSpPr>
          <p:spPr bwMode="auto">
            <a:xfrm>
              <a:off x="8082635" y="4105369"/>
              <a:ext cx="1861770" cy="250890"/>
            </a:xfrm>
            <a:prstGeom prst="rect">
              <a:avLst/>
            </a:prstGeom>
            <a:gradFill>
              <a:gsLst>
                <a:gs pos="0">
                  <a:srgbClr val="00B0F0"/>
                </a:gs>
                <a:gs pos="100000">
                  <a:srgbClr val="0088D2"/>
                </a:gs>
              </a:gsLst>
              <a:lin ang="5400000" scaled="0"/>
            </a:gradFill>
            <a:ln w="9525" cap="flat" cmpd="sng" algn="ctr">
              <a:solidFill>
                <a:schemeClr val="tx1"/>
              </a:solid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b"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Semibold"/>
                  <a:ea typeface="+mn-ea"/>
                  <a:cs typeface="+mn-cs"/>
                </a:rPr>
                <a:t>Platform management</a:t>
              </a:r>
              <a:endParaRPr kumimoji="0" lang="en-US" sz="1000" b="0" i="0" u="none" strike="noStrike" kern="0" cap="none" spc="0" normalizeH="0" baseline="0" noProof="0" dirty="0">
                <a:ln>
                  <a:noFill/>
                </a:ln>
                <a:solidFill>
                  <a:srgbClr val="000000"/>
                </a:solidFill>
                <a:effectLst/>
                <a:uLnTx/>
                <a:uFillTx/>
                <a:latin typeface="Segoe UI"/>
                <a:ea typeface="+mn-ea"/>
                <a:cs typeface="+mn-cs"/>
              </a:endParaRPr>
            </a:p>
          </p:txBody>
        </p:sp>
        <p:sp>
          <p:nvSpPr>
            <p:cNvPr id="270" name="Rectangle 269">
              <a:extLst>
                <a:ext uri="{FF2B5EF4-FFF2-40B4-BE49-F238E27FC236}">
                  <a16:creationId xmlns:a16="http://schemas.microsoft.com/office/drawing/2014/main" id="{CC4B5259-0C39-412F-8AE3-2E82A3CD6089}"/>
                </a:ext>
              </a:extLst>
            </p:cNvPr>
            <p:cNvSpPr/>
            <p:nvPr/>
          </p:nvSpPr>
          <p:spPr bwMode="auto">
            <a:xfrm>
              <a:off x="8082635" y="4774631"/>
              <a:ext cx="1861770" cy="250890"/>
            </a:xfrm>
            <a:prstGeom prst="rect">
              <a:avLst/>
            </a:prstGeom>
            <a:gradFill>
              <a:gsLst>
                <a:gs pos="0">
                  <a:srgbClr val="00B0F0"/>
                </a:gs>
                <a:gs pos="100000">
                  <a:srgbClr val="0088D2"/>
                </a:gs>
              </a:gsLst>
              <a:lin ang="5400000" scaled="0"/>
            </a:gradFill>
            <a:ln w="9525" cap="flat" cmpd="sng" algn="ctr">
              <a:solidFill>
                <a:schemeClr val="tx1"/>
              </a:solid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b"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Semibold"/>
                  <a:ea typeface="+mn-ea"/>
                  <a:cs typeface="+mn-cs"/>
                </a:rPr>
                <a:t>ML framework</a:t>
              </a:r>
              <a:endParaRPr kumimoji="0" lang="en-US" sz="1000" b="0" i="0" u="none" strike="noStrike" kern="0" cap="none" spc="0" normalizeH="0" baseline="0" noProof="0" dirty="0">
                <a:ln>
                  <a:noFill/>
                </a:ln>
                <a:solidFill>
                  <a:srgbClr val="000000"/>
                </a:solidFill>
                <a:effectLst/>
                <a:uLnTx/>
                <a:uFillTx/>
                <a:latin typeface="Segoe UI"/>
                <a:ea typeface="+mn-ea"/>
                <a:cs typeface="+mn-cs"/>
              </a:endParaRPr>
            </a:p>
          </p:txBody>
        </p:sp>
        <p:sp>
          <p:nvSpPr>
            <p:cNvPr id="271" name="Rectangle 270">
              <a:extLst>
                <a:ext uri="{FF2B5EF4-FFF2-40B4-BE49-F238E27FC236}">
                  <a16:creationId xmlns:a16="http://schemas.microsoft.com/office/drawing/2014/main" id="{21D679C3-ACB7-4A3A-A256-A0EEE69E8B74}"/>
                </a:ext>
              </a:extLst>
            </p:cNvPr>
            <p:cNvSpPr/>
            <p:nvPr/>
          </p:nvSpPr>
          <p:spPr bwMode="auto">
            <a:xfrm>
              <a:off x="8082635" y="4439999"/>
              <a:ext cx="1861770" cy="250890"/>
            </a:xfrm>
            <a:prstGeom prst="rect">
              <a:avLst/>
            </a:prstGeom>
            <a:gradFill>
              <a:gsLst>
                <a:gs pos="0">
                  <a:srgbClr val="00B0F0"/>
                </a:gs>
                <a:gs pos="100000">
                  <a:srgbClr val="0088D2"/>
                </a:gs>
              </a:gsLst>
              <a:lin ang="5400000" scaled="0"/>
            </a:gradFill>
            <a:ln w="9525" cap="flat" cmpd="sng" algn="ctr">
              <a:solidFill>
                <a:schemeClr val="tx1"/>
              </a:solidFill>
              <a:prstDash val="solid"/>
              <a:headEnd type="none" w="med" len="med"/>
              <a:tailEnd type="none" w="med" len="med"/>
            </a:ln>
            <a:effectLst>
              <a:outerShdw blurRad="190500" dist="50800" dir="8100000" algn="ctr" rotWithShape="0">
                <a:srgbClr val="000000">
                  <a:alpha val="25000"/>
                </a:srgbClr>
              </a:outerShdw>
            </a:effectLst>
          </p:spPr>
          <p:txBody>
            <a:bodyPr rot="0" spcFirstLastPara="0" vertOverflow="overflow" horzOverflow="overflow" vert="horz" wrap="square" lIns="179285" tIns="358570" rIns="182854" bIns="179285" numCol="1" spcCol="0" rtlCol="0" fromWordArt="0" anchor="b" anchorCtr="0" forceAA="0" compatLnSpc="1">
              <a:prstTxWarp prst="textNoShape">
                <a:avLst/>
              </a:prstTxWarp>
              <a:noAutofit/>
            </a:bodyPr>
            <a:lstStyle/>
            <a:p>
              <a:pPr marL="0" marR="0" lvl="0" indent="0" algn="ctr" defTabSz="932270" rtl="0" eaLnBrk="1" fontAlgn="base" latinLnBrk="0" hangingPunct="1">
                <a:lnSpc>
                  <a:spcPct val="100000"/>
                </a:lnSpc>
                <a:spcBef>
                  <a:spcPts val="0"/>
                </a:spcBef>
                <a:spcAft>
                  <a:spcPts val="1176"/>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Segoe UI Semibold"/>
                  <a:ea typeface="+mn-ea"/>
                  <a:cs typeface="+mn-cs"/>
                </a:rPr>
                <a:t>Key </a:t>
              </a:r>
              <a:r>
                <a:rPr lang="en-US" sz="1050" kern="0" dirty="0">
                  <a:solidFill>
                    <a:srgbClr val="FFFFFF"/>
                  </a:solidFill>
                  <a:latin typeface="Segoe UI Semibold"/>
                </a:rPr>
                <a:t>mana</a:t>
              </a:r>
              <a:r>
                <a:rPr kumimoji="0" lang="en-US" sz="1050" b="0" i="0" u="none" strike="noStrike" kern="0" cap="none" spc="0" normalizeH="0" baseline="0" noProof="0" dirty="0" err="1">
                  <a:ln>
                    <a:noFill/>
                  </a:ln>
                  <a:solidFill>
                    <a:srgbClr val="FFFFFF"/>
                  </a:solidFill>
                  <a:effectLst/>
                  <a:uLnTx/>
                  <a:uFillTx/>
                  <a:latin typeface="Segoe UI Semibold"/>
                  <a:ea typeface="+mn-ea"/>
                  <a:cs typeface="+mn-cs"/>
                </a:rPr>
                <a:t>gement</a:t>
              </a:r>
              <a:endParaRPr kumimoji="0" lang="en-US" sz="1000" b="0" i="0" u="none" strike="noStrike" kern="0" cap="none" spc="0" normalizeH="0" baseline="0" noProof="0" dirty="0">
                <a:ln>
                  <a:noFill/>
                </a:ln>
                <a:solidFill>
                  <a:srgbClr val="000000"/>
                </a:solidFill>
                <a:effectLst/>
                <a:uLnTx/>
                <a:uFillTx/>
                <a:latin typeface="Segoe UI"/>
                <a:ea typeface="+mn-ea"/>
                <a:cs typeface="+mn-cs"/>
              </a:endParaRPr>
            </a:p>
          </p:txBody>
        </p:sp>
        <p:grpSp>
          <p:nvGrpSpPr>
            <p:cNvPr id="273" name="Group 272">
              <a:extLst>
                <a:ext uri="{FF2B5EF4-FFF2-40B4-BE49-F238E27FC236}">
                  <a16:creationId xmlns:a16="http://schemas.microsoft.com/office/drawing/2014/main" id="{88462723-DDD2-47D1-A243-D1126BAA7A28}"/>
                </a:ext>
              </a:extLst>
            </p:cNvPr>
            <p:cNvGrpSpPr/>
            <p:nvPr/>
          </p:nvGrpSpPr>
          <p:grpSpPr>
            <a:xfrm>
              <a:off x="6953359" y="3649008"/>
              <a:ext cx="244951" cy="243462"/>
              <a:chOff x="8945406" y="2508578"/>
              <a:chExt cx="3176667" cy="3157366"/>
            </a:xfrm>
          </p:grpSpPr>
          <p:grpSp>
            <p:nvGrpSpPr>
              <p:cNvPr id="274" name="Group 273">
                <a:extLst>
                  <a:ext uri="{FF2B5EF4-FFF2-40B4-BE49-F238E27FC236}">
                    <a16:creationId xmlns:a16="http://schemas.microsoft.com/office/drawing/2014/main" id="{36B36FFD-7F51-420E-99BD-EDB9EB96D97A}"/>
                  </a:ext>
                </a:extLst>
              </p:cNvPr>
              <p:cNvGrpSpPr/>
              <p:nvPr/>
            </p:nvGrpSpPr>
            <p:grpSpPr>
              <a:xfrm>
                <a:off x="8945406" y="2508578"/>
                <a:ext cx="3176667" cy="3157366"/>
                <a:chOff x="8945406" y="2508578"/>
                <a:chExt cx="3176667" cy="3157366"/>
              </a:xfrm>
            </p:grpSpPr>
            <p:sp>
              <p:nvSpPr>
                <p:cNvPr id="281" name="Rectangle 280">
                  <a:extLst>
                    <a:ext uri="{FF2B5EF4-FFF2-40B4-BE49-F238E27FC236}">
                      <a16:creationId xmlns:a16="http://schemas.microsoft.com/office/drawing/2014/main" id="{4E4685E2-5AF6-4289-8728-6D0A7BE55C7A}"/>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82" name="Rectangle 281">
                  <a:extLst>
                    <a:ext uri="{FF2B5EF4-FFF2-40B4-BE49-F238E27FC236}">
                      <a16:creationId xmlns:a16="http://schemas.microsoft.com/office/drawing/2014/main" id="{FEA8F876-7D61-4153-BECE-7834C374C886}"/>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83" name="Isosceles Triangle 282">
                  <a:extLst>
                    <a:ext uri="{FF2B5EF4-FFF2-40B4-BE49-F238E27FC236}">
                      <a16:creationId xmlns:a16="http://schemas.microsoft.com/office/drawing/2014/main" id="{A663F196-844A-4A76-935F-0835FF62A00F}"/>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84" name="Rectangle 283">
                  <a:extLst>
                    <a:ext uri="{FF2B5EF4-FFF2-40B4-BE49-F238E27FC236}">
                      <a16:creationId xmlns:a16="http://schemas.microsoft.com/office/drawing/2014/main" id="{AF457FD2-A615-4025-B1CA-5CA3B125678C}"/>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275" name="Group 274">
                <a:extLst>
                  <a:ext uri="{FF2B5EF4-FFF2-40B4-BE49-F238E27FC236}">
                    <a16:creationId xmlns:a16="http://schemas.microsoft.com/office/drawing/2014/main" id="{062D70B3-7D6C-4367-B884-B92F735EDE1E}"/>
                  </a:ext>
                </a:extLst>
              </p:cNvPr>
              <p:cNvGrpSpPr/>
              <p:nvPr/>
            </p:nvGrpSpPr>
            <p:grpSpPr>
              <a:xfrm>
                <a:off x="9445033" y="3682995"/>
                <a:ext cx="2177413" cy="1489075"/>
                <a:chOff x="9438325" y="3682995"/>
                <a:chExt cx="2177413" cy="1489075"/>
              </a:xfrm>
              <a:solidFill>
                <a:srgbClr val="50E6FF"/>
              </a:solidFill>
            </p:grpSpPr>
            <p:sp>
              <p:nvSpPr>
                <p:cNvPr id="276" name="Rectangle 275">
                  <a:extLst>
                    <a:ext uri="{FF2B5EF4-FFF2-40B4-BE49-F238E27FC236}">
                      <a16:creationId xmlns:a16="http://schemas.microsoft.com/office/drawing/2014/main" id="{9099E295-CECB-4BE1-AA78-7AD377BA7AB1}"/>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77" name="Rectangle 276">
                  <a:extLst>
                    <a:ext uri="{FF2B5EF4-FFF2-40B4-BE49-F238E27FC236}">
                      <a16:creationId xmlns:a16="http://schemas.microsoft.com/office/drawing/2014/main" id="{24C20916-3F0A-4F34-B1C6-45B595393B1E}"/>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78" name="Rectangle 277">
                  <a:extLst>
                    <a:ext uri="{FF2B5EF4-FFF2-40B4-BE49-F238E27FC236}">
                      <a16:creationId xmlns:a16="http://schemas.microsoft.com/office/drawing/2014/main" id="{80C3F088-77FD-41C6-B1DA-37973A1643BB}"/>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79" name="Rectangle 278">
                  <a:extLst>
                    <a:ext uri="{FF2B5EF4-FFF2-40B4-BE49-F238E27FC236}">
                      <a16:creationId xmlns:a16="http://schemas.microsoft.com/office/drawing/2014/main" id="{B1DA10BA-9189-49E8-867E-CF2A290E12D1}"/>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280" name="Rectangle 279">
                  <a:extLst>
                    <a:ext uri="{FF2B5EF4-FFF2-40B4-BE49-F238E27FC236}">
                      <a16:creationId xmlns:a16="http://schemas.microsoft.com/office/drawing/2014/main" id="{4772CDDA-747B-4658-B175-DA0D5CF07BAC}"/>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297" name="Group 296">
              <a:extLst>
                <a:ext uri="{FF2B5EF4-FFF2-40B4-BE49-F238E27FC236}">
                  <a16:creationId xmlns:a16="http://schemas.microsoft.com/office/drawing/2014/main" id="{FA81C46E-C86E-4452-AF10-8271460A9BC7}"/>
                </a:ext>
              </a:extLst>
            </p:cNvPr>
            <p:cNvGrpSpPr/>
            <p:nvPr/>
          </p:nvGrpSpPr>
          <p:grpSpPr>
            <a:xfrm>
              <a:off x="6953359" y="4126721"/>
              <a:ext cx="244951" cy="243462"/>
              <a:chOff x="8945406" y="2508578"/>
              <a:chExt cx="3176667" cy="3157366"/>
            </a:xfrm>
          </p:grpSpPr>
          <p:grpSp>
            <p:nvGrpSpPr>
              <p:cNvPr id="298" name="Group 297">
                <a:extLst>
                  <a:ext uri="{FF2B5EF4-FFF2-40B4-BE49-F238E27FC236}">
                    <a16:creationId xmlns:a16="http://schemas.microsoft.com/office/drawing/2014/main" id="{6C3A5B80-69E6-4E5E-BBB4-1A005EF31B27}"/>
                  </a:ext>
                </a:extLst>
              </p:cNvPr>
              <p:cNvGrpSpPr/>
              <p:nvPr/>
            </p:nvGrpSpPr>
            <p:grpSpPr>
              <a:xfrm>
                <a:off x="8945406" y="2508578"/>
                <a:ext cx="3176667" cy="3157366"/>
                <a:chOff x="8945406" y="2508578"/>
                <a:chExt cx="3176667" cy="3157366"/>
              </a:xfrm>
            </p:grpSpPr>
            <p:sp>
              <p:nvSpPr>
                <p:cNvPr id="318" name="Rectangle 317">
                  <a:extLst>
                    <a:ext uri="{FF2B5EF4-FFF2-40B4-BE49-F238E27FC236}">
                      <a16:creationId xmlns:a16="http://schemas.microsoft.com/office/drawing/2014/main" id="{7597B7E2-8FD7-41B4-8199-8A6337E3E0D7}"/>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9" name="Rectangle 318">
                  <a:extLst>
                    <a:ext uri="{FF2B5EF4-FFF2-40B4-BE49-F238E27FC236}">
                      <a16:creationId xmlns:a16="http://schemas.microsoft.com/office/drawing/2014/main" id="{E8F21A4D-900F-4DF6-909C-A32B705F305A}"/>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20" name="Isosceles Triangle 319">
                  <a:extLst>
                    <a:ext uri="{FF2B5EF4-FFF2-40B4-BE49-F238E27FC236}">
                      <a16:creationId xmlns:a16="http://schemas.microsoft.com/office/drawing/2014/main" id="{EB7DAD8C-B935-431A-8428-7B9DE4E3C3D8}"/>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21" name="Rectangle 320">
                  <a:extLst>
                    <a:ext uri="{FF2B5EF4-FFF2-40B4-BE49-F238E27FC236}">
                      <a16:creationId xmlns:a16="http://schemas.microsoft.com/office/drawing/2014/main" id="{A00FA2E9-9162-4723-A136-9076AA2673FE}"/>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299" name="Group 298">
                <a:extLst>
                  <a:ext uri="{FF2B5EF4-FFF2-40B4-BE49-F238E27FC236}">
                    <a16:creationId xmlns:a16="http://schemas.microsoft.com/office/drawing/2014/main" id="{40BF28B9-8391-4747-9451-ADBD1526760B}"/>
                  </a:ext>
                </a:extLst>
              </p:cNvPr>
              <p:cNvGrpSpPr/>
              <p:nvPr/>
            </p:nvGrpSpPr>
            <p:grpSpPr>
              <a:xfrm>
                <a:off x="9445033" y="3682995"/>
                <a:ext cx="2177413" cy="1489075"/>
                <a:chOff x="9438325" y="3682995"/>
                <a:chExt cx="2177413" cy="1489075"/>
              </a:xfrm>
              <a:solidFill>
                <a:srgbClr val="50E6FF"/>
              </a:solidFill>
            </p:grpSpPr>
            <p:sp>
              <p:nvSpPr>
                <p:cNvPr id="300" name="Rectangle 299">
                  <a:extLst>
                    <a:ext uri="{FF2B5EF4-FFF2-40B4-BE49-F238E27FC236}">
                      <a16:creationId xmlns:a16="http://schemas.microsoft.com/office/drawing/2014/main" id="{C187378A-69BD-4D31-8B87-7A7DB79CDB6D}"/>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01" name="Rectangle 300">
                  <a:extLst>
                    <a:ext uri="{FF2B5EF4-FFF2-40B4-BE49-F238E27FC236}">
                      <a16:creationId xmlns:a16="http://schemas.microsoft.com/office/drawing/2014/main" id="{130FC0CC-8796-45AA-90B8-EDE2364A2C77}"/>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5" name="Rectangle 314">
                  <a:extLst>
                    <a:ext uri="{FF2B5EF4-FFF2-40B4-BE49-F238E27FC236}">
                      <a16:creationId xmlns:a16="http://schemas.microsoft.com/office/drawing/2014/main" id="{853EB961-C9BE-4A87-9D53-AE48B2AC14B8}"/>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6" name="Rectangle 315">
                  <a:extLst>
                    <a:ext uri="{FF2B5EF4-FFF2-40B4-BE49-F238E27FC236}">
                      <a16:creationId xmlns:a16="http://schemas.microsoft.com/office/drawing/2014/main" id="{FE83B8B9-C5B6-4BF5-A951-A277A6D4D169}"/>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17" name="Rectangle 316">
                  <a:extLst>
                    <a:ext uri="{FF2B5EF4-FFF2-40B4-BE49-F238E27FC236}">
                      <a16:creationId xmlns:a16="http://schemas.microsoft.com/office/drawing/2014/main" id="{86BF6A80-C9C8-40ED-A96B-1BF13C4F18C1}"/>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322" name="Group 321">
              <a:extLst>
                <a:ext uri="{FF2B5EF4-FFF2-40B4-BE49-F238E27FC236}">
                  <a16:creationId xmlns:a16="http://schemas.microsoft.com/office/drawing/2014/main" id="{AA81D19A-D410-465F-B88C-B0672ED5CE04}"/>
                </a:ext>
              </a:extLst>
            </p:cNvPr>
            <p:cNvGrpSpPr/>
            <p:nvPr/>
          </p:nvGrpSpPr>
          <p:grpSpPr>
            <a:xfrm>
              <a:off x="6953359" y="4572030"/>
              <a:ext cx="244951" cy="243462"/>
              <a:chOff x="8945406" y="2508578"/>
              <a:chExt cx="3176667" cy="3157366"/>
            </a:xfrm>
          </p:grpSpPr>
          <p:grpSp>
            <p:nvGrpSpPr>
              <p:cNvPr id="323" name="Group 322">
                <a:extLst>
                  <a:ext uri="{FF2B5EF4-FFF2-40B4-BE49-F238E27FC236}">
                    <a16:creationId xmlns:a16="http://schemas.microsoft.com/office/drawing/2014/main" id="{9B461311-401E-40AF-BE1F-5E0C62672044}"/>
                  </a:ext>
                </a:extLst>
              </p:cNvPr>
              <p:cNvGrpSpPr/>
              <p:nvPr/>
            </p:nvGrpSpPr>
            <p:grpSpPr>
              <a:xfrm>
                <a:off x="8945406" y="2508578"/>
                <a:ext cx="3176667" cy="3157366"/>
                <a:chOff x="8945406" y="2508578"/>
                <a:chExt cx="3176667" cy="3157366"/>
              </a:xfrm>
            </p:grpSpPr>
            <p:sp>
              <p:nvSpPr>
                <p:cNvPr id="342" name="Rectangle 341">
                  <a:extLst>
                    <a:ext uri="{FF2B5EF4-FFF2-40B4-BE49-F238E27FC236}">
                      <a16:creationId xmlns:a16="http://schemas.microsoft.com/office/drawing/2014/main" id="{05545DD1-2BEC-4B29-BE11-AF4362BF9230}"/>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43" name="Rectangle 342">
                  <a:extLst>
                    <a:ext uri="{FF2B5EF4-FFF2-40B4-BE49-F238E27FC236}">
                      <a16:creationId xmlns:a16="http://schemas.microsoft.com/office/drawing/2014/main" id="{D67335DB-20CC-4447-A14E-4575840065B5}"/>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44" name="Isosceles Triangle 343">
                  <a:extLst>
                    <a:ext uri="{FF2B5EF4-FFF2-40B4-BE49-F238E27FC236}">
                      <a16:creationId xmlns:a16="http://schemas.microsoft.com/office/drawing/2014/main" id="{2635D084-518E-4099-83F5-F76740B7BAE3}"/>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45" name="Rectangle 344">
                  <a:extLst>
                    <a:ext uri="{FF2B5EF4-FFF2-40B4-BE49-F238E27FC236}">
                      <a16:creationId xmlns:a16="http://schemas.microsoft.com/office/drawing/2014/main" id="{BCECAB55-A5B4-4520-9EE4-D5C17951EB80}"/>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nvGrpSpPr>
              <p:cNvPr id="324" name="Group 323">
                <a:extLst>
                  <a:ext uri="{FF2B5EF4-FFF2-40B4-BE49-F238E27FC236}">
                    <a16:creationId xmlns:a16="http://schemas.microsoft.com/office/drawing/2014/main" id="{A25C43F3-ACE4-4B4A-8592-E1666FA6BFE6}"/>
                  </a:ext>
                </a:extLst>
              </p:cNvPr>
              <p:cNvGrpSpPr/>
              <p:nvPr/>
            </p:nvGrpSpPr>
            <p:grpSpPr>
              <a:xfrm>
                <a:off x="9445033" y="3682995"/>
                <a:ext cx="2177413" cy="1489075"/>
                <a:chOff x="9438325" y="3682995"/>
                <a:chExt cx="2177413" cy="1489075"/>
              </a:xfrm>
              <a:solidFill>
                <a:srgbClr val="50E6FF"/>
              </a:solidFill>
            </p:grpSpPr>
            <p:sp>
              <p:nvSpPr>
                <p:cNvPr id="325" name="Rectangle 324">
                  <a:extLst>
                    <a:ext uri="{FF2B5EF4-FFF2-40B4-BE49-F238E27FC236}">
                      <a16:creationId xmlns:a16="http://schemas.microsoft.com/office/drawing/2014/main" id="{1B978B26-BFBB-48B8-B986-FBC6BC2C46C7}"/>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26" name="Rectangle 325">
                  <a:extLst>
                    <a:ext uri="{FF2B5EF4-FFF2-40B4-BE49-F238E27FC236}">
                      <a16:creationId xmlns:a16="http://schemas.microsoft.com/office/drawing/2014/main" id="{725DDBE8-7F4E-4BF4-9B98-DA55B6861E8F}"/>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39" name="Rectangle 338">
                  <a:extLst>
                    <a:ext uri="{FF2B5EF4-FFF2-40B4-BE49-F238E27FC236}">
                      <a16:creationId xmlns:a16="http://schemas.microsoft.com/office/drawing/2014/main" id="{3E7640BD-ABFF-4717-952E-1BC855399CF7}"/>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40" name="Rectangle 339">
                  <a:extLst>
                    <a:ext uri="{FF2B5EF4-FFF2-40B4-BE49-F238E27FC236}">
                      <a16:creationId xmlns:a16="http://schemas.microsoft.com/office/drawing/2014/main" id="{FB0552B1-7052-4C14-B789-5E36DD088A29}"/>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sp>
              <p:nvSpPr>
                <p:cNvPr id="341" name="Rectangle 340">
                  <a:extLst>
                    <a:ext uri="{FF2B5EF4-FFF2-40B4-BE49-F238E27FC236}">
                      <a16:creationId xmlns:a16="http://schemas.microsoft.com/office/drawing/2014/main" id="{48EFFDF4-6070-437B-BC84-CE1BBF7C08C0}"/>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rgbClr val="FFFFFF"/>
                    </a:solidFill>
                    <a:effectLst/>
                    <a:uLnTx/>
                    <a:uFillTx/>
                    <a:latin typeface="Intel Clear Light"/>
                    <a:ea typeface="+mn-ea"/>
                    <a:cs typeface="+mn-cs"/>
                  </a:endParaRPr>
                </a:p>
              </p:txBody>
            </p:sp>
          </p:grpSp>
        </p:grpSp>
        <p:grpSp>
          <p:nvGrpSpPr>
            <p:cNvPr id="89" name="Group 88">
              <a:extLst>
                <a:ext uri="{FF2B5EF4-FFF2-40B4-BE49-F238E27FC236}">
                  <a16:creationId xmlns:a16="http://schemas.microsoft.com/office/drawing/2014/main" id="{A9A75074-7BAF-4DA5-9356-BB2D691DB224}"/>
                </a:ext>
              </a:extLst>
            </p:cNvPr>
            <p:cNvGrpSpPr/>
            <p:nvPr/>
          </p:nvGrpSpPr>
          <p:grpSpPr>
            <a:xfrm>
              <a:off x="7314438" y="3741391"/>
              <a:ext cx="444050" cy="72112"/>
              <a:chOff x="7937055" y="3794777"/>
              <a:chExt cx="444050" cy="72112"/>
            </a:xfrm>
          </p:grpSpPr>
          <p:cxnSp>
            <p:nvCxnSpPr>
              <p:cNvPr id="86" name="Straight Arrow Connector 85">
                <a:extLst>
                  <a:ext uri="{FF2B5EF4-FFF2-40B4-BE49-F238E27FC236}">
                    <a16:creationId xmlns:a16="http://schemas.microsoft.com/office/drawing/2014/main" id="{B5ED52B6-D2A5-4C36-9313-7536BC30F908}"/>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F8EC68B-F33E-4419-A3EE-0817A2E32092}"/>
                  </a:ext>
                </a:extLst>
              </p:cNvPr>
              <p:cNvCxnSpPr>
                <a:cxnSpLocks/>
              </p:cNvCxnSpPr>
              <p:nvPr/>
            </p:nvCxnSpPr>
            <p:spPr>
              <a:xfrm>
                <a:off x="7937055" y="3866889"/>
                <a:ext cx="444050" cy="0"/>
              </a:xfrm>
              <a:prstGeom prst="straightConnector1">
                <a:avLst/>
              </a:prstGeom>
              <a:ln w="6350">
                <a:solidFill>
                  <a:schemeClr val="bg2">
                    <a:lumMod val="9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48" name="Group 347">
              <a:extLst>
                <a:ext uri="{FF2B5EF4-FFF2-40B4-BE49-F238E27FC236}">
                  <a16:creationId xmlns:a16="http://schemas.microsoft.com/office/drawing/2014/main" id="{41158E73-539B-4B16-B3EE-1501BBAE2353}"/>
                </a:ext>
              </a:extLst>
            </p:cNvPr>
            <p:cNvGrpSpPr/>
            <p:nvPr/>
          </p:nvGrpSpPr>
          <p:grpSpPr>
            <a:xfrm>
              <a:off x="7314438" y="4211400"/>
              <a:ext cx="444050" cy="72112"/>
              <a:chOff x="7937055" y="3794777"/>
              <a:chExt cx="444050" cy="72112"/>
            </a:xfrm>
          </p:grpSpPr>
          <p:cxnSp>
            <p:nvCxnSpPr>
              <p:cNvPr id="349" name="Straight Arrow Connector 348">
                <a:extLst>
                  <a:ext uri="{FF2B5EF4-FFF2-40B4-BE49-F238E27FC236}">
                    <a16:creationId xmlns:a16="http://schemas.microsoft.com/office/drawing/2014/main" id="{0FAA9794-4362-4D47-A5AB-1FB480DDC5A4}"/>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F37B538B-74FB-4776-A3C4-C9A107CA932C}"/>
                  </a:ext>
                </a:extLst>
              </p:cNvPr>
              <p:cNvCxnSpPr>
                <a:cxnSpLocks/>
              </p:cNvCxnSpPr>
              <p:nvPr/>
            </p:nvCxnSpPr>
            <p:spPr>
              <a:xfrm>
                <a:off x="7937055" y="3866889"/>
                <a:ext cx="444050" cy="0"/>
              </a:xfrm>
              <a:prstGeom prst="straightConnector1">
                <a:avLst/>
              </a:prstGeom>
              <a:ln w="6350">
                <a:solidFill>
                  <a:schemeClr val="bg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363" name="Group 362">
              <a:extLst>
                <a:ext uri="{FF2B5EF4-FFF2-40B4-BE49-F238E27FC236}">
                  <a16:creationId xmlns:a16="http://schemas.microsoft.com/office/drawing/2014/main" id="{E9DCBB2C-FDBE-4D05-9659-581EF2B2D0A0}"/>
                </a:ext>
              </a:extLst>
            </p:cNvPr>
            <p:cNvGrpSpPr/>
            <p:nvPr/>
          </p:nvGrpSpPr>
          <p:grpSpPr>
            <a:xfrm>
              <a:off x="7314438" y="4663600"/>
              <a:ext cx="444050" cy="72112"/>
              <a:chOff x="7937055" y="3794777"/>
              <a:chExt cx="444050" cy="72112"/>
            </a:xfrm>
          </p:grpSpPr>
          <p:cxnSp>
            <p:nvCxnSpPr>
              <p:cNvPr id="364" name="Straight Arrow Connector 363">
                <a:extLst>
                  <a:ext uri="{FF2B5EF4-FFF2-40B4-BE49-F238E27FC236}">
                    <a16:creationId xmlns:a16="http://schemas.microsoft.com/office/drawing/2014/main" id="{C64AD702-78B2-4E89-911E-A09E181109D8}"/>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365" name="Straight Arrow Connector 364">
                <a:extLst>
                  <a:ext uri="{FF2B5EF4-FFF2-40B4-BE49-F238E27FC236}">
                    <a16:creationId xmlns:a16="http://schemas.microsoft.com/office/drawing/2014/main" id="{C73DCD57-444C-4D71-9374-E85C4F93ED6F}"/>
                  </a:ext>
                </a:extLst>
              </p:cNvPr>
              <p:cNvCxnSpPr>
                <a:cxnSpLocks/>
              </p:cNvCxnSpPr>
              <p:nvPr/>
            </p:nvCxnSpPr>
            <p:spPr>
              <a:xfrm>
                <a:off x="7937055" y="3866889"/>
                <a:ext cx="444050" cy="0"/>
              </a:xfrm>
              <a:prstGeom prst="straightConnector1">
                <a:avLst/>
              </a:prstGeom>
              <a:ln w="6350">
                <a:solidFill>
                  <a:schemeClr val="bg1"/>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sp>
          <p:nvSpPr>
            <p:cNvPr id="391" name="Rectangle 390">
              <a:extLst>
                <a:ext uri="{FF2B5EF4-FFF2-40B4-BE49-F238E27FC236}">
                  <a16:creationId xmlns:a16="http://schemas.microsoft.com/office/drawing/2014/main" id="{976CF9AA-DA31-44A1-BD43-51222B5025C6}"/>
                </a:ext>
              </a:extLst>
            </p:cNvPr>
            <p:cNvSpPr/>
            <p:nvPr/>
          </p:nvSpPr>
          <p:spPr bwMode="auto">
            <a:xfrm rot="5400000">
              <a:off x="9604217" y="4121452"/>
              <a:ext cx="1687297" cy="254001"/>
            </a:xfrm>
            <a:prstGeom prst="rect">
              <a:avLst/>
            </a:prstGeom>
            <a:solidFill>
              <a:srgbClr val="50E6FF">
                <a:alpha val="22000"/>
              </a:srgbClr>
            </a:solidFill>
            <a:ln w="12700">
              <a:solidFill>
                <a:srgbClr val="00B0F0"/>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441" name="Group 440">
              <a:extLst>
                <a:ext uri="{FF2B5EF4-FFF2-40B4-BE49-F238E27FC236}">
                  <a16:creationId xmlns:a16="http://schemas.microsoft.com/office/drawing/2014/main" id="{3918F480-6FAE-43EA-A789-F7B99318D5B8}"/>
                </a:ext>
              </a:extLst>
            </p:cNvPr>
            <p:cNvGrpSpPr/>
            <p:nvPr/>
          </p:nvGrpSpPr>
          <p:grpSpPr>
            <a:xfrm>
              <a:off x="10225840" y="3741391"/>
              <a:ext cx="444050" cy="72112"/>
              <a:chOff x="7937055" y="3794777"/>
              <a:chExt cx="444050" cy="72112"/>
            </a:xfrm>
          </p:grpSpPr>
          <p:cxnSp>
            <p:nvCxnSpPr>
              <p:cNvPr id="442" name="Straight Arrow Connector 441">
                <a:extLst>
                  <a:ext uri="{FF2B5EF4-FFF2-40B4-BE49-F238E27FC236}">
                    <a16:creationId xmlns:a16="http://schemas.microsoft.com/office/drawing/2014/main" id="{8371FF62-8B6F-49B9-B93E-823904A10255}"/>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443" name="Straight Arrow Connector 442">
                <a:extLst>
                  <a:ext uri="{FF2B5EF4-FFF2-40B4-BE49-F238E27FC236}">
                    <a16:creationId xmlns:a16="http://schemas.microsoft.com/office/drawing/2014/main" id="{0EE5AFA1-AE67-4F68-AF89-74A9091FA49E}"/>
                  </a:ext>
                </a:extLst>
              </p:cNvPr>
              <p:cNvCxnSpPr>
                <a:cxnSpLocks/>
              </p:cNvCxnSpPr>
              <p:nvPr/>
            </p:nvCxnSpPr>
            <p:spPr>
              <a:xfrm>
                <a:off x="7937055" y="3866889"/>
                <a:ext cx="444050" cy="0"/>
              </a:xfrm>
              <a:prstGeom prst="straightConnector1">
                <a:avLst/>
              </a:prstGeom>
              <a:ln w="6350">
                <a:solidFill>
                  <a:schemeClr val="bg2">
                    <a:lumMod val="9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44" name="Group 443">
              <a:extLst>
                <a:ext uri="{FF2B5EF4-FFF2-40B4-BE49-F238E27FC236}">
                  <a16:creationId xmlns:a16="http://schemas.microsoft.com/office/drawing/2014/main" id="{B26FF30E-F580-4D1A-B6FD-D7B6F2B42E0C}"/>
                </a:ext>
              </a:extLst>
            </p:cNvPr>
            <p:cNvGrpSpPr/>
            <p:nvPr/>
          </p:nvGrpSpPr>
          <p:grpSpPr>
            <a:xfrm>
              <a:off x="10225840" y="4211400"/>
              <a:ext cx="444050" cy="72112"/>
              <a:chOff x="7937055" y="3794777"/>
              <a:chExt cx="444050" cy="72112"/>
            </a:xfrm>
          </p:grpSpPr>
          <p:cxnSp>
            <p:nvCxnSpPr>
              <p:cNvPr id="445" name="Straight Arrow Connector 444">
                <a:extLst>
                  <a:ext uri="{FF2B5EF4-FFF2-40B4-BE49-F238E27FC236}">
                    <a16:creationId xmlns:a16="http://schemas.microsoft.com/office/drawing/2014/main" id="{D8B147F1-F4F3-4425-A257-A3C487B1DB53}"/>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446" name="Straight Arrow Connector 445">
                <a:extLst>
                  <a:ext uri="{FF2B5EF4-FFF2-40B4-BE49-F238E27FC236}">
                    <a16:creationId xmlns:a16="http://schemas.microsoft.com/office/drawing/2014/main" id="{97215DE2-1F41-4B24-A985-950B628851E7}"/>
                  </a:ext>
                </a:extLst>
              </p:cNvPr>
              <p:cNvCxnSpPr>
                <a:cxnSpLocks/>
              </p:cNvCxnSpPr>
              <p:nvPr/>
            </p:nvCxnSpPr>
            <p:spPr>
              <a:xfrm>
                <a:off x="7937055" y="3866889"/>
                <a:ext cx="444050" cy="0"/>
              </a:xfrm>
              <a:prstGeom prst="straightConnector1">
                <a:avLst/>
              </a:prstGeom>
              <a:ln w="6350">
                <a:solidFill>
                  <a:schemeClr val="bg2">
                    <a:lumMod val="9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47" name="Group 446">
              <a:extLst>
                <a:ext uri="{FF2B5EF4-FFF2-40B4-BE49-F238E27FC236}">
                  <a16:creationId xmlns:a16="http://schemas.microsoft.com/office/drawing/2014/main" id="{63559785-CC14-4209-BC73-35464848462C}"/>
                </a:ext>
              </a:extLst>
            </p:cNvPr>
            <p:cNvGrpSpPr/>
            <p:nvPr/>
          </p:nvGrpSpPr>
          <p:grpSpPr>
            <a:xfrm>
              <a:off x="10225840" y="4663600"/>
              <a:ext cx="444050" cy="72112"/>
              <a:chOff x="7937055" y="3794777"/>
              <a:chExt cx="444050" cy="72112"/>
            </a:xfrm>
          </p:grpSpPr>
          <p:cxnSp>
            <p:nvCxnSpPr>
              <p:cNvPr id="448" name="Straight Arrow Connector 447">
                <a:extLst>
                  <a:ext uri="{FF2B5EF4-FFF2-40B4-BE49-F238E27FC236}">
                    <a16:creationId xmlns:a16="http://schemas.microsoft.com/office/drawing/2014/main" id="{596BD7D3-1CEA-4C2E-8B93-441232117415}"/>
                  </a:ext>
                </a:extLst>
              </p:cNvPr>
              <p:cNvCxnSpPr>
                <a:cxnSpLocks/>
              </p:cNvCxnSpPr>
              <p:nvPr/>
            </p:nvCxnSpPr>
            <p:spPr>
              <a:xfrm>
                <a:off x="7937055" y="3794777"/>
                <a:ext cx="444050" cy="0"/>
              </a:xfrm>
              <a:prstGeom prst="straightConnector1">
                <a:avLst/>
              </a:prstGeom>
              <a:ln w="6350">
                <a:gradFill>
                  <a:gsLst>
                    <a:gs pos="0">
                      <a:srgbClr val="00B0F0"/>
                    </a:gs>
                    <a:gs pos="100000">
                      <a:srgbClr val="0070C0"/>
                    </a:gs>
                  </a:gsLst>
                  <a:lin ang="5400000" scaled="1"/>
                </a:gradFill>
                <a:headEnd type="none" w="lg" len="med"/>
                <a:tailEnd type="triangle" w="sm" len="sm"/>
              </a:ln>
            </p:spPr>
            <p:style>
              <a:lnRef idx="1">
                <a:schemeClr val="accent1"/>
              </a:lnRef>
              <a:fillRef idx="0">
                <a:schemeClr val="accent1"/>
              </a:fillRef>
              <a:effectRef idx="0">
                <a:schemeClr val="accent1"/>
              </a:effectRef>
              <a:fontRef idx="minor">
                <a:schemeClr val="tx1"/>
              </a:fontRef>
            </p:style>
          </p:cxnSp>
          <p:cxnSp>
            <p:nvCxnSpPr>
              <p:cNvPr id="449" name="Straight Arrow Connector 448">
                <a:extLst>
                  <a:ext uri="{FF2B5EF4-FFF2-40B4-BE49-F238E27FC236}">
                    <a16:creationId xmlns:a16="http://schemas.microsoft.com/office/drawing/2014/main" id="{796EF792-BB8F-49C2-B347-AD67F4E25FAC}"/>
                  </a:ext>
                </a:extLst>
              </p:cNvPr>
              <p:cNvCxnSpPr>
                <a:cxnSpLocks/>
              </p:cNvCxnSpPr>
              <p:nvPr/>
            </p:nvCxnSpPr>
            <p:spPr>
              <a:xfrm>
                <a:off x="7937055" y="3866889"/>
                <a:ext cx="444050" cy="0"/>
              </a:xfrm>
              <a:prstGeom prst="straightConnector1">
                <a:avLst/>
              </a:prstGeom>
              <a:ln w="6350">
                <a:solidFill>
                  <a:schemeClr val="bg2">
                    <a:lumMod val="9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grpSp>
        <p:pic>
          <p:nvPicPr>
            <p:cNvPr id="2" name="Picture 2" descr="Free Store Icon, Symbol. Download in PNG, SVG format.">
              <a:extLst>
                <a:ext uri="{FF2B5EF4-FFF2-40B4-BE49-F238E27FC236}">
                  <a16:creationId xmlns:a16="http://schemas.microsoft.com/office/drawing/2014/main" id="{4B175E70-3E23-4588-BD7D-90D780E143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272" y="3625153"/>
              <a:ext cx="311826" cy="311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 Store Icon, Symbol. Download in PNG, SVG format.">
              <a:extLst>
                <a:ext uri="{FF2B5EF4-FFF2-40B4-BE49-F238E27FC236}">
                  <a16:creationId xmlns:a16="http://schemas.microsoft.com/office/drawing/2014/main" id="{CBE5530E-B950-4E33-962E-333DFE2C5E0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272" y="4114127"/>
              <a:ext cx="311826" cy="3118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ree Store Icon, Symbol. Download in PNG, SVG format.">
              <a:extLst>
                <a:ext uri="{FF2B5EF4-FFF2-40B4-BE49-F238E27FC236}">
                  <a16:creationId xmlns:a16="http://schemas.microsoft.com/office/drawing/2014/main" id="{641023CF-90C4-4200-A698-0D40F78541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03814" y="4558931"/>
              <a:ext cx="311826" cy="31182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61E78A23-ABEA-4B6C-B0EC-8549D12A9BCD}"/>
                </a:ext>
              </a:extLst>
            </p:cNvPr>
            <p:cNvSpPr/>
            <p:nvPr/>
          </p:nvSpPr>
          <p:spPr>
            <a:xfrm>
              <a:off x="6803638" y="5167704"/>
              <a:ext cx="1465649" cy="246221"/>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latin typeface="Segoe UI Semibold"/>
                  <a:ea typeface="+mn-ea"/>
                  <a:cs typeface="+mn-cs"/>
                </a:rPr>
                <a:t>Data loader</a:t>
              </a:r>
              <a:br>
                <a:rPr kumimoji="0" lang="en-US" sz="800" b="0" i="0" u="none" strike="noStrike" kern="0" cap="none" spc="0" normalizeH="0" baseline="0" noProof="0" dirty="0">
                  <a:ln>
                    <a:noFill/>
                  </a:ln>
                  <a:solidFill>
                    <a:schemeClr val="bg1"/>
                  </a:solidFill>
                  <a:effectLst/>
                  <a:uLnTx/>
                  <a:uFillTx/>
                  <a:latin typeface="Segoe UI Semibold"/>
                  <a:ea typeface="+mn-ea"/>
                  <a:cs typeface="+mn-cs"/>
                </a:rPr>
              </a:br>
              <a:r>
                <a:rPr kumimoji="0" lang="en-US" sz="800" b="0" i="0" u="none" strike="noStrike" kern="0" cap="none" spc="0" normalizeH="0" baseline="0" noProof="0" dirty="0">
                  <a:ln>
                    <a:noFill/>
                  </a:ln>
                  <a:solidFill>
                    <a:schemeClr val="bg1"/>
                  </a:solidFill>
                  <a:effectLst/>
                  <a:uLnTx/>
                  <a:uFillTx/>
                  <a:latin typeface="Segoe UI Semibold"/>
                  <a:ea typeface="+mn-ea"/>
                  <a:cs typeface="+mn-cs"/>
                </a:rPr>
                <a:t>Encrypted</a:t>
              </a:r>
            </a:p>
          </p:txBody>
        </p:sp>
        <p:sp>
          <p:nvSpPr>
            <p:cNvPr id="451" name="Freeform: Shape 450">
              <a:extLst>
                <a:ext uri="{FF2B5EF4-FFF2-40B4-BE49-F238E27FC236}">
                  <a16:creationId xmlns:a16="http://schemas.microsoft.com/office/drawing/2014/main" id="{9E77A426-794A-45EC-8C38-8E0396FF1389}"/>
                </a:ext>
              </a:extLst>
            </p:cNvPr>
            <p:cNvSpPr/>
            <p:nvPr/>
          </p:nvSpPr>
          <p:spPr bwMode="auto">
            <a:xfrm>
              <a:off x="7987899" y="5071064"/>
              <a:ext cx="142640" cy="292100"/>
            </a:xfrm>
            <a:custGeom>
              <a:avLst/>
              <a:gdLst>
                <a:gd name="connsiteX0" fmla="*/ 21990 w 142640"/>
                <a:gd name="connsiteY0" fmla="*/ 0 h 292100"/>
                <a:gd name="connsiteX1" fmla="*/ 9290 w 142640"/>
                <a:gd name="connsiteY1" fmla="*/ 241300 h 292100"/>
                <a:gd name="connsiteX2" fmla="*/ 142640 w 142640"/>
                <a:gd name="connsiteY2" fmla="*/ 292100 h 292100"/>
              </a:gdLst>
              <a:ahLst/>
              <a:cxnLst>
                <a:cxn ang="0">
                  <a:pos x="connsiteX0" y="connsiteY0"/>
                </a:cxn>
                <a:cxn ang="0">
                  <a:pos x="connsiteX1" y="connsiteY1"/>
                </a:cxn>
                <a:cxn ang="0">
                  <a:pos x="connsiteX2" y="connsiteY2"/>
                </a:cxn>
              </a:cxnLst>
              <a:rect l="l" t="t" r="r" b="b"/>
              <a:pathLst>
                <a:path w="142640" h="292100">
                  <a:moveTo>
                    <a:pt x="21990" y="0"/>
                  </a:moveTo>
                  <a:cubicBezTo>
                    <a:pt x="5586" y="96308"/>
                    <a:pt x="-10818" y="192617"/>
                    <a:pt x="9290" y="241300"/>
                  </a:cubicBezTo>
                  <a:cubicBezTo>
                    <a:pt x="29398" y="289983"/>
                    <a:pt x="116182" y="254000"/>
                    <a:pt x="142640" y="292100"/>
                  </a:cubicBezTo>
                </a:path>
              </a:pathLst>
            </a:custGeom>
            <a:noFill/>
            <a:ln>
              <a:solidFill>
                <a:schemeClr val="bg1"/>
              </a:solidFill>
              <a:headEnd type="triangle" w="sm" len="sm"/>
              <a:tailEnd type="none" w="lg"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Segoe UI"/>
                <a:ea typeface="+mn-ea"/>
                <a:cs typeface="+mn-cs"/>
              </a:endParaRPr>
            </a:p>
          </p:txBody>
        </p:sp>
        <p:sp>
          <p:nvSpPr>
            <p:cNvPr id="452" name="Rectangle 451">
              <a:extLst>
                <a:ext uri="{FF2B5EF4-FFF2-40B4-BE49-F238E27FC236}">
                  <a16:creationId xmlns:a16="http://schemas.microsoft.com/office/drawing/2014/main" id="{CFF9176C-F7E0-4B8D-ACAE-A89B563A1B3A}"/>
                </a:ext>
              </a:extLst>
            </p:cNvPr>
            <p:cNvSpPr/>
            <p:nvPr/>
          </p:nvSpPr>
          <p:spPr>
            <a:xfrm>
              <a:off x="8206529" y="5272423"/>
              <a:ext cx="2042983"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70C0"/>
                  </a:solidFill>
                  <a:effectLst/>
                  <a:uLnTx/>
                  <a:uFillTx/>
                  <a:latin typeface="Segoe UI Semibold"/>
                  <a:ea typeface="+mn-ea"/>
                  <a:cs typeface="+mn-cs"/>
                </a:rPr>
                <a:t>Q: </a:t>
              </a:r>
              <a:r>
                <a:rPr kumimoji="0" lang="en-US" sz="1000" b="0" i="0" u="none" strike="noStrike" kern="0" cap="none" spc="0" normalizeH="0" baseline="0" noProof="0" dirty="0">
                  <a:ln>
                    <a:noFill/>
                  </a:ln>
                  <a:solidFill>
                    <a:schemeClr val="bg1"/>
                  </a:solidFill>
                  <a:effectLst/>
                  <a:uLnTx/>
                  <a:uFillTx/>
                  <a:latin typeface="Segoe UI Semibold"/>
                  <a:ea typeface="+mn-ea"/>
                  <a:cs typeface="+mn-cs"/>
                </a:rPr>
                <a:t>How do you guarantee data security in this environment?</a:t>
              </a:r>
              <a:endParaRPr kumimoji="0" lang="en-US" sz="600" b="0" i="0" u="none" strike="noStrike" kern="0" cap="none" spc="0" normalizeH="0" baseline="0" noProof="0" dirty="0">
                <a:ln>
                  <a:noFill/>
                </a:ln>
                <a:solidFill>
                  <a:schemeClr val="bg1"/>
                </a:solidFill>
                <a:effectLst/>
                <a:uLnTx/>
                <a:uFillTx/>
                <a:latin typeface="Segoe UI Semibold"/>
                <a:ea typeface="+mn-ea"/>
                <a:cs typeface="+mn-cs"/>
              </a:endParaRPr>
            </a:p>
          </p:txBody>
        </p:sp>
        <p:sp>
          <p:nvSpPr>
            <p:cNvPr id="456" name="Rectangle 455">
              <a:extLst>
                <a:ext uri="{FF2B5EF4-FFF2-40B4-BE49-F238E27FC236}">
                  <a16:creationId xmlns:a16="http://schemas.microsoft.com/office/drawing/2014/main" id="{0D56D514-6002-440C-9805-FE2945B01D19}"/>
                </a:ext>
              </a:extLst>
            </p:cNvPr>
            <p:cNvSpPr/>
            <p:nvPr/>
          </p:nvSpPr>
          <p:spPr>
            <a:xfrm>
              <a:off x="8206529" y="5590803"/>
              <a:ext cx="2042983" cy="307777"/>
            </a:xfrm>
            <a:prstGeom prst="rect">
              <a:avLst/>
            </a:prstGeom>
            <a:noFill/>
            <a:ln w="19050" cap="flat" cmpd="sng" algn="ctr">
              <a:noFill/>
              <a:prstDash val="solid"/>
            </a:ln>
            <a:effectLst/>
          </p:spPr>
          <p:txBody>
            <a:bodyPr wrap="square" lIns="0" tIns="0" rIns="0" bIns="0" rtlCol="0" anchor="ctr">
              <a:spAutoFit/>
            </a:bodyPr>
            <a:lstStyle/>
            <a:p>
              <a:pPr marL="0" marR="0" lvl="0" indent="0" algn="l" defTabSz="554359"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70C0"/>
                  </a:solidFill>
                  <a:effectLst/>
                  <a:uLnTx/>
                  <a:uFillTx/>
                  <a:latin typeface="Segoe UI Semibold"/>
                  <a:ea typeface="+mn-ea"/>
                  <a:cs typeface="+mn-cs"/>
                </a:rPr>
                <a:t>A: </a:t>
              </a:r>
              <a:r>
                <a:rPr kumimoji="0" lang="en-US" sz="1000" b="0" i="0" u="none" strike="noStrike" kern="0" cap="none" spc="0" normalizeH="0" baseline="0" noProof="0" dirty="0">
                  <a:ln>
                    <a:noFill/>
                  </a:ln>
                  <a:solidFill>
                    <a:schemeClr val="bg1"/>
                  </a:solidFill>
                  <a:effectLst/>
                  <a:uLnTx/>
                  <a:uFillTx/>
                  <a:latin typeface="Segoe UI Semibold"/>
                  <a:ea typeface="+mn-ea"/>
                  <a:cs typeface="+mn-cs"/>
                </a:rPr>
                <a:t>Enclave technology (that is,</a:t>
              </a:r>
              <a:br>
                <a:rPr kumimoji="0" lang="en-US" sz="1000" b="0" i="0" u="none" strike="noStrike" kern="0" cap="none" spc="0" normalizeH="0" baseline="0" noProof="0" dirty="0">
                  <a:ln>
                    <a:noFill/>
                  </a:ln>
                  <a:solidFill>
                    <a:schemeClr val="bg1"/>
                  </a:solidFill>
                  <a:effectLst/>
                  <a:uLnTx/>
                  <a:uFillTx/>
                  <a:latin typeface="Segoe UI Semibold"/>
                  <a:ea typeface="+mn-ea"/>
                  <a:cs typeface="+mn-cs"/>
                </a:rPr>
              </a:br>
              <a:r>
                <a:rPr kumimoji="0" lang="en-US" sz="1000" b="0" i="0" u="none" strike="noStrike" kern="0" cap="none" spc="0" normalizeH="0" baseline="0" noProof="0" dirty="0">
                  <a:ln>
                    <a:noFill/>
                  </a:ln>
                  <a:solidFill>
                    <a:schemeClr val="bg1"/>
                  </a:solidFill>
                  <a:effectLst/>
                  <a:uLnTx/>
                  <a:uFillTx/>
                  <a:latin typeface="Segoe UI Semibold"/>
                  <a:ea typeface="+mn-ea"/>
                  <a:cs typeface="+mn-cs"/>
                </a:rPr>
                <a:t>Azure confidential computing)</a:t>
              </a:r>
              <a:endParaRPr kumimoji="0" lang="en-US" sz="600" b="0" i="0" u="none" strike="noStrike" kern="0" cap="none" spc="0" normalizeH="0" baseline="0" noProof="0" dirty="0">
                <a:ln>
                  <a:noFill/>
                </a:ln>
                <a:solidFill>
                  <a:schemeClr val="bg1"/>
                </a:solidFill>
                <a:effectLst/>
                <a:uLnTx/>
                <a:uFillTx/>
                <a:latin typeface="Segoe UI Semibold"/>
                <a:ea typeface="+mn-ea"/>
                <a:cs typeface="+mn-cs"/>
              </a:endParaRPr>
            </a:p>
          </p:txBody>
        </p:sp>
        <p:sp>
          <p:nvSpPr>
            <p:cNvPr id="3" name="Rectangle 2">
              <a:extLst>
                <a:ext uri="{FF2B5EF4-FFF2-40B4-BE49-F238E27FC236}">
                  <a16:creationId xmlns:a16="http://schemas.microsoft.com/office/drawing/2014/main" id="{28EF16F3-D697-49EB-A698-07D523EA3E05}"/>
                </a:ext>
              </a:extLst>
            </p:cNvPr>
            <p:cNvSpPr/>
            <p:nvPr/>
          </p:nvSpPr>
          <p:spPr>
            <a:xfrm>
              <a:off x="2834274" y="5139150"/>
              <a:ext cx="613714" cy="107722"/>
            </a:xfrm>
            <a:prstGeom prst="rect">
              <a:avLst/>
            </a:prstGeom>
            <a:noFill/>
            <a:ln w="19050" cap="flat" cmpd="sng" algn="ctr">
              <a:noFill/>
              <a:prstDash val="solid"/>
            </a:ln>
            <a:effectLst/>
          </p:spPr>
          <p:txBody>
            <a:bodyPr wrap="square" lIns="0" tIns="0" rIns="0" bIns="0" rtlCol="0" anchor="ctr">
              <a:spAutoFit/>
            </a:bodyPr>
            <a:lstStyle/>
            <a:p>
              <a:pPr marL="0" marR="0" lvl="0" indent="0" algn="ctr" defTabSz="554359" rtl="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chemeClr val="bg1"/>
                  </a:solidFill>
                  <a:effectLst/>
                  <a:uLnTx/>
                  <a:uFillTx/>
                  <a:latin typeface="Segoe UI Semibold"/>
                  <a:ea typeface="+mn-ea"/>
                  <a:cs typeface="+mn-cs"/>
                </a:rPr>
                <a:t>Access Card</a:t>
              </a:r>
              <a:endParaRPr kumimoji="0" lang="en-US" sz="300" b="0" i="0" u="none" strike="noStrike" kern="0" cap="none" spc="0" normalizeH="0" baseline="0" noProof="0">
                <a:ln>
                  <a:noFill/>
                </a:ln>
                <a:solidFill>
                  <a:schemeClr val="bg1"/>
                </a:solidFill>
                <a:effectLst/>
                <a:uLnTx/>
                <a:uFillTx/>
                <a:latin typeface="Segoe UI Semibold"/>
                <a:ea typeface="+mn-ea"/>
                <a:cs typeface="+mn-cs"/>
              </a:endParaRPr>
            </a:p>
          </p:txBody>
        </p:sp>
        <p:grpSp>
          <p:nvGrpSpPr>
            <p:cNvPr id="168" name="Group 167">
              <a:extLst>
                <a:ext uri="{FF2B5EF4-FFF2-40B4-BE49-F238E27FC236}">
                  <a16:creationId xmlns:a16="http://schemas.microsoft.com/office/drawing/2014/main" id="{CCBC3784-F1DA-4411-89D7-751046EFD898}"/>
                </a:ext>
              </a:extLst>
            </p:cNvPr>
            <p:cNvGrpSpPr/>
            <p:nvPr/>
          </p:nvGrpSpPr>
          <p:grpSpPr>
            <a:xfrm>
              <a:off x="3394983" y="4289196"/>
              <a:ext cx="152941" cy="152011"/>
              <a:chOff x="8945406" y="2508578"/>
              <a:chExt cx="3176667" cy="3157366"/>
            </a:xfrm>
          </p:grpSpPr>
          <p:grpSp>
            <p:nvGrpSpPr>
              <p:cNvPr id="173" name="Group 172">
                <a:extLst>
                  <a:ext uri="{FF2B5EF4-FFF2-40B4-BE49-F238E27FC236}">
                    <a16:creationId xmlns:a16="http://schemas.microsoft.com/office/drawing/2014/main" id="{FC4BE5E9-4A71-4116-8824-028A6F5560E1}"/>
                  </a:ext>
                </a:extLst>
              </p:cNvPr>
              <p:cNvGrpSpPr/>
              <p:nvPr/>
            </p:nvGrpSpPr>
            <p:grpSpPr>
              <a:xfrm>
                <a:off x="8945406" y="2508578"/>
                <a:ext cx="3176667" cy="3157366"/>
                <a:chOff x="8945406" y="2508578"/>
                <a:chExt cx="3176667" cy="3157366"/>
              </a:xfrm>
            </p:grpSpPr>
            <p:sp>
              <p:nvSpPr>
                <p:cNvPr id="180" name="Rectangle 179">
                  <a:extLst>
                    <a:ext uri="{FF2B5EF4-FFF2-40B4-BE49-F238E27FC236}">
                      <a16:creationId xmlns:a16="http://schemas.microsoft.com/office/drawing/2014/main" id="{14ED8366-97CF-4EF6-AFE7-E178013AF739}"/>
                    </a:ext>
                  </a:extLst>
                </p:cNvPr>
                <p:cNvSpPr/>
                <p:nvPr/>
              </p:nvSpPr>
              <p:spPr>
                <a:xfrm>
                  <a:off x="9152576" y="3496547"/>
                  <a:ext cx="2763199" cy="2169397"/>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81" name="Rectangle 180">
                  <a:extLst>
                    <a:ext uri="{FF2B5EF4-FFF2-40B4-BE49-F238E27FC236}">
                      <a16:creationId xmlns:a16="http://schemas.microsoft.com/office/drawing/2014/main" id="{7DA18D64-853D-4A86-B737-E51A058CCB11}"/>
                    </a:ext>
                  </a:extLst>
                </p:cNvPr>
                <p:cNvSpPr/>
                <p:nvPr/>
              </p:nvSpPr>
              <p:spPr>
                <a:xfrm>
                  <a:off x="8945406" y="3181350"/>
                  <a:ext cx="3164044" cy="317500"/>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82" name="Isosceles Triangle 181">
                  <a:extLst>
                    <a:ext uri="{FF2B5EF4-FFF2-40B4-BE49-F238E27FC236}">
                      <a16:creationId xmlns:a16="http://schemas.microsoft.com/office/drawing/2014/main" id="{5DA6F440-2426-4D61-A624-D7652AB9FEF2}"/>
                    </a:ext>
                  </a:extLst>
                </p:cNvPr>
                <p:cNvSpPr/>
                <p:nvPr/>
              </p:nvSpPr>
              <p:spPr>
                <a:xfrm>
                  <a:off x="8945406" y="2508578"/>
                  <a:ext cx="3164044" cy="672771"/>
                </a:xfrm>
                <a:prstGeom prst="triangle">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83" name="Rectangle 182">
                  <a:extLst>
                    <a:ext uri="{FF2B5EF4-FFF2-40B4-BE49-F238E27FC236}">
                      <a16:creationId xmlns:a16="http://schemas.microsoft.com/office/drawing/2014/main" id="{EB14B6E6-BB5D-4E9B-B174-F28CE4E4E37A}"/>
                    </a:ext>
                  </a:extLst>
                </p:cNvPr>
                <p:cNvSpPr/>
                <p:nvPr/>
              </p:nvSpPr>
              <p:spPr>
                <a:xfrm>
                  <a:off x="8945406" y="5356215"/>
                  <a:ext cx="3176667" cy="309728"/>
                </a:xfrm>
                <a:prstGeom prst="rect">
                  <a:avLst/>
                </a:prstGeom>
                <a:solidFill>
                  <a:srgbClr val="0070C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grpSp>
          <p:grpSp>
            <p:nvGrpSpPr>
              <p:cNvPr id="174" name="Group 173">
                <a:extLst>
                  <a:ext uri="{FF2B5EF4-FFF2-40B4-BE49-F238E27FC236}">
                    <a16:creationId xmlns:a16="http://schemas.microsoft.com/office/drawing/2014/main" id="{92545A8E-EB50-405F-9971-D57BBE119EFC}"/>
                  </a:ext>
                </a:extLst>
              </p:cNvPr>
              <p:cNvGrpSpPr/>
              <p:nvPr/>
            </p:nvGrpSpPr>
            <p:grpSpPr>
              <a:xfrm>
                <a:off x="9445033" y="3682995"/>
                <a:ext cx="2177413" cy="1489075"/>
                <a:chOff x="9438325" y="3682995"/>
                <a:chExt cx="2177413" cy="1489075"/>
              </a:xfrm>
              <a:solidFill>
                <a:srgbClr val="50E6FF"/>
              </a:solidFill>
            </p:grpSpPr>
            <p:sp>
              <p:nvSpPr>
                <p:cNvPr id="175" name="Rectangle 174">
                  <a:extLst>
                    <a:ext uri="{FF2B5EF4-FFF2-40B4-BE49-F238E27FC236}">
                      <a16:creationId xmlns:a16="http://schemas.microsoft.com/office/drawing/2014/main" id="{A961FB23-5E4B-4E13-B80A-0EEFBDBF29E6}"/>
                    </a:ext>
                  </a:extLst>
                </p:cNvPr>
                <p:cNvSpPr/>
                <p:nvPr/>
              </p:nvSpPr>
              <p:spPr>
                <a:xfrm>
                  <a:off x="94383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76" name="Rectangle 175">
                  <a:extLst>
                    <a:ext uri="{FF2B5EF4-FFF2-40B4-BE49-F238E27FC236}">
                      <a16:creationId xmlns:a16="http://schemas.microsoft.com/office/drawing/2014/main" id="{1D8BA01A-98D2-420E-8471-DFE4BEC26608}"/>
                    </a:ext>
                  </a:extLst>
                </p:cNvPr>
                <p:cNvSpPr/>
                <p:nvPr/>
              </p:nvSpPr>
              <p:spPr>
                <a:xfrm>
                  <a:off x="990505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77" name="Rectangle 176">
                  <a:extLst>
                    <a:ext uri="{FF2B5EF4-FFF2-40B4-BE49-F238E27FC236}">
                      <a16:creationId xmlns:a16="http://schemas.microsoft.com/office/drawing/2014/main" id="{4D49936E-C8B4-4EB8-86EC-82D61E0BA7F8}"/>
                    </a:ext>
                  </a:extLst>
                </p:cNvPr>
                <p:cNvSpPr/>
                <p:nvPr/>
              </p:nvSpPr>
              <p:spPr>
                <a:xfrm>
                  <a:off x="1037177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78" name="Rectangle 177">
                  <a:extLst>
                    <a:ext uri="{FF2B5EF4-FFF2-40B4-BE49-F238E27FC236}">
                      <a16:creationId xmlns:a16="http://schemas.microsoft.com/office/drawing/2014/main" id="{44EB2AB2-BDBE-4A17-AE55-75792DDEC1C3}"/>
                    </a:ext>
                  </a:extLst>
                </p:cNvPr>
                <p:cNvSpPr/>
                <p:nvPr/>
              </p:nvSpPr>
              <p:spPr>
                <a:xfrm>
                  <a:off x="10838500"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sp>
              <p:nvSpPr>
                <p:cNvPr id="179" name="Rectangle 178">
                  <a:extLst>
                    <a:ext uri="{FF2B5EF4-FFF2-40B4-BE49-F238E27FC236}">
                      <a16:creationId xmlns:a16="http://schemas.microsoft.com/office/drawing/2014/main" id="{79838F69-98D3-4C09-89DB-9DFB4E57A532}"/>
                    </a:ext>
                  </a:extLst>
                </p:cNvPr>
                <p:cNvSpPr/>
                <p:nvPr/>
              </p:nvSpPr>
              <p:spPr>
                <a:xfrm>
                  <a:off x="11305225" y="3682995"/>
                  <a:ext cx="310513" cy="1489075"/>
                </a:xfrm>
                <a:prstGeom prst="rect">
                  <a:avLst/>
                </a:prstGeom>
                <a:solidFill>
                  <a:srgbClr val="00B0F0"/>
                </a:solidFill>
                <a:ln w="10795" cap="flat" cmpd="sng" algn="ctr">
                  <a:noFill/>
                  <a:prstDash val="solid"/>
                </a:ln>
                <a:effectLst/>
              </p:spPr>
              <p:txBody>
                <a:bodyPr rtlCol="0" anchor="ctr"/>
                <a:lstStyle/>
                <a:p>
                  <a:pPr marL="0" marR="0" lvl="0" indent="0" algn="ctr" defTabSz="554371" rtl="0" eaLnBrk="1" fontAlgn="auto" latinLnBrk="0" hangingPunct="1">
                    <a:lnSpc>
                      <a:spcPct val="100000"/>
                    </a:lnSpc>
                    <a:spcBef>
                      <a:spcPts val="0"/>
                    </a:spcBef>
                    <a:spcAft>
                      <a:spcPts val="0"/>
                    </a:spcAft>
                    <a:buClrTx/>
                    <a:buSzTx/>
                    <a:buFontTx/>
                    <a:buNone/>
                    <a:tabLst/>
                    <a:defRPr/>
                  </a:pPr>
                  <a:endParaRPr kumimoji="0" lang="en-US" sz="819" b="0" i="0" u="none" strike="noStrike" kern="0" cap="none" spc="0" normalizeH="0" baseline="0" noProof="0">
                    <a:ln>
                      <a:noFill/>
                    </a:ln>
                    <a:solidFill>
                      <a:schemeClr val="bg1"/>
                    </a:solidFill>
                    <a:effectLst/>
                    <a:uLnTx/>
                    <a:uFillTx/>
                    <a:latin typeface="Intel Clear Light"/>
                    <a:ea typeface="+mn-ea"/>
                    <a:cs typeface="+mn-cs"/>
                  </a:endParaRPr>
                </a:p>
              </p:txBody>
            </p:sp>
          </p:grpSp>
        </p:grpSp>
        <p:pic>
          <p:nvPicPr>
            <p:cNvPr id="185" name="Picture 184" descr="Free Store Icon, Symbol. Download in PNG, SVG format.">
              <a:extLst>
                <a:ext uri="{FF2B5EF4-FFF2-40B4-BE49-F238E27FC236}">
                  <a16:creationId xmlns:a16="http://schemas.microsoft.com/office/drawing/2014/main" id="{F95F3B09-4ADB-42DC-B99B-7B1392A8EF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52085" y="4284158"/>
              <a:ext cx="174306" cy="1743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54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72500B27-5762-4669-943E-F94889249C0A}"/>
              </a:ext>
            </a:extLst>
          </p:cNvPr>
          <p:cNvSpPr/>
          <p:nvPr/>
        </p:nvSpPr>
        <p:spPr bwMode="auto">
          <a:xfrm>
            <a:off x="1918415" y="135732"/>
            <a:ext cx="7053696" cy="6522615"/>
          </a:xfrm>
          <a:prstGeom prst="roundRect">
            <a:avLst>
              <a:gd name="adj" fmla="val 0"/>
            </a:avLst>
          </a:prstGeom>
          <a:solidFill>
            <a:schemeClr val="bg1"/>
          </a:solidFill>
          <a:ln w="3810">
            <a:solidFill>
              <a:schemeClr val="bg2">
                <a:lumMod val="90000"/>
                <a:alpha val="54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6C8BE37D-69A4-4852-B992-6371FF013524}"/>
              </a:ext>
            </a:extLst>
          </p:cNvPr>
          <p:cNvSpPr/>
          <p:nvPr/>
        </p:nvSpPr>
        <p:spPr bwMode="auto">
          <a:xfrm>
            <a:off x="2661829" y="2505293"/>
            <a:ext cx="1789978" cy="2179067"/>
          </a:xfrm>
          <a:prstGeom prst="rect">
            <a:avLst/>
          </a:prstGeom>
          <a:solidFill>
            <a:srgbClr val="E5F1FB"/>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33" name="Rectangle 32">
            <a:extLst>
              <a:ext uri="{FF2B5EF4-FFF2-40B4-BE49-F238E27FC236}">
                <a16:creationId xmlns:a16="http://schemas.microsoft.com/office/drawing/2014/main" id="{DD182606-6E9E-4A31-9C38-90014A4C1602}"/>
              </a:ext>
            </a:extLst>
          </p:cNvPr>
          <p:cNvSpPr/>
          <p:nvPr/>
        </p:nvSpPr>
        <p:spPr bwMode="auto">
          <a:xfrm>
            <a:off x="2672675" y="4659038"/>
            <a:ext cx="1773687" cy="374994"/>
          </a:xfrm>
          <a:prstGeom prst="rect">
            <a:avLst/>
          </a:prstGeom>
          <a:gradFill flip="none" rotWithShape="1">
            <a:gsLst>
              <a:gs pos="0">
                <a:srgbClr val="FFFF00">
                  <a:alpha val="15000"/>
                </a:srgbClr>
              </a:gs>
              <a:gs pos="100000">
                <a:srgbClr val="FFC000">
                  <a:alpha val="15000"/>
                </a:srgbClr>
              </a:gs>
            </a:gsLst>
            <a:lin ang="2700000" scaled="1"/>
            <a:tileRect/>
          </a:gradFill>
          <a:ln w="6350" cap="flat" cmpd="sng" algn="ctr">
            <a:solidFill>
              <a:srgbClr val="FFC000"/>
            </a:solidFill>
            <a:prstDash val="dash"/>
            <a:headEnd type="none" w="med" len="med"/>
            <a:tailEnd type="none" w="med" len="med"/>
          </a:ln>
          <a:effectLst/>
        </p:spPr>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0533" name="Rectangle 10532">
            <a:extLst>
              <a:ext uri="{FF2B5EF4-FFF2-40B4-BE49-F238E27FC236}">
                <a16:creationId xmlns:a16="http://schemas.microsoft.com/office/drawing/2014/main" id="{DF2E9BED-B722-4420-99A2-DB8A5ACAC1D1}"/>
              </a:ext>
            </a:extLst>
          </p:cNvPr>
          <p:cNvSpPr>
            <a:spLocks/>
          </p:cNvSpPr>
          <p:nvPr/>
        </p:nvSpPr>
        <p:spPr bwMode="auto">
          <a:xfrm>
            <a:off x="5047356" y="2237076"/>
            <a:ext cx="1651995" cy="2976403"/>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865D6B18-C338-42A1-BA3E-AD95C1799786}"/>
              </a:ext>
            </a:extLst>
          </p:cNvPr>
          <p:cNvSpPr/>
          <p:nvPr/>
        </p:nvSpPr>
        <p:spPr bwMode="auto">
          <a:xfrm>
            <a:off x="2725069" y="2563536"/>
            <a:ext cx="1651995" cy="2034132"/>
          </a:xfrm>
          <a:prstGeom prst="rect">
            <a:avLst/>
          </a:prstGeom>
          <a:solidFill>
            <a:schemeClr val="bg1"/>
          </a:solidFill>
          <a:ln w="3175">
            <a:solidFill>
              <a:srgbClr val="E2E2E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73" name="Rectangle 72">
            <a:extLst>
              <a:ext uri="{FF2B5EF4-FFF2-40B4-BE49-F238E27FC236}">
                <a16:creationId xmlns:a16="http://schemas.microsoft.com/office/drawing/2014/main" id="{EB7DC1E2-76EE-4013-BC9A-B791AA74B06F}"/>
              </a:ext>
            </a:extLst>
          </p:cNvPr>
          <p:cNvSpPr/>
          <p:nvPr/>
        </p:nvSpPr>
        <p:spPr bwMode="auto">
          <a:xfrm>
            <a:off x="2723109" y="2625527"/>
            <a:ext cx="1637022" cy="1904659"/>
          </a:xfrm>
          <a:prstGeom prst="rect">
            <a:avLst/>
          </a:prstGeom>
          <a:solidFill>
            <a:srgbClr val="50E6FF">
              <a:alpha val="5000"/>
            </a:srgbClr>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4" name="Rectangle 143">
            <a:extLst>
              <a:ext uri="{FF2B5EF4-FFF2-40B4-BE49-F238E27FC236}">
                <a16:creationId xmlns:a16="http://schemas.microsoft.com/office/drawing/2014/main" id="{1507315E-84EE-424E-AD81-35F56F1727EE}"/>
              </a:ext>
            </a:extLst>
          </p:cNvPr>
          <p:cNvSpPr/>
          <p:nvPr/>
        </p:nvSpPr>
        <p:spPr bwMode="auto">
          <a:xfrm>
            <a:off x="4432330" y="199117"/>
            <a:ext cx="2998815" cy="198000"/>
          </a:xfrm>
          <a:prstGeom prst="rect">
            <a:avLst/>
          </a:prstGeom>
          <a:solidFill>
            <a:schemeClr val="bg1"/>
          </a:solidFill>
          <a:ln w="3175">
            <a:solidFill>
              <a:srgbClr val="E2E2E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60" name="Rectangle 159">
            <a:extLst>
              <a:ext uri="{FF2B5EF4-FFF2-40B4-BE49-F238E27FC236}">
                <a16:creationId xmlns:a16="http://schemas.microsoft.com/office/drawing/2014/main" id="{81377206-C60D-4735-A8EE-DB9BE762C077}"/>
              </a:ext>
            </a:extLst>
          </p:cNvPr>
          <p:cNvSpPr/>
          <p:nvPr/>
        </p:nvSpPr>
        <p:spPr bwMode="auto">
          <a:xfrm>
            <a:off x="2645754" y="198710"/>
            <a:ext cx="1801992" cy="198407"/>
          </a:xfrm>
          <a:prstGeom prst="rect">
            <a:avLst/>
          </a:prstGeom>
          <a:solidFill>
            <a:schemeClr val="bg1"/>
          </a:solidFill>
          <a:ln w="3175">
            <a:solidFill>
              <a:srgbClr val="E2E2E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61" name="Rectangle 160">
            <a:extLst>
              <a:ext uri="{FF2B5EF4-FFF2-40B4-BE49-F238E27FC236}">
                <a16:creationId xmlns:a16="http://schemas.microsoft.com/office/drawing/2014/main" id="{07292A88-2E1B-4D1F-B00C-813E3B26BE0C}"/>
              </a:ext>
            </a:extLst>
          </p:cNvPr>
          <p:cNvSpPr/>
          <p:nvPr/>
        </p:nvSpPr>
        <p:spPr bwMode="auto">
          <a:xfrm>
            <a:off x="2644371" y="191867"/>
            <a:ext cx="1801992" cy="1984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Segoe UI"/>
                <a:ea typeface="Segoe UI" pitchFamily="34" charset="0"/>
                <a:cs typeface="Cascadia Code" panose="020B0609020000020004" pitchFamily="49" charset="0"/>
              </a:rPr>
              <a:t>Big data storage</a:t>
            </a:r>
          </a:p>
        </p:txBody>
      </p:sp>
      <p:grpSp>
        <p:nvGrpSpPr>
          <p:cNvPr id="10531" name="Group 10530">
            <a:extLst>
              <a:ext uri="{FF2B5EF4-FFF2-40B4-BE49-F238E27FC236}">
                <a16:creationId xmlns:a16="http://schemas.microsoft.com/office/drawing/2014/main" id="{C983E1C6-C7C8-47B1-B216-0F9CAD0F545D}"/>
              </a:ext>
            </a:extLst>
          </p:cNvPr>
          <p:cNvGrpSpPr/>
          <p:nvPr/>
        </p:nvGrpSpPr>
        <p:grpSpPr>
          <a:xfrm>
            <a:off x="4456776" y="213719"/>
            <a:ext cx="2974369" cy="176596"/>
            <a:chOff x="4865147" y="1328418"/>
            <a:chExt cx="2358785" cy="125453"/>
          </a:xfrm>
        </p:grpSpPr>
        <p:sp>
          <p:nvSpPr>
            <p:cNvPr id="145" name="Rectangle 144">
              <a:extLst>
                <a:ext uri="{FF2B5EF4-FFF2-40B4-BE49-F238E27FC236}">
                  <a16:creationId xmlns:a16="http://schemas.microsoft.com/office/drawing/2014/main" id="{6CEF7E4C-C2EF-46B7-BF70-191DCA3D9C1C}"/>
                </a:ext>
              </a:extLst>
            </p:cNvPr>
            <p:cNvSpPr/>
            <p:nvPr/>
          </p:nvSpPr>
          <p:spPr bwMode="auto">
            <a:xfrm>
              <a:off x="4865147" y="1328418"/>
              <a:ext cx="2358785" cy="116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Segoe UI"/>
                  <a:ea typeface="Segoe UI" pitchFamily="34" charset="0"/>
                  <a:cs typeface="Cascadia Code" panose="020B0609020000020004" pitchFamily="49" charset="0"/>
                </a:rPr>
                <a:t>Big data analytics</a:t>
              </a:r>
            </a:p>
          </p:txBody>
        </p:sp>
        <p:pic>
          <p:nvPicPr>
            <p:cNvPr id="132" name="Graphic 131">
              <a:extLst>
                <a:ext uri="{FF2B5EF4-FFF2-40B4-BE49-F238E27FC236}">
                  <a16:creationId xmlns:a16="http://schemas.microsoft.com/office/drawing/2014/main" id="{3A775BF2-C28C-4539-94AA-920D6A5379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3040" y="1354312"/>
              <a:ext cx="101140" cy="99559"/>
            </a:xfrm>
            <a:prstGeom prst="rect">
              <a:avLst/>
            </a:prstGeom>
          </p:spPr>
        </p:pic>
      </p:grpSp>
      <p:sp>
        <p:nvSpPr>
          <p:cNvPr id="32" name="Rectangle 31">
            <a:extLst>
              <a:ext uri="{FF2B5EF4-FFF2-40B4-BE49-F238E27FC236}">
                <a16:creationId xmlns:a16="http://schemas.microsoft.com/office/drawing/2014/main" id="{5C262F5D-4A36-4D29-A851-AAE4CC03A571}"/>
              </a:ext>
            </a:extLst>
          </p:cNvPr>
          <p:cNvSpPr/>
          <p:nvPr/>
        </p:nvSpPr>
        <p:spPr bwMode="auto">
          <a:xfrm>
            <a:off x="2850197" y="2767270"/>
            <a:ext cx="1396646"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Storage account</a:t>
            </a:r>
          </a:p>
        </p:txBody>
      </p:sp>
      <p:sp>
        <p:nvSpPr>
          <p:cNvPr id="156" name="Isosceles Triangle 155">
            <a:extLst>
              <a:ext uri="{FF2B5EF4-FFF2-40B4-BE49-F238E27FC236}">
                <a16:creationId xmlns:a16="http://schemas.microsoft.com/office/drawing/2014/main" id="{A5F85989-2142-439A-BFAB-E22A7DE9C46B}"/>
              </a:ext>
            </a:extLst>
          </p:cNvPr>
          <p:cNvSpPr/>
          <p:nvPr/>
        </p:nvSpPr>
        <p:spPr bwMode="auto">
          <a:xfrm>
            <a:off x="3251376" y="3385847"/>
            <a:ext cx="542044" cy="260994"/>
          </a:xfrm>
          <a:prstGeom prst="triangle">
            <a:avLst>
              <a:gd name="adj" fmla="val 50000"/>
            </a:avLst>
          </a:prstGeom>
          <a:gradFill flip="none" rotWithShape="1">
            <a:gsLst>
              <a:gs pos="0">
                <a:srgbClr val="F8FFFF"/>
              </a:gs>
              <a:gs pos="100000">
                <a:srgbClr val="50E6FF"/>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24" name="Rectangle 23">
            <a:extLst>
              <a:ext uri="{FF2B5EF4-FFF2-40B4-BE49-F238E27FC236}">
                <a16:creationId xmlns:a16="http://schemas.microsoft.com/office/drawing/2014/main" id="{C9551C4B-0FEB-4CC6-BA11-0B5D0D8F0430}"/>
              </a:ext>
            </a:extLst>
          </p:cNvPr>
          <p:cNvSpPr/>
          <p:nvPr/>
        </p:nvSpPr>
        <p:spPr bwMode="auto">
          <a:xfrm>
            <a:off x="2901267" y="3640336"/>
            <a:ext cx="1304270" cy="785205"/>
          </a:xfrm>
          <a:prstGeom prst="rect">
            <a:avLst/>
          </a:prstGeom>
          <a:noFill/>
          <a:ln w="25400">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57" name="Rectangle 156">
            <a:extLst>
              <a:ext uri="{FF2B5EF4-FFF2-40B4-BE49-F238E27FC236}">
                <a16:creationId xmlns:a16="http://schemas.microsoft.com/office/drawing/2014/main" id="{4A5B3ED8-3111-4A74-8454-46448B25ADD3}"/>
              </a:ext>
            </a:extLst>
          </p:cNvPr>
          <p:cNvSpPr/>
          <p:nvPr/>
        </p:nvSpPr>
        <p:spPr bwMode="auto">
          <a:xfrm>
            <a:off x="2935736" y="3673517"/>
            <a:ext cx="1235331" cy="716732"/>
          </a:xfrm>
          <a:prstGeom prst="rect">
            <a:avLst/>
          </a:prstGeom>
          <a:solidFill>
            <a:schemeClr val="bg1"/>
          </a:solidFill>
          <a:ln w="3175">
            <a:solidFill>
              <a:srgbClr val="E2E2E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cxnSp>
        <p:nvCxnSpPr>
          <p:cNvPr id="72" name="Straight Connector 71">
            <a:extLst>
              <a:ext uri="{FF2B5EF4-FFF2-40B4-BE49-F238E27FC236}">
                <a16:creationId xmlns:a16="http://schemas.microsoft.com/office/drawing/2014/main" id="{C694D67B-021F-44EE-A193-493AD31AF506}"/>
              </a:ext>
            </a:extLst>
          </p:cNvPr>
          <p:cNvCxnSpPr>
            <a:cxnSpLocks/>
          </p:cNvCxnSpPr>
          <p:nvPr/>
        </p:nvCxnSpPr>
        <p:spPr>
          <a:xfrm>
            <a:off x="2723194" y="4525121"/>
            <a:ext cx="1650652" cy="0"/>
          </a:xfrm>
          <a:prstGeom prst="line">
            <a:avLst/>
          </a:prstGeom>
          <a:ln w="6350">
            <a:solidFill>
              <a:schemeClr val="tx1">
                <a:alpha val="2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802E24-3758-4F3F-8DCD-E51BA395B52B}"/>
              </a:ext>
            </a:extLst>
          </p:cNvPr>
          <p:cNvCxnSpPr>
            <a:cxnSpLocks/>
          </p:cNvCxnSpPr>
          <p:nvPr/>
        </p:nvCxnSpPr>
        <p:spPr>
          <a:xfrm>
            <a:off x="2724452" y="2625532"/>
            <a:ext cx="1650652" cy="0"/>
          </a:xfrm>
          <a:prstGeom prst="line">
            <a:avLst/>
          </a:prstGeom>
          <a:ln w="6350">
            <a:solidFill>
              <a:schemeClr val="tx1">
                <a:alpha val="2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44" name="Rectangle 843">
            <a:extLst>
              <a:ext uri="{FF2B5EF4-FFF2-40B4-BE49-F238E27FC236}">
                <a16:creationId xmlns:a16="http://schemas.microsoft.com/office/drawing/2014/main" id="{761377F9-60DE-458F-8622-CF71354096F3}"/>
              </a:ext>
            </a:extLst>
          </p:cNvPr>
          <p:cNvSpPr/>
          <p:nvPr/>
        </p:nvSpPr>
        <p:spPr bwMode="auto">
          <a:xfrm>
            <a:off x="5168038" y="3605413"/>
            <a:ext cx="581504" cy="225751"/>
          </a:xfrm>
          <a:prstGeom prst="rect">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4237AAE9-B1D1-4990-9B14-C2BAF6CFB4C9}"/>
              </a:ext>
            </a:extLst>
          </p:cNvPr>
          <p:cNvSpPr/>
          <p:nvPr/>
        </p:nvSpPr>
        <p:spPr bwMode="auto">
          <a:xfrm>
            <a:off x="5204435" y="2688064"/>
            <a:ext cx="1363252" cy="1922878"/>
          </a:xfrm>
          <a:prstGeom prst="rect">
            <a:avLst/>
          </a:prstGeom>
          <a:gradFill flip="none" rotWithShape="1">
            <a:gsLst>
              <a:gs pos="0">
                <a:srgbClr val="C4DCF9">
                  <a:alpha val="20000"/>
                </a:srgbClr>
              </a:gs>
              <a:gs pos="100000">
                <a:srgbClr val="A4CFEF">
                  <a:alpha val="20000"/>
                </a:srgbClr>
              </a:gs>
            </a:gsLst>
            <a:lin ang="2700000" scaled="1"/>
            <a:tileRect/>
          </a:gradFill>
          <a:ln w="6350" cap="flat" cmpd="sng" algn="ctr">
            <a:solidFill>
              <a:srgbClr val="50E6FF"/>
            </a:solidFill>
            <a:prstDash val="dash"/>
            <a:headEnd type="none" w="med" len="med"/>
            <a:tailEnd type="none" w="med" len="med"/>
          </a:ln>
          <a:effectLst/>
        </p:spPr>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19" name="Graphic 18">
            <a:extLst>
              <a:ext uri="{FF2B5EF4-FFF2-40B4-BE49-F238E27FC236}">
                <a16:creationId xmlns:a16="http://schemas.microsoft.com/office/drawing/2014/main" id="{8D4251B2-1C52-4447-9137-06C8F1D4A9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7661" y="2304796"/>
            <a:ext cx="499861" cy="478783"/>
          </a:xfrm>
          <a:prstGeom prst="rect">
            <a:avLst/>
          </a:prstGeom>
        </p:spPr>
      </p:pic>
      <p:sp>
        <p:nvSpPr>
          <p:cNvPr id="20" name="Rectangle 19">
            <a:extLst>
              <a:ext uri="{FF2B5EF4-FFF2-40B4-BE49-F238E27FC236}">
                <a16:creationId xmlns:a16="http://schemas.microsoft.com/office/drawing/2014/main" id="{6F66BDF6-52AE-415C-80E8-C7FC15ACC2F9}"/>
              </a:ext>
            </a:extLst>
          </p:cNvPr>
          <p:cNvSpPr/>
          <p:nvPr/>
        </p:nvSpPr>
        <p:spPr bwMode="auto">
          <a:xfrm>
            <a:off x="5307591" y="2398572"/>
            <a:ext cx="1809575" cy="27535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Node: SGX-enabled</a:t>
            </a:r>
            <a:endParaRPr kumimoji="0" lang="en-US" sz="1000" b="0" i="0" u="none" strike="noStrike" kern="1200" cap="none" spc="0" normalizeH="0" baseline="0" noProof="0" dirty="0">
              <a:ln>
                <a:noFill/>
              </a:ln>
              <a:solidFill>
                <a:schemeClr val="tx1"/>
              </a:solidFill>
              <a:effectLst>
                <a:glow rad="63500">
                  <a:srgbClr val="50E6FF">
                    <a:satMod val="175000"/>
                    <a:alpha val="40000"/>
                  </a:srgbClr>
                </a:glow>
              </a:effectLst>
              <a:uLnTx/>
              <a:uFillTx/>
              <a:latin typeface="Segoe UI Semibold"/>
              <a:ea typeface="Segoe UI" pitchFamily="34" charset="0"/>
              <a:cs typeface="Segoe UI Semibold" panose="020B0702040204020203" pitchFamily="34" charset="0"/>
            </a:endParaRPr>
          </a:p>
        </p:txBody>
      </p:sp>
      <p:grpSp>
        <p:nvGrpSpPr>
          <p:cNvPr id="400" name="Group 399">
            <a:extLst>
              <a:ext uri="{FF2B5EF4-FFF2-40B4-BE49-F238E27FC236}">
                <a16:creationId xmlns:a16="http://schemas.microsoft.com/office/drawing/2014/main" id="{6531E33F-6636-4017-9B7F-38395318345C}"/>
              </a:ext>
            </a:extLst>
          </p:cNvPr>
          <p:cNvGrpSpPr/>
          <p:nvPr/>
        </p:nvGrpSpPr>
        <p:grpSpPr>
          <a:xfrm>
            <a:off x="5280465" y="2857511"/>
            <a:ext cx="1320450" cy="537349"/>
            <a:chOff x="6121725" y="2090142"/>
            <a:chExt cx="939653" cy="382386"/>
          </a:xfrm>
        </p:grpSpPr>
        <p:sp>
          <p:nvSpPr>
            <p:cNvPr id="401" name="Rectangle 400">
              <a:extLst>
                <a:ext uri="{FF2B5EF4-FFF2-40B4-BE49-F238E27FC236}">
                  <a16:creationId xmlns:a16="http://schemas.microsoft.com/office/drawing/2014/main" id="{A613D0EC-328A-4E89-8350-9430915FA367}"/>
                </a:ext>
              </a:extLst>
            </p:cNvPr>
            <p:cNvSpPr/>
            <p:nvPr/>
          </p:nvSpPr>
          <p:spPr bwMode="auto">
            <a:xfrm>
              <a:off x="6194277" y="2162024"/>
              <a:ext cx="769113" cy="310504"/>
            </a:xfrm>
            <a:prstGeom prst="rect">
              <a:avLst/>
            </a:prstGeom>
            <a:solidFill>
              <a:srgbClr val="FFFFFF">
                <a:lumMod val="95000"/>
              </a:srgbClr>
            </a:solidFill>
            <a:ln w="9525" cap="flat" cmpd="sng" algn="ctr">
              <a:gradFill>
                <a:gsLst>
                  <a:gs pos="100000">
                    <a:schemeClr val="bg2">
                      <a:lumMod val="90000"/>
                      <a:alpha val="73000"/>
                    </a:schemeClr>
                  </a:gs>
                  <a:gs pos="0">
                    <a:schemeClr val="accent1">
                      <a:lumMod val="30000"/>
                      <a:lumOff val="70000"/>
                    </a:schemeClr>
                  </a:gs>
                </a:gsLst>
                <a:lin ang="16200000" scaled="0"/>
              </a:gradFill>
              <a:prstDash val="solid"/>
              <a:headEnd type="none" w="med" len="med"/>
              <a:tailEnd type="none" w="med" len="med"/>
            </a:ln>
            <a:effectLst>
              <a:outerShdw blurRad="63500" algn="ctr" rotWithShape="0">
                <a:prstClr val="black">
                  <a:alpha val="20000"/>
                </a:prstClr>
              </a:outerShd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02" name="Graphic 401" descr="Icon of a box with connected dots and lines">
              <a:extLst>
                <a:ext uri="{FF2B5EF4-FFF2-40B4-BE49-F238E27FC236}">
                  <a16:creationId xmlns:a16="http://schemas.microsoft.com/office/drawing/2014/main" id="{AB7DA7D6-0569-4C88-B569-0331FFB79F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1725" y="2090142"/>
              <a:ext cx="132788" cy="147015"/>
            </a:xfrm>
            <a:prstGeom prst="rect">
              <a:avLst/>
            </a:prstGeom>
          </p:spPr>
        </p:pic>
        <p:pic>
          <p:nvPicPr>
            <p:cNvPr id="403" name="Picture 2" descr="Graphics - Free Icon Library">
              <a:extLst>
                <a:ext uri="{FF2B5EF4-FFF2-40B4-BE49-F238E27FC236}">
                  <a16:creationId xmlns:a16="http://schemas.microsoft.com/office/drawing/2014/main" id="{29557666-B119-47B6-A016-6D3ED61D9E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0200" y="2231901"/>
              <a:ext cx="222021" cy="156976"/>
            </a:xfrm>
            <a:prstGeom prst="rect">
              <a:avLst/>
            </a:prstGeom>
            <a:noFill/>
            <a:extLst>
              <a:ext uri="{909E8E84-426E-40DD-AFC4-6F175D3DCCD1}">
                <a14:hiddenFill xmlns:a14="http://schemas.microsoft.com/office/drawing/2010/main">
                  <a:solidFill>
                    <a:srgbClr val="FFFFFF"/>
                  </a:solidFill>
                </a14:hiddenFill>
              </a:ext>
            </a:extLst>
          </p:spPr>
        </p:pic>
        <p:sp>
          <p:nvSpPr>
            <p:cNvPr id="404" name="Rectangle 403">
              <a:extLst>
                <a:ext uri="{FF2B5EF4-FFF2-40B4-BE49-F238E27FC236}">
                  <a16:creationId xmlns:a16="http://schemas.microsoft.com/office/drawing/2014/main" id="{591E9F6D-6A29-423E-B45D-3E17FCF89635}"/>
                </a:ext>
              </a:extLst>
            </p:cNvPr>
            <p:cNvSpPr/>
            <p:nvPr/>
          </p:nvSpPr>
          <p:spPr bwMode="auto">
            <a:xfrm>
              <a:off x="6224336" y="2221971"/>
              <a:ext cx="837042" cy="1785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Spark driver</a:t>
              </a:r>
            </a:p>
          </p:txBody>
        </p:sp>
      </p:grpSp>
      <p:grpSp>
        <p:nvGrpSpPr>
          <p:cNvPr id="30" name="Group 29">
            <a:extLst>
              <a:ext uri="{FF2B5EF4-FFF2-40B4-BE49-F238E27FC236}">
                <a16:creationId xmlns:a16="http://schemas.microsoft.com/office/drawing/2014/main" id="{4905D0A7-F8C2-4569-902E-C13C6BB424EF}"/>
              </a:ext>
            </a:extLst>
          </p:cNvPr>
          <p:cNvGrpSpPr/>
          <p:nvPr/>
        </p:nvGrpSpPr>
        <p:grpSpPr>
          <a:xfrm>
            <a:off x="5804945" y="3300588"/>
            <a:ext cx="235745" cy="235779"/>
            <a:chOff x="8205788" y="1938462"/>
            <a:chExt cx="235745" cy="235779"/>
          </a:xfrm>
        </p:grpSpPr>
        <p:sp>
          <p:nvSpPr>
            <p:cNvPr id="28" name="Rectangle 27">
              <a:extLst>
                <a:ext uri="{FF2B5EF4-FFF2-40B4-BE49-F238E27FC236}">
                  <a16:creationId xmlns:a16="http://schemas.microsoft.com/office/drawing/2014/main" id="{D1C2AECB-C615-40D0-9EF9-73CA6014DF01}"/>
                </a:ext>
              </a:extLst>
            </p:cNvPr>
            <p:cNvSpPr/>
            <p:nvPr/>
          </p:nvSpPr>
          <p:spPr bwMode="auto">
            <a:xfrm>
              <a:off x="8205788" y="1938462"/>
              <a:ext cx="235745" cy="235779"/>
            </a:xfrm>
            <a:prstGeom prst="rect">
              <a:avLst/>
            </a:prstGeom>
            <a:pattFill prst="wdUpDiag">
              <a:fgClr>
                <a:srgbClr val="029EE6"/>
              </a:fgClr>
              <a:bgClr>
                <a:srgbClr val="00B0F0"/>
              </a:bgClr>
            </a:pattFill>
            <a:ln w="6350">
              <a:noFill/>
              <a:prstDash val="sysDot"/>
              <a:headEnd type="none" w="med" len="med"/>
              <a:tailEnd type="none" w="med" len="med"/>
            </a:ln>
            <a:effectLst>
              <a:glow rad="25400">
                <a:schemeClr val="accent3">
                  <a:satMod val="175000"/>
                  <a:alpha val="2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29" name="Picture 2">
              <a:extLst>
                <a:ext uri="{FF2B5EF4-FFF2-40B4-BE49-F238E27FC236}">
                  <a16:creationId xmlns:a16="http://schemas.microsoft.com/office/drawing/2014/main" id="{35D6305A-2952-4413-AACD-4186D91AA68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8228625" y="1961984"/>
              <a:ext cx="190071" cy="18873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a:extLst>
              <a:ext uri="{FF2B5EF4-FFF2-40B4-BE49-F238E27FC236}">
                <a16:creationId xmlns:a16="http://schemas.microsoft.com/office/drawing/2014/main" id="{AA46AE1F-388D-440F-8749-9B7A4A8050FC}"/>
              </a:ext>
            </a:extLst>
          </p:cNvPr>
          <p:cNvSpPr/>
          <p:nvPr/>
        </p:nvSpPr>
        <p:spPr bwMode="auto">
          <a:xfrm>
            <a:off x="5474990" y="4064772"/>
            <a:ext cx="887240" cy="25094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Executors</a:t>
            </a:r>
          </a:p>
        </p:txBody>
      </p:sp>
      <p:grpSp>
        <p:nvGrpSpPr>
          <p:cNvPr id="49" name="Group 48">
            <a:extLst>
              <a:ext uri="{FF2B5EF4-FFF2-40B4-BE49-F238E27FC236}">
                <a16:creationId xmlns:a16="http://schemas.microsoft.com/office/drawing/2014/main" id="{06932513-F3F0-460F-B531-8A932A45BE11}"/>
              </a:ext>
            </a:extLst>
          </p:cNvPr>
          <p:cNvGrpSpPr/>
          <p:nvPr/>
        </p:nvGrpSpPr>
        <p:grpSpPr>
          <a:xfrm>
            <a:off x="5076043" y="4463685"/>
            <a:ext cx="1491644" cy="261122"/>
            <a:chOff x="7286391" y="3203251"/>
            <a:chExt cx="1069226" cy="187175"/>
          </a:xfrm>
        </p:grpSpPr>
        <p:sp>
          <p:nvSpPr>
            <p:cNvPr id="434" name="Rectangle 433">
              <a:extLst>
                <a:ext uri="{FF2B5EF4-FFF2-40B4-BE49-F238E27FC236}">
                  <a16:creationId xmlns:a16="http://schemas.microsoft.com/office/drawing/2014/main" id="{8EF10B74-3E8A-4C99-B4B0-91E6CDB88597}"/>
                </a:ext>
              </a:extLst>
            </p:cNvPr>
            <p:cNvSpPr/>
            <p:nvPr/>
          </p:nvSpPr>
          <p:spPr bwMode="auto">
            <a:xfrm>
              <a:off x="7336191" y="3220949"/>
              <a:ext cx="1019426" cy="151781"/>
            </a:xfrm>
            <a:prstGeom prst="rect">
              <a:avLst/>
            </a:prstGeom>
            <a:solidFill>
              <a:schemeClr val="bg2">
                <a:alpha val="65000"/>
              </a:schemeClr>
            </a:solidFill>
            <a:ln w="3175" cap="flat" cmpd="sng" algn="ctr">
              <a:noFill/>
              <a:prstDash val="dash"/>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cxnSp>
          <p:nvCxnSpPr>
            <p:cNvPr id="435" name="Straight Connector 434">
              <a:extLst>
                <a:ext uri="{FF2B5EF4-FFF2-40B4-BE49-F238E27FC236}">
                  <a16:creationId xmlns:a16="http://schemas.microsoft.com/office/drawing/2014/main" id="{0332D7E6-DEE6-4048-8D77-77BDA1258BC3}"/>
                </a:ext>
              </a:extLst>
            </p:cNvPr>
            <p:cNvCxnSpPr>
              <a:cxnSpLocks/>
            </p:cNvCxnSpPr>
            <p:nvPr/>
          </p:nvCxnSpPr>
          <p:spPr>
            <a:xfrm>
              <a:off x="7371207" y="3221537"/>
              <a:ext cx="984410" cy="0"/>
            </a:xfrm>
            <a:prstGeom prst="line">
              <a:avLst/>
            </a:prstGeom>
            <a:noFill/>
            <a:ln w="6350" cap="flat" cmpd="sng" algn="ctr">
              <a:solidFill>
                <a:schemeClr val="tx1"/>
              </a:solidFill>
              <a:prstDash val="dash"/>
              <a:headEnd type="none" w="lg" len="med"/>
              <a:tailEnd type="none" w="lg" len="med"/>
            </a:ln>
            <a:effectLst/>
          </p:spPr>
        </p:cxnSp>
        <p:cxnSp>
          <p:nvCxnSpPr>
            <p:cNvPr id="436" name="Straight Connector 435">
              <a:extLst>
                <a:ext uri="{FF2B5EF4-FFF2-40B4-BE49-F238E27FC236}">
                  <a16:creationId xmlns:a16="http://schemas.microsoft.com/office/drawing/2014/main" id="{9E335254-DF06-47B3-9C94-68E29828B860}"/>
                </a:ext>
              </a:extLst>
            </p:cNvPr>
            <p:cNvCxnSpPr>
              <a:cxnSpLocks/>
            </p:cNvCxnSpPr>
            <p:nvPr/>
          </p:nvCxnSpPr>
          <p:spPr>
            <a:xfrm>
              <a:off x="7336191" y="3372730"/>
              <a:ext cx="1019426" cy="0"/>
            </a:xfrm>
            <a:prstGeom prst="line">
              <a:avLst/>
            </a:prstGeom>
            <a:noFill/>
            <a:ln w="6350" cap="flat" cmpd="sng" algn="ctr">
              <a:solidFill>
                <a:schemeClr val="tx1"/>
              </a:solidFill>
              <a:prstDash val="dash"/>
              <a:headEnd type="none" w="lg" len="med"/>
              <a:tailEnd type="none" w="lg" len="med"/>
            </a:ln>
            <a:effectLst/>
          </p:spPr>
        </p:cxnSp>
        <p:grpSp>
          <p:nvGrpSpPr>
            <p:cNvPr id="437" name="Group 436">
              <a:extLst>
                <a:ext uri="{FF2B5EF4-FFF2-40B4-BE49-F238E27FC236}">
                  <a16:creationId xmlns:a16="http://schemas.microsoft.com/office/drawing/2014/main" id="{EEF40F86-F336-4769-B9BD-E890E339ECA4}"/>
                </a:ext>
              </a:extLst>
            </p:cNvPr>
            <p:cNvGrpSpPr/>
            <p:nvPr/>
          </p:nvGrpSpPr>
          <p:grpSpPr>
            <a:xfrm>
              <a:off x="7286391" y="3203251"/>
              <a:ext cx="187175" cy="187175"/>
              <a:chOff x="6611999" y="3341138"/>
              <a:chExt cx="187175" cy="187175"/>
            </a:xfrm>
            <a:effectLst>
              <a:glow rad="25400">
                <a:schemeClr val="tx1">
                  <a:lumMod val="50000"/>
                  <a:lumOff val="50000"/>
                  <a:alpha val="22000"/>
                </a:schemeClr>
              </a:glow>
            </a:effectLst>
          </p:grpSpPr>
          <p:sp>
            <p:nvSpPr>
              <p:cNvPr id="438" name="Oval 437">
                <a:extLst>
                  <a:ext uri="{FF2B5EF4-FFF2-40B4-BE49-F238E27FC236}">
                    <a16:creationId xmlns:a16="http://schemas.microsoft.com/office/drawing/2014/main" id="{E281D2F2-8687-414E-9A97-A10EE0D24DF4}"/>
                  </a:ext>
                </a:extLst>
              </p:cNvPr>
              <p:cNvSpPr/>
              <p:nvPr/>
            </p:nvSpPr>
            <p:spPr bwMode="auto">
              <a:xfrm>
                <a:off x="6611999" y="3341138"/>
                <a:ext cx="187175" cy="187175"/>
              </a:xfrm>
              <a:prstGeom prst="ellipse">
                <a:avLst/>
              </a:prstGeom>
              <a:solidFill>
                <a:schemeClr val="bg1"/>
              </a:solidFill>
              <a:ln w="127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439" name="Picture 2">
                <a:extLst>
                  <a:ext uri="{FF2B5EF4-FFF2-40B4-BE49-F238E27FC236}">
                    <a16:creationId xmlns:a16="http://schemas.microsoft.com/office/drawing/2014/main" id="{2B53B709-8F50-49E6-84F2-E3BCE26D4FA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6632507" y="3357431"/>
                <a:ext cx="155682" cy="154588"/>
              </a:xfrm>
              <a:prstGeom prst="ellipse">
                <a:avLst/>
              </a:prstGeom>
              <a:noFill/>
              <a:extLst>
                <a:ext uri="{909E8E84-426E-40DD-AFC4-6F175D3DCCD1}">
                  <a14:hiddenFill xmlns:a14="http://schemas.microsoft.com/office/drawing/2010/main">
                    <a:solidFill>
                      <a:srgbClr val="FFFFFF"/>
                    </a:solidFill>
                  </a14:hiddenFill>
                </a:ext>
              </a:extLst>
            </p:spPr>
          </p:pic>
        </p:grpSp>
        <p:pic>
          <p:nvPicPr>
            <p:cNvPr id="440" name="Picture 2" descr="SCONE - A Secure Container Environment">
              <a:extLst>
                <a:ext uri="{FF2B5EF4-FFF2-40B4-BE49-F238E27FC236}">
                  <a16:creationId xmlns:a16="http://schemas.microsoft.com/office/drawing/2014/main" id="{6CA6F407-D6CD-476B-89DD-E238E46EDDE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0125" y="3243270"/>
              <a:ext cx="458309" cy="90287"/>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a:extLst>
              <a:ext uri="{FF2B5EF4-FFF2-40B4-BE49-F238E27FC236}">
                <a16:creationId xmlns:a16="http://schemas.microsoft.com/office/drawing/2014/main" id="{BB32CC63-8A70-4C51-AB9C-7C82ACCA7EF2}"/>
              </a:ext>
            </a:extLst>
          </p:cNvPr>
          <p:cNvSpPr/>
          <p:nvPr/>
        </p:nvSpPr>
        <p:spPr bwMode="auto">
          <a:xfrm>
            <a:off x="5054744" y="4823478"/>
            <a:ext cx="1641386" cy="390001"/>
          </a:xfrm>
          <a:prstGeom prst="rect">
            <a:avLst/>
          </a:prstGeom>
          <a:solidFill>
            <a:srgbClr val="A27CB6">
              <a:alpha val="14000"/>
            </a:srgbClr>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pic>
        <p:nvPicPr>
          <p:cNvPr id="40" name="Picture 2" descr="Azure Kubernetes Service - Reviews, Pros &amp; Cons | Companies using Azure  Kubernetes Service">
            <a:extLst>
              <a:ext uri="{FF2B5EF4-FFF2-40B4-BE49-F238E27FC236}">
                <a16:creationId xmlns:a16="http://schemas.microsoft.com/office/drawing/2014/main" id="{ADED87D3-6AF0-4205-A825-2B6290FFFA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7683" y="4873968"/>
            <a:ext cx="303729" cy="303729"/>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CD29C090-80C5-4F63-94BD-E74A6CB6E29F}"/>
              </a:ext>
            </a:extLst>
          </p:cNvPr>
          <p:cNvSpPr/>
          <p:nvPr/>
        </p:nvSpPr>
        <p:spPr bwMode="auto">
          <a:xfrm>
            <a:off x="5368891" y="4897023"/>
            <a:ext cx="1333884" cy="2538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Kubernetes cluster</a:t>
            </a:r>
          </a:p>
        </p:txBody>
      </p:sp>
      <p:pic>
        <p:nvPicPr>
          <p:cNvPr id="12" name="Graphic 11">
            <a:extLst>
              <a:ext uri="{FF2B5EF4-FFF2-40B4-BE49-F238E27FC236}">
                <a16:creationId xmlns:a16="http://schemas.microsoft.com/office/drawing/2014/main" id="{DFECA1E7-4BD3-4F5B-8748-2B1FBDA4245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10242" y="2493928"/>
            <a:ext cx="487815" cy="399655"/>
          </a:xfrm>
          <a:prstGeom prst="rect">
            <a:avLst/>
          </a:prstGeom>
        </p:spPr>
      </p:pic>
      <p:pic>
        <p:nvPicPr>
          <p:cNvPr id="5" name="Graphic 4">
            <a:extLst>
              <a:ext uri="{FF2B5EF4-FFF2-40B4-BE49-F238E27FC236}">
                <a16:creationId xmlns:a16="http://schemas.microsoft.com/office/drawing/2014/main" id="{20850516-2143-473D-A413-2FA0843B29B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58203" y="2122660"/>
            <a:ext cx="326276" cy="326276"/>
          </a:xfrm>
          <a:prstGeom prst="rect">
            <a:avLst/>
          </a:prstGeom>
        </p:spPr>
      </p:pic>
      <p:pic>
        <p:nvPicPr>
          <p:cNvPr id="8" name="Picture 2" descr="Icon&#10;&#10;Description automatically generated">
            <a:extLst>
              <a:ext uri="{FF2B5EF4-FFF2-40B4-BE49-F238E27FC236}">
                <a16:creationId xmlns:a16="http://schemas.microsoft.com/office/drawing/2014/main" id="{FCB56B1E-7FD6-4ABB-BF17-A2F70BAD9B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88854" y="4684815"/>
            <a:ext cx="306398" cy="306398"/>
          </a:xfrm>
          <a:prstGeom prst="rect">
            <a:avLst/>
          </a:prstGeom>
          <a:noFill/>
        </p:spPr>
      </p:pic>
      <p:sp>
        <p:nvSpPr>
          <p:cNvPr id="11" name="Rectangle 10">
            <a:extLst>
              <a:ext uri="{FF2B5EF4-FFF2-40B4-BE49-F238E27FC236}">
                <a16:creationId xmlns:a16="http://schemas.microsoft.com/office/drawing/2014/main" id="{2D839AD9-3508-4537-8EAC-D02D1866066A}"/>
              </a:ext>
            </a:extLst>
          </p:cNvPr>
          <p:cNvSpPr/>
          <p:nvPr/>
        </p:nvSpPr>
        <p:spPr bwMode="auto">
          <a:xfrm>
            <a:off x="3324764" y="4722408"/>
            <a:ext cx="995748"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NYC taxi dataset</a:t>
            </a:r>
          </a:p>
        </p:txBody>
      </p:sp>
      <p:sp>
        <p:nvSpPr>
          <p:cNvPr id="13" name="Rectangle 12">
            <a:extLst>
              <a:ext uri="{FF2B5EF4-FFF2-40B4-BE49-F238E27FC236}">
                <a16:creationId xmlns:a16="http://schemas.microsoft.com/office/drawing/2014/main" id="{3FB04FA6-72EA-4B5F-B944-8DB0181FED3B}"/>
              </a:ext>
            </a:extLst>
          </p:cNvPr>
          <p:cNvSpPr/>
          <p:nvPr/>
        </p:nvSpPr>
        <p:spPr bwMode="auto">
          <a:xfrm>
            <a:off x="2990995" y="4109774"/>
            <a:ext cx="11190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Cascadia Code" panose="020B0609020000020004" pitchFamily="49" charset="0"/>
                <a:ea typeface="Segoe UI" pitchFamily="34" charset="0"/>
                <a:cs typeface="Cascadia Code" panose="020B0609020000020004" pitchFamily="49" charset="0"/>
              </a:rPr>
              <a:t>Parquet</a:t>
            </a:r>
          </a:p>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Segoe UI Semibold"/>
                <a:ea typeface="Segoe UI" pitchFamily="34" charset="0"/>
                <a:cs typeface="Cascadia Code" panose="020B0609020000020004" pitchFamily="49" charset="0"/>
              </a:rPr>
              <a:t>50 GB | 1.5 B rows</a:t>
            </a:r>
          </a:p>
        </p:txBody>
      </p:sp>
      <p:pic>
        <p:nvPicPr>
          <p:cNvPr id="18" name="Graphic 17">
            <a:extLst>
              <a:ext uri="{FF2B5EF4-FFF2-40B4-BE49-F238E27FC236}">
                <a16:creationId xmlns:a16="http://schemas.microsoft.com/office/drawing/2014/main" id="{584BEF01-0062-400A-92AC-474FFCE66A9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446091" y="3465627"/>
            <a:ext cx="171450" cy="171450"/>
          </a:xfrm>
          <a:prstGeom prst="rect">
            <a:avLst/>
          </a:prstGeom>
        </p:spPr>
      </p:pic>
      <p:pic>
        <p:nvPicPr>
          <p:cNvPr id="21" name="Graphic 20">
            <a:extLst>
              <a:ext uri="{FF2B5EF4-FFF2-40B4-BE49-F238E27FC236}">
                <a16:creationId xmlns:a16="http://schemas.microsoft.com/office/drawing/2014/main" id="{F2302AF4-F0AB-4CC9-AB50-8106C27CCF1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06225" y="2996111"/>
            <a:ext cx="425247" cy="425247"/>
          </a:xfrm>
          <a:prstGeom prst="rect">
            <a:avLst/>
          </a:prstGeom>
        </p:spPr>
      </p:pic>
      <p:grpSp>
        <p:nvGrpSpPr>
          <p:cNvPr id="41" name="Group 40">
            <a:extLst>
              <a:ext uri="{FF2B5EF4-FFF2-40B4-BE49-F238E27FC236}">
                <a16:creationId xmlns:a16="http://schemas.microsoft.com/office/drawing/2014/main" id="{B65ECA5B-19C2-4F31-9F20-81AC024CAC6D}"/>
              </a:ext>
            </a:extLst>
          </p:cNvPr>
          <p:cNvGrpSpPr/>
          <p:nvPr/>
        </p:nvGrpSpPr>
        <p:grpSpPr>
          <a:xfrm>
            <a:off x="5397124" y="3582416"/>
            <a:ext cx="965106" cy="530335"/>
            <a:chOff x="7605568" y="2188686"/>
            <a:chExt cx="965106" cy="530335"/>
          </a:xfrm>
        </p:grpSpPr>
        <p:grpSp>
          <p:nvGrpSpPr>
            <p:cNvPr id="31" name="Group 30">
              <a:extLst>
                <a:ext uri="{FF2B5EF4-FFF2-40B4-BE49-F238E27FC236}">
                  <a16:creationId xmlns:a16="http://schemas.microsoft.com/office/drawing/2014/main" id="{BE9F6C99-43A1-4013-AF33-8DFB69587532}"/>
                </a:ext>
              </a:extLst>
            </p:cNvPr>
            <p:cNvGrpSpPr/>
            <p:nvPr/>
          </p:nvGrpSpPr>
          <p:grpSpPr>
            <a:xfrm>
              <a:off x="7605568" y="2194284"/>
              <a:ext cx="338224" cy="524737"/>
              <a:chOff x="7442252" y="2151271"/>
              <a:chExt cx="338224" cy="524737"/>
            </a:xfrm>
          </p:grpSpPr>
          <p:grpSp>
            <p:nvGrpSpPr>
              <p:cNvPr id="407" name="Group 406">
                <a:extLst>
                  <a:ext uri="{FF2B5EF4-FFF2-40B4-BE49-F238E27FC236}">
                    <a16:creationId xmlns:a16="http://schemas.microsoft.com/office/drawing/2014/main" id="{B51914C9-5718-45E8-80C7-51C38FFFB723}"/>
                  </a:ext>
                </a:extLst>
              </p:cNvPr>
              <p:cNvGrpSpPr/>
              <p:nvPr/>
            </p:nvGrpSpPr>
            <p:grpSpPr>
              <a:xfrm>
                <a:off x="7442252" y="2151271"/>
                <a:ext cx="338224" cy="434827"/>
                <a:chOff x="6121725" y="2090142"/>
                <a:chExt cx="297433" cy="382386"/>
              </a:xfrm>
            </p:grpSpPr>
            <p:sp>
              <p:nvSpPr>
                <p:cNvPr id="408" name="Rectangle 407">
                  <a:extLst>
                    <a:ext uri="{FF2B5EF4-FFF2-40B4-BE49-F238E27FC236}">
                      <a16:creationId xmlns:a16="http://schemas.microsoft.com/office/drawing/2014/main" id="{D8C2DF98-06C6-4468-9C8D-5FA2EA05EF80}"/>
                    </a:ext>
                  </a:extLst>
                </p:cNvPr>
                <p:cNvSpPr/>
                <p:nvPr/>
              </p:nvSpPr>
              <p:spPr bwMode="auto">
                <a:xfrm>
                  <a:off x="6194277" y="2162024"/>
                  <a:ext cx="224881" cy="310504"/>
                </a:xfrm>
                <a:prstGeom prst="rect">
                  <a:avLst/>
                </a:prstGeom>
                <a:solidFill>
                  <a:srgbClr val="FFFFFF">
                    <a:lumMod val="95000"/>
                  </a:srgbClr>
                </a:solidFill>
                <a:ln w="9525" cap="flat" cmpd="sng" algn="ctr">
                  <a:gradFill>
                    <a:gsLst>
                      <a:gs pos="100000">
                        <a:schemeClr val="bg2">
                          <a:lumMod val="90000"/>
                          <a:alpha val="73000"/>
                        </a:schemeClr>
                      </a:gs>
                      <a:gs pos="0">
                        <a:schemeClr val="accent1">
                          <a:lumMod val="30000"/>
                          <a:lumOff val="70000"/>
                        </a:schemeClr>
                      </a:gs>
                    </a:gsLst>
                    <a:lin ang="16200000" scaled="0"/>
                  </a:gradFill>
                  <a:prstDash val="solid"/>
                  <a:headEnd type="none" w="med" len="med"/>
                  <a:tailEnd type="none" w="med" len="med"/>
                </a:ln>
                <a:effectLst>
                  <a:outerShdw blurRad="63500" algn="ctr" rotWithShape="0">
                    <a:prstClr val="black">
                      <a:alpha val="20000"/>
                    </a:prstClr>
                  </a:outerShd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09" name="Graphic 408" descr="Icon of a box with connected dots and lines">
                  <a:extLst>
                    <a:ext uri="{FF2B5EF4-FFF2-40B4-BE49-F238E27FC236}">
                      <a16:creationId xmlns:a16="http://schemas.microsoft.com/office/drawing/2014/main" id="{6FDAA5D0-CCF0-41FF-8B65-21A77716B6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1725" y="2090142"/>
                  <a:ext cx="132788" cy="147015"/>
                </a:xfrm>
                <a:prstGeom prst="rect">
                  <a:avLst/>
                </a:prstGeom>
              </p:spPr>
            </p:pic>
            <p:pic>
              <p:nvPicPr>
                <p:cNvPr id="410" name="Picture 2" descr="Graphics - Free Icon Library">
                  <a:extLst>
                    <a:ext uri="{FF2B5EF4-FFF2-40B4-BE49-F238E27FC236}">
                      <a16:creationId xmlns:a16="http://schemas.microsoft.com/office/drawing/2014/main" id="{A2E2DDBF-4E1D-45CB-86E9-69B0288AB7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0200" y="2231901"/>
                  <a:ext cx="222021" cy="156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2" name="Group 411">
                <a:extLst>
                  <a:ext uri="{FF2B5EF4-FFF2-40B4-BE49-F238E27FC236}">
                    <a16:creationId xmlns:a16="http://schemas.microsoft.com/office/drawing/2014/main" id="{AB6FB5F1-D76D-48E6-BD51-854BF27F68C0}"/>
                  </a:ext>
                </a:extLst>
              </p:cNvPr>
              <p:cNvGrpSpPr/>
              <p:nvPr/>
            </p:nvGrpSpPr>
            <p:grpSpPr>
              <a:xfrm>
                <a:off x="7584054" y="2527721"/>
                <a:ext cx="148265" cy="148287"/>
                <a:chOff x="8205788" y="1938462"/>
                <a:chExt cx="235745" cy="235779"/>
              </a:xfrm>
            </p:grpSpPr>
            <p:sp>
              <p:nvSpPr>
                <p:cNvPr id="413" name="Rectangle 412">
                  <a:extLst>
                    <a:ext uri="{FF2B5EF4-FFF2-40B4-BE49-F238E27FC236}">
                      <a16:creationId xmlns:a16="http://schemas.microsoft.com/office/drawing/2014/main" id="{CDBFEEBA-B539-4F8D-87C5-B8C54AAD1315}"/>
                    </a:ext>
                  </a:extLst>
                </p:cNvPr>
                <p:cNvSpPr/>
                <p:nvPr/>
              </p:nvSpPr>
              <p:spPr bwMode="auto">
                <a:xfrm>
                  <a:off x="8205788" y="1938462"/>
                  <a:ext cx="235745" cy="235779"/>
                </a:xfrm>
                <a:prstGeom prst="rect">
                  <a:avLst/>
                </a:prstGeom>
                <a:pattFill prst="wdUpDiag">
                  <a:fgClr>
                    <a:srgbClr val="029EE6"/>
                  </a:fgClr>
                  <a:bgClr>
                    <a:srgbClr val="00B0F0"/>
                  </a:bgClr>
                </a:pattFill>
                <a:ln w="6350">
                  <a:noFill/>
                  <a:prstDash val="sysDot"/>
                  <a:headEnd type="none" w="med" len="med"/>
                  <a:tailEnd type="none" w="med" len="med"/>
                </a:ln>
                <a:effectLst>
                  <a:glow rad="25400">
                    <a:schemeClr val="accent3">
                      <a:satMod val="175000"/>
                      <a:alpha val="2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414" name="Picture 2">
                  <a:extLst>
                    <a:ext uri="{FF2B5EF4-FFF2-40B4-BE49-F238E27FC236}">
                      <a16:creationId xmlns:a16="http://schemas.microsoft.com/office/drawing/2014/main" id="{E9A398CA-6107-4654-9129-AE430931AF4A}"/>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a:stretch/>
              </p:blipFill>
              <p:spPr bwMode="auto">
                <a:xfrm>
                  <a:off x="8228625" y="1961984"/>
                  <a:ext cx="190071" cy="18873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5" name="Group 414">
              <a:extLst>
                <a:ext uri="{FF2B5EF4-FFF2-40B4-BE49-F238E27FC236}">
                  <a16:creationId xmlns:a16="http://schemas.microsoft.com/office/drawing/2014/main" id="{F6D7D49B-3C30-4910-A5E6-50DC6AA61CFD}"/>
                </a:ext>
              </a:extLst>
            </p:cNvPr>
            <p:cNvGrpSpPr/>
            <p:nvPr/>
          </p:nvGrpSpPr>
          <p:grpSpPr>
            <a:xfrm>
              <a:off x="7930244" y="2190133"/>
              <a:ext cx="338224" cy="524737"/>
              <a:chOff x="7442252" y="2151271"/>
              <a:chExt cx="338224" cy="524737"/>
            </a:xfrm>
          </p:grpSpPr>
          <p:grpSp>
            <p:nvGrpSpPr>
              <p:cNvPr id="416" name="Group 415">
                <a:extLst>
                  <a:ext uri="{FF2B5EF4-FFF2-40B4-BE49-F238E27FC236}">
                    <a16:creationId xmlns:a16="http://schemas.microsoft.com/office/drawing/2014/main" id="{8E352411-89DE-444E-908E-04CEADA20874}"/>
                  </a:ext>
                </a:extLst>
              </p:cNvPr>
              <p:cNvGrpSpPr/>
              <p:nvPr/>
            </p:nvGrpSpPr>
            <p:grpSpPr>
              <a:xfrm>
                <a:off x="7442252" y="2151271"/>
                <a:ext cx="338224" cy="434827"/>
                <a:chOff x="6121725" y="2090142"/>
                <a:chExt cx="297433" cy="382386"/>
              </a:xfrm>
            </p:grpSpPr>
            <p:sp>
              <p:nvSpPr>
                <p:cNvPr id="420" name="Rectangle 419">
                  <a:extLst>
                    <a:ext uri="{FF2B5EF4-FFF2-40B4-BE49-F238E27FC236}">
                      <a16:creationId xmlns:a16="http://schemas.microsoft.com/office/drawing/2014/main" id="{27C77B3A-E9A4-42CD-AF5A-68B02456CD83}"/>
                    </a:ext>
                  </a:extLst>
                </p:cNvPr>
                <p:cNvSpPr/>
                <p:nvPr/>
              </p:nvSpPr>
              <p:spPr bwMode="auto">
                <a:xfrm>
                  <a:off x="6194277" y="2162024"/>
                  <a:ext cx="224881" cy="310504"/>
                </a:xfrm>
                <a:prstGeom prst="rect">
                  <a:avLst/>
                </a:prstGeom>
                <a:solidFill>
                  <a:srgbClr val="FFFFFF">
                    <a:lumMod val="95000"/>
                  </a:srgbClr>
                </a:solidFill>
                <a:ln w="9525" cap="flat" cmpd="sng" algn="ctr">
                  <a:gradFill>
                    <a:gsLst>
                      <a:gs pos="100000">
                        <a:schemeClr val="bg2">
                          <a:lumMod val="90000"/>
                          <a:alpha val="73000"/>
                        </a:schemeClr>
                      </a:gs>
                      <a:gs pos="0">
                        <a:schemeClr val="accent1">
                          <a:lumMod val="30000"/>
                          <a:lumOff val="70000"/>
                        </a:schemeClr>
                      </a:gs>
                    </a:gsLst>
                    <a:lin ang="16200000" scaled="0"/>
                  </a:gradFill>
                  <a:prstDash val="solid"/>
                  <a:headEnd type="none" w="med" len="med"/>
                  <a:tailEnd type="none" w="med" len="med"/>
                </a:ln>
                <a:effectLst>
                  <a:outerShdw blurRad="63500" algn="ctr" rotWithShape="0">
                    <a:prstClr val="black">
                      <a:alpha val="20000"/>
                    </a:prstClr>
                  </a:outerShd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21" name="Graphic 420" descr="Icon of a box with connected dots and lines">
                  <a:extLst>
                    <a:ext uri="{FF2B5EF4-FFF2-40B4-BE49-F238E27FC236}">
                      <a16:creationId xmlns:a16="http://schemas.microsoft.com/office/drawing/2014/main" id="{3E0E9958-FF08-4B4F-AF11-3BD43CB8B3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1725" y="2090142"/>
                  <a:ext cx="132788" cy="147015"/>
                </a:xfrm>
                <a:prstGeom prst="rect">
                  <a:avLst/>
                </a:prstGeom>
              </p:spPr>
            </p:pic>
            <p:pic>
              <p:nvPicPr>
                <p:cNvPr id="422" name="Picture 2" descr="Graphics - Free Icon Library">
                  <a:extLst>
                    <a:ext uri="{FF2B5EF4-FFF2-40B4-BE49-F238E27FC236}">
                      <a16:creationId xmlns:a16="http://schemas.microsoft.com/office/drawing/2014/main" id="{511B0115-9B1F-43F1-B119-FA0628A1D0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0200" y="2231901"/>
                  <a:ext cx="222021" cy="156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7" name="Group 416">
                <a:extLst>
                  <a:ext uri="{FF2B5EF4-FFF2-40B4-BE49-F238E27FC236}">
                    <a16:creationId xmlns:a16="http://schemas.microsoft.com/office/drawing/2014/main" id="{DA4BA455-BCB1-4777-ABFE-BD611A96B082}"/>
                  </a:ext>
                </a:extLst>
              </p:cNvPr>
              <p:cNvGrpSpPr/>
              <p:nvPr/>
            </p:nvGrpSpPr>
            <p:grpSpPr>
              <a:xfrm>
                <a:off x="7584054" y="2527721"/>
                <a:ext cx="148265" cy="148287"/>
                <a:chOff x="8205788" y="1938462"/>
                <a:chExt cx="235745" cy="235779"/>
              </a:xfrm>
            </p:grpSpPr>
            <p:sp>
              <p:nvSpPr>
                <p:cNvPr id="418" name="Rectangle 417">
                  <a:extLst>
                    <a:ext uri="{FF2B5EF4-FFF2-40B4-BE49-F238E27FC236}">
                      <a16:creationId xmlns:a16="http://schemas.microsoft.com/office/drawing/2014/main" id="{2F1C647F-273D-4D7D-8F3E-080997B9CDDA}"/>
                    </a:ext>
                  </a:extLst>
                </p:cNvPr>
                <p:cNvSpPr/>
                <p:nvPr/>
              </p:nvSpPr>
              <p:spPr bwMode="auto">
                <a:xfrm>
                  <a:off x="8205788" y="1938462"/>
                  <a:ext cx="235745" cy="235779"/>
                </a:xfrm>
                <a:prstGeom prst="rect">
                  <a:avLst/>
                </a:prstGeom>
                <a:pattFill prst="wdUpDiag">
                  <a:fgClr>
                    <a:srgbClr val="029EE6"/>
                  </a:fgClr>
                  <a:bgClr>
                    <a:srgbClr val="00B0F0"/>
                  </a:bgClr>
                </a:pattFill>
                <a:ln w="6350">
                  <a:noFill/>
                  <a:prstDash val="sysDot"/>
                  <a:headEnd type="none" w="med" len="med"/>
                  <a:tailEnd type="none" w="med" len="med"/>
                </a:ln>
                <a:effectLst>
                  <a:glow rad="25400">
                    <a:schemeClr val="accent3">
                      <a:satMod val="175000"/>
                      <a:alpha val="2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419" name="Picture 2">
                  <a:extLst>
                    <a:ext uri="{FF2B5EF4-FFF2-40B4-BE49-F238E27FC236}">
                      <a16:creationId xmlns:a16="http://schemas.microsoft.com/office/drawing/2014/main" id="{1D24E82A-FF78-4F3B-A954-66939E1037CF}"/>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a:stretch/>
              </p:blipFill>
              <p:spPr bwMode="auto">
                <a:xfrm>
                  <a:off x="8228625" y="1961984"/>
                  <a:ext cx="190071" cy="18873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24" name="Group 423">
              <a:extLst>
                <a:ext uri="{FF2B5EF4-FFF2-40B4-BE49-F238E27FC236}">
                  <a16:creationId xmlns:a16="http://schemas.microsoft.com/office/drawing/2014/main" id="{1CAB0BAC-8542-49C4-AA46-1FB5C7D28915}"/>
                </a:ext>
              </a:extLst>
            </p:cNvPr>
            <p:cNvGrpSpPr/>
            <p:nvPr/>
          </p:nvGrpSpPr>
          <p:grpSpPr>
            <a:xfrm>
              <a:off x="8232450" y="2188686"/>
              <a:ext cx="338224" cy="524737"/>
              <a:chOff x="7442252" y="2151271"/>
              <a:chExt cx="338224" cy="524737"/>
            </a:xfrm>
          </p:grpSpPr>
          <p:grpSp>
            <p:nvGrpSpPr>
              <p:cNvPr id="425" name="Group 424">
                <a:extLst>
                  <a:ext uri="{FF2B5EF4-FFF2-40B4-BE49-F238E27FC236}">
                    <a16:creationId xmlns:a16="http://schemas.microsoft.com/office/drawing/2014/main" id="{94F617EA-0027-45CC-8332-D1BACD5EF06A}"/>
                  </a:ext>
                </a:extLst>
              </p:cNvPr>
              <p:cNvGrpSpPr/>
              <p:nvPr/>
            </p:nvGrpSpPr>
            <p:grpSpPr>
              <a:xfrm>
                <a:off x="7442252" y="2151271"/>
                <a:ext cx="338224" cy="434827"/>
                <a:chOff x="6121725" y="2090142"/>
                <a:chExt cx="297433" cy="382386"/>
              </a:xfrm>
            </p:grpSpPr>
            <p:sp>
              <p:nvSpPr>
                <p:cNvPr id="429" name="Rectangle 428">
                  <a:extLst>
                    <a:ext uri="{FF2B5EF4-FFF2-40B4-BE49-F238E27FC236}">
                      <a16:creationId xmlns:a16="http://schemas.microsoft.com/office/drawing/2014/main" id="{BAAEB1F8-B37A-4E4B-8A15-45D49C7FF11B}"/>
                    </a:ext>
                  </a:extLst>
                </p:cNvPr>
                <p:cNvSpPr/>
                <p:nvPr/>
              </p:nvSpPr>
              <p:spPr bwMode="auto">
                <a:xfrm>
                  <a:off x="6194277" y="2162024"/>
                  <a:ext cx="224881" cy="310504"/>
                </a:xfrm>
                <a:prstGeom prst="rect">
                  <a:avLst/>
                </a:prstGeom>
                <a:solidFill>
                  <a:srgbClr val="FFFFFF">
                    <a:lumMod val="95000"/>
                  </a:srgbClr>
                </a:solidFill>
                <a:ln w="9525" cap="flat" cmpd="sng" algn="ctr">
                  <a:gradFill>
                    <a:gsLst>
                      <a:gs pos="100000">
                        <a:schemeClr val="bg2">
                          <a:lumMod val="90000"/>
                          <a:alpha val="73000"/>
                        </a:schemeClr>
                      </a:gs>
                      <a:gs pos="0">
                        <a:schemeClr val="accent1">
                          <a:lumMod val="30000"/>
                          <a:lumOff val="70000"/>
                        </a:schemeClr>
                      </a:gs>
                    </a:gsLst>
                    <a:lin ang="16200000" scaled="0"/>
                  </a:gradFill>
                  <a:prstDash val="solid"/>
                  <a:headEnd type="none" w="med" len="med"/>
                  <a:tailEnd type="none" w="med" len="med"/>
                </a:ln>
                <a:effectLst>
                  <a:outerShdw blurRad="63500" algn="ctr" rotWithShape="0">
                    <a:prstClr val="black">
                      <a:alpha val="20000"/>
                    </a:prstClr>
                  </a:outerShd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430" name="Graphic 429" descr="Icon of a box with connected dots and lines">
                  <a:extLst>
                    <a:ext uri="{FF2B5EF4-FFF2-40B4-BE49-F238E27FC236}">
                      <a16:creationId xmlns:a16="http://schemas.microsoft.com/office/drawing/2014/main" id="{C05B1409-25D9-4C66-A269-C0165A7407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1725" y="2090142"/>
                  <a:ext cx="132788" cy="147015"/>
                </a:xfrm>
                <a:prstGeom prst="rect">
                  <a:avLst/>
                </a:prstGeom>
              </p:spPr>
            </p:pic>
            <p:pic>
              <p:nvPicPr>
                <p:cNvPr id="431" name="Picture 2" descr="Graphics - Free Icon Library">
                  <a:extLst>
                    <a:ext uri="{FF2B5EF4-FFF2-40B4-BE49-F238E27FC236}">
                      <a16:creationId xmlns:a16="http://schemas.microsoft.com/office/drawing/2014/main" id="{5B1E1DFB-BF81-4D24-848E-F1D3E5063C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0200" y="2231901"/>
                  <a:ext cx="222021" cy="156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6" name="Group 425">
                <a:extLst>
                  <a:ext uri="{FF2B5EF4-FFF2-40B4-BE49-F238E27FC236}">
                    <a16:creationId xmlns:a16="http://schemas.microsoft.com/office/drawing/2014/main" id="{A247FD63-4A90-44A0-9749-804CC30B6AA3}"/>
                  </a:ext>
                </a:extLst>
              </p:cNvPr>
              <p:cNvGrpSpPr/>
              <p:nvPr/>
            </p:nvGrpSpPr>
            <p:grpSpPr>
              <a:xfrm>
                <a:off x="7584054" y="2527721"/>
                <a:ext cx="148265" cy="148287"/>
                <a:chOff x="8205788" y="1938462"/>
                <a:chExt cx="235745" cy="235779"/>
              </a:xfrm>
            </p:grpSpPr>
            <p:sp>
              <p:nvSpPr>
                <p:cNvPr id="427" name="Rectangle 426">
                  <a:extLst>
                    <a:ext uri="{FF2B5EF4-FFF2-40B4-BE49-F238E27FC236}">
                      <a16:creationId xmlns:a16="http://schemas.microsoft.com/office/drawing/2014/main" id="{E8A6D262-B59F-4E4F-A41C-BE5EBA3A7F42}"/>
                    </a:ext>
                  </a:extLst>
                </p:cNvPr>
                <p:cNvSpPr/>
                <p:nvPr/>
              </p:nvSpPr>
              <p:spPr bwMode="auto">
                <a:xfrm>
                  <a:off x="8205788" y="1938462"/>
                  <a:ext cx="235745" cy="235779"/>
                </a:xfrm>
                <a:prstGeom prst="rect">
                  <a:avLst/>
                </a:prstGeom>
                <a:pattFill prst="wdUpDiag">
                  <a:fgClr>
                    <a:srgbClr val="029EE6"/>
                  </a:fgClr>
                  <a:bgClr>
                    <a:srgbClr val="00B0F0"/>
                  </a:bgClr>
                </a:pattFill>
                <a:ln w="6350">
                  <a:noFill/>
                  <a:prstDash val="sysDot"/>
                  <a:headEnd type="none" w="med" len="med"/>
                  <a:tailEnd type="none" w="med" len="med"/>
                </a:ln>
                <a:effectLst>
                  <a:glow rad="25400">
                    <a:schemeClr val="accent3">
                      <a:satMod val="175000"/>
                      <a:alpha val="2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428" name="Picture 2">
                  <a:extLst>
                    <a:ext uri="{FF2B5EF4-FFF2-40B4-BE49-F238E27FC236}">
                      <a16:creationId xmlns:a16="http://schemas.microsoft.com/office/drawing/2014/main" id="{7832DC85-DCB7-4F67-B910-5093BA095B4B}"/>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a:stretch/>
              </p:blipFill>
              <p:spPr bwMode="auto">
                <a:xfrm>
                  <a:off x="8228625" y="1961984"/>
                  <a:ext cx="190071" cy="188735"/>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9" name="Graphic 8">
            <a:extLst>
              <a:ext uri="{FF2B5EF4-FFF2-40B4-BE49-F238E27FC236}">
                <a16:creationId xmlns:a16="http://schemas.microsoft.com/office/drawing/2014/main" id="{F9693B85-9BD8-4A86-929A-1BDE313D197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354302" y="3725247"/>
            <a:ext cx="341986" cy="426080"/>
          </a:xfrm>
          <a:prstGeom prst="rect">
            <a:avLst/>
          </a:prstGeom>
        </p:spPr>
      </p:pic>
      <p:cxnSp>
        <p:nvCxnSpPr>
          <p:cNvPr id="833" name="Connector: Elbow 832">
            <a:extLst>
              <a:ext uri="{FF2B5EF4-FFF2-40B4-BE49-F238E27FC236}">
                <a16:creationId xmlns:a16="http://schemas.microsoft.com/office/drawing/2014/main" id="{FACAAB49-D793-4F16-A071-C5A883A172E4}"/>
              </a:ext>
            </a:extLst>
          </p:cNvPr>
          <p:cNvCxnSpPr>
            <a:cxnSpLocks/>
          </p:cNvCxnSpPr>
          <p:nvPr/>
        </p:nvCxnSpPr>
        <p:spPr>
          <a:xfrm rot="10800000">
            <a:off x="3700924" y="3912143"/>
            <a:ext cx="1748278" cy="466"/>
          </a:xfrm>
          <a:prstGeom prst="bentConnector3">
            <a:avLst>
              <a:gd name="adj1" fmla="val 50000"/>
            </a:avLst>
          </a:prstGeom>
          <a:ln w="25400">
            <a:solidFill>
              <a:schemeClr val="tx1">
                <a:alpha val="70000"/>
              </a:schemeClr>
            </a:solidFill>
            <a:headEnd type="triangle" w="med" len="med"/>
            <a:tailEnd type="triangle" w="med" len="med"/>
          </a:ln>
          <a:effectLst>
            <a:glow rad="63500">
              <a:srgbClr val="E27226">
                <a:alpha val="8000"/>
              </a:srgbClr>
            </a:glow>
          </a:effectLst>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8BA7BE68-1439-497A-B852-9AB5C110D3BA}"/>
              </a:ext>
            </a:extLst>
          </p:cNvPr>
          <p:cNvSpPr/>
          <p:nvPr/>
        </p:nvSpPr>
        <p:spPr bwMode="auto">
          <a:xfrm>
            <a:off x="7719320" y="751789"/>
            <a:ext cx="1789978" cy="5769679"/>
          </a:xfrm>
          <a:prstGeom prst="rect">
            <a:avLst/>
          </a:prstGeom>
          <a:solidFill>
            <a:srgbClr val="E5F1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114" name="Rectangle 113">
            <a:extLst>
              <a:ext uri="{FF2B5EF4-FFF2-40B4-BE49-F238E27FC236}">
                <a16:creationId xmlns:a16="http://schemas.microsoft.com/office/drawing/2014/main" id="{E0612729-0223-4FBE-913C-3A8DE87B9808}"/>
              </a:ext>
            </a:extLst>
          </p:cNvPr>
          <p:cNvSpPr/>
          <p:nvPr/>
        </p:nvSpPr>
        <p:spPr bwMode="auto">
          <a:xfrm>
            <a:off x="7780865" y="812541"/>
            <a:ext cx="1651995" cy="5648177"/>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cxnSp>
        <p:nvCxnSpPr>
          <p:cNvPr id="117" name="Connector: Elbow 116">
            <a:extLst>
              <a:ext uri="{FF2B5EF4-FFF2-40B4-BE49-F238E27FC236}">
                <a16:creationId xmlns:a16="http://schemas.microsoft.com/office/drawing/2014/main" id="{C450BF20-7BFF-457F-950B-EBA578D8B34D}"/>
              </a:ext>
            </a:extLst>
          </p:cNvPr>
          <p:cNvCxnSpPr>
            <a:cxnSpLocks/>
            <a:stCxn id="459" idx="1"/>
            <a:endCxn id="401" idx="3"/>
          </p:cNvCxnSpPr>
          <p:nvPr/>
        </p:nvCxnSpPr>
        <p:spPr>
          <a:xfrm rot="10800000">
            <a:off x="6463217" y="3176693"/>
            <a:ext cx="1894422" cy="2765071"/>
          </a:xfrm>
          <a:prstGeom prst="bentConnector3">
            <a:avLst>
              <a:gd name="adj1" fmla="val 50402"/>
            </a:avLst>
          </a:prstGeom>
          <a:ln w="254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66DE2A79-AF71-4143-B627-D070D8756DFC}"/>
              </a:ext>
            </a:extLst>
          </p:cNvPr>
          <p:cNvGrpSpPr/>
          <p:nvPr/>
        </p:nvGrpSpPr>
        <p:grpSpPr>
          <a:xfrm>
            <a:off x="7783131" y="5313474"/>
            <a:ext cx="1651995" cy="1066698"/>
            <a:chOff x="3630681" y="4258543"/>
            <a:chExt cx="1173565" cy="757775"/>
          </a:xfrm>
        </p:grpSpPr>
        <p:pic>
          <p:nvPicPr>
            <p:cNvPr id="459" name="Graphic 458">
              <a:extLst>
                <a:ext uri="{FF2B5EF4-FFF2-40B4-BE49-F238E27FC236}">
                  <a16:creationId xmlns:a16="http://schemas.microsoft.com/office/drawing/2014/main" id="{A2224D3A-1072-4B7F-8D5B-C8E7624E487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038807" y="4393432"/>
              <a:ext cx="357315" cy="622886"/>
            </a:xfrm>
            <a:prstGeom prst="rect">
              <a:avLst/>
            </a:prstGeom>
          </p:spPr>
        </p:pic>
        <p:sp>
          <p:nvSpPr>
            <p:cNvPr id="460" name="Rectangle 459">
              <a:extLst>
                <a:ext uri="{FF2B5EF4-FFF2-40B4-BE49-F238E27FC236}">
                  <a16:creationId xmlns:a16="http://schemas.microsoft.com/office/drawing/2014/main" id="{F2FF5362-D1B2-4DC6-A84B-5466C7D5BABE}"/>
                </a:ext>
              </a:extLst>
            </p:cNvPr>
            <p:cNvSpPr/>
            <p:nvPr/>
          </p:nvSpPr>
          <p:spPr bwMode="auto">
            <a:xfrm>
              <a:off x="3630681" y="4258543"/>
              <a:ext cx="1173565" cy="1785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Azure attestation</a:t>
              </a:r>
            </a:p>
          </p:txBody>
        </p:sp>
      </p:grpSp>
      <p:cxnSp>
        <p:nvCxnSpPr>
          <p:cNvPr id="165" name="Straight Connector 164">
            <a:extLst>
              <a:ext uri="{FF2B5EF4-FFF2-40B4-BE49-F238E27FC236}">
                <a16:creationId xmlns:a16="http://schemas.microsoft.com/office/drawing/2014/main" id="{B1888367-D559-4FAB-8D4A-FEDE07815DE2}"/>
              </a:ext>
            </a:extLst>
          </p:cNvPr>
          <p:cNvCxnSpPr>
            <a:cxnSpLocks/>
          </p:cNvCxnSpPr>
          <p:nvPr/>
        </p:nvCxnSpPr>
        <p:spPr>
          <a:xfrm>
            <a:off x="7778990" y="4990685"/>
            <a:ext cx="1650652" cy="0"/>
          </a:xfrm>
          <a:prstGeom prst="line">
            <a:avLst/>
          </a:prstGeom>
          <a:ln w="6350">
            <a:solidFill>
              <a:schemeClr val="tx1">
                <a:alpha val="2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8" name="Connector: Elbow 167">
            <a:extLst>
              <a:ext uri="{FF2B5EF4-FFF2-40B4-BE49-F238E27FC236}">
                <a16:creationId xmlns:a16="http://schemas.microsoft.com/office/drawing/2014/main" id="{7E788463-6930-4DDE-9F96-D9E6AB8F2127}"/>
              </a:ext>
            </a:extLst>
          </p:cNvPr>
          <p:cNvCxnSpPr>
            <a:cxnSpLocks/>
          </p:cNvCxnSpPr>
          <p:nvPr/>
        </p:nvCxnSpPr>
        <p:spPr>
          <a:xfrm rot="10800000" flipV="1">
            <a:off x="6461804" y="1512993"/>
            <a:ext cx="1873744" cy="1659559"/>
          </a:xfrm>
          <a:prstGeom prst="bentConnector3">
            <a:avLst>
              <a:gd name="adj1" fmla="val 50000"/>
            </a:avLst>
          </a:prstGeom>
          <a:ln w="2540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F1385789-A0EC-4040-BD53-2EBD43316A5E}"/>
              </a:ext>
            </a:extLst>
          </p:cNvPr>
          <p:cNvGrpSpPr/>
          <p:nvPr/>
        </p:nvGrpSpPr>
        <p:grpSpPr>
          <a:xfrm>
            <a:off x="6960488" y="2074713"/>
            <a:ext cx="835351" cy="510185"/>
            <a:chOff x="5124558" y="2498530"/>
            <a:chExt cx="479908" cy="293101"/>
          </a:xfrm>
        </p:grpSpPr>
        <p:grpSp>
          <p:nvGrpSpPr>
            <p:cNvPr id="282" name="Group 281">
              <a:extLst>
                <a:ext uri="{FF2B5EF4-FFF2-40B4-BE49-F238E27FC236}">
                  <a16:creationId xmlns:a16="http://schemas.microsoft.com/office/drawing/2014/main" id="{2DEE65E7-F2FA-463F-83DA-0CA6742A48AF}"/>
                </a:ext>
              </a:extLst>
            </p:cNvPr>
            <p:cNvGrpSpPr/>
            <p:nvPr/>
          </p:nvGrpSpPr>
          <p:grpSpPr>
            <a:xfrm>
              <a:off x="5270688" y="2498530"/>
              <a:ext cx="197635" cy="250836"/>
              <a:chOff x="5270688" y="2498530"/>
              <a:chExt cx="197635" cy="250836"/>
            </a:xfrm>
          </p:grpSpPr>
          <p:sp>
            <p:nvSpPr>
              <p:cNvPr id="284" name="Rectangle 283">
                <a:extLst>
                  <a:ext uri="{FF2B5EF4-FFF2-40B4-BE49-F238E27FC236}">
                    <a16:creationId xmlns:a16="http://schemas.microsoft.com/office/drawing/2014/main" id="{92192255-ED83-4B2B-87BD-1C2C16612302}"/>
                  </a:ext>
                </a:extLst>
              </p:cNvPr>
              <p:cNvSpPr/>
              <p:nvPr/>
            </p:nvSpPr>
            <p:spPr bwMode="auto">
              <a:xfrm>
                <a:off x="5270688" y="2498530"/>
                <a:ext cx="197635" cy="250836"/>
              </a:xfrm>
              <a:prstGeom prst="rect">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grpSp>
            <p:nvGrpSpPr>
              <p:cNvPr id="285" name="Group 284">
                <a:extLst>
                  <a:ext uri="{FF2B5EF4-FFF2-40B4-BE49-F238E27FC236}">
                    <a16:creationId xmlns:a16="http://schemas.microsoft.com/office/drawing/2014/main" id="{42FDA589-22A7-4503-961A-E27A1819FD12}"/>
                  </a:ext>
                </a:extLst>
              </p:cNvPr>
              <p:cNvGrpSpPr/>
              <p:nvPr/>
            </p:nvGrpSpPr>
            <p:grpSpPr>
              <a:xfrm>
                <a:off x="5301343" y="2521703"/>
                <a:ext cx="138554" cy="146234"/>
                <a:chOff x="696195" y="3464883"/>
                <a:chExt cx="161370" cy="170315"/>
              </a:xfrm>
            </p:grpSpPr>
            <p:sp>
              <p:nvSpPr>
                <p:cNvPr id="286" name="Oval 285">
                  <a:extLst>
                    <a:ext uri="{FF2B5EF4-FFF2-40B4-BE49-F238E27FC236}">
                      <a16:creationId xmlns:a16="http://schemas.microsoft.com/office/drawing/2014/main" id="{8DB17AD3-7A8D-4B33-B322-5E8207BF2771}"/>
                    </a:ext>
                  </a:extLst>
                </p:cNvPr>
                <p:cNvSpPr/>
                <p:nvPr/>
              </p:nvSpPr>
              <p:spPr bwMode="auto">
                <a:xfrm>
                  <a:off x="696195" y="3464883"/>
                  <a:ext cx="161370" cy="161371"/>
                </a:xfrm>
                <a:prstGeom prst="ellipse">
                  <a:avLst/>
                </a:prstGeom>
                <a:solidFill>
                  <a:schemeClr val="bg1"/>
                </a:solidFill>
                <a:ln>
                  <a:solidFill>
                    <a:srgbClr val="50E6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87" name="Picture 286">
                  <a:extLst>
                    <a:ext uri="{FF2B5EF4-FFF2-40B4-BE49-F238E27FC236}">
                      <a16:creationId xmlns:a16="http://schemas.microsoft.com/office/drawing/2014/main" id="{AECBBB9D-C7C8-42F3-A431-9648F477A53F}"/>
                    </a:ext>
                  </a:extLst>
                </p:cNvPr>
                <p:cNvPicPr>
                  <a:picLocks noChangeAspect="1"/>
                </p:cNvPicPr>
                <p:nvPr/>
              </p:nvPicPr>
              <p:blipFill>
                <a:blip r:embed="rId28"/>
                <a:stretch>
                  <a:fillRect/>
                </a:stretch>
              </p:blipFill>
              <p:spPr>
                <a:xfrm>
                  <a:off x="723315" y="3480848"/>
                  <a:ext cx="127889" cy="154350"/>
                </a:xfrm>
                <a:prstGeom prst="rect">
                  <a:avLst/>
                </a:prstGeom>
              </p:spPr>
            </p:pic>
          </p:grpSp>
        </p:grpSp>
        <p:sp>
          <p:nvSpPr>
            <p:cNvPr id="283" name="Rectangle 282">
              <a:extLst>
                <a:ext uri="{FF2B5EF4-FFF2-40B4-BE49-F238E27FC236}">
                  <a16:creationId xmlns:a16="http://schemas.microsoft.com/office/drawing/2014/main" id="{AEE3CDEB-3B7B-4FB4-8B27-29F16C7A08C6}"/>
                </a:ext>
              </a:extLst>
            </p:cNvPr>
            <p:cNvSpPr/>
            <p:nvPr/>
          </p:nvSpPr>
          <p:spPr bwMode="auto">
            <a:xfrm>
              <a:off x="5124558" y="2613055"/>
              <a:ext cx="479908" cy="1785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Read</a:t>
              </a:r>
            </a:p>
          </p:txBody>
        </p:sp>
      </p:grpSp>
      <p:grpSp>
        <p:nvGrpSpPr>
          <p:cNvPr id="16" name="Group 15">
            <a:extLst>
              <a:ext uri="{FF2B5EF4-FFF2-40B4-BE49-F238E27FC236}">
                <a16:creationId xmlns:a16="http://schemas.microsoft.com/office/drawing/2014/main" id="{1FA80E43-4947-4426-9056-22B4D2BC3C63}"/>
              </a:ext>
            </a:extLst>
          </p:cNvPr>
          <p:cNvGrpSpPr/>
          <p:nvPr/>
        </p:nvGrpSpPr>
        <p:grpSpPr>
          <a:xfrm>
            <a:off x="6838054" y="5760665"/>
            <a:ext cx="1119009" cy="514112"/>
            <a:chOff x="7040779" y="5815428"/>
            <a:chExt cx="1119009" cy="514112"/>
          </a:xfrm>
        </p:grpSpPr>
        <p:pic>
          <p:nvPicPr>
            <p:cNvPr id="183" name="Graphic 182">
              <a:extLst>
                <a:ext uri="{FF2B5EF4-FFF2-40B4-BE49-F238E27FC236}">
                  <a16:creationId xmlns:a16="http://schemas.microsoft.com/office/drawing/2014/main" id="{28365F09-42E3-42FE-8BE7-0BF35F4FDC2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476860" y="5815428"/>
              <a:ext cx="262223" cy="324202"/>
            </a:xfrm>
            <a:prstGeom prst="rect">
              <a:avLst/>
            </a:prstGeom>
          </p:spPr>
        </p:pic>
        <p:sp>
          <p:nvSpPr>
            <p:cNvPr id="184" name="Rectangle 183">
              <a:extLst>
                <a:ext uri="{FF2B5EF4-FFF2-40B4-BE49-F238E27FC236}">
                  <a16:creationId xmlns:a16="http://schemas.microsoft.com/office/drawing/2014/main" id="{B2BBA974-CC52-4DA2-9696-AD1FF08777EB}"/>
                </a:ext>
              </a:extLst>
            </p:cNvPr>
            <p:cNvSpPr/>
            <p:nvPr/>
          </p:nvSpPr>
          <p:spPr bwMode="auto">
            <a:xfrm>
              <a:off x="7040779" y="6078164"/>
              <a:ext cx="11190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Token</a:t>
              </a:r>
            </a:p>
          </p:txBody>
        </p:sp>
      </p:grpSp>
      <p:pic>
        <p:nvPicPr>
          <p:cNvPr id="27" name="Graphic 26">
            <a:extLst>
              <a:ext uri="{FF2B5EF4-FFF2-40B4-BE49-F238E27FC236}">
                <a16:creationId xmlns:a16="http://schemas.microsoft.com/office/drawing/2014/main" id="{74905347-E5B9-4C98-93B7-4FE409BF938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82217" y="212479"/>
            <a:ext cx="171450" cy="171450"/>
          </a:xfrm>
          <a:prstGeom prst="rect">
            <a:avLst/>
          </a:prstGeom>
        </p:spPr>
      </p:pic>
      <p:sp>
        <p:nvSpPr>
          <p:cNvPr id="502" name="Rectangle 501">
            <a:extLst>
              <a:ext uri="{FF2B5EF4-FFF2-40B4-BE49-F238E27FC236}">
                <a16:creationId xmlns:a16="http://schemas.microsoft.com/office/drawing/2014/main" id="{46523771-D22E-43A7-9FEC-4F24CDFDA169}"/>
              </a:ext>
            </a:extLst>
          </p:cNvPr>
          <p:cNvSpPr/>
          <p:nvPr/>
        </p:nvSpPr>
        <p:spPr bwMode="auto">
          <a:xfrm>
            <a:off x="7431426" y="199653"/>
            <a:ext cx="2076750" cy="198407"/>
          </a:xfrm>
          <a:prstGeom prst="rect">
            <a:avLst/>
          </a:prstGeom>
          <a:solidFill>
            <a:schemeClr val="bg1"/>
          </a:solidFill>
          <a:ln w="3175">
            <a:solidFill>
              <a:srgbClr val="E2E2E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32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503" name="Rectangle 502">
            <a:extLst>
              <a:ext uri="{FF2B5EF4-FFF2-40B4-BE49-F238E27FC236}">
                <a16:creationId xmlns:a16="http://schemas.microsoft.com/office/drawing/2014/main" id="{5A3FED94-CED6-40C5-8B6F-E875DF29F75C}"/>
              </a:ext>
            </a:extLst>
          </p:cNvPr>
          <p:cNvSpPr/>
          <p:nvPr/>
        </p:nvSpPr>
        <p:spPr bwMode="auto">
          <a:xfrm>
            <a:off x="7430043" y="197573"/>
            <a:ext cx="2088984" cy="1984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Segoe UI"/>
                <a:ea typeface="Segoe UI" pitchFamily="34" charset="0"/>
                <a:cs typeface="Cascadia Code" panose="020B0609020000020004" pitchFamily="49" charset="0"/>
              </a:rPr>
              <a:t>Database engine</a:t>
            </a:r>
          </a:p>
        </p:txBody>
      </p:sp>
      <p:grpSp>
        <p:nvGrpSpPr>
          <p:cNvPr id="504" name="Group 503">
            <a:extLst>
              <a:ext uri="{FF2B5EF4-FFF2-40B4-BE49-F238E27FC236}">
                <a16:creationId xmlns:a16="http://schemas.microsoft.com/office/drawing/2014/main" id="{E5051E3D-718C-4F22-843B-A3C306DD8EC2}"/>
              </a:ext>
            </a:extLst>
          </p:cNvPr>
          <p:cNvGrpSpPr/>
          <p:nvPr/>
        </p:nvGrpSpPr>
        <p:grpSpPr>
          <a:xfrm>
            <a:off x="7879092" y="224467"/>
            <a:ext cx="91951" cy="143965"/>
            <a:chOff x="5153435" y="4291994"/>
            <a:chExt cx="83486" cy="130711"/>
          </a:xfrm>
        </p:grpSpPr>
        <p:sp>
          <p:nvSpPr>
            <p:cNvPr id="505" name="Freeform: Shape 504">
              <a:extLst>
                <a:ext uri="{FF2B5EF4-FFF2-40B4-BE49-F238E27FC236}">
                  <a16:creationId xmlns:a16="http://schemas.microsoft.com/office/drawing/2014/main" id="{75D5EE8D-8D98-4CFA-B591-3790A8C9B52A}"/>
                </a:ext>
              </a:extLst>
            </p:cNvPr>
            <p:cNvSpPr/>
            <p:nvPr/>
          </p:nvSpPr>
          <p:spPr>
            <a:xfrm>
              <a:off x="5153519" y="4374876"/>
              <a:ext cx="83402" cy="47829"/>
            </a:xfrm>
            <a:custGeom>
              <a:avLst/>
              <a:gdLst>
                <a:gd name="connsiteX0" fmla="*/ 71055 w 83402"/>
                <a:gd name="connsiteY0" fmla="*/ 6993 h 47829"/>
                <a:gd name="connsiteX1" fmla="*/ 71400 w 83402"/>
                <a:gd name="connsiteY1" fmla="*/ 40836 h 47829"/>
                <a:gd name="connsiteX2" fmla="*/ 12347 w 83402"/>
                <a:gd name="connsiteY2" fmla="*/ 40836 h 47829"/>
                <a:gd name="connsiteX3" fmla="*/ 12002 w 83402"/>
                <a:gd name="connsiteY3" fmla="*/ 6993 h 47829"/>
                <a:gd name="connsiteX4" fmla="*/ 71055 w 83402"/>
                <a:gd name="connsiteY4" fmla="*/ 6993 h 47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2" h="47829">
                  <a:moveTo>
                    <a:pt x="71055" y="6993"/>
                  </a:moveTo>
                  <a:cubicBezTo>
                    <a:pt x="87286" y="16317"/>
                    <a:pt x="87631" y="31512"/>
                    <a:pt x="71400" y="40836"/>
                  </a:cubicBezTo>
                  <a:cubicBezTo>
                    <a:pt x="55170" y="50161"/>
                    <a:pt x="28578" y="50161"/>
                    <a:pt x="12347" y="40836"/>
                  </a:cubicBezTo>
                  <a:cubicBezTo>
                    <a:pt x="-3884" y="31512"/>
                    <a:pt x="-4229" y="16317"/>
                    <a:pt x="12002" y="6993"/>
                  </a:cubicBezTo>
                  <a:cubicBezTo>
                    <a:pt x="28233" y="-2331"/>
                    <a:pt x="54479" y="-2331"/>
                    <a:pt x="71055" y="6993"/>
                  </a:cubicBezTo>
                  <a:close/>
                </a:path>
              </a:pathLst>
            </a:custGeom>
            <a:solidFill>
              <a:srgbClr val="1F1D21">
                <a:alpha val="20000"/>
              </a:srgbClr>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06" name="Freeform: Shape 505">
              <a:extLst>
                <a:ext uri="{FF2B5EF4-FFF2-40B4-BE49-F238E27FC236}">
                  <a16:creationId xmlns:a16="http://schemas.microsoft.com/office/drawing/2014/main" id="{CE96EAF6-3183-4442-8D9F-C69069E567F8}"/>
                </a:ext>
              </a:extLst>
            </p:cNvPr>
            <p:cNvSpPr/>
            <p:nvPr/>
          </p:nvSpPr>
          <p:spPr>
            <a:xfrm>
              <a:off x="5155161" y="4387394"/>
              <a:ext cx="79428" cy="30217"/>
            </a:xfrm>
            <a:custGeom>
              <a:avLst/>
              <a:gdLst>
                <a:gd name="connsiteX0" fmla="*/ 79429 w 79428"/>
                <a:gd name="connsiteY0" fmla="*/ 345 h 30217"/>
                <a:gd name="connsiteX1" fmla="*/ 79083 w 79428"/>
                <a:gd name="connsiteY1" fmla="*/ 7598 h 30217"/>
                <a:gd name="connsiteX2" fmla="*/ 67687 w 79428"/>
                <a:gd name="connsiteY2" fmla="*/ 23483 h 30217"/>
                <a:gd name="connsiteX3" fmla="*/ 11742 w 79428"/>
                <a:gd name="connsiteY3" fmla="*/ 23483 h 30217"/>
                <a:gd name="connsiteX4" fmla="*/ 0 w 79428"/>
                <a:gd name="connsiteY4" fmla="*/ 7252 h 30217"/>
                <a:gd name="connsiteX5" fmla="*/ 345 w 79428"/>
                <a:gd name="connsiteY5" fmla="*/ 0 h 30217"/>
                <a:gd name="connsiteX6" fmla="*/ 12087 w 79428"/>
                <a:gd name="connsiteY6" fmla="*/ 16231 h 30217"/>
                <a:gd name="connsiteX7" fmla="*/ 68032 w 79428"/>
                <a:gd name="connsiteY7" fmla="*/ 16231 h 30217"/>
                <a:gd name="connsiteX8" fmla="*/ 79429 w 79428"/>
                <a:gd name="connsiteY8" fmla="*/ 345 h 3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28" h="30217">
                  <a:moveTo>
                    <a:pt x="79429" y="345"/>
                  </a:moveTo>
                  <a:lnTo>
                    <a:pt x="79083" y="7598"/>
                  </a:lnTo>
                  <a:cubicBezTo>
                    <a:pt x="79083" y="13468"/>
                    <a:pt x="75284" y="18994"/>
                    <a:pt x="67687" y="23483"/>
                  </a:cubicBezTo>
                  <a:cubicBezTo>
                    <a:pt x="52146" y="32462"/>
                    <a:pt x="27282" y="32462"/>
                    <a:pt x="11742" y="23483"/>
                  </a:cubicBezTo>
                  <a:cubicBezTo>
                    <a:pt x="3799" y="18994"/>
                    <a:pt x="0" y="13123"/>
                    <a:pt x="0" y="7252"/>
                  </a:cubicBezTo>
                  <a:lnTo>
                    <a:pt x="345" y="0"/>
                  </a:lnTo>
                  <a:cubicBezTo>
                    <a:pt x="345" y="5871"/>
                    <a:pt x="4144" y="11742"/>
                    <a:pt x="12087" y="16231"/>
                  </a:cubicBezTo>
                  <a:cubicBezTo>
                    <a:pt x="27628" y="25210"/>
                    <a:pt x="52837" y="25210"/>
                    <a:pt x="68032" y="16231"/>
                  </a:cubicBezTo>
                  <a:cubicBezTo>
                    <a:pt x="75630" y="11742"/>
                    <a:pt x="79429" y="5871"/>
                    <a:pt x="79429" y="345"/>
                  </a:cubicBezTo>
                  <a:close/>
                </a:path>
              </a:pathLst>
            </a:custGeom>
            <a:solidFill>
              <a:srgbClr val="E5E5E5"/>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07" name="Freeform: Shape 506">
              <a:extLst>
                <a:ext uri="{FF2B5EF4-FFF2-40B4-BE49-F238E27FC236}">
                  <a16:creationId xmlns:a16="http://schemas.microsoft.com/office/drawing/2014/main" id="{0589A653-5DDF-4973-933D-9BA47AC511DC}"/>
                </a:ext>
              </a:extLst>
            </p:cNvPr>
            <p:cNvSpPr/>
            <p:nvPr/>
          </p:nvSpPr>
          <p:spPr>
            <a:xfrm>
              <a:off x="5153435" y="4311765"/>
              <a:ext cx="82881" cy="99889"/>
            </a:xfrm>
            <a:custGeom>
              <a:avLst/>
              <a:gdLst>
                <a:gd name="connsiteX0" fmla="*/ 82881 w 82881"/>
                <a:gd name="connsiteY0" fmla="*/ 345 h 99889"/>
                <a:gd name="connsiteX1" fmla="*/ 82536 w 82881"/>
                <a:gd name="connsiteY1" fmla="*/ 76320 h 99889"/>
                <a:gd name="connsiteX2" fmla="*/ 70449 w 82881"/>
                <a:gd name="connsiteY2" fmla="*/ 92896 h 99889"/>
                <a:gd name="connsiteX3" fmla="*/ 12087 w 82881"/>
                <a:gd name="connsiteY3" fmla="*/ 92896 h 99889"/>
                <a:gd name="connsiteX4" fmla="*/ 0 w 82881"/>
                <a:gd name="connsiteY4" fmla="*/ 75975 h 99889"/>
                <a:gd name="connsiteX5" fmla="*/ 345 w 82881"/>
                <a:gd name="connsiteY5" fmla="*/ 0 h 99889"/>
                <a:gd name="connsiteX6" fmla="*/ 12432 w 82881"/>
                <a:gd name="connsiteY6" fmla="*/ 16922 h 99889"/>
                <a:gd name="connsiteX7" fmla="*/ 70795 w 82881"/>
                <a:gd name="connsiteY7" fmla="*/ 16922 h 99889"/>
                <a:gd name="connsiteX8" fmla="*/ 82881 w 82881"/>
                <a:gd name="connsiteY8" fmla="*/ 345 h 9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81" h="99889">
                  <a:moveTo>
                    <a:pt x="82881" y="345"/>
                  </a:moveTo>
                  <a:lnTo>
                    <a:pt x="82536" y="76320"/>
                  </a:lnTo>
                  <a:cubicBezTo>
                    <a:pt x="82536" y="82191"/>
                    <a:pt x="78392" y="88407"/>
                    <a:pt x="70449" y="92896"/>
                  </a:cubicBezTo>
                  <a:cubicBezTo>
                    <a:pt x="54563" y="102221"/>
                    <a:pt x="28318" y="102221"/>
                    <a:pt x="12087" y="92896"/>
                  </a:cubicBezTo>
                  <a:cubicBezTo>
                    <a:pt x="3799" y="88407"/>
                    <a:pt x="0" y="82191"/>
                    <a:pt x="0" y="75975"/>
                  </a:cubicBezTo>
                  <a:lnTo>
                    <a:pt x="345" y="0"/>
                  </a:lnTo>
                  <a:cubicBezTo>
                    <a:pt x="345" y="6216"/>
                    <a:pt x="4489" y="12087"/>
                    <a:pt x="12432" y="16922"/>
                  </a:cubicBezTo>
                  <a:cubicBezTo>
                    <a:pt x="28663" y="26246"/>
                    <a:pt x="54563" y="26246"/>
                    <a:pt x="70795" y="16922"/>
                  </a:cubicBezTo>
                  <a:cubicBezTo>
                    <a:pt x="78737" y="12433"/>
                    <a:pt x="82881" y="6216"/>
                    <a:pt x="82881" y="345"/>
                  </a:cubicBezTo>
                  <a:close/>
                </a:path>
              </a:pathLst>
            </a:custGeom>
            <a:solidFill>
              <a:srgbClr val="4DC1EA"/>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08" name="Freeform: Shape 507">
              <a:extLst>
                <a:ext uri="{FF2B5EF4-FFF2-40B4-BE49-F238E27FC236}">
                  <a16:creationId xmlns:a16="http://schemas.microsoft.com/office/drawing/2014/main" id="{171C987E-A8BE-4DEB-A1B6-FBFEE7EE67EB}"/>
                </a:ext>
              </a:extLst>
            </p:cNvPr>
            <p:cNvSpPr/>
            <p:nvPr/>
          </p:nvSpPr>
          <p:spPr>
            <a:xfrm>
              <a:off x="5153435" y="4313837"/>
              <a:ext cx="82881" cy="31512"/>
            </a:xfrm>
            <a:custGeom>
              <a:avLst/>
              <a:gdLst>
                <a:gd name="connsiteX0" fmla="*/ 82881 w 82881"/>
                <a:gd name="connsiteY0" fmla="*/ 345 h 31512"/>
                <a:gd name="connsiteX1" fmla="*/ 82536 w 82881"/>
                <a:gd name="connsiteY1" fmla="*/ 7943 h 31512"/>
                <a:gd name="connsiteX2" fmla="*/ 70449 w 82881"/>
                <a:gd name="connsiteY2" fmla="*/ 24519 h 31512"/>
                <a:gd name="connsiteX3" fmla="*/ 12087 w 82881"/>
                <a:gd name="connsiteY3" fmla="*/ 24519 h 31512"/>
                <a:gd name="connsiteX4" fmla="*/ 0 w 82881"/>
                <a:gd name="connsiteY4" fmla="*/ 7598 h 31512"/>
                <a:gd name="connsiteX5" fmla="*/ 345 w 82881"/>
                <a:gd name="connsiteY5" fmla="*/ 0 h 31512"/>
                <a:gd name="connsiteX6" fmla="*/ 12432 w 82881"/>
                <a:gd name="connsiteY6" fmla="*/ 16922 h 31512"/>
                <a:gd name="connsiteX7" fmla="*/ 70795 w 82881"/>
                <a:gd name="connsiteY7" fmla="*/ 16922 h 31512"/>
                <a:gd name="connsiteX8" fmla="*/ 82881 w 82881"/>
                <a:gd name="connsiteY8" fmla="*/ 345 h 3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81" h="31512">
                  <a:moveTo>
                    <a:pt x="82881" y="345"/>
                  </a:moveTo>
                  <a:lnTo>
                    <a:pt x="82536" y="7943"/>
                  </a:lnTo>
                  <a:cubicBezTo>
                    <a:pt x="82536" y="13813"/>
                    <a:pt x="78392" y="20030"/>
                    <a:pt x="70449" y="24519"/>
                  </a:cubicBezTo>
                  <a:cubicBezTo>
                    <a:pt x="54563" y="33843"/>
                    <a:pt x="28318" y="33843"/>
                    <a:pt x="12087" y="24519"/>
                  </a:cubicBezTo>
                  <a:cubicBezTo>
                    <a:pt x="3799" y="20030"/>
                    <a:pt x="0" y="13813"/>
                    <a:pt x="0" y="7598"/>
                  </a:cubicBezTo>
                  <a:lnTo>
                    <a:pt x="345" y="0"/>
                  </a:lnTo>
                  <a:cubicBezTo>
                    <a:pt x="345" y="6216"/>
                    <a:pt x="4489" y="12087"/>
                    <a:pt x="12432" y="16922"/>
                  </a:cubicBezTo>
                  <a:cubicBezTo>
                    <a:pt x="28663" y="26246"/>
                    <a:pt x="54563" y="26246"/>
                    <a:pt x="70795" y="16922"/>
                  </a:cubicBezTo>
                  <a:cubicBezTo>
                    <a:pt x="78737" y="12087"/>
                    <a:pt x="82881" y="6216"/>
                    <a:pt x="82881" y="345"/>
                  </a:cubicBezTo>
                  <a:close/>
                </a:path>
              </a:pathLst>
            </a:custGeom>
            <a:solidFill>
              <a:srgbClr val="E5E5E5"/>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09" name="Freeform: Shape 508">
              <a:extLst>
                <a:ext uri="{FF2B5EF4-FFF2-40B4-BE49-F238E27FC236}">
                  <a16:creationId xmlns:a16="http://schemas.microsoft.com/office/drawing/2014/main" id="{21B4B2CB-E79C-4747-A62D-4CB389850B79}"/>
                </a:ext>
              </a:extLst>
            </p:cNvPr>
            <p:cNvSpPr/>
            <p:nvPr/>
          </p:nvSpPr>
          <p:spPr>
            <a:xfrm>
              <a:off x="5153995" y="4291994"/>
              <a:ext cx="82450" cy="47484"/>
            </a:xfrm>
            <a:custGeom>
              <a:avLst/>
              <a:gdLst>
                <a:gd name="connsiteX0" fmla="*/ 70234 w 82450"/>
                <a:gd name="connsiteY0" fmla="*/ 6993 h 47484"/>
                <a:gd name="connsiteX1" fmla="*/ 70579 w 82450"/>
                <a:gd name="connsiteY1" fmla="*/ 40491 h 47484"/>
                <a:gd name="connsiteX2" fmla="*/ 12217 w 82450"/>
                <a:gd name="connsiteY2" fmla="*/ 40491 h 47484"/>
                <a:gd name="connsiteX3" fmla="*/ 11872 w 82450"/>
                <a:gd name="connsiteY3" fmla="*/ 6993 h 47484"/>
                <a:gd name="connsiteX4" fmla="*/ 70234 w 82450"/>
                <a:gd name="connsiteY4" fmla="*/ 6993 h 47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50" h="47484">
                  <a:moveTo>
                    <a:pt x="70234" y="6993"/>
                  </a:moveTo>
                  <a:cubicBezTo>
                    <a:pt x="86465" y="16317"/>
                    <a:pt x="86465" y="31167"/>
                    <a:pt x="70579" y="40491"/>
                  </a:cubicBezTo>
                  <a:cubicBezTo>
                    <a:pt x="54694" y="49815"/>
                    <a:pt x="28448" y="49815"/>
                    <a:pt x="12217" y="40491"/>
                  </a:cubicBezTo>
                  <a:cubicBezTo>
                    <a:pt x="-4014" y="31167"/>
                    <a:pt x="-4014" y="16317"/>
                    <a:pt x="11872" y="6993"/>
                  </a:cubicBezTo>
                  <a:cubicBezTo>
                    <a:pt x="27757" y="-2331"/>
                    <a:pt x="54003" y="-2331"/>
                    <a:pt x="70234" y="6993"/>
                  </a:cubicBezTo>
                  <a:close/>
                </a:path>
              </a:pathLst>
            </a:custGeom>
            <a:solidFill>
              <a:srgbClr val="FFFFFF"/>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10" name="Freeform: Shape 509">
              <a:extLst>
                <a:ext uri="{FF2B5EF4-FFF2-40B4-BE49-F238E27FC236}">
                  <a16:creationId xmlns:a16="http://schemas.microsoft.com/office/drawing/2014/main" id="{6AF35DE6-3CED-400B-BA77-551641B01927}"/>
                </a:ext>
              </a:extLst>
            </p:cNvPr>
            <p:cNvSpPr/>
            <p:nvPr/>
          </p:nvSpPr>
          <p:spPr>
            <a:xfrm>
              <a:off x="5163449" y="4297606"/>
              <a:ext cx="63197" cy="35915"/>
            </a:xfrm>
            <a:custGeom>
              <a:avLst/>
              <a:gdLst>
                <a:gd name="connsiteX0" fmla="*/ 53873 w 63197"/>
                <a:gd name="connsiteY0" fmla="*/ 5180 h 35915"/>
                <a:gd name="connsiteX1" fmla="*/ 53873 w 63197"/>
                <a:gd name="connsiteY1" fmla="*/ 30735 h 35915"/>
                <a:gd name="connsiteX2" fmla="*/ 9324 w 63197"/>
                <a:gd name="connsiteY2" fmla="*/ 30735 h 35915"/>
                <a:gd name="connsiteX3" fmla="*/ 9324 w 63197"/>
                <a:gd name="connsiteY3" fmla="*/ 5180 h 35915"/>
                <a:gd name="connsiteX4" fmla="*/ 53873 w 63197"/>
                <a:gd name="connsiteY4" fmla="*/ 5180 h 3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97" h="35915">
                  <a:moveTo>
                    <a:pt x="53873" y="5180"/>
                  </a:moveTo>
                  <a:cubicBezTo>
                    <a:pt x="66305" y="12087"/>
                    <a:pt x="66305" y="23483"/>
                    <a:pt x="53873" y="30735"/>
                  </a:cubicBezTo>
                  <a:cubicBezTo>
                    <a:pt x="41441" y="37642"/>
                    <a:pt x="21757" y="37642"/>
                    <a:pt x="9324" y="30735"/>
                  </a:cubicBezTo>
                  <a:cubicBezTo>
                    <a:pt x="-3108" y="23828"/>
                    <a:pt x="-3108" y="12432"/>
                    <a:pt x="9324" y="5180"/>
                  </a:cubicBezTo>
                  <a:cubicBezTo>
                    <a:pt x="21411" y="-1727"/>
                    <a:pt x="41441" y="-1727"/>
                    <a:pt x="53873" y="5180"/>
                  </a:cubicBezTo>
                  <a:close/>
                </a:path>
              </a:pathLst>
            </a:custGeom>
            <a:solidFill>
              <a:srgbClr val="E5E5E5"/>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11" name="Freeform: Shape 510">
              <a:extLst>
                <a:ext uri="{FF2B5EF4-FFF2-40B4-BE49-F238E27FC236}">
                  <a16:creationId xmlns:a16="http://schemas.microsoft.com/office/drawing/2014/main" id="{3FF222A3-74B8-4C1B-961E-4BADFA5C6713}"/>
                </a:ext>
              </a:extLst>
            </p:cNvPr>
            <p:cNvSpPr/>
            <p:nvPr/>
          </p:nvSpPr>
          <p:spPr>
            <a:xfrm>
              <a:off x="5163599" y="4297606"/>
              <a:ext cx="62896" cy="19684"/>
            </a:xfrm>
            <a:custGeom>
              <a:avLst/>
              <a:gdLst>
                <a:gd name="connsiteX0" fmla="*/ 9174 w 62896"/>
                <a:gd name="connsiteY0" fmla="*/ 8633 h 19684"/>
                <a:gd name="connsiteX1" fmla="*/ 53723 w 62896"/>
                <a:gd name="connsiteY1" fmla="*/ 8633 h 19684"/>
                <a:gd name="connsiteX2" fmla="*/ 62702 w 62896"/>
                <a:gd name="connsiteY2" fmla="*/ 19684 h 19684"/>
                <a:gd name="connsiteX3" fmla="*/ 53723 w 62896"/>
                <a:gd name="connsiteY3" fmla="*/ 5180 h 19684"/>
                <a:gd name="connsiteX4" fmla="*/ 9174 w 62896"/>
                <a:gd name="connsiteY4" fmla="*/ 5180 h 19684"/>
                <a:gd name="connsiteX5" fmla="*/ 195 w 62896"/>
                <a:gd name="connsiteY5" fmla="*/ 19684 h 19684"/>
                <a:gd name="connsiteX6" fmla="*/ 9174 w 62896"/>
                <a:gd name="connsiteY6" fmla="*/ 8633 h 1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96" h="19684">
                  <a:moveTo>
                    <a:pt x="9174" y="8633"/>
                  </a:moveTo>
                  <a:cubicBezTo>
                    <a:pt x="21261" y="1727"/>
                    <a:pt x="41290" y="1727"/>
                    <a:pt x="53723" y="8633"/>
                  </a:cubicBezTo>
                  <a:cubicBezTo>
                    <a:pt x="59248" y="11741"/>
                    <a:pt x="62356" y="15540"/>
                    <a:pt x="62702" y="19684"/>
                  </a:cubicBezTo>
                  <a:cubicBezTo>
                    <a:pt x="63738" y="14504"/>
                    <a:pt x="60630" y="8979"/>
                    <a:pt x="53723" y="5180"/>
                  </a:cubicBezTo>
                  <a:cubicBezTo>
                    <a:pt x="41290" y="-1727"/>
                    <a:pt x="21606" y="-1727"/>
                    <a:pt x="9174" y="5180"/>
                  </a:cubicBezTo>
                  <a:cubicBezTo>
                    <a:pt x="2267" y="8979"/>
                    <a:pt x="-841" y="14504"/>
                    <a:pt x="195" y="19684"/>
                  </a:cubicBezTo>
                  <a:cubicBezTo>
                    <a:pt x="886" y="15540"/>
                    <a:pt x="3648" y="11741"/>
                    <a:pt x="9174" y="8633"/>
                  </a:cubicBezTo>
                  <a:close/>
                </a:path>
              </a:pathLst>
            </a:custGeom>
            <a:solidFill>
              <a:srgbClr val="CECECE"/>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12" name="Freeform: Shape 511">
              <a:extLst>
                <a:ext uri="{FF2B5EF4-FFF2-40B4-BE49-F238E27FC236}">
                  <a16:creationId xmlns:a16="http://schemas.microsoft.com/office/drawing/2014/main" id="{B8122799-7481-447B-8CCA-E804F6A0BD04}"/>
                </a:ext>
              </a:extLst>
            </p:cNvPr>
            <p:cNvSpPr/>
            <p:nvPr/>
          </p:nvSpPr>
          <p:spPr>
            <a:xfrm>
              <a:off x="5153780" y="4355968"/>
              <a:ext cx="82191" cy="23483"/>
            </a:xfrm>
            <a:custGeom>
              <a:avLst/>
              <a:gdLst>
                <a:gd name="connsiteX0" fmla="*/ 70449 w 82191"/>
                <a:gd name="connsiteY0" fmla="*/ 14505 h 23483"/>
                <a:gd name="connsiteX1" fmla="*/ 11742 w 82191"/>
                <a:gd name="connsiteY1" fmla="*/ 14505 h 23483"/>
                <a:gd name="connsiteX2" fmla="*/ 0 w 82191"/>
                <a:gd name="connsiteY2" fmla="*/ 345 h 23483"/>
                <a:gd name="connsiteX3" fmla="*/ 0 w 82191"/>
                <a:gd name="connsiteY3" fmla="*/ 0 h 23483"/>
                <a:gd name="connsiteX4" fmla="*/ 0 w 82191"/>
                <a:gd name="connsiteY4" fmla="*/ 5180 h 23483"/>
                <a:gd name="connsiteX5" fmla="*/ 11051 w 82191"/>
                <a:gd name="connsiteY5" fmla="*/ 16231 h 23483"/>
                <a:gd name="connsiteX6" fmla="*/ 41096 w 82191"/>
                <a:gd name="connsiteY6" fmla="*/ 23483 h 23483"/>
                <a:gd name="connsiteX7" fmla="*/ 71140 w 82191"/>
                <a:gd name="connsiteY7" fmla="*/ 16231 h 23483"/>
                <a:gd name="connsiteX8" fmla="*/ 82191 w 82191"/>
                <a:gd name="connsiteY8" fmla="*/ 5526 h 23483"/>
                <a:gd name="connsiteX9" fmla="*/ 82191 w 82191"/>
                <a:gd name="connsiteY9" fmla="*/ 2072 h 23483"/>
                <a:gd name="connsiteX10" fmla="*/ 70449 w 82191"/>
                <a:gd name="connsiteY10" fmla="*/ 14505 h 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191" h="23483">
                  <a:moveTo>
                    <a:pt x="70449" y="14505"/>
                  </a:moveTo>
                  <a:cubicBezTo>
                    <a:pt x="54218" y="23829"/>
                    <a:pt x="27973" y="23829"/>
                    <a:pt x="11742" y="14505"/>
                  </a:cubicBezTo>
                  <a:cubicBezTo>
                    <a:pt x="4490" y="10360"/>
                    <a:pt x="345" y="5871"/>
                    <a:pt x="0" y="345"/>
                  </a:cubicBezTo>
                  <a:cubicBezTo>
                    <a:pt x="0" y="0"/>
                    <a:pt x="0" y="0"/>
                    <a:pt x="0" y="0"/>
                  </a:cubicBezTo>
                  <a:lnTo>
                    <a:pt x="0" y="5180"/>
                  </a:lnTo>
                  <a:cubicBezTo>
                    <a:pt x="2072" y="9324"/>
                    <a:pt x="5525" y="13123"/>
                    <a:pt x="11051" y="16231"/>
                  </a:cubicBezTo>
                  <a:cubicBezTo>
                    <a:pt x="19339" y="21066"/>
                    <a:pt x="30390" y="23483"/>
                    <a:pt x="41096" y="23483"/>
                  </a:cubicBezTo>
                  <a:cubicBezTo>
                    <a:pt x="52146" y="23483"/>
                    <a:pt x="62852" y="21066"/>
                    <a:pt x="71140" y="16231"/>
                  </a:cubicBezTo>
                  <a:cubicBezTo>
                    <a:pt x="76320" y="13468"/>
                    <a:pt x="80119" y="9324"/>
                    <a:pt x="82191" y="5526"/>
                  </a:cubicBezTo>
                  <a:lnTo>
                    <a:pt x="82191" y="2072"/>
                  </a:lnTo>
                  <a:cubicBezTo>
                    <a:pt x="81155" y="5526"/>
                    <a:pt x="77356" y="10360"/>
                    <a:pt x="70449" y="14505"/>
                  </a:cubicBezTo>
                  <a:close/>
                </a:path>
              </a:pathLst>
            </a:custGeom>
            <a:solidFill>
              <a:srgbClr val="FFFFFF"/>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13" name="Freeform: Shape 512">
              <a:extLst>
                <a:ext uri="{FF2B5EF4-FFF2-40B4-BE49-F238E27FC236}">
                  <a16:creationId xmlns:a16="http://schemas.microsoft.com/office/drawing/2014/main" id="{FEE1AE22-43E3-40EF-8DB9-3ED9417DF556}"/>
                </a:ext>
              </a:extLst>
            </p:cNvPr>
            <p:cNvSpPr/>
            <p:nvPr/>
          </p:nvSpPr>
          <p:spPr>
            <a:xfrm>
              <a:off x="5153780" y="4376343"/>
              <a:ext cx="82191" cy="22447"/>
            </a:xfrm>
            <a:custGeom>
              <a:avLst/>
              <a:gdLst>
                <a:gd name="connsiteX0" fmla="*/ 70449 w 82191"/>
                <a:gd name="connsiteY0" fmla="*/ 13814 h 22447"/>
                <a:gd name="connsiteX1" fmla="*/ 11742 w 82191"/>
                <a:gd name="connsiteY1" fmla="*/ 13814 h 22447"/>
                <a:gd name="connsiteX2" fmla="*/ 0 w 82191"/>
                <a:gd name="connsiteY2" fmla="*/ 691 h 22447"/>
                <a:gd name="connsiteX3" fmla="*/ 0 w 82191"/>
                <a:gd name="connsiteY3" fmla="*/ 0 h 22447"/>
                <a:gd name="connsiteX4" fmla="*/ 0 w 82191"/>
                <a:gd name="connsiteY4" fmla="*/ 4144 h 22447"/>
                <a:gd name="connsiteX5" fmla="*/ 11051 w 82191"/>
                <a:gd name="connsiteY5" fmla="*/ 15195 h 22447"/>
                <a:gd name="connsiteX6" fmla="*/ 41096 w 82191"/>
                <a:gd name="connsiteY6" fmla="*/ 22447 h 22447"/>
                <a:gd name="connsiteX7" fmla="*/ 71140 w 82191"/>
                <a:gd name="connsiteY7" fmla="*/ 15195 h 22447"/>
                <a:gd name="connsiteX8" fmla="*/ 82191 w 82191"/>
                <a:gd name="connsiteY8" fmla="*/ 4490 h 22447"/>
                <a:gd name="connsiteX9" fmla="*/ 82191 w 82191"/>
                <a:gd name="connsiteY9" fmla="*/ 691 h 22447"/>
                <a:gd name="connsiteX10" fmla="*/ 80119 w 82191"/>
                <a:gd name="connsiteY10" fmla="*/ 4490 h 22447"/>
                <a:gd name="connsiteX11" fmla="*/ 70449 w 82191"/>
                <a:gd name="connsiteY11" fmla="*/ 13814 h 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191" h="22447">
                  <a:moveTo>
                    <a:pt x="70449" y="13814"/>
                  </a:moveTo>
                  <a:cubicBezTo>
                    <a:pt x="54218" y="23138"/>
                    <a:pt x="27973" y="23138"/>
                    <a:pt x="11742" y="13814"/>
                  </a:cubicBezTo>
                  <a:cubicBezTo>
                    <a:pt x="5525" y="10360"/>
                    <a:pt x="1036" y="5525"/>
                    <a:pt x="0" y="691"/>
                  </a:cubicBezTo>
                  <a:cubicBezTo>
                    <a:pt x="0" y="345"/>
                    <a:pt x="0" y="0"/>
                    <a:pt x="0" y="0"/>
                  </a:cubicBezTo>
                  <a:cubicBezTo>
                    <a:pt x="0" y="691"/>
                    <a:pt x="0" y="4144"/>
                    <a:pt x="0" y="4144"/>
                  </a:cubicBezTo>
                  <a:cubicBezTo>
                    <a:pt x="2072" y="8288"/>
                    <a:pt x="5871" y="12087"/>
                    <a:pt x="11051" y="15195"/>
                  </a:cubicBezTo>
                  <a:cubicBezTo>
                    <a:pt x="19339" y="20030"/>
                    <a:pt x="30390" y="22447"/>
                    <a:pt x="41096" y="22447"/>
                  </a:cubicBezTo>
                  <a:cubicBezTo>
                    <a:pt x="52146" y="22447"/>
                    <a:pt x="62852" y="20030"/>
                    <a:pt x="71140" y="15195"/>
                  </a:cubicBezTo>
                  <a:cubicBezTo>
                    <a:pt x="76320" y="12433"/>
                    <a:pt x="79774" y="8634"/>
                    <a:pt x="82191" y="4490"/>
                  </a:cubicBezTo>
                  <a:lnTo>
                    <a:pt x="82191" y="691"/>
                  </a:lnTo>
                  <a:cubicBezTo>
                    <a:pt x="81500" y="2418"/>
                    <a:pt x="81155" y="3108"/>
                    <a:pt x="80119" y="4490"/>
                  </a:cubicBezTo>
                  <a:cubicBezTo>
                    <a:pt x="79083" y="6907"/>
                    <a:pt x="75284" y="11051"/>
                    <a:pt x="70449" y="13814"/>
                  </a:cubicBezTo>
                  <a:close/>
                </a:path>
              </a:pathLst>
            </a:custGeom>
            <a:solidFill>
              <a:srgbClr val="FFFFFF"/>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sp>
          <p:nvSpPr>
            <p:cNvPr id="514" name="Freeform: Shape 513">
              <a:extLst>
                <a:ext uri="{FF2B5EF4-FFF2-40B4-BE49-F238E27FC236}">
                  <a16:creationId xmlns:a16="http://schemas.microsoft.com/office/drawing/2014/main" id="{02A0E4AB-CDC4-47D0-9DBA-8F7CD4CA0C1D}"/>
                </a:ext>
              </a:extLst>
            </p:cNvPr>
            <p:cNvSpPr/>
            <p:nvPr/>
          </p:nvSpPr>
          <p:spPr>
            <a:xfrm>
              <a:off x="5153435" y="4335885"/>
              <a:ext cx="82881" cy="23191"/>
            </a:xfrm>
            <a:custGeom>
              <a:avLst/>
              <a:gdLst>
                <a:gd name="connsiteX0" fmla="*/ 11396 w 82881"/>
                <a:gd name="connsiteY0" fmla="*/ 15939 h 23191"/>
                <a:gd name="connsiteX1" fmla="*/ 41786 w 82881"/>
                <a:gd name="connsiteY1" fmla="*/ 23192 h 23191"/>
                <a:gd name="connsiteX2" fmla="*/ 72176 w 82881"/>
                <a:gd name="connsiteY2" fmla="*/ 15939 h 23191"/>
                <a:gd name="connsiteX3" fmla="*/ 82881 w 82881"/>
                <a:gd name="connsiteY3" fmla="*/ 5924 h 23191"/>
                <a:gd name="connsiteX4" fmla="*/ 82881 w 82881"/>
                <a:gd name="connsiteY4" fmla="*/ 2126 h 23191"/>
                <a:gd name="connsiteX5" fmla="*/ 71140 w 82881"/>
                <a:gd name="connsiteY5" fmla="*/ 14558 h 23191"/>
                <a:gd name="connsiteX6" fmla="*/ 12087 w 82881"/>
                <a:gd name="connsiteY6" fmla="*/ 14558 h 23191"/>
                <a:gd name="connsiteX7" fmla="*/ 0 w 82881"/>
                <a:gd name="connsiteY7" fmla="*/ 54 h 23191"/>
                <a:gd name="connsiteX8" fmla="*/ 0 w 82881"/>
                <a:gd name="connsiteY8" fmla="*/ 5579 h 23191"/>
                <a:gd name="connsiteX9" fmla="*/ 11396 w 82881"/>
                <a:gd name="connsiteY9" fmla="*/ 15939 h 2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81" h="23191">
                  <a:moveTo>
                    <a:pt x="11396" y="15939"/>
                  </a:moveTo>
                  <a:cubicBezTo>
                    <a:pt x="19684" y="20774"/>
                    <a:pt x="30735" y="23192"/>
                    <a:pt x="41786" y="23192"/>
                  </a:cubicBezTo>
                  <a:cubicBezTo>
                    <a:pt x="52837" y="23192"/>
                    <a:pt x="63888" y="20774"/>
                    <a:pt x="72176" y="15939"/>
                  </a:cubicBezTo>
                  <a:cubicBezTo>
                    <a:pt x="77011" y="13177"/>
                    <a:pt x="80809" y="9723"/>
                    <a:pt x="82881" y="5924"/>
                  </a:cubicBezTo>
                  <a:lnTo>
                    <a:pt x="82881" y="2126"/>
                  </a:lnTo>
                  <a:cubicBezTo>
                    <a:pt x="81500" y="6615"/>
                    <a:pt x="77356" y="11104"/>
                    <a:pt x="71140" y="14558"/>
                  </a:cubicBezTo>
                  <a:cubicBezTo>
                    <a:pt x="54909" y="23882"/>
                    <a:pt x="28318" y="23882"/>
                    <a:pt x="12087" y="14558"/>
                  </a:cubicBezTo>
                  <a:cubicBezTo>
                    <a:pt x="5180" y="10414"/>
                    <a:pt x="1036" y="5579"/>
                    <a:pt x="0" y="54"/>
                  </a:cubicBezTo>
                  <a:cubicBezTo>
                    <a:pt x="0" y="-637"/>
                    <a:pt x="0" y="5579"/>
                    <a:pt x="0" y="5579"/>
                  </a:cubicBezTo>
                  <a:cubicBezTo>
                    <a:pt x="2417" y="9723"/>
                    <a:pt x="5871" y="13177"/>
                    <a:pt x="11396" y="15939"/>
                  </a:cubicBezTo>
                  <a:close/>
                </a:path>
              </a:pathLst>
            </a:custGeom>
            <a:solidFill>
              <a:srgbClr val="FFFFFF"/>
            </a:solidFill>
            <a:ln w="39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5" name="Rectangle 34">
            <a:extLst>
              <a:ext uri="{FF2B5EF4-FFF2-40B4-BE49-F238E27FC236}">
                <a16:creationId xmlns:a16="http://schemas.microsoft.com/office/drawing/2014/main" id="{BFFF3C9F-CDE9-4FC5-9568-9F642885E9BD}"/>
              </a:ext>
            </a:extLst>
          </p:cNvPr>
          <p:cNvSpPr/>
          <p:nvPr/>
        </p:nvSpPr>
        <p:spPr bwMode="auto">
          <a:xfrm>
            <a:off x="7718198" y="4892676"/>
            <a:ext cx="1791100" cy="374994"/>
          </a:xfrm>
          <a:prstGeom prst="rect">
            <a:avLst/>
          </a:prstGeom>
          <a:solidFill>
            <a:srgbClr val="EBFAFF"/>
          </a:solidFill>
          <a:ln w="6350" cap="flat" cmpd="sng" algn="ctr">
            <a:solidFill>
              <a:srgbClr val="00B0F0"/>
            </a:solidFill>
            <a:prstDash val="dash"/>
            <a:headEnd type="none" w="med" len="med"/>
            <a:tailEnd type="none" w="med" len="med"/>
          </a:ln>
          <a:effectLst/>
        </p:spPr>
        <p:txBody>
          <a:bodyPr rot="0" spcFirstLastPara="0" vertOverflow="overflow" horzOverflow="overflow" vert="horz" wrap="square" lIns="158406" tIns="126725" rIns="158406" bIns="126725" numCol="1" spcCol="0" rtlCol="0" fromWordArt="0" anchor="t"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endParaRPr kumimoji="0" lang="en-CA" sz="1732" b="0" i="0" u="none" strike="noStrike" kern="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44" name="Rectangle 43">
            <a:extLst>
              <a:ext uri="{FF2B5EF4-FFF2-40B4-BE49-F238E27FC236}">
                <a16:creationId xmlns:a16="http://schemas.microsoft.com/office/drawing/2014/main" id="{93E685AC-24BE-46A6-85AB-FBD0FDAD7F0A}"/>
              </a:ext>
            </a:extLst>
          </p:cNvPr>
          <p:cNvSpPr/>
          <p:nvPr/>
        </p:nvSpPr>
        <p:spPr bwMode="auto">
          <a:xfrm>
            <a:off x="8387699" y="4956046"/>
            <a:ext cx="995748"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l" defTabSz="807757"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Contoso HR</a:t>
            </a:r>
            <a:br>
              <a:rPr kumimoji="0" lang="en-US" sz="8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br>
            <a:r>
              <a:rPr kumimoji="0" lang="en-US" sz="8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dataset</a:t>
            </a:r>
          </a:p>
        </p:txBody>
      </p:sp>
      <p:pic>
        <p:nvPicPr>
          <p:cNvPr id="47" name="Graphic 46">
            <a:extLst>
              <a:ext uri="{FF2B5EF4-FFF2-40B4-BE49-F238E27FC236}">
                <a16:creationId xmlns:a16="http://schemas.microsoft.com/office/drawing/2014/main" id="{B3C92BCF-7FF8-44F7-80CE-2FF5E5FDBE8E}"/>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187668" y="4925276"/>
            <a:ext cx="285640" cy="285640"/>
          </a:xfrm>
          <a:prstGeom prst="rect">
            <a:avLst/>
          </a:prstGeom>
        </p:spPr>
      </p:pic>
      <p:sp>
        <p:nvSpPr>
          <p:cNvPr id="50" name="Rectangle 49">
            <a:extLst>
              <a:ext uri="{FF2B5EF4-FFF2-40B4-BE49-F238E27FC236}">
                <a16:creationId xmlns:a16="http://schemas.microsoft.com/office/drawing/2014/main" id="{26A121F1-A685-45C6-AC33-A5494C3E9925}"/>
              </a:ext>
            </a:extLst>
          </p:cNvPr>
          <p:cNvSpPr/>
          <p:nvPr/>
        </p:nvSpPr>
        <p:spPr>
          <a:xfrm>
            <a:off x="4655845" y="4043861"/>
            <a:ext cx="102712" cy="193899"/>
          </a:xfrm>
          <a:prstGeom prst="rect">
            <a:avLst/>
          </a:prstGeom>
        </p:spPr>
        <p:txBody>
          <a:bodyPr wrap="square" lIns="0" tIns="0" rIns="0" bIns="0" anchor="b" anchorCtr="0">
            <a:spAutoFit/>
          </a:bodyPr>
          <a:lstStyle/>
          <a:p>
            <a:pPr marL="0" marR="0" lvl="0" indent="-399944" algn="ctr" defTabSz="799917" rtl="0" eaLnBrk="1" fontAlgn="base"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Semibold"/>
                <a:ea typeface="+mn-ea"/>
                <a:cs typeface="+mn-cs"/>
              </a:rPr>
              <a:t>1</a:t>
            </a:r>
          </a:p>
        </p:txBody>
      </p:sp>
      <p:sp>
        <p:nvSpPr>
          <p:cNvPr id="523" name="Rectangle 522">
            <a:extLst>
              <a:ext uri="{FF2B5EF4-FFF2-40B4-BE49-F238E27FC236}">
                <a16:creationId xmlns:a16="http://schemas.microsoft.com/office/drawing/2014/main" id="{18FE4458-9874-49F8-BDA0-3B275971A5D5}"/>
              </a:ext>
            </a:extLst>
          </p:cNvPr>
          <p:cNvSpPr/>
          <p:nvPr/>
        </p:nvSpPr>
        <p:spPr>
          <a:xfrm>
            <a:off x="7351173" y="4033565"/>
            <a:ext cx="102712" cy="193899"/>
          </a:xfrm>
          <a:prstGeom prst="rect">
            <a:avLst/>
          </a:prstGeom>
        </p:spPr>
        <p:txBody>
          <a:bodyPr wrap="square" lIns="0" tIns="0" rIns="0" bIns="0" anchor="b" anchorCtr="0">
            <a:spAutoFit/>
          </a:bodyPr>
          <a:lstStyle/>
          <a:p>
            <a:pPr marL="0" marR="0" lvl="0" indent="-399944" algn="ctr" defTabSz="799917" rtl="0" eaLnBrk="1" fontAlgn="base"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Semibold"/>
                <a:ea typeface="+mn-ea"/>
                <a:cs typeface="+mn-cs"/>
              </a:rPr>
              <a:t>2</a:t>
            </a:r>
          </a:p>
        </p:txBody>
      </p:sp>
      <p:pic>
        <p:nvPicPr>
          <p:cNvPr id="2" name="Picture 1">
            <a:extLst>
              <a:ext uri="{FF2B5EF4-FFF2-40B4-BE49-F238E27FC236}">
                <a16:creationId xmlns:a16="http://schemas.microsoft.com/office/drawing/2014/main" id="{77D32DE2-0EAC-9BB0-7104-CA6EB3CD0BC4}"/>
              </a:ext>
            </a:extLst>
          </p:cNvPr>
          <p:cNvPicPr>
            <a:picLocks noChangeAspect="1"/>
          </p:cNvPicPr>
          <p:nvPr/>
        </p:nvPicPr>
        <p:blipFill>
          <a:blip r:embed="rId33"/>
          <a:stretch>
            <a:fillRect/>
          </a:stretch>
        </p:blipFill>
        <p:spPr>
          <a:xfrm>
            <a:off x="249305" y="5743360"/>
            <a:ext cx="1914387" cy="1034482"/>
          </a:xfrm>
          <a:prstGeom prst="rect">
            <a:avLst/>
          </a:prstGeom>
        </p:spPr>
      </p:pic>
      <p:pic>
        <p:nvPicPr>
          <p:cNvPr id="10555" name="Picture 10554">
            <a:extLst>
              <a:ext uri="{FF2B5EF4-FFF2-40B4-BE49-F238E27FC236}">
                <a16:creationId xmlns:a16="http://schemas.microsoft.com/office/drawing/2014/main" id="{43CD1A34-12B4-6D67-2D91-06929B6290D6}"/>
              </a:ext>
            </a:extLst>
          </p:cNvPr>
          <p:cNvPicPr>
            <a:picLocks noChangeAspect="1"/>
          </p:cNvPicPr>
          <p:nvPr/>
        </p:nvPicPr>
        <p:blipFill>
          <a:blip r:embed="rId34"/>
          <a:stretch>
            <a:fillRect/>
          </a:stretch>
        </p:blipFill>
        <p:spPr>
          <a:xfrm>
            <a:off x="4562908" y="4068883"/>
            <a:ext cx="323850" cy="333375"/>
          </a:xfrm>
          <a:prstGeom prst="rect">
            <a:avLst/>
          </a:prstGeom>
        </p:spPr>
      </p:pic>
      <p:pic>
        <p:nvPicPr>
          <p:cNvPr id="7" name="Picture 6">
            <a:extLst>
              <a:ext uri="{FF2B5EF4-FFF2-40B4-BE49-F238E27FC236}">
                <a16:creationId xmlns:a16="http://schemas.microsoft.com/office/drawing/2014/main" id="{58F346CB-D2E3-56DF-DA17-0C3739B99E6E}"/>
              </a:ext>
            </a:extLst>
          </p:cNvPr>
          <p:cNvPicPr>
            <a:picLocks noChangeAspect="1"/>
          </p:cNvPicPr>
          <p:nvPr/>
        </p:nvPicPr>
        <p:blipFill>
          <a:blip r:embed="rId35"/>
          <a:stretch>
            <a:fillRect/>
          </a:stretch>
        </p:blipFill>
        <p:spPr>
          <a:xfrm>
            <a:off x="7239153" y="4110506"/>
            <a:ext cx="323850" cy="333375"/>
          </a:xfrm>
          <a:prstGeom prst="rect">
            <a:avLst/>
          </a:prstGeom>
        </p:spPr>
      </p:pic>
      <p:sp>
        <p:nvSpPr>
          <p:cNvPr id="22" name="Rectangle 21">
            <a:extLst>
              <a:ext uri="{FF2B5EF4-FFF2-40B4-BE49-F238E27FC236}">
                <a16:creationId xmlns:a16="http://schemas.microsoft.com/office/drawing/2014/main" id="{3ACFAC75-74A6-5585-32A8-B805776A5AE2}"/>
              </a:ext>
            </a:extLst>
          </p:cNvPr>
          <p:cNvSpPr/>
          <p:nvPr/>
        </p:nvSpPr>
        <p:spPr bwMode="auto">
          <a:xfrm>
            <a:off x="8022951" y="954605"/>
            <a:ext cx="11190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Key vault</a:t>
            </a:r>
          </a:p>
        </p:txBody>
      </p:sp>
      <p:sp>
        <p:nvSpPr>
          <p:cNvPr id="469" name="Rectangle 468">
            <a:extLst>
              <a:ext uri="{FF2B5EF4-FFF2-40B4-BE49-F238E27FC236}">
                <a16:creationId xmlns:a16="http://schemas.microsoft.com/office/drawing/2014/main" id="{2126A818-874E-F5D2-42D6-A6C4CE56B4BB}"/>
              </a:ext>
            </a:extLst>
          </p:cNvPr>
          <p:cNvSpPr/>
          <p:nvPr/>
        </p:nvSpPr>
        <p:spPr bwMode="auto">
          <a:xfrm>
            <a:off x="7778604" y="3090684"/>
            <a:ext cx="1637022" cy="1904659"/>
          </a:xfrm>
          <a:prstGeom prst="rect">
            <a:avLst/>
          </a:prstGeom>
          <a:solidFill>
            <a:srgbClr val="50E6FF">
              <a:alpha val="5000"/>
            </a:srgbClr>
          </a:solidFill>
          <a:ln w="3175">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70" name="Rectangle 469">
            <a:extLst>
              <a:ext uri="{FF2B5EF4-FFF2-40B4-BE49-F238E27FC236}">
                <a16:creationId xmlns:a16="http://schemas.microsoft.com/office/drawing/2014/main" id="{A6AFEB34-763B-3526-BDD6-44C65F66AA14}"/>
              </a:ext>
            </a:extLst>
          </p:cNvPr>
          <p:cNvSpPr/>
          <p:nvPr/>
        </p:nvSpPr>
        <p:spPr bwMode="auto">
          <a:xfrm>
            <a:off x="8046791" y="3110719"/>
            <a:ext cx="11190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Azure SQL</a:t>
            </a:r>
          </a:p>
        </p:txBody>
      </p:sp>
      <p:cxnSp>
        <p:nvCxnSpPr>
          <p:cNvPr id="474" name="Straight Connector 473">
            <a:extLst>
              <a:ext uri="{FF2B5EF4-FFF2-40B4-BE49-F238E27FC236}">
                <a16:creationId xmlns:a16="http://schemas.microsoft.com/office/drawing/2014/main" id="{B374A25C-4D01-860D-066A-DDA83BCD0EC8}"/>
              </a:ext>
            </a:extLst>
          </p:cNvPr>
          <p:cNvCxnSpPr>
            <a:cxnSpLocks/>
          </p:cNvCxnSpPr>
          <p:nvPr/>
        </p:nvCxnSpPr>
        <p:spPr>
          <a:xfrm>
            <a:off x="7780248" y="3091096"/>
            <a:ext cx="1650652" cy="0"/>
          </a:xfrm>
          <a:prstGeom prst="line">
            <a:avLst/>
          </a:prstGeom>
          <a:ln w="6350">
            <a:solidFill>
              <a:schemeClr val="tx1">
                <a:alpha val="2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75" name="Rectangle 474">
            <a:extLst>
              <a:ext uri="{FF2B5EF4-FFF2-40B4-BE49-F238E27FC236}">
                <a16:creationId xmlns:a16="http://schemas.microsoft.com/office/drawing/2014/main" id="{39A4C24C-9339-001D-87EE-54A797C783AD}"/>
              </a:ext>
            </a:extLst>
          </p:cNvPr>
          <p:cNvSpPr/>
          <p:nvPr/>
        </p:nvSpPr>
        <p:spPr bwMode="auto">
          <a:xfrm>
            <a:off x="7991532" y="4139081"/>
            <a:ext cx="1235331" cy="716732"/>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476" name="Rectangle 475">
            <a:extLst>
              <a:ext uri="{FF2B5EF4-FFF2-40B4-BE49-F238E27FC236}">
                <a16:creationId xmlns:a16="http://schemas.microsoft.com/office/drawing/2014/main" id="{7705828E-E39E-2D15-B94A-4BA463842572}"/>
              </a:ext>
            </a:extLst>
          </p:cNvPr>
          <p:cNvSpPr/>
          <p:nvPr/>
        </p:nvSpPr>
        <p:spPr bwMode="auto">
          <a:xfrm>
            <a:off x="7868133" y="4400885"/>
            <a:ext cx="8934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Plaintext</a:t>
            </a:r>
          </a:p>
        </p:txBody>
      </p:sp>
      <p:pic>
        <p:nvPicPr>
          <p:cNvPr id="477" name="Graphic 476">
            <a:extLst>
              <a:ext uri="{FF2B5EF4-FFF2-40B4-BE49-F238E27FC236}">
                <a16:creationId xmlns:a16="http://schemas.microsoft.com/office/drawing/2014/main" id="{F39603A5-4E28-C472-25D6-3702AA1FFB21}"/>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205784" y="4203073"/>
            <a:ext cx="202775" cy="248686"/>
          </a:xfrm>
          <a:prstGeom prst="rect">
            <a:avLst/>
          </a:prstGeom>
        </p:spPr>
      </p:pic>
      <p:grpSp>
        <p:nvGrpSpPr>
          <p:cNvPr id="478" name="Group 477">
            <a:extLst>
              <a:ext uri="{FF2B5EF4-FFF2-40B4-BE49-F238E27FC236}">
                <a16:creationId xmlns:a16="http://schemas.microsoft.com/office/drawing/2014/main" id="{E98D0AA0-70AF-02EF-37F6-A1E1B1BBF235}"/>
              </a:ext>
            </a:extLst>
          </p:cNvPr>
          <p:cNvGrpSpPr/>
          <p:nvPr/>
        </p:nvGrpSpPr>
        <p:grpSpPr>
          <a:xfrm>
            <a:off x="8788925" y="4189665"/>
            <a:ext cx="248474" cy="235660"/>
            <a:chOff x="5663438" y="2517518"/>
            <a:chExt cx="572075" cy="542571"/>
          </a:xfrm>
        </p:grpSpPr>
        <p:sp>
          <p:nvSpPr>
            <p:cNvPr id="479" name="Graphic 8199">
              <a:extLst>
                <a:ext uri="{FF2B5EF4-FFF2-40B4-BE49-F238E27FC236}">
                  <a16:creationId xmlns:a16="http://schemas.microsoft.com/office/drawing/2014/main" id="{7C432900-CE06-5A4A-CBCB-1F0C57ABFD19}"/>
                </a:ext>
              </a:extLst>
            </p:cNvPr>
            <p:cNvSpPr/>
            <p:nvPr/>
          </p:nvSpPr>
          <p:spPr>
            <a:xfrm>
              <a:off x="5663438" y="2852782"/>
              <a:ext cx="11180" cy="55903"/>
            </a:xfrm>
            <a:custGeom>
              <a:avLst/>
              <a:gdLst>
                <a:gd name="connsiteX0" fmla="*/ 0 w 11180"/>
                <a:gd name="connsiteY0" fmla="*/ 40374 h 55903"/>
                <a:gd name="connsiteX1" fmla="*/ 0 w 11180"/>
                <a:gd name="connsiteY1" fmla="*/ 0 h 55903"/>
                <a:gd name="connsiteX2" fmla="*/ 11181 w 11180"/>
                <a:gd name="connsiteY2" fmla="*/ 15529 h 55903"/>
                <a:gd name="connsiteX3" fmla="*/ 11181 w 11180"/>
                <a:gd name="connsiteY3" fmla="*/ 55903 h 55903"/>
                <a:gd name="connsiteX4" fmla="*/ 0 w 11180"/>
                <a:gd name="connsiteY4" fmla="*/ 40374 h 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 h="55903">
                  <a:moveTo>
                    <a:pt x="0" y="40374"/>
                  </a:moveTo>
                  <a:lnTo>
                    <a:pt x="0" y="0"/>
                  </a:lnTo>
                  <a:cubicBezTo>
                    <a:pt x="0" y="5590"/>
                    <a:pt x="3727" y="11181"/>
                    <a:pt x="11181" y="15529"/>
                  </a:cubicBezTo>
                  <a:lnTo>
                    <a:pt x="11181" y="55903"/>
                  </a:lnTo>
                  <a:cubicBezTo>
                    <a:pt x="3727" y="51555"/>
                    <a:pt x="0" y="45965"/>
                    <a:pt x="0" y="40374"/>
                  </a:cubicBezTo>
                  <a:close/>
                </a:path>
              </a:pathLst>
            </a:custGeom>
            <a:solidFill>
              <a:srgbClr val="BCBCBC"/>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0" name="Graphic 8199">
              <a:extLst>
                <a:ext uri="{FF2B5EF4-FFF2-40B4-BE49-F238E27FC236}">
                  <a16:creationId xmlns:a16="http://schemas.microsoft.com/office/drawing/2014/main" id="{0CE9DD05-6141-B88D-DB31-3698B2EF796C}"/>
                </a:ext>
              </a:extLst>
            </p:cNvPr>
            <p:cNvSpPr/>
            <p:nvPr/>
          </p:nvSpPr>
          <p:spPr>
            <a:xfrm>
              <a:off x="6224954" y="2856509"/>
              <a:ext cx="10559" cy="55282"/>
            </a:xfrm>
            <a:custGeom>
              <a:avLst/>
              <a:gdLst>
                <a:gd name="connsiteX0" fmla="*/ 10559 w 10559"/>
                <a:gd name="connsiteY0" fmla="*/ 0 h 55282"/>
                <a:gd name="connsiteX1" fmla="*/ 10559 w 10559"/>
                <a:gd name="connsiteY1" fmla="*/ 40374 h 55282"/>
                <a:gd name="connsiteX2" fmla="*/ 0 w 10559"/>
                <a:gd name="connsiteY2" fmla="*/ 55282 h 55282"/>
                <a:gd name="connsiteX3" fmla="*/ 0 w 10559"/>
                <a:gd name="connsiteY3" fmla="*/ 14908 h 55282"/>
                <a:gd name="connsiteX4" fmla="*/ 10559 w 10559"/>
                <a:gd name="connsiteY4" fmla="*/ 0 h 5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9" h="55282">
                  <a:moveTo>
                    <a:pt x="10559" y="0"/>
                  </a:moveTo>
                  <a:lnTo>
                    <a:pt x="10559" y="40374"/>
                  </a:lnTo>
                  <a:cubicBezTo>
                    <a:pt x="10559" y="45965"/>
                    <a:pt x="6833" y="51555"/>
                    <a:pt x="0" y="55282"/>
                  </a:cubicBezTo>
                  <a:lnTo>
                    <a:pt x="0" y="14908"/>
                  </a:lnTo>
                  <a:cubicBezTo>
                    <a:pt x="6833" y="11181"/>
                    <a:pt x="10559" y="5590"/>
                    <a:pt x="10559" y="0"/>
                  </a:cubicBezTo>
                  <a:close/>
                </a:path>
              </a:pathLst>
            </a:custGeom>
            <a:solidFill>
              <a:srgbClr val="9B9BA0"/>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1" name="Graphic 8199">
              <a:extLst>
                <a:ext uri="{FF2B5EF4-FFF2-40B4-BE49-F238E27FC236}">
                  <a16:creationId xmlns:a16="http://schemas.microsoft.com/office/drawing/2014/main" id="{04A9EA1C-41BE-1063-7FC0-12927A019FC2}"/>
                </a:ext>
              </a:extLst>
            </p:cNvPr>
            <p:cNvSpPr/>
            <p:nvPr/>
          </p:nvSpPr>
          <p:spPr>
            <a:xfrm>
              <a:off x="5979601" y="2871416"/>
              <a:ext cx="244731" cy="182616"/>
            </a:xfrm>
            <a:custGeom>
              <a:avLst/>
              <a:gdLst>
                <a:gd name="connsiteX0" fmla="*/ 244732 w 244731"/>
                <a:gd name="connsiteY0" fmla="*/ 0 h 182616"/>
                <a:gd name="connsiteX1" fmla="*/ 244732 w 244731"/>
                <a:gd name="connsiteY1" fmla="*/ 40995 h 182616"/>
                <a:gd name="connsiteX2" fmla="*/ 0 w 244731"/>
                <a:gd name="connsiteY2" fmla="*/ 182617 h 182616"/>
                <a:gd name="connsiteX3" fmla="*/ 0 w 244731"/>
                <a:gd name="connsiteY3" fmla="*/ 142242 h 182616"/>
                <a:gd name="connsiteX4" fmla="*/ 244732 w 244731"/>
                <a:gd name="connsiteY4" fmla="*/ 0 h 18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31" h="182616">
                  <a:moveTo>
                    <a:pt x="244732" y="0"/>
                  </a:moveTo>
                  <a:lnTo>
                    <a:pt x="244732" y="40995"/>
                  </a:lnTo>
                  <a:lnTo>
                    <a:pt x="0" y="182617"/>
                  </a:lnTo>
                  <a:lnTo>
                    <a:pt x="0" y="142242"/>
                  </a:lnTo>
                  <a:lnTo>
                    <a:pt x="244732" y="0"/>
                  </a:lnTo>
                  <a:close/>
                </a:path>
              </a:pathLst>
            </a:custGeom>
            <a:solidFill>
              <a:srgbClr val="9B9BA0"/>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2" name="Graphic 8199">
              <a:extLst>
                <a:ext uri="{FF2B5EF4-FFF2-40B4-BE49-F238E27FC236}">
                  <a16:creationId xmlns:a16="http://schemas.microsoft.com/office/drawing/2014/main" id="{1199A99E-22B1-C906-4229-DF20CE745470}"/>
                </a:ext>
              </a:extLst>
            </p:cNvPr>
            <p:cNvSpPr/>
            <p:nvPr/>
          </p:nvSpPr>
          <p:spPr>
            <a:xfrm>
              <a:off x="5674619" y="2867689"/>
              <a:ext cx="252806" cy="186343"/>
            </a:xfrm>
            <a:custGeom>
              <a:avLst/>
              <a:gdLst>
                <a:gd name="connsiteX0" fmla="*/ 252807 w 252806"/>
                <a:gd name="connsiteY0" fmla="*/ 145969 h 186343"/>
                <a:gd name="connsiteX1" fmla="*/ 252807 w 252806"/>
                <a:gd name="connsiteY1" fmla="*/ 186344 h 186343"/>
                <a:gd name="connsiteX2" fmla="*/ 0 w 252806"/>
                <a:gd name="connsiteY2" fmla="*/ 40374 h 186343"/>
                <a:gd name="connsiteX3" fmla="*/ 0 w 252806"/>
                <a:gd name="connsiteY3" fmla="*/ 0 h 186343"/>
                <a:gd name="connsiteX4" fmla="*/ 252807 w 252806"/>
                <a:gd name="connsiteY4" fmla="*/ 145969 h 18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06" h="186343">
                  <a:moveTo>
                    <a:pt x="252807" y="145969"/>
                  </a:moveTo>
                  <a:lnTo>
                    <a:pt x="252807" y="186344"/>
                  </a:lnTo>
                  <a:lnTo>
                    <a:pt x="0" y="40374"/>
                  </a:lnTo>
                  <a:lnTo>
                    <a:pt x="0" y="0"/>
                  </a:lnTo>
                  <a:lnTo>
                    <a:pt x="252807" y="145969"/>
                  </a:lnTo>
                  <a:close/>
                </a:path>
              </a:pathLst>
            </a:custGeom>
            <a:solidFill>
              <a:srgbClr val="BCBCBC"/>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3" name="Graphic 8199">
              <a:extLst>
                <a:ext uri="{FF2B5EF4-FFF2-40B4-BE49-F238E27FC236}">
                  <a16:creationId xmlns:a16="http://schemas.microsoft.com/office/drawing/2014/main" id="{BC0326F1-1D57-7696-6035-F0E4A7ABDE22}"/>
                </a:ext>
              </a:extLst>
            </p:cNvPr>
            <p:cNvSpPr/>
            <p:nvPr/>
          </p:nvSpPr>
          <p:spPr>
            <a:xfrm>
              <a:off x="5663670" y="2688954"/>
              <a:ext cx="571378" cy="330760"/>
            </a:xfrm>
            <a:custGeom>
              <a:avLst/>
              <a:gdLst>
                <a:gd name="connsiteX0" fmla="*/ 560664 w 571378"/>
                <a:gd name="connsiteY0" fmla="*/ 152025 h 330760"/>
                <a:gd name="connsiteX1" fmla="*/ 560664 w 571378"/>
                <a:gd name="connsiteY1" fmla="*/ 182462 h 330760"/>
                <a:gd name="connsiteX2" fmla="*/ 315932 w 571378"/>
                <a:gd name="connsiteY2" fmla="*/ 324704 h 330760"/>
                <a:gd name="connsiteX3" fmla="*/ 263756 w 571378"/>
                <a:gd name="connsiteY3" fmla="*/ 324704 h 330760"/>
                <a:gd name="connsiteX4" fmla="*/ 10949 w 571378"/>
                <a:gd name="connsiteY4" fmla="*/ 178735 h 330760"/>
                <a:gd name="connsiteX5" fmla="*/ 10949 w 571378"/>
                <a:gd name="connsiteY5" fmla="*/ 148299 h 330760"/>
                <a:gd name="connsiteX6" fmla="*/ 255681 w 571378"/>
                <a:gd name="connsiteY6" fmla="*/ 6056 h 330760"/>
                <a:gd name="connsiteX7" fmla="*/ 307857 w 571378"/>
                <a:gd name="connsiteY7" fmla="*/ 6056 h 330760"/>
                <a:gd name="connsiteX8" fmla="*/ 560664 w 571378"/>
                <a:gd name="connsiteY8" fmla="*/ 152025 h 33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378" h="330760">
                  <a:moveTo>
                    <a:pt x="560664" y="152025"/>
                  </a:moveTo>
                  <a:cubicBezTo>
                    <a:pt x="574950" y="160100"/>
                    <a:pt x="574950" y="173766"/>
                    <a:pt x="560664" y="182462"/>
                  </a:cubicBezTo>
                  <a:lnTo>
                    <a:pt x="315932" y="324704"/>
                  </a:lnTo>
                  <a:cubicBezTo>
                    <a:pt x="301646" y="332779"/>
                    <a:pt x="278042" y="332779"/>
                    <a:pt x="263756" y="324704"/>
                  </a:cubicBezTo>
                  <a:lnTo>
                    <a:pt x="10949" y="178735"/>
                  </a:lnTo>
                  <a:cubicBezTo>
                    <a:pt x="-3337" y="170039"/>
                    <a:pt x="-3959" y="156995"/>
                    <a:pt x="10949" y="148299"/>
                  </a:cubicBezTo>
                  <a:lnTo>
                    <a:pt x="255681" y="6056"/>
                  </a:lnTo>
                  <a:cubicBezTo>
                    <a:pt x="269967" y="-2019"/>
                    <a:pt x="293571" y="-2019"/>
                    <a:pt x="307857" y="6056"/>
                  </a:cubicBezTo>
                  <a:lnTo>
                    <a:pt x="560664" y="152025"/>
                  </a:lnTo>
                  <a:close/>
                </a:path>
              </a:pathLst>
            </a:custGeom>
            <a:solidFill>
              <a:srgbClr val="CDCDD0"/>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4" name="Graphic 8199">
              <a:extLst>
                <a:ext uri="{FF2B5EF4-FFF2-40B4-BE49-F238E27FC236}">
                  <a16:creationId xmlns:a16="http://schemas.microsoft.com/office/drawing/2014/main" id="{C05FAD7C-CC37-A9C6-D62F-EBB088D90284}"/>
                </a:ext>
              </a:extLst>
            </p:cNvPr>
            <p:cNvSpPr/>
            <p:nvPr/>
          </p:nvSpPr>
          <p:spPr>
            <a:xfrm>
              <a:off x="5927425" y="3013659"/>
              <a:ext cx="52176" cy="46430"/>
            </a:xfrm>
            <a:custGeom>
              <a:avLst/>
              <a:gdLst>
                <a:gd name="connsiteX0" fmla="*/ 52176 w 52176"/>
                <a:gd name="connsiteY0" fmla="*/ 0 h 46430"/>
                <a:gd name="connsiteX1" fmla="*/ 52176 w 52176"/>
                <a:gd name="connsiteY1" fmla="*/ 40374 h 46430"/>
                <a:gd name="connsiteX2" fmla="*/ 0 w 52176"/>
                <a:gd name="connsiteY2" fmla="*/ 40374 h 46430"/>
                <a:gd name="connsiteX3" fmla="*/ 0 w 52176"/>
                <a:gd name="connsiteY3" fmla="*/ 0 h 46430"/>
                <a:gd name="connsiteX4" fmla="*/ 52176 w 52176"/>
                <a:gd name="connsiteY4" fmla="*/ 0 h 46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6" h="46430">
                  <a:moveTo>
                    <a:pt x="52176" y="0"/>
                  </a:moveTo>
                  <a:lnTo>
                    <a:pt x="52176" y="40374"/>
                  </a:lnTo>
                  <a:cubicBezTo>
                    <a:pt x="37890" y="48449"/>
                    <a:pt x="14286" y="48449"/>
                    <a:pt x="0" y="40374"/>
                  </a:cubicBezTo>
                  <a:lnTo>
                    <a:pt x="0" y="0"/>
                  </a:lnTo>
                  <a:cubicBezTo>
                    <a:pt x="14286" y="8696"/>
                    <a:pt x="37890" y="8696"/>
                    <a:pt x="52176" y="0"/>
                  </a:cubicBezTo>
                  <a:close/>
                </a:path>
              </a:pathLst>
            </a:custGeom>
            <a:solidFill>
              <a:srgbClr val="AAAAAA"/>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5" name="Graphic 8199">
              <a:extLst>
                <a:ext uri="{FF2B5EF4-FFF2-40B4-BE49-F238E27FC236}">
                  <a16:creationId xmlns:a16="http://schemas.microsoft.com/office/drawing/2014/main" id="{7A0F0E89-323E-2CE0-FD6F-15EF8A754994}"/>
                </a:ext>
              </a:extLst>
            </p:cNvPr>
            <p:cNvSpPr/>
            <p:nvPr/>
          </p:nvSpPr>
          <p:spPr>
            <a:xfrm>
              <a:off x="5827498" y="2748274"/>
              <a:ext cx="344581" cy="199698"/>
            </a:xfrm>
            <a:custGeom>
              <a:avLst/>
              <a:gdLst>
                <a:gd name="connsiteX0" fmla="*/ 293725 w 344581"/>
                <a:gd name="connsiteY0" fmla="*/ 29349 h 199698"/>
                <a:gd name="connsiteX1" fmla="*/ 294346 w 344581"/>
                <a:gd name="connsiteY1" fmla="*/ 170349 h 199698"/>
                <a:gd name="connsiteX2" fmla="*/ 50857 w 344581"/>
                <a:gd name="connsiteY2" fmla="*/ 170349 h 199698"/>
                <a:gd name="connsiteX3" fmla="*/ 50235 w 344581"/>
                <a:gd name="connsiteY3" fmla="*/ 29349 h 199698"/>
                <a:gd name="connsiteX4" fmla="*/ 293725 w 344581"/>
                <a:gd name="connsiteY4" fmla="*/ 29349 h 199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581" h="199698">
                  <a:moveTo>
                    <a:pt x="293725" y="29349"/>
                  </a:moveTo>
                  <a:cubicBezTo>
                    <a:pt x="361430" y="68481"/>
                    <a:pt x="361430" y="131217"/>
                    <a:pt x="294346" y="170349"/>
                  </a:cubicBezTo>
                  <a:cubicBezTo>
                    <a:pt x="227262" y="209482"/>
                    <a:pt x="118562" y="209482"/>
                    <a:pt x="50857" y="170349"/>
                  </a:cubicBezTo>
                  <a:cubicBezTo>
                    <a:pt x="-16848" y="131217"/>
                    <a:pt x="-16848" y="68481"/>
                    <a:pt x="50235" y="29349"/>
                  </a:cubicBezTo>
                  <a:cubicBezTo>
                    <a:pt x="117319" y="-9783"/>
                    <a:pt x="226641" y="-9783"/>
                    <a:pt x="293725" y="29349"/>
                  </a:cubicBezTo>
                  <a:close/>
                </a:path>
              </a:pathLst>
            </a:custGeom>
            <a:solidFill>
              <a:srgbClr val="000000">
                <a:alpha val="25000"/>
              </a:srgbClr>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6" name="Graphic 8199">
              <a:extLst>
                <a:ext uri="{FF2B5EF4-FFF2-40B4-BE49-F238E27FC236}">
                  <a16:creationId xmlns:a16="http://schemas.microsoft.com/office/drawing/2014/main" id="{42B1C57F-9AB6-3543-85B3-DED83B813CFA}"/>
                </a:ext>
              </a:extLst>
            </p:cNvPr>
            <p:cNvSpPr/>
            <p:nvPr/>
          </p:nvSpPr>
          <p:spPr>
            <a:xfrm>
              <a:off x="5828663" y="2829799"/>
              <a:ext cx="256533" cy="98296"/>
            </a:xfrm>
            <a:custGeom>
              <a:avLst/>
              <a:gdLst>
                <a:gd name="connsiteX0" fmla="*/ 256533 w 256533"/>
                <a:gd name="connsiteY0" fmla="*/ 621 h 98296"/>
                <a:gd name="connsiteX1" fmla="*/ 255912 w 256533"/>
                <a:gd name="connsiteY1" fmla="*/ 24225 h 98296"/>
                <a:gd name="connsiteX2" fmla="*/ 218643 w 256533"/>
                <a:gd name="connsiteY2" fmla="*/ 76401 h 98296"/>
                <a:gd name="connsiteX3" fmla="*/ 37890 w 256533"/>
                <a:gd name="connsiteY3" fmla="*/ 76401 h 98296"/>
                <a:gd name="connsiteX4" fmla="*/ 0 w 256533"/>
                <a:gd name="connsiteY4" fmla="*/ 23603 h 98296"/>
                <a:gd name="connsiteX5" fmla="*/ 621 w 256533"/>
                <a:gd name="connsiteY5" fmla="*/ 0 h 98296"/>
                <a:gd name="connsiteX6" fmla="*/ 38511 w 256533"/>
                <a:gd name="connsiteY6" fmla="*/ 52797 h 98296"/>
                <a:gd name="connsiteX7" fmla="*/ 219265 w 256533"/>
                <a:gd name="connsiteY7" fmla="*/ 52797 h 98296"/>
                <a:gd name="connsiteX8" fmla="*/ 256533 w 256533"/>
                <a:gd name="connsiteY8" fmla="*/ 621 h 9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33" h="98296">
                  <a:moveTo>
                    <a:pt x="256533" y="621"/>
                  </a:moveTo>
                  <a:lnTo>
                    <a:pt x="255912" y="24225"/>
                  </a:lnTo>
                  <a:cubicBezTo>
                    <a:pt x="255912" y="42859"/>
                    <a:pt x="243489" y="62115"/>
                    <a:pt x="218643" y="76401"/>
                  </a:cubicBezTo>
                  <a:cubicBezTo>
                    <a:pt x="168952" y="105595"/>
                    <a:pt x="88203" y="105595"/>
                    <a:pt x="37890" y="76401"/>
                  </a:cubicBezTo>
                  <a:cubicBezTo>
                    <a:pt x="12423" y="62115"/>
                    <a:pt x="0" y="42859"/>
                    <a:pt x="0" y="23603"/>
                  </a:cubicBezTo>
                  <a:lnTo>
                    <a:pt x="621" y="0"/>
                  </a:lnTo>
                  <a:cubicBezTo>
                    <a:pt x="621" y="19256"/>
                    <a:pt x="13044" y="37890"/>
                    <a:pt x="38511" y="52797"/>
                  </a:cubicBezTo>
                  <a:cubicBezTo>
                    <a:pt x="88824" y="81991"/>
                    <a:pt x="169573" y="81991"/>
                    <a:pt x="219265" y="52797"/>
                  </a:cubicBezTo>
                  <a:cubicBezTo>
                    <a:pt x="244110" y="38511"/>
                    <a:pt x="256533" y="19877"/>
                    <a:pt x="256533" y="621"/>
                  </a:cubicBezTo>
                  <a:close/>
                </a:path>
              </a:pathLst>
            </a:custGeom>
            <a:solidFill>
              <a:srgbClr val="78787D"/>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7" name="Graphic 8199">
              <a:extLst>
                <a:ext uri="{FF2B5EF4-FFF2-40B4-BE49-F238E27FC236}">
                  <a16:creationId xmlns:a16="http://schemas.microsoft.com/office/drawing/2014/main" id="{3A43B2AF-F72C-40F3-AC73-259AF81D736E}"/>
                </a:ext>
              </a:extLst>
            </p:cNvPr>
            <p:cNvSpPr/>
            <p:nvPr/>
          </p:nvSpPr>
          <p:spPr>
            <a:xfrm>
              <a:off x="5823694" y="2595006"/>
              <a:ext cx="266471" cy="325480"/>
            </a:xfrm>
            <a:custGeom>
              <a:avLst/>
              <a:gdLst>
                <a:gd name="connsiteX0" fmla="*/ 266471 w 266471"/>
                <a:gd name="connsiteY0" fmla="*/ 621 h 325480"/>
                <a:gd name="connsiteX1" fmla="*/ 265850 w 266471"/>
                <a:gd name="connsiteY1" fmla="*/ 249079 h 325480"/>
                <a:gd name="connsiteX2" fmla="*/ 227340 w 266471"/>
                <a:gd name="connsiteY2" fmla="*/ 303119 h 325480"/>
                <a:gd name="connsiteX3" fmla="*/ 39132 w 266471"/>
                <a:gd name="connsiteY3" fmla="*/ 303119 h 325480"/>
                <a:gd name="connsiteX4" fmla="*/ 0 w 266471"/>
                <a:gd name="connsiteY4" fmla="*/ 248458 h 325480"/>
                <a:gd name="connsiteX5" fmla="*/ 621 w 266471"/>
                <a:gd name="connsiteY5" fmla="*/ 0 h 325480"/>
                <a:gd name="connsiteX6" fmla="*/ 39753 w 266471"/>
                <a:gd name="connsiteY6" fmla="*/ 54661 h 325480"/>
                <a:gd name="connsiteX7" fmla="*/ 227961 w 266471"/>
                <a:gd name="connsiteY7" fmla="*/ 54661 h 325480"/>
                <a:gd name="connsiteX8" fmla="*/ 266471 w 266471"/>
                <a:gd name="connsiteY8" fmla="*/ 621 h 32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471" h="325480">
                  <a:moveTo>
                    <a:pt x="266471" y="621"/>
                  </a:moveTo>
                  <a:lnTo>
                    <a:pt x="265850" y="249079"/>
                  </a:lnTo>
                  <a:cubicBezTo>
                    <a:pt x="265850" y="268956"/>
                    <a:pt x="252807" y="288212"/>
                    <a:pt x="227340" y="303119"/>
                  </a:cubicBezTo>
                  <a:cubicBezTo>
                    <a:pt x="175784" y="332934"/>
                    <a:pt x="91308" y="332934"/>
                    <a:pt x="39132" y="303119"/>
                  </a:cubicBezTo>
                  <a:cubicBezTo>
                    <a:pt x="13043" y="288212"/>
                    <a:pt x="0" y="268335"/>
                    <a:pt x="0" y="248458"/>
                  </a:cubicBezTo>
                  <a:lnTo>
                    <a:pt x="621" y="0"/>
                  </a:lnTo>
                  <a:cubicBezTo>
                    <a:pt x="621" y="19877"/>
                    <a:pt x="13665" y="39753"/>
                    <a:pt x="39753" y="54661"/>
                  </a:cubicBezTo>
                  <a:cubicBezTo>
                    <a:pt x="91929" y="84476"/>
                    <a:pt x="176406" y="84476"/>
                    <a:pt x="227961" y="54661"/>
                  </a:cubicBezTo>
                  <a:cubicBezTo>
                    <a:pt x="253427" y="39753"/>
                    <a:pt x="266471" y="20498"/>
                    <a:pt x="266471" y="621"/>
                  </a:cubicBezTo>
                  <a:close/>
                </a:path>
              </a:pathLst>
            </a:custGeom>
            <a:solidFill>
              <a:srgbClr val="4DC2EB"/>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8" name="Graphic 8199">
              <a:extLst>
                <a:ext uri="{FF2B5EF4-FFF2-40B4-BE49-F238E27FC236}">
                  <a16:creationId xmlns:a16="http://schemas.microsoft.com/office/drawing/2014/main" id="{8A07006A-D924-8DFB-CACB-6A5D1E93461D}"/>
                </a:ext>
              </a:extLst>
            </p:cNvPr>
            <p:cNvSpPr/>
            <p:nvPr/>
          </p:nvSpPr>
          <p:spPr>
            <a:xfrm>
              <a:off x="5823673" y="2588795"/>
              <a:ext cx="267113" cy="102954"/>
            </a:xfrm>
            <a:custGeom>
              <a:avLst/>
              <a:gdLst>
                <a:gd name="connsiteX0" fmla="*/ 267113 w 267113"/>
                <a:gd name="connsiteY0" fmla="*/ 1242 h 102954"/>
                <a:gd name="connsiteX1" fmla="*/ 266492 w 267113"/>
                <a:gd name="connsiteY1" fmla="*/ 26088 h 102954"/>
                <a:gd name="connsiteX2" fmla="*/ 227981 w 267113"/>
                <a:gd name="connsiteY2" fmla="*/ 80128 h 102954"/>
                <a:gd name="connsiteX3" fmla="*/ 39152 w 267113"/>
                <a:gd name="connsiteY3" fmla="*/ 80128 h 102954"/>
                <a:gd name="connsiteX4" fmla="*/ 20 w 267113"/>
                <a:gd name="connsiteY4" fmla="*/ 24846 h 102954"/>
                <a:gd name="connsiteX5" fmla="*/ 641 w 267113"/>
                <a:gd name="connsiteY5" fmla="*/ 0 h 102954"/>
                <a:gd name="connsiteX6" fmla="*/ 39774 w 267113"/>
                <a:gd name="connsiteY6" fmla="*/ 55282 h 102954"/>
                <a:gd name="connsiteX7" fmla="*/ 228602 w 267113"/>
                <a:gd name="connsiteY7" fmla="*/ 55282 h 102954"/>
                <a:gd name="connsiteX8" fmla="*/ 267113 w 267113"/>
                <a:gd name="connsiteY8" fmla="*/ 1242 h 1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113" h="102954">
                  <a:moveTo>
                    <a:pt x="267113" y="1242"/>
                  </a:moveTo>
                  <a:lnTo>
                    <a:pt x="266492" y="26088"/>
                  </a:lnTo>
                  <a:cubicBezTo>
                    <a:pt x="266492" y="45965"/>
                    <a:pt x="253448" y="65220"/>
                    <a:pt x="227981" y="80128"/>
                  </a:cubicBezTo>
                  <a:cubicBezTo>
                    <a:pt x="175805" y="110564"/>
                    <a:pt x="91329" y="110564"/>
                    <a:pt x="39152" y="80128"/>
                  </a:cubicBezTo>
                  <a:cubicBezTo>
                    <a:pt x="13064" y="65220"/>
                    <a:pt x="-601" y="44722"/>
                    <a:pt x="20" y="24846"/>
                  </a:cubicBezTo>
                  <a:lnTo>
                    <a:pt x="641" y="0"/>
                  </a:lnTo>
                  <a:cubicBezTo>
                    <a:pt x="641" y="19877"/>
                    <a:pt x="13685" y="39753"/>
                    <a:pt x="39774" y="55282"/>
                  </a:cubicBezTo>
                  <a:cubicBezTo>
                    <a:pt x="91950" y="85718"/>
                    <a:pt x="176426" y="85718"/>
                    <a:pt x="228602" y="55282"/>
                  </a:cubicBezTo>
                  <a:cubicBezTo>
                    <a:pt x="254690" y="40374"/>
                    <a:pt x="267113" y="21119"/>
                    <a:pt x="267113" y="1242"/>
                  </a:cubicBezTo>
                  <a:close/>
                </a:path>
              </a:pathLst>
            </a:custGeom>
            <a:solidFill>
              <a:srgbClr val="E6E6E6"/>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9" name="Graphic 8199">
              <a:extLst>
                <a:ext uri="{FF2B5EF4-FFF2-40B4-BE49-F238E27FC236}">
                  <a16:creationId xmlns:a16="http://schemas.microsoft.com/office/drawing/2014/main" id="{A57AE612-4A20-5EBD-8E41-BDCE15F28173}"/>
                </a:ext>
              </a:extLst>
            </p:cNvPr>
            <p:cNvSpPr/>
            <p:nvPr/>
          </p:nvSpPr>
          <p:spPr>
            <a:xfrm>
              <a:off x="5824003" y="2517518"/>
              <a:ext cx="267095" cy="154975"/>
            </a:xfrm>
            <a:custGeom>
              <a:avLst/>
              <a:gdLst>
                <a:gd name="connsiteX0" fmla="*/ 227651 w 267095"/>
                <a:gd name="connsiteY0" fmla="*/ 22827 h 154975"/>
                <a:gd name="connsiteX1" fmla="*/ 228273 w 267095"/>
                <a:gd name="connsiteY1" fmla="*/ 132149 h 154975"/>
                <a:gd name="connsiteX2" fmla="*/ 39444 w 267095"/>
                <a:gd name="connsiteY2" fmla="*/ 132149 h 154975"/>
                <a:gd name="connsiteX3" fmla="*/ 38823 w 267095"/>
                <a:gd name="connsiteY3" fmla="*/ 22827 h 154975"/>
                <a:gd name="connsiteX4" fmla="*/ 227651 w 267095"/>
                <a:gd name="connsiteY4" fmla="*/ 22827 h 15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95" h="154975">
                  <a:moveTo>
                    <a:pt x="227651" y="22827"/>
                  </a:moveTo>
                  <a:cubicBezTo>
                    <a:pt x="279828" y="53263"/>
                    <a:pt x="280449" y="102334"/>
                    <a:pt x="228273" y="132149"/>
                  </a:cubicBezTo>
                  <a:cubicBezTo>
                    <a:pt x="176096" y="162585"/>
                    <a:pt x="91620" y="162585"/>
                    <a:pt x="39444" y="132149"/>
                  </a:cubicBezTo>
                  <a:cubicBezTo>
                    <a:pt x="-12732" y="101713"/>
                    <a:pt x="-13353" y="52642"/>
                    <a:pt x="38823" y="22827"/>
                  </a:cubicBezTo>
                  <a:cubicBezTo>
                    <a:pt x="90999" y="-7609"/>
                    <a:pt x="175475" y="-7609"/>
                    <a:pt x="227651" y="22827"/>
                  </a:cubicBezTo>
                  <a:close/>
                </a:path>
              </a:pathLst>
            </a:custGeom>
            <a:solidFill>
              <a:srgbClr val="FFFFFF"/>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0" name="Graphic 8199">
              <a:extLst>
                <a:ext uri="{FF2B5EF4-FFF2-40B4-BE49-F238E27FC236}">
                  <a16:creationId xmlns:a16="http://schemas.microsoft.com/office/drawing/2014/main" id="{C3624CBD-AF5D-F45F-066E-C45CA7260017}"/>
                </a:ext>
              </a:extLst>
            </p:cNvPr>
            <p:cNvSpPr/>
            <p:nvPr/>
          </p:nvSpPr>
          <p:spPr>
            <a:xfrm>
              <a:off x="5856302" y="2536152"/>
              <a:ext cx="203739" cy="118328"/>
            </a:xfrm>
            <a:custGeom>
              <a:avLst/>
              <a:gdLst>
                <a:gd name="connsiteX0" fmla="*/ 173612 w 203739"/>
                <a:gd name="connsiteY0" fmla="*/ 17237 h 118328"/>
                <a:gd name="connsiteX1" fmla="*/ 174233 w 203739"/>
                <a:gd name="connsiteY1" fmla="*/ 101092 h 118328"/>
                <a:gd name="connsiteX2" fmla="*/ 30127 w 203739"/>
                <a:gd name="connsiteY2" fmla="*/ 101092 h 118328"/>
                <a:gd name="connsiteX3" fmla="*/ 29506 w 203739"/>
                <a:gd name="connsiteY3" fmla="*/ 17237 h 118328"/>
                <a:gd name="connsiteX4" fmla="*/ 173612 w 203739"/>
                <a:gd name="connsiteY4" fmla="*/ 17237 h 11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39" h="118328">
                  <a:moveTo>
                    <a:pt x="173612" y="17237"/>
                  </a:moveTo>
                  <a:cubicBezTo>
                    <a:pt x="213366" y="40219"/>
                    <a:pt x="213987" y="77488"/>
                    <a:pt x="174233" y="101092"/>
                  </a:cubicBezTo>
                  <a:cubicBezTo>
                    <a:pt x="134480" y="124074"/>
                    <a:pt x="69881" y="124074"/>
                    <a:pt x="30127" y="101092"/>
                  </a:cubicBezTo>
                  <a:cubicBezTo>
                    <a:pt x="-9626" y="78109"/>
                    <a:pt x="-10247" y="40840"/>
                    <a:pt x="29506" y="17237"/>
                  </a:cubicBezTo>
                  <a:cubicBezTo>
                    <a:pt x="68638" y="-5746"/>
                    <a:pt x="133238" y="-5746"/>
                    <a:pt x="173612" y="17237"/>
                  </a:cubicBezTo>
                  <a:close/>
                </a:path>
              </a:pathLst>
            </a:custGeom>
            <a:solidFill>
              <a:srgbClr val="E6E6E6"/>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1" name="Graphic 8199">
              <a:extLst>
                <a:ext uri="{FF2B5EF4-FFF2-40B4-BE49-F238E27FC236}">
                  <a16:creationId xmlns:a16="http://schemas.microsoft.com/office/drawing/2014/main" id="{095A4A62-C4D3-91CB-DA4F-E0620490B134}"/>
                </a:ext>
              </a:extLst>
            </p:cNvPr>
            <p:cNvSpPr/>
            <p:nvPr/>
          </p:nvSpPr>
          <p:spPr>
            <a:xfrm>
              <a:off x="5855437" y="2536152"/>
              <a:ext cx="204225" cy="65065"/>
            </a:xfrm>
            <a:custGeom>
              <a:avLst/>
              <a:gdLst>
                <a:gd name="connsiteX0" fmla="*/ 29749 w 204225"/>
                <a:gd name="connsiteY0" fmla="*/ 29039 h 65065"/>
                <a:gd name="connsiteX1" fmla="*/ 173855 w 204225"/>
                <a:gd name="connsiteY1" fmla="*/ 29039 h 65065"/>
                <a:gd name="connsiteX2" fmla="*/ 203670 w 204225"/>
                <a:gd name="connsiteY2" fmla="*/ 65065 h 65065"/>
                <a:gd name="connsiteX3" fmla="*/ 173855 w 204225"/>
                <a:gd name="connsiteY3" fmla="*/ 17237 h 65065"/>
                <a:gd name="connsiteX4" fmla="*/ 29749 w 204225"/>
                <a:gd name="connsiteY4" fmla="*/ 17237 h 65065"/>
                <a:gd name="connsiteX5" fmla="*/ 556 w 204225"/>
                <a:gd name="connsiteY5" fmla="*/ 65065 h 65065"/>
                <a:gd name="connsiteX6" fmla="*/ 29749 w 204225"/>
                <a:gd name="connsiteY6" fmla="*/ 29039 h 6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25" h="65065">
                  <a:moveTo>
                    <a:pt x="29749" y="29039"/>
                  </a:moveTo>
                  <a:cubicBezTo>
                    <a:pt x="69503" y="6056"/>
                    <a:pt x="134102" y="6056"/>
                    <a:pt x="173855" y="29039"/>
                  </a:cubicBezTo>
                  <a:cubicBezTo>
                    <a:pt x="191248" y="38977"/>
                    <a:pt x="201186" y="52021"/>
                    <a:pt x="203670" y="65065"/>
                  </a:cubicBezTo>
                  <a:cubicBezTo>
                    <a:pt x="206776" y="47673"/>
                    <a:pt x="196838" y="30281"/>
                    <a:pt x="173855" y="17237"/>
                  </a:cubicBezTo>
                  <a:cubicBezTo>
                    <a:pt x="134102" y="-5746"/>
                    <a:pt x="69503" y="-5746"/>
                    <a:pt x="29749" y="17237"/>
                  </a:cubicBezTo>
                  <a:cubicBezTo>
                    <a:pt x="7388" y="30281"/>
                    <a:pt x="-2550" y="47673"/>
                    <a:pt x="556" y="65065"/>
                  </a:cubicBezTo>
                  <a:cubicBezTo>
                    <a:pt x="3040" y="52021"/>
                    <a:pt x="12979" y="38977"/>
                    <a:pt x="29749" y="29039"/>
                  </a:cubicBezTo>
                  <a:close/>
                </a:path>
              </a:pathLst>
            </a:custGeom>
            <a:solidFill>
              <a:srgbClr val="CDCDD0"/>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2" name="Graphic 8199">
              <a:extLst>
                <a:ext uri="{FF2B5EF4-FFF2-40B4-BE49-F238E27FC236}">
                  <a16:creationId xmlns:a16="http://schemas.microsoft.com/office/drawing/2014/main" id="{FD789B4A-E075-9154-FBAD-800455582CF5}"/>
                </a:ext>
              </a:extLst>
            </p:cNvPr>
            <p:cNvSpPr/>
            <p:nvPr/>
          </p:nvSpPr>
          <p:spPr>
            <a:xfrm>
              <a:off x="5929044" y="2583981"/>
              <a:ext cx="71676" cy="33173"/>
            </a:xfrm>
            <a:custGeom>
              <a:avLst/>
              <a:gdLst>
                <a:gd name="connsiteX0" fmla="*/ 50557 w 71676"/>
                <a:gd name="connsiteY0" fmla="*/ 24069 h 33173"/>
                <a:gd name="connsiteX1" fmla="*/ 71676 w 71676"/>
                <a:gd name="connsiteY1" fmla="*/ 23448 h 33173"/>
                <a:gd name="connsiteX2" fmla="*/ 61117 w 71676"/>
                <a:gd name="connsiteY2" fmla="*/ 29660 h 33173"/>
                <a:gd name="connsiteX3" fmla="*/ 44967 w 71676"/>
                <a:gd name="connsiteY3" fmla="*/ 29039 h 33173"/>
                <a:gd name="connsiteX4" fmla="*/ 33787 w 71676"/>
                <a:gd name="connsiteY4" fmla="*/ 32766 h 33173"/>
                <a:gd name="connsiteX5" fmla="*/ 21364 w 71676"/>
                <a:gd name="connsiteY5" fmla="*/ 32144 h 33173"/>
                <a:gd name="connsiteX6" fmla="*/ 9562 w 71676"/>
                <a:gd name="connsiteY6" fmla="*/ 27796 h 33173"/>
                <a:gd name="connsiteX7" fmla="*/ 1487 w 71676"/>
                <a:gd name="connsiteY7" fmla="*/ 20343 h 33173"/>
                <a:gd name="connsiteX8" fmla="*/ 866 w 71676"/>
                <a:gd name="connsiteY8" fmla="*/ 12268 h 33173"/>
                <a:gd name="connsiteX9" fmla="*/ 8320 w 71676"/>
                <a:gd name="connsiteY9" fmla="*/ 4814 h 33173"/>
                <a:gd name="connsiteX10" fmla="*/ 19500 w 71676"/>
                <a:gd name="connsiteY10" fmla="*/ 466 h 33173"/>
                <a:gd name="connsiteX11" fmla="*/ 32544 w 71676"/>
                <a:gd name="connsiteY11" fmla="*/ 466 h 33173"/>
                <a:gd name="connsiteX12" fmla="*/ 44967 w 71676"/>
                <a:gd name="connsiteY12" fmla="*/ 5435 h 33173"/>
                <a:gd name="connsiteX13" fmla="*/ 53663 w 71676"/>
                <a:gd name="connsiteY13" fmla="*/ 13510 h 33173"/>
                <a:gd name="connsiteX14" fmla="*/ 50557 w 71676"/>
                <a:gd name="connsiteY14" fmla="*/ 24069 h 33173"/>
                <a:gd name="connsiteX15" fmla="*/ 27575 w 71676"/>
                <a:gd name="connsiteY15" fmla="*/ 27175 h 33173"/>
                <a:gd name="connsiteX16" fmla="*/ 37513 w 71676"/>
                <a:gd name="connsiteY16" fmla="*/ 24691 h 33173"/>
                <a:gd name="connsiteX17" fmla="*/ 41240 w 71676"/>
                <a:gd name="connsiteY17" fmla="*/ 18479 h 33173"/>
                <a:gd name="connsiteX18" fmla="*/ 34408 w 71676"/>
                <a:gd name="connsiteY18" fmla="*/ 12268 h 33173"/>
                <a:gd name="connsiteX19" fmla="*/ 22606 w 71676"/>
                <a:gd name="connsiteY19" fmla="*/ 8541 h 33173"/>
                <a:gd name="connsiteX20" fmla="*/ 12668 w 71676"/>
                <a:gd name="connsiteY20" fmla="*/ 10404 h 33173"/>
                <a:gd name="connsiteX21" fmla="*/ 8941 w 71676"/>
                <a:gd name="connsiteY21" fmla="*/ 15995 h 33173"/>
                <a:gd name="connsiteX22" fmla="*/ 15152 w 71676"/>
                <a:gd name="connsiteY22" fmla="*/ 22827 h 33173"/>
                <a:gd name="connsiteX23" fmla="*/ 27575 w 71676"/>
                <a:gd name="connsiteY23" fmla="*/ 27175 h 3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676" h="33173">
                  <a:moveTo>
                    <a:pt x="50557" y="24069"/>
                  </a:moveTo>
                  <a:lnTo>
                    <a:pt x="71676" y="23448"/>
                  </a:lnTo>
                  <a:lnTo>
                    <a:pt x="61117" y="29660"/>
                  </a:lnTo>
                  <a:lnTo>
                    <a:pt x="44967" y="29039"/>
                  </a:lnTo>
                  <a:cubicBezTo>
                    <a:pt x="41861" y="30902"/>
                    <a:pt x="37513" y="32144"/>
                    <a:pt x="33787" y="32766"/>
                  </a:cubicBezTo>
                  <a:cubicBezTo>
                    <a:pt x="29439" y="33387"/>
                    <a:pt x="25091" y="33387"/>
                    <a:pt x="21364" y="32144"/>
                  </a:cubicBezTo>
                  <a:cubicBezTo>
                    <a:pt x="17016" y="31523"/>
                    <a:pt x="13289" y="29660"/>
                    <a:pt x="9562" y="27796"/>
                  </a:cubicBezTo>
                  <a:cubicBezTo>
                    <a:pt x="5835" y="25312"/>
                    <a:pt x="2729" y="23448"/>
                    <a:pt x="1487" y="20343"/>
                  </a:cubicBezTo>
                  <a:cubicBezTo>
                    <a:pt x="-376" y="17858"/>
                    <a:pt x="-376" y="14752"/>
                    <a:pt x="866" y="12268"/>
                  </a:cubicBezTo>
                  <a:cubicBezTo>
                    <a:pt x="2108" y="9783"/>
                    <a:pt x="4593" y="7299"/>
                    <a:pt x="8320" y="4814"/>
                  </a:cubicBezTo>
                  <a:cubicBezTo>
                    <a:pt x="12046" y="2950"/>
                    <a:pt x="15773" y="1087"/>
                    <a:pt x="19500" y="466"/>
                  </a:cubicBezTo>
                  <a:cubicBezTo>
                    <a:pt x="23848" y="-155"/>
                    <a:pt x="28196" y="-155"/>
                    <a:pt x="32544" y="466"/>
                  </a:cubicBezTo>
                  <a:cubicBezTo>
                    <a:pt x="36892" y="1708"/>
                    <a:pt x="40619" y="2950"/>
                    <a:pt x="44967" y="5435"/>
                  </a:cubicBezTo>
                  <a:cubicBezTo>
                    <a:pt x="49315" y="7920"/>
                    <a:pt x="52421" y="11025"/>
                    <a:pt x="53663" y="13510"/>
                  </a:cubicBezTo>
                  <a:cubicBezTo>
                    <a:pt x="53663" y="18479"/>
                    <a:pt x="53042" y="20964"/>
                    <a:pt x="50557" y="24069"/>
                  </a:cubicBezTo>
                  <a:close/>
                  <a:moveTo>
                    <a:pt x="27575" y="27175"/>
                  </a:moveTo>
                  <a:cubicBezTo>
                    <a:pt x="31302" y="27796"/>
                    <a:pt x="35029" y="26554"/>
                    <a:pt x="37513" y="24691"/>
                  </a:cubicBezTo>
                  <a:cubicBezTo>
                    <a:pt x="40619" y="22827"/>
                    <a:pt x="41861" y="20964"/>
                    <a:pt x="41240" y="18479"/>
                  </a:cubicBezTo>
                  <a:cubicBezTo>
                    <a:pt x="39998" y="16616"/>
                    <a:pt x="38135" y="14131"/>
                    <a:pt x="34408" y="12268"/>
                  </a:cubicBezTo>
                  <a:cubicBezTo>
                    <a:pt x="30681" y="9783"/>
                    <a:pt x="26954" y="9162"/>
                    <a:pt x="22606" y="8541"/>
                  </a:cubicBezTo>
                  <a:cubicBezTo>
                    <a:pt x="18879" y="7920"/>
                    <a:pt x="15773" y="9162"/>
                    <a:pt x="12668" y="10404"/>
                  </a:cubicBezTo>
                  <a:cubicBezTo>
                    <a:pt x="9562" y="12268"/>
                    <a:pt x="8320" y="14131"/>
                    <a:pt x="8941" y="15995"/>
                  </a:cubicBezTo>
                  <a:cubicBezTo>
                    <a:pt x="9562" y="18479"/>
                    <a:pt x="11425" y="20343"/>
                    <a:pt x="15152" y="22827"/>
                  </a:cubicBezTo>
                  <a:cubicBezTo>
                    <a:pt x="20121" y="25312"/>
                    <a:pt x="23848" y="26554"/>
                    <a:pt x="27575" y="27175"/>
                  </a:cubicBezTo>
                  <a:close/>
                </a:path>
              </a:pathLst>
            </a:custGeom>
            <a:solidFill>
              <a:srgbClr val="0078D4"/>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3" name="Graphic 8199">
              <a:extLst>
                <a:ext uri="{FF2B5EF4-FFF2-40B4-BE49-F238E27FC236}">
                  <a16:creationId xmlns:a16="http://schemas.microsoft.com/office/drawing/2014/main" id="{4DD5F77B-3C2B-C5B4-B6E7-F612D16F0A4E}"/>
                </a:ext>
              </a:extLst>
            </p:cNvPr>
            <p:cNvSpPr/>
            <p:nvPr/>
          </p:nvSpPr>
          <p:spPr>
            <a:xfrm>
              <a:off x="5894973" y="2604944"/>
              <a:ext cx="49996" cy="33542"/>
            </a:xfrm>
            <a:custGeom>
              <a:avLst/>
              <a:gdLst>
                <a:gd name="connsiteX0" fmla="*/ 45496 w 49996"/>
                <a:gd name="connsiteY0" fmla="*/ 14286 h 33542"/>
                <a:gd name="connsiteX1" fmla="*/ 49844 w 49996"/>
                <a:gd name="connsiteY1" fmla="*/ 21119 h 33542"/>
                <a:gd name="connsiteX2" fmla="*/ 41769 w 49996"/>
                <a:gd name="connsiteY2" fmla="*/ 29194 h 33542"/>
                <a:gd name="connsiteX3" fmla="*/ 29968 w 49996"/>
                <a:gd name="connsiteY3" fmla="*/ 33542 h 33542"/>
                <a:gd name="connsiteX4" fmla="*/ 21893 w 49996"/>
                <a:gd name="connsiteY4" fmla="*/ 28573 h 33542"/>
                <a:gd name="connsiteX5" fmla="*/ 35558 w 49996"/>
                <a:gd name="connsiteY5" fmla="*/ 24846 h 33542"/>
                <a:gd name="connsiteX6" fmla="*/ 38664 w 49996"/>
                <a:gd name="connsiteY6" fmla="*/ 21740 h 33542"/>
                <a:gd name="connsiteX7" fmla="*/ 36800 w 49996"/>
                <a:gd name="connsiteY7" fmla="*/ 19256 h 33542"/>
                <a:gd name="connsiteX8" fmla="*/ 32452 w 49996"/>
                <a:gd name="connsiteY8" fmla="*/ 18634 h 33542"/>
                <a:gd name="connsiteX9" fmla="*/ 23756 w 49996"/>
                <a:gd name="connsiteY9" fmla="*/ 19877 h 33542"/>
                <a:gd name="connsiteX10" fmla="*/ 4501 w 49996"/>
                <a:gd name="connsiteY10" fmla="*/ 18634 h 33542"/>
                <a:gd name="connsiteX11" fmla="*/ 153 w 49996"/>
                <a:gd name="connsiteY11" fmla="*/ 11802 h 33542"/>
                <a:gd name="connsiteX12" fmla="*/ 6985 w 49996"/>
                <a:gd name="connsiteY12" fmla="*/ 4348 h 33542"/>
                <a:gd name="connsiteX13" fmla="*/ 17545 w 49996"/>
                <a:gd name="connsiteY13" fmla="*/ 0 h 33542"/>
                <a:gd name="connsiteX14" fmla="*/ 25620 w 49996"/>
                <a:gd name="connsiteY14" fmla="*/ 4348 h 33542"/>
                <a:gd name="connsiteX15" fmla="*/ 14439 w 49996"/>
                <a:gd name="connsiteY15" fmla="*/ 8075 h 33542"/>
                <a:gd name="connsiteX16" fmla="*/ 11333 w 49996"/>
                <a:gd name="connsiteY16" fmla="*/ 10560 h 33542"/>
                <a:gd name="connsiteX17" fmla="*/ 13197 w 49996"/>
                <a:gd name="connsiteY17" fmla="*/ 13044 h 33542"/>
                <a:gd name="connsiteX18" fmla="*/ 17545 w 49996"/>
                <a:gd name="connsiteY18" fmla="*/ 14286 h 33542"/>
                <a:gd name="connsiteX19" fmla="*/ 24998 w 49996"/>
                <a:gd name="connsiteY19" fmla="*/ 13044 h 33542"/>
                <a:gd name="connsiteX20" fmla="*/ 38042 w 49996"/>
                <a:gd name="connsiteY20" fmla="*/ 11802 h 33542"/>
                <a:gd name="connsiteX21" fmla="*/ 45496 w 49996"/>
                <a:gd name="connsiteY21" fmla="*/ 14286 h 3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996" h="33542">
                  <a:moveTo>
                    <a:pt x="45496" y="14286"/>
                  </a:moveTo>
                  <a:cubicBezTo>
                    <a:pt x="49223" y="16150"/>
                    <a:pt x="50465" y="18634"/>
                    <a:pt x="49844" y="21119"/>
                  </a:cubicBezTo>
                  <a:cubicBezTo>
                    <a:pt x="49223" y="23604"/>
                    <a:pt x="46738" y="26088"/>
                    <a:pt x="41769" y="29194"/>
                  </a:cubicBezTo>
                  <a:cubicBezTo>
                    <a:pt x="38042" y="31678"/>
                    <a:pt x="34316" y="32921"/>
                    <a:pt x="29968" y="33542"/>
                  </a:cubicBezTo>
                  <a:lnTo>
                    <a:pt x="21893" y="28573"/>
                  </a:lnTo>
                  <a:cubicBezTo>
                    <a:pt x="27483" y="28573"/>
                    <a:pt x="31831" y="27331"/>
                    <a:pt x="35558" y="24846"/>
                  </a:cubicBezTo>
                  <a:cubicBezTo>
                    <a:pt x="37421" y="24225"/>
                    <a:pt x="38664" y="22982"/>
                    <a:pt x="38664" y="21740"/>
                  </a:cubicBezTo>
                  <a:cubicBezTo>
                    <a:pt x="39285" y="21119"/>
                    <a:pt x="38042" y="19877"/>
                    <a:pt x="36800" y="19256"/>
                  </a:cubicBezTo>
                  <a:cubicBezTo>
                    <a:pt x="35558" y="18634"/>
                    <a:pt x="34316" y="18013"/>
                    <a:pt x="32452" y="18634"/>
                  </a:cubicBezTo>
                  <a:cubicBezTo>
                    <a:pt x="30589" y="18634"/>
                    <a:pt x="27483" y="19256"/>
                    <a:pt x="23756" y="19877"/>
                  </a:cubicBezTo>
                  <a:cubicBezTo>
                    <a:pt x="15681" y="21740"/>
                    <a:pt x="8849" y="21119"/>
                    <a:pt x="4501" y="18634"/>
                  </a:cubicBezTo>
                  <a:cubicBezTo>
                    <a:pt x="774" y="16771"/>
                    <a:pt x="-469" y="14286"/>
                    <a:pt x="153" y="11802"/>
                  </a:cubicBezTo>
                  <a:cubicBezTo>
                    <a:pt x="774" y="9317"/>
                    <a:pt x="2637" y="6833"/>
                    <a:pt x="6985" y="4348"/>
                  </a:cubicBezTo>
                  <a:cubicBezTo>
                    <a:pt x="10712" y="2485"/>
                    <a:pt x="14439" y="621"/>
                    <a:pt x="17545" y="0"/>
                  </a:cubicBezTo>
                  <a:lnTo>
                    <a:pt x="25620" y="4348"/>
                  </a:lnTo>
                  <a:cubicBezTo>
                    <a:pt x="21272" y="4969"/>
                    <a:pt x="17545" y="6211"/>
                    <a:pt x="14439" y="8075"/>
                  </a:cubicBezTo>
                  <a:cubicBezTo>
                    <a:pt x="12575" y="9317"/>
                    <a:pt x="11954" y="9938"/>
                    <a:pt x="11333" y="10560"/>
                  </a:cubicBezTo>
                  <a:cubicBezTo>
                    <a:pt x="10712" y="11181"/>
                    <a:pt x="11954" y="12423"/>
                    <a:pt x="13197" y="13044"/>
                  </a:cubicBezTo>
                  <a:cubicBezTo>
                    <a:pt x="14439" y="13665"/>
                    <a:pt x="15681" y="14286"/>
                    <a:pt x="17545" y="14286"/>
                  </a:cubicBezTo>
                  <a:cubicBezTo>
                    <a:pt x="18787" y="14286"/>
                    <a:pt x="21272" y="13665"/>
                    <a:pt x="24998" y="13044"/>
                  </a:cubicBezTo>
                  <a:cubicBezTo>
                    <a:pt x="29968" y="11802"/>
                    <a:pt x="34316" y="11181"/>
                    <a:pt x="38042" y="11802"/>
                  </a:cubicBezTo>
                  <a:cubicBezTo>
                    <a:pt x="40527" y="11802"/>
                    <a:pt x="43012" y="13044"/>
                    <a:pt x="45496" y="14286"/>
                  </a:cubicBezTo>
                  <a:close/>
                </a:path>
              </a:pathLst>
            </a:custGeom>
            <a:solidFill>
              <a:srgbClr val="0078D4"/>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sp>
          <p:nvSpPr>
            <p:cNvPr id="494" name="Graphic 8199">
              <a:extLst>
                <a:ext uri="{FF2B5EF4-FFF2-40B4-BE49-F238E27FC236}">
                  <a16:creationId xmlns:a16="http://schemas.microsoft.com/office/drawing/2014/main" id="{23AB7FF6-7D8B-8D5C-110A-D2031EEAFA3D}"/>
                </a:ext>
              </a:extLst>
            </p:cNvPr>
            <p:cNvSpPr/>
            <p:nvPr/>
          </p:nvSpPr>
          <p:spPr>
            <a:xfrm>
              <a:off x="5960346" y="2572024"/>
              <a:ext cx="59629" cy="26088"/>
            </a:xfrm>
            <a:custGeom>
              <a:avLst/>
              <a:gdLst>
                <a:gd name="connsiteX0" fmla="*/ 59629 w 59629"/>
                <a:gd name="connsiteY0" fmla="*/ 13044 h 26088"/>
                <a:gd name="connsiteX1" fmla="*/ 37269 w 59629"/>
                <a:gd name="connsiteY1" fmla="*/ 26088 h 26088"/>
                <a:gd name="connsiteX2" fmla="*/ 0 w 59629"/>
                <a:gd name="connsiteY2" fmla="*/ 4969 h 26088"/>
                <a:gd name="connsiteX3" fmla="*/ 8695 w 59629"/>
                <a:gd name="connsiteY3" fmla="*/ 0 h 26088"/>
                <a:gd name="connsiteX4" fmla="*/ 39132 w 59629"/>
                <a:gd name="connsiteY4" fmla="*/ 17392 h 26088"/>
                <a:gd name="connsiteX5" fmla="*/ 53418 w 59629"/>
                <a:gd name="connsiteY5" fmla="*/ 9317 h 26088"/>
                <a:gd name="connsiteX6" fmla="*/ 59629 w 59629"/>
                <a:gd name="connsiteY6" fmla="*/ 13044 h 2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29" h="26088">
                  <a:moveTo>
                    <a:pt x="59629" y="13044"/>
                  </a:moveTo>
                  <a:lnTo>
                    <a:pt x="37269" y="26088"/>
                  </a:lnTo>
                  <a:lnTo>
                    <a:pt x="0" y="4969"/>
                  </a:lnTo>
                  <a:lnTo>
                    <a:pt x="8695" y="0"/>
                  </a:lnTo>
                  <a:lnTo>
                    <a:pt x="39132" y="17392"/>
                  </a:lnTo>
                  <a:lnTo>
                    <a:pt x="53418" y="9317"/>
                  </a:lnTo>
                  <a:lnTo>
                    <a:pt x="59629" y="13044"/>
                  </a:lnTo>
                  <a:close/>
                </a:path>
              </a:pathLst>
            </a:custGeom>
            <a:solidFill>
              <a:srgbClr val="0078D4"/>
            </a:solidFill>
            <a:ln w="62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95" name="Rectangle 494">
            <a:extLst>
              <a:ext uri="{FF2B5EF4-FFF2-40B4-BE49-F238E27FC236}">
                <a16:creationId xmlns:a16="http://schemas.microsoft.com/office/drawing/2014/main" id="{363E9942-B730-A9DA-BDCE-7010E61576CC}"/>
              </a:ext>
            </a:extLst>
          </p:cNvPr>
          <p:cNvSpPr/>
          <p:nvPr/>
        </p:nvSpPr>
        <p:spPr bwMode="auto">
          <a:xfrm>
            <a:off x="8484288" y="4400885"/>
            <a:ext cx="8934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MSSQL</a:t>
            </a:r>
          </a:p>
        </p:txBody>
      </p:sp>
      <p:cxnSp>
        <p:nvCxnSpPr>
          <p:cNvPr id="496" name="Straight Connector 495">
            <a:extLst>
              <a:ext uri="{FF2B5EF4-FFF2-40B4-BE49-F238E27FC236}">
                <a16:creationId xmlns:a16="http://schemas.microsoft.com/office/drawing/2014/main" id="{DFFE2D56-5B59-296F-652B-EBD35EA694F8}"/>
              </a:ext>
            </a:extLst>
          </p:cNvPr>
          <p:cNvCxnSpPr>
            <a:cxnSpLocks/>
            <a:stCxn id="477" idx="3"/>
            <a:endCxn id="483" idx="5"/>
          </p:cNvCxnSpPr>
          <p:nvPr/>
        </p:nvCxnSpPr>
        <p:spPr>
          <a:xfrm>
            <a:off x="8408560" y="4327417"/>
            <a:ext cx="385222" cy="1122"/>
          </a:xfrm>
          <a:prstGeom prst="line">
            <a:avLst/>
          </a:prstGeom>
          <a:ln>
            <a:solidFill>
              <a:srgbClr val="08ABE8"/>
            </a:solidFill>
            <a:headEnd type="none" w="lg" len="med"/>
            <a:tailEnd type="none" w="sm" len="sm"/>
          </a:ln>
        </p:spPr>
        <p:style>
          <a:lnRef idx="1">
            <a:schemeClr val="accent1"/>
          </a:lnRef>
          <a:fillRef idx="0">
            <a:schemeClr val="accent1"/>
          </a:fillRef>
          <a:effectRef idx="0">
            <a:schemeClr val="accent1"/>
          </a:effectRef>
          <a:fontRef idx="minor">
            <a:schemeClr val="tx1"/>
          </a:fontRef>
        </p:style>
      </p:cxnSp>
      <p:pic>
        <p:nvPicPr>
          <p:cNvPr id="499" name="Picture 2">
            <a:extLst>
              <a:ext uri="{FF2B5EF4-FFF2-40B4-BE49-F238E27FC236}">
                <a16:creationId xmlns:a16="http://schemas.microsoft.com/office/drawing/2014/main" id="{DB617346-C6D2-9F05-B38B-33E3FF8672E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8066414" y="4640179"/>
            <a:ext cx="190071" cy="188735"/>
          </a:xfrm>
          <a:prstGeom prst="rect">
            <a:avLst/>
          </a:prstGeom>
          <a:noFill/>
          <a:extLst>
            <a:ext uri="{909E8E84-426E-40DD-AFC4-6F175D3DCCD1}">
              <a14:hiddenFill xmlns:a14="http://schemas.microsoft.com/office/drawing/2010/main">
                <a:solidFill>
                  <a:srgbClr val="FFFFFF"/>
                </a:solidFill>
              </a14:hiddenFill>
            </a:ext>
          </a:extLst>
        </p:spPr>
      </p:pic>
      <p:sp>
        <p:nvSpPr>
          <p:cNvPr id="501" name="Rectangle 500">
            <a:extLst>
              <a:ext uri="{FF2B5EF4-FFF2-40B4-BE49-F238E27FC236}">
                <a16:creationId xmlns:a16="http://schemas.microsoft.com/office/drawing/2014/main" id="{18C7D667-2EB6-532A-8198-966BF834CF2F}"/>
              </a:ext>
            </a:extLst>
          </p:cNvPr>
          <p:cNvSpPr/>
          <p:nvPr/>
        </p:nvSpPr>
        <p:spPr bwMode="auto">
          <a:xfrm>
            <a:off x="7796326" y="940016"/>
            <a:ext cx="1637021" cy="1953225"/>
          </a:xfrm>
          <a:prstGeom prst="rect">
            <a:avLst/>
          </a:prstGeom>
          <a:solidFill>
            <a:srgbClr val="50E6FF">
              <a:alpha val="5000"/>
            </a:srgbClr>
          </a:solidFill>
          <a:ln w="3175">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64" name="Rectangle 63">
            <a:extLst>
              <a:ext uri="{FF2B5EF4-FFF2-40B4-BE49-F238E27FC236}">
                <a16:creationId xmlns:a16="http://schemas.microsoft.com/office/drawing/2014/main" id="{528D21C7-D6C4-4018-BAE5-CCC11E01FBC7}"/>
              </a:ext>
            </a:extLst>
          </p:cNvPr>
          <p:cNvSpPr/>
          <p:nvPr/>
        </p:nvSpPr>
        <p:spPr bwMode="auto">
          <a:xfrm>
            <a:off x="7996034" y="2054476"/>
            <a:ext cx="1235331" cy="716732"/>
          </a:xfrm>
          <a:prstGeom prst="rect">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65" name="Graphic 64">
            <a:extLst>
              <a:ext uri="{FF2B5EF4-FFF2-40B4-BE49-F238E27FC236}">
                <a16:creationId xmlns:a16="http://schemas.microsoft.com/office/drawing/2014/main" id="{CB073EAE-ACAE-CBF3-70AE-BA1CDF6A7943}"/>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441096" y="2091227"/>
            <a:ext cx="273792" cy="334342"/>
          </a:xfrm>
          <a:prstGeom prst="rect">
            <a:avLst/>
          </a:prstGeom>
        </p:spPr>
      </p:pic>
      <p:sp>
        <p:nvSpPr>
          <p:cNvPr id="67" name="Rectangle 66">
            <a:extLst>
              <a:ext uri="{FF2B5EF4-FFF2-40B4-BE49-F238E27FC236}">
                <a16:creationId xmlns:a16="http://schemas.microsoft.com/office/drawing/2014/main" id="{2A9FC2A9-B964-5B18-286D-4F051206EC69}"/>
              </a:ext>
            </a:extLst>
          </p:cNvPr>
          <p:cNvSpPr/>
          <p:nvPr/>
        </p:nvSpPr>
        <p:spPr bwMode="auto">
          <a:xfrm>
            <a:off x="8022951" y="954605"/>
            <a:ext cx="111900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Segoe UI"/>
                <a:ea typeface="Segoe UI" pitchFamily="34" charset="0"/>
                <a:cs typeface="Segoe UI Semibold" panose="020B0702040204020203" pitchFamily="34" charset="0"/>
              </a:rPr>
              <a:t>Key vault</a:t>
            </a:r>
          </a:p>
        </p:txBody>
      </p:sp>
      <p:pic>
        <p:nvPicPr>
          <p:cNvPr id="68" name="Graphic 67">
            <a:extLst>
              <a:ext uri="{FF2B5EF4-FFF2-40B4-BE49-F238E27FC236}">
                <a16:creationId xmlns:a16="http://schemas.microsoft.com/office/drawing/2014/main" id="{4D06B7AA-4776-391B-6488-FE3BFECDB2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04653" y="860830"/>
            <a:ext cx="478271" cy="391836"/>
          </a:xfrm>
          <a:prstGeom prst="rect">
            <a:avLst/>
          </a:prstGeom>
        </p:spPr>
      </p:pic>
      <p:sp>
        <p:nvSpPr>
          <p:cNvPr id="69" name="Rectangle 68">
            <a:extLst>
              <a:ext uri="{FF2B5EF4-FFF2-40B4-BE49-F238E27FC236}">
                <a16:creationId xmlns:a16="http://schemas.microsoft.com/office/drawing/2014/main" id="{0EAF556F-C424-6897-163D-84B0BAB4E368}"/>
              </a:ext>
            </a:extLst>
          </p:cNvPr>
          <p:cNvSpPr/>
          <p:nvPr/>
        </p:nvSpPr>
        <p:spPr bwMode="auto">
          <a:xfrm>
            <a:off x="7807640" y="2276051"/>
            <a:ext cx="1642469" cy="2513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8406" tIns="126725" rIns="158406" bIns="126725" numCol="1" spcCol="0" rtlCol="0" fromWordArt="0" anchor="ctr" anchorCtr="0" forceAA="0" compatLnSpc="1">
            <a:prstTxWarp prst="textNoShape">
              <a:avLst/>
            </a:prstTxWarp>
            <a:noAutofit/>
          </a:bodyPr>
          <a:lstStyle/>
          <a:p>
            <a:pPr marL="0" marR="0" lvl="0" indent="0" algn="ctr" defTabSz="807757"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Column master key</a:t>
            </a:r>
          </a:p>
        </p:txBody>
      </p:sp>
      <p:sp>
        <p:nvSpPr>
          <p:cNvPr id="71" name="Isosceles Triangle 70">
            <a:extLst>
              <a:ext uri="{FF2B5EF4-FFF2-40B4-BE49-F238E27FC236}">
                <a16:creationId xmlns:a16="http://schemas.microsoft.com/office/drawing/2014/main" id="{B5C76560-A335-624F-9E77-1A767C428377}"/>
              </a:ext>
            </a:extLst>
          </p:cNvPr>
          <p:cNvSpPr/>
          <p:nvPr/>
        </p:nvSpPr>
        <p:spPr bwMode="auto">
          <a:xfrm>
            <a:off x="8313727" y="1766806"/>
            <a:ext cx="542044" cy="260994"/>
          </a:xfrm>
          <a:prstGeom prst="triangle">
            <a:avLst>
              <a:gd name="adj" fmla="val 50000"/>
            </a:avLst>
          </a:prstGeom>
          <a:gradFill flip="none" rotWithShape="1">
            <a:gsLst>
              <a:gs pos="0">
                <a:srgbClr val="F8FFFF"/>
              </a:gs>
              <a:gs pos="100000">
                <a:srgbClr val="50E6FF"/>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pic>
        <p:nvPicPr>
          <p:cNvPr id="70" name="Graphic 69">
            <a:extLst>
              <a:ext uri="{FF2B5EF4-FFF2-40B4-BE49-F238E27FC236}">
                <a16:creationId xmlns:a16="http://schemas.microsoft.com/office/drawing/2014/main" id="{055946B1-06A2-B8D7-5943-E04DC490F17B}"/>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989164" y="954765"/>
            <a:ext cx="1191670" cy="1198764"/>
          </a:xfrm>
          <a:prstGeom prst="rect">
            <a:avLst/>
          </a:prstGeom>
        </p:spPr>
      </p:pic>
      <p:sp>
        <p:nvSpPr>
          <p:cNvPr id="79" name="TextBox 78">
            <a:extLst>
              <a:ext uri="{FF2B5EF4-FFF2-40B4-BE49-F238E27FC236}">
                <a16:creationId xmlns:a16="http://schemas.microsoft.com/office/drawing/2014/main" id="{666EF68B-5BC3-A19A-6492-E01734D056D6}"/>
              </a:ext>
            </a:extLst>
          </p:cNvPr>
          <p:cNvSpPr txBox="1"/>
          <p:nvPr/>
        </p:nvSpPr>
        <p:spPr>
          <a:xfrm>
            <a:off x="7984844" y="4636062"/>
            <a:ext cx="1250667" cy="203610"/>
          </a:xfrm>
          <a:prstGeom prst="rect">
            <a:avLst/>
          </a:prstGeom>
          <a:solidFill>
            <a:srgbClr val="50E6FF">
              <a:alpha val="15000"/>
            </a:srgbClr>
          </a:solidFill>
        </p:spPr>
        <p:txBody>
          <a:bodyPr wrap="square" lIns="0" tIns="0" rIns="0" bIns="0" rtlCol="0">
            <a:noAutofit/>
          </a:bodyPr>
          <a:lstStyle/>
          <a:p>
            <a:pPr algn="ctr"/>
            <a:r>
              <a:rPr kumimoji="0" lang="en-US" sz="10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   SGX-enclave</a:t>
            </a:r>
            <a:endParaRPr lang="en-US" sz="1000" dirty="0" err="1"/>
          </a:p>
        </p:txBody>
      </p:sp>
      <p:sp>
        <p:nvSpPr>
          <p:cNvPr id="80" name="Isosceles Triangle 79">
            <a:extLst>
              <a:ext uri="{FF2B5EF4-FFF2-40B4-BE49-F238E27FC236}">
                <a16:creationId xmlns:a16="http://schemas.microsoft.com/office/drawing/2014/main" id="{6D1A3EB2-CDF1-48CD-4257-B17AFF225EAE}"/>
              </a:ext>
            </a:extLst>
          </p:cNvPr>
          <p:cNvSpPr/>
          <p:nvPr/>
        </p:nvSpPr>
        <p:spPr bwMode="auto">
          <a:xfrm>
            <a:off x="8306638" y="3871343"/>
            <a:ext cx="542044" cy="260994"/>
          </a:xfrm>
          <a:prstGeom prst="triangle">
            <a:avLst>
              <a:gd name="adj" fmla="val 50000"/>
            </a:avLst>
          </a:prstGeom>
          <a:gradFill flip="none" rotWithShape="1">
            <a:gsLst>
              <a:gs pos="0">
                <a:srgbClr val="F8FFFF"/>
              </a:gs>
              <a:gs pos="100000">
                <a:srgbClr val="50E6FF"/>
              </a:gs>
            </a:gsLst>
            <a:lin ang="189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grpSp>
        <p:nvGrpSpPr>
          <p:cNvPr id="471" name="Group 470">
            <a:extLst>
              <a:ext uri="{FF2B5EF4-FFF2-40B4-BE49-F238E27FC236}">
                <a16:creationId xmlns:a16="http://schemas.microsoft.com/office/drawing/2014/main" id="{178DDD53-8E18-5F93-DFA0-DC17AAF62ECD}"/>
              </a:ext>
            </a:extLst>
          </p:cNvPr>
          <p:cNvGrpSpPr/>
          <p:nvPr/>
        </p:nvGrpSpPr>
        <p:grpSpPr>
          <a:xfrm>
            <a:off x="8246977" y="3304293"/>
            <a:ext cx="640290" cy="720527"/>
            <a:chOff x="8711708" y="2888501"/>
            <a:chExt cx="603816" cy="688704"/>
          </a:xfrm>
        </p:grpSpPr>
        <p:pic>
          <p:nvPicPr>
            <p:cNvPr id="472" name="Graphic 471">
              <a:extLst>
                <a:ext uri="{FF2B5EF4-FFF2-40B4-BE49-F238E27FC236}">
                  <a16:creationId xmlns:a16="http://schemas.microsoft.com/office/drawing/2014/main" id="{0C52ABA3-7E2F-1924-6820-9A6B875A8BCD}"/>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8711708" y="2888501"/>
              <a:ext cx="603816" cy="603816"/>
            </a:xfrm>
            <a:prstGeom prst="rect">
              <a:avLst/>
            </a:prstGeom>
          </p:spPr>
        </p:pic>
        <p:pic>
          <p:nvPicPr>
            <p:cNvPr id="473" name="Graphic 472">
              <a:extLst>
                <a:ext uri="{FF2B5EF4-FFF2-40B4-BE49-F238E27FC236}">
                  <a16:creationId xmlns:a16="http://schemas.microsoft.com/office/drawing/2014/main" id="{1112637F-CDA0-F46C-B845-2B80E04B2BE1}"/>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9044756" y="3312905"/>
              <a:ext cx="264300" cy="264300"/>
            </a:xfrm>
            <a:prstGeom prst="rect">
              <a:avLst/>
            </a:prstGeom>
          </p:spPr>
        </p:pic>
      </p:grpSp>
      <p:cxnSp>
        <p:nvCxnSpPr>
          <p:cNvPr id="25" name="Connector: Elbow 24">
            <a:extLst>
              <a:ext uri="{FF2B5EF4-FFF2-40B4-BE49-F238E27FC236}">
                <a16:creationId xmlns:a16="http://schemas.microsoft.com/office/drawing/2014/main" id="{FE9CFD41-1D5D-4125-ABA4-BCB1A2E325A0}"/>
              </a:ext>
            </a:extLst>
          </p:cNvPr>
          <p:cNvCxnSpPr>
            <a:cxnSpLocks/>
          </p:cNvCxnSpPr>
          <p:nvPr/>
        </p:nvCxnSpPr>
        <p:spPr>
          <a:xfrm rot="10800000">
            <a:off x="6401339" y="3921979"/>
            <a:ext cx="2167612" cy="466"/>
          </a:xfrm>
          <a:prstGeom prst="bentConnector3">
            <a:avLst>
              <a:gd name="adj1" fmla="val 50000"/>
            </a:avLst>
          </a:prstGeom>
          <a:ln w="25400">
            <a:solidFill>
              <a:schemeClr val="tx1">
                <a:alpha val="70000"/>
              </a:schemeClr>
            </a:solidFill>
            <a:headEnd type="triangle" w="med" len="med"/>
            <a:tailEnd type="triangle" w="med" len="med"/>
          </a:ln>
          <a:effectLst>
            <a:glow rad="63500">
              <a:srgbClr val="E27226">
                <a:alpha val="8000"/>
              </a:srgbClr>
            </a:glow>
          </a:effectLst>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487834F-5FEB-7DB3-2286-505B804981D5}"/>
              </a:ext>
            </a:extLst>
          </p:cNvPr>
          <p:cNvSpPr txBox="1"/>
          <p:nvPr/>
        </p:nvSpPr>
        <p:spPr>
          <a:xfrm>
            <a:off x="8017430" y="2571735"/>
            <a:ext cx="1199384" cy="203610"/>
          </a:xfrm>
          <a:prstGeom prst="rect">
            <a:avLst/>
          </a:prstGeom>
          <a:solidFill>
            <a:srgbClr val="50E6FF">
              <a:alpha val="15000"/>
            </a:srgbClr>
          </a:solidFill>
        </p:spPr>
        <p:txBody>
          <a:bodyPr wrap="square" lIns="0" tIns="0" rIns="0" bIns="0" rtlCol="0">
            <a:noAutofit/>
          </a:bodyPr>
          <a:lstStyle/>
          <a:p>
            <a:pPr algn="ctr"/>
            <a:r>
              <a:rPr kumimoji="0" lang="en-US" sz="1000" b="0" i="0" u="none" strike="noStrike" kern="1200" cap="none" spc="0" normalizeH="0" baseline="0" noProof="0" dirty="0">
                <a:ln>
                  <a:noFill/>
                </a:ln>
                <a:solidFill>
                  <a:srgbClr val="000000"/>
                </a:solidFill>
                <a:effectLst/>
                <a:uLnTx/>
                <a:uFillTx/>
                <a:latin typeface="Segoe UI Semibold"/>
                <a:ea typeface="Segoe UI" pitchFamily="34" charset="0"/>
                <a:cs typeface="Segoe UI Semibold" panose="020B0702040204020203" pitchFamily="34" charset="0"/>
              </a:rPr>
              <a:t>   </a:t>
            </a:r>
            <a:r>
              <a:rPr kumimoji="0" lang="en-US" sz="1000" b="0" i="0" u="none" strike="noStrike" kern="1200" cap="none" spc="0" normalizeH="0" baseline="0" noProof="0" dirty="0" err="1">
                <a:ln>
                  <a:noFill/>
                </a:ln>
                <a:solidFill>
                  <a:srgbClr val="000000"/>
                </a:solidFill>
                <a:effectLst/>
                <a:uLnTx/>
                <a:uFillTx/>
                <a:latin typeface="Segoe UI Semibold"/>
                <a:ea typeface="Segoe UI" pitchFamily="34" charset="0"/>
                <a:cs typeface="Segoe UI Semibold" panose="020B0702040204020203" pitchFamily="34" charset="0"/>
              </a:rPr>
              <a:t>mHSM</a:t>
            </a:r>
            <a:endParaRPr lang="en-US" sz="1000" dirty="0" err="1"/>
          </a:p>
        </p:txBody>
      </p:sp>
      <p:cxnSp>
        <p:nvCxnSpPr>
          <p:cNvPr id="82" name="Straight Connector 81">
            <a:extLst>
              <a:ext uri="{FF2B5EF4-FFF2-40B4-BE49-F238E27FC236}">
                <a16:creationId xmlns:a16="http://schemas.microsoft.com/office/drawing/2014/main" id="{D11531B0-55CB-C63C-33EC-5A1203A8AE2F}"/>
              </a:ext>
            </a:extLst>
          </p:cNvPr>
          <p:cNvCxnSpPr>
            <a:cxnSpLocks/>
          </p:cNvCxnSpPr>
          <p:nvPr/>
        </p:nvCxnSpPr>
        <p:spPr>
          <a:xfrm>
            <a:off x="7773303" y="2893241"/>
            <a:ext cx="1650652" cy="0"/>
          </a:xfrm>
          <a:prstGeom prst="line">
            <a:avLst/>
          </a:prstGeom>
          <a:ln w="6350">
            <a:solidFill>
              <a:schemeClr val="tx1">
                <a:alpha val="25000"/>
              </a:schemeClr>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C556FC0-7ADB-EDEF-A382-D3DAE15B1791}"/>
              </a:ext>
            </a:extLst>
          </p:cNvPr>
          <p:cNvSpPr/>
          <p:nvPr/>
        </p:nvSpPr>
        <p:spPr bwMode="auto">
          <a:xfrm>
            <a:off x="4048146" y="3725247"/>
            <a:ext cx="1113733" cy="1251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4" name="Rectangle 83">
            <a:extLst>
              <a:ext uri="{FF2B5EF4-FFF2-40B4-BE49-F238E27FC236}">
                <a16:creationId xmlns:a16="http://schemas.microsoft.com/office/drawing/2014/main" id="{801E57DA-D45B-C2B1-28D3-E24C331001AC}"/>
              </a:ext>
            </a:extLst>
          </p:cNvPr>
          <p:cNvSpPr/>
          <p:nvPr/>
        </p:nvSpPr>
        <p:spPr bwMode="auto">
          <a:xfrm>
            <a:off x="6619137" y="3732069"/>
            <a:ext cx="1248995" cy="9371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3" name="TextBox 22">
            <a:extLst>
              <a:ext uri="{FF2B5EF4-FFF2-40B4-BE49-F238E27FC236}">
                <a16:creationId xmlns:a16="http://schemas.microsoft.com/office/drawing/2014/main" id="{7C65C359-8AAB-42FF-937D-722B6A48C3F0}"/>
              </a:ext>
            </a:extLst>
          </p:cNvPr>
          <p:cNvSpPr txBox="1"/>
          <p:nvPr/>
        </p:nvSpPr>
        <p:spPr>
          <a:xfrm>
            <a:off x="6289930" y="3656445"/>
            <a:ext cx="2219314" cy="171184"/>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effectLst/>
                <a:uLnTx/>
                <a:uFillTx/>
                <a:latin typeface="Cascadia Code" panose="020B0609020000020004" pitchFamily="49" charset="0"/>
                <a:ea typeface="+mn-ea"/>
                <a:cs typeface="+mn-cs"/>
              </a:rPr>
              <a:t>spark.read.format(“jdbc”)</a:t>
            </a:r>
          </a:p>
        </p:txBody>
      </p:sp>
      <p:sp>
        <p:nvSpPr>
          <p:cNvPr id="330" name="TextBox 329">
            <a:extLst>
              <a:ext uri="{FF2B5EF4-FFF2-40B4-BE49-F238E27FC236}">
                <a16:creationId xmlns:a16="http://schemas.microsoft.com/office/drawing/2014/main" id="{269DB315-E891-4424-B651-DB1C7D020303}"/>
              </a:ext>
            </a:extLst>
          </p:cNvPr>
          <p:cNvSpPr txBox="1"/>
          <p:nvPr/>
        </p:nvSpPr>
        <p:spPr>
          <a:xfrm>
            <a:off x="3847495" y="3659248"/>
            <a:ext cx="1789978" cy="2308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effectLst/>
                <a:uLnTx/>
                <a:uFillTx/>
                <a:latin typeface="Cascadia Code" panose="020B0609020000020004" pitchFamily="49" charset="0"/>
                <a:ea typeface="+mn-ea"/>
                <a:cs typeface="+mn-cs"/>
              </a:rPr>
              <a:t>spark.read.parquet(…)</a:t>
            </a:r>
          </a:p>
        </p:txBody>
      </p:sp>
    </p:spTree>
    <p:extLst>
      <p:ext uri="{BB962C8B-B14F-4D97-AF65-F5344CB8AC3E}">
        <p14:creationId xmlns:p14="http://schemas.microsoft.com/office/powerpoint/2010/main" val="2471140048"/>
      </p:ext>
    </p:extLst>
  </p:cSld>
  <p:clrMapOvr>
    <a:masterClrMapping/>
  </p:clrMapOvr>
  <p:transition>
    <p:fade/>
  </p:transition>
</p:sld>
</file>

<file path=ppt/theme/theme1.xml><?xml version="1.0" encoding="utf-8"?>
<a:theme xmlns:a="http://schemas.openxmlformats.org/drawingml/2006/main" name="White Template">
  <a:themeElements>
    <a:clrScheme name="TS_20_Teal on White">
      <a:dk1>
        <a:srgbClr val="000000"/>
      </a:dk1>
      <a:lt1>
        <a:srgbClr val="FFFFFF"/>
      </a:lt1>
      <a:dk2>
        <a:srgbClr val="274B47"/>
      </a:dk2>
      <a:lt2>
        <a:srgbClr val="E6E6E6"/>
      </a:lt2>
      <a:accent1>
        <a:srgbClr val="008575"/>
      </a:accent1>
      <a:accent2>
        <a:srgbClr val="274B47"/>
      </a:accent2>
      <a:accent3>
        <a:srgbClr val="50E6FF"/>
      </a:accent3>
      <a:accent4>
        <a:srgbClr val="0078D4"/>
      </a:accent4>
      <a:accent5>
        <a:srgbClr val="243A5E"/>
      </a:accent5>
      <a:accent6>
        <a:srgbClr val="737373"/>
      </a:accent6>
      <a:hlink>
        <a:srgbClr val="008575"/>
      </a:hlink>
      <a:folHlink>
        <a:srgbClr val="00857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7.potx" id="{38B949A8-B0F9-42B1-8EAB-90FE813F2E82}" vid="{DAD8D2DF-92EF-4645-90C4-AC83445A57B8}"/>
    </a:ext>
  </a:extLst>
</a:theme>
</file>

<file path=ppt/theme/theme2.xml><?xml version="1.0" encoding="utf-8"?>
<a:theme xmlns:a="http://schemas.openxmlformats.org/drawingml/2006/main" name="2_9-51151_Build_Black_Template">
  <a:themeElements>
    <a:clrScheme name="MBAS_Dar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_Build_Digital_Event_Template_v06.potx" id="{17C79C83-DA9A-4732-BE22-B24D85D72D7A}" vid="{CC4743D8-57BD-46E7-99B5-A6DC5BA504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760</Words>
  <Application>Microsoft Office PowerPoint</Application>
  <PresentationFormat>Widescreen</PresentationFormat>
  <Paragraphs>108</Paragraphs>
  <Slides>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vt:i4>
      </vt:variant>
    </vt:vector>
  </HeadingPairs>
  <TitlesOfParts>
    <vt:vector size="15" baseType="lpstr">
      <vt:lpstr>Arial</vt:lpstr>
      <vt:lpstr>Calibri</vt:lpstr>
      <vt:lpstr>Cascadia Code</vt:lpstr>
      <vt:lpstr>Consolas</vt:lpstr>
      <vt:lpstr>Intel Clear</vt:lpstr>
      <vt:lpstr>Intel Clear Light</vt:lpstr>
      <vt:lpstr>Segoe UI</vt:lpstr>
      <vt:lpstr>Segoe UI Light</vt:lpstr>
      <vt:lpstr>Segoe UI Semibold</vt:lpstr>
      <vt:lpstr>Wingdings</vt:lpstr>
      <vt:lpstr>White Template</vt:lpstr>
      <vt:lpstr>2_9-51151_Build_Black_Template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2023-04-14T19:02:00Z</dcterms:created>
  <dcterms:modified xsi:type="dcterms:W3CDTF">2023-04-14T20:32:24Z</dcterms:modified>
</cp:coreProperties>
</file>