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83" r:id="rId3"/>
    <p:sldId id="376" r:id="rId4"/>
    <p:sldId id="384" r:id="rId5"/>
    <p:sldId id="387" r:id="rId6"/>
    <p:sldId id="388" r:id="rId7"/>
    <p:sldId id="390" r:id="rId8"/>
    <p:sldId id="369" r:id="rId9"/>
  </p:sldIdLst>
  <p:sldSz cx="12192000" cy="6858000"/>
  <p:notesSz cx="6858000" cy="9144000"/>
  <p:embeddedFontLst>
    <p:embeddedFont>
      <p:font typeface="Segoe Sans Display" pitchFamily="2" charset="0"/>
      <p:regular r:id="rId11"/>
    </p:embeddedFont>
    <p:embeddedFont>
      <p:font typeface="Segoe Sans Small" pitchFamily="2" charset="0"/>
      <p:regular r:id="rId12"/>
    </p:embeddedFont>
    <p:embeddedFont>
      <p:font typeface="Segoe Sans Small Semibold" pitchFamily="2" charset="0"/>
      <p:bold r:id="rId13"/>
    </p:embeddedFont>
    <p:embeddedFont>
      <p:font typeface="Segoe Sans Small Semilight" pitchFamily="2" charset="0"/>
      <p:regular r:id="rId14"/>
    </p:embeddedFont>
    <p:embeddedFont>
      <p:font typeface="Segoe Sans Text Light" pitchFamily="2" charset="0"/>
      <p:regular r:id="rId15"/>
    </p:embeddedFont>
    <p:embeddedFont>
      <p:font typeface="Segoe Sans Text Semilight" pitchFamily="2" charset="0"/>
      <p:regular r:id="rId16"/>
    </p:embeddedFont>
    <p:embeddedFont>
      <p:font typeface="Segoe UI" panose="020B0502040204020203" pitchFamily="34" charset="0"/>
      <p:regular r:id="rId17"/>
      <p:bold r:id="rId18"/>
      <p:italic r:id="rId19"/>
      <p:boldItalic r:id="rId20"/>
    </p:embeddedFont>
    <p:embeddedFont>
      <p:font typeface="Segoe UI Semibold" panose="020B0702040204020203" pitchFamily="34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1F6F8D5-8786-4FD2-880F-87C2CFB12D3B}">
          <p14:sldIdLst>
            <p14:sldId id="383"/>
            <p14:sldId id="376"/>
            <p14:sldId id="384"/>
            <p14:sldId id="387"/>
            <p14:sldId id="388"/>
            <p14:sldId id="390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  <a:srgbClr val="F2CFA1"/>
    <a:srgbClr val="619FBB"/>
    <a:srgbClr val="FFFFFF"/>
    <a:srgbClr val="EFF8FF"/>
    <a:srgbClr val="D9EFFF"/>
    <a:srgbClr val="F0F0F0"/>
    <a:srgbClr val="F3EDF9"/>
    <a:srgbClr val="E7C09D"/>
    <a:srgbClr val="090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206C0A-76C9-41A3-93B9-7B1A6DCDE71D}" v="551" dt="2026-09-04T15:00:24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77" autoAdjust="0"/>
    <p:restoredTop sz="94660"/>
  </p:normalViewPr>
  <p:slideViewPr>
    <p:cSldViewPr snapToGrid="0">
      <p:cViewPr>
        <p:scale>
          <a:sx n="50" d="100"/>
          <a:sy n="50" d="100"/>
        </p:scale>
        <p:origin x="4192" y="2116"/>
      </p:cViewPr>
      <p:guideLst/>
    </p:cSldViewPr>
  </p:slid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Sumner" userId="505bccc2-75c7-4c07-8393-6c4b728fd93a" providerId="ADAL" clId="{C6149955-1C9E-4D8F-82BC-A05F0EAE790C}"/>
    <pc:docChg chg="undo redo custSel addSld delSld modSld sldOrd addSection delSection modSection">
      <pc:chgData name="Stephen Sumner" userId="505bccc2-75c7-4c07-8393-6c4b728fd93a" providerId="ADAL" clId="{C6149955-1C9E-4D8F-82BC-A05F0EAE790C}" dt="2026-09-04T15:03:09.630" v="41246" actId="22"/>
      <pc:docMkLst>
        <pc:docMk/>
      </pc:docMkLst>
      <pc:sldChg chg="addSp delSp modSp add mod ord modClrScheme chgLayout">
        <pc:chgData name="Stephen Sumner" userId="505bccc2-75c7-4c07-8393-6c4b728fd93a" providerId="ADAL" clId="{C6149955-1C9E-4D8F-82BC-A05F0EAE790C}" dt="2026-08-28T20:27:36.335" v="28000" actId="14100"/>
        <pc:sldMkLst>
          <pc:docMk/>
          <pc:sldMk cId="3300410299" sldId="369"/>
        </pc:sldMkLst>
        <pc:spChg chg="mod">
          <ac:chgData name="Stephen Sumner" userId="505bccc2-75c7-4c07-8393-6c4b728fd93a" providerId="ADAL" clId="{C6149955-1C9E-4D8F-82BC-A05F0EAE790C}" dt="2026-08-28T20:27:36.335" v="28000" actId="14100"/>
          <ac:spMkLst>
            <pc:docMk/>
            <pc:sldMk cId="3300410299" sldId="369"/>
            <ac:spMk id="23" creationId="{66B3D491-EDD0-E112-299C-20E0998DD76F}"/>
          </ac:spMkLst>
        </pc:spChg>
        <pc:spChg chg="mod">
          <ac:chgData name="Stephen Sumner" userId="505bccc2-75c7-4c07-8393-6c4b728fd93a" providerId="ADAL" clId="{C6149955-1C9E-4D8F-82BC-A05F0EAE790C}" dt="2026-08-28T19:59:29.840" v="27946" actId="14100"/>
          <ac:spMkLst>
            <pc:docMk/>
            <pc:sldMk cId="3300410299" sldId="369"/>
            <ac:spMk id="26" creationId="{46385713-649D-34A2-9F98-91FF8DCF3EFE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27" creationId="{72C40BCA-B8C7-0211-0C40-97B2D6727A70}"/>
          </ac:spMkLst>
        </pc:spChg>
        <pc:spChg chg="mod">
          <ac:chgData name="Stephen Sumner" userId="505bccc2-75c7-4c07-8393-6c4b728fd93a" providerId="ADAL" clId="{C6149955-1C9E-4D8F-82BC-A05F0EAE790C}" dt="2026-08-28T19:59:14.835" v="27943" actId="14100"/>
          <ac:spMkLst>
            <pc:docMk/>
            <pc:sldMk cId="3300410299" sldId="369"/>
            <ac:spMk id="28" creationId="{DA270A3E-1F46-0F8F-EC39-862C82B8961A}"/>
          </ac:spMkLst>
        </pc:spChg>
        <pc:spChg chg="mod">
          <ac:chgData name="Stephen Sumner" userId="505bccc2-75c7-4c07-8393-6c4b728fd93a" providerId="ADAL" clId="{C6149955-1C9E-4D8F-82BC-A05F0EAE790C}" dt="2026-08-28T14:54:24.983" v="25853" actId="1038"/>
          <ac:spMkLst>
            <pc:docMk/>
            <pc:sldMk cId="3300410299" sldId="369"/>
            <ac:spMk id="69" creationId="{10912B96-12BF-D502-4EDC-1C10DAEC8E4F}"/>
          </ac:spMkLst>
        </pc:spChg>
        <pc:spChg chg="mod">
          <ac:chgData name="Stephen Sumner" userId="505bccc2-75c7-4c07-8393-6c4b728fd93a" providerId="ADAL" clId="{C6149955-1C9E-4D8F-82BC-A05F0EAE790C}" dt="2026-08-28T13:55:36.348" v="23084" actId="1076"/>
          <ac:spMkLst>
            <pc:docMk/>
            <pc:sldMk cId="3300410299" sldId="369"/>
            <ac:spMk id="75" creationId="{D38CE61C-9FF6-0806-88A1-9D062119122F}"/>
          </ac:spMkLst>
        </pc:spChg>
        <pc:spChg chg="mod">
          <ac:chgData name="Stephen Sumner" userId="505bccc2-75c7-4c07-8393-6c4b728fd93a" providerId="ADAL" clId="{C6149955-1C9E-4D8F-82BC-A05F0EAE790C}" dt="2026-08-28T14:54:24.983" v="25853" actId="1038"/>
          <ac:spMkLst>
            <pc:docMk/>
            <pc:sldMk cId="3300410299" sldId="369"/>
            <ac:spMk id="77" creationId="{DB9708DF-8988-073B-1BDB-B7AD37EE4286}"/>
          </ac:spMkLst>
        </pc:spChg>
        <pc:spChg chg="mod">
          <ac:chgData name="Stephen Sumner" userId="505bccc2-75c7-4c07-8393-6c4b728fd93a" providerId="ADAL" clId="{C6149955-1C9E-4D8F-82BC-A05F0EAE790C}" dt="2026-08-28T14:54:24.983" v="25853" actId="1038"/>
          <ac:spMkLst>
            <pc:docMk/>
            <pc:sldMk cId="3300410299" sldId="369"/>
            <ac:spMk id="85" creationId="{60A64E76-50B6-730F-F9A6-FF64C6D9D85C}"/>
          </ac:spMkLst>
        </pc:spChg>
        <pc:spChg chg="mod">
          <ac:chgData name="Stephen Sumner" userId="505bccc2-75c7-4c07-8393-6c4b728fd93a" providerId="ADAL" clId="{C6149955-1C9E-4D8F-82BC-A05F0EAE790C}" dt="2026-08-28T19:58:34.591" v="27926" actId="1038"/>
          <ac:spMkLst>
            <pc:docMk/>
            <pc:sldMk cId="3300410299" sldId="369"/>
            <ac:spMk id="86" creationId="{D7D0B3F6-F784-0965-46B9-55D0CC950BE1}"/>
          </ac:spMkLst>
        </pc:spChg>
        <pc:spChg chg="mod">
          <ac:chgData name="Stephen Sumner" userId="505bccc2-75c7-4c07-8393-6c4b728fd93a" providerId="ADAL" clId="{C6149955-1C9E-4D8F-82BC-A05F0EAE790C}" dt="2026-08-28T19:58:34.591" v="27926" actId="1038"/>
          <ac:spMkLst>
            <pc:docMk/>
            <pc:sldMk cId="3300410299" sldId="369"/>
            <ac:spMk id="87" creationId="{6C1A2E4A-DD7B-E1C2-AE82-513CA940FD7B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89" creationId="{6C5A7CA1-DC7B-FB5D-663F-1F07B6CC8048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90" creationId="{EFF63A37-479C-E831-DEE1-BF9E04476D48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91" creationId="{89CBD81A-D7C7-A1D1-AE58-9AB36E7DFFE0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92" creationId="{E74BD01A-FF16-4B84-FB31-953016E821C4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93" creationId="{97FA45D6-A372-4D68-E523-E58CDCD4EF68}"/>
          </ac:spMkLst>
        </pc:spChg>
        <pc:spChg chg="mod">
          <ac:chgData name="Stephen Sumner" userId="505bccc2-75c7-4c07-8393-6c4b728fd93a" providerId="ADAL" clId="{C6149955-1C9E-4D8F-82BC-A05F0EAE790C}" dt="2026-08-28T19:58:34.591" v="27926" actId="1038"/>
          <ac:spMkLst>
            <pc:docMk/>
            <pc:sldMk cId="3300410299" sldId="369"/>
            <ac:spMk id="95" creationId="{A2389757-8E1F-4985-7956-567D5340A90F}"/>
          </ac:spMkLst>
        </pc:spChg>
        <pc:spChg chg="mod">
          <ac:chgData name="Stephen Sumner" userId="505bccc2-75c7-4c07-8393-6c4b728fd93a" providerId="ADAL" clId="{C6149955-1C9E-4D8F-82BC-A05F0EAE790C}" dt="2026-08-25T19:05:05.175" v="20816" actId="1035"/>
          <ac:spMkLst>
            <pc:docMk/>
            <pc:sldMk cId="3300410299" sldId="369"/>
            <ac:spMk id="96" creationId="{6EE517A6-EE8B-8941-70EC-C943836F8479}"/>
          </ac:spMkLst>
        </pc:spChg>
        <pc:spChg chg="mod">
          <ac:chgData name="Stephen Sumner" userId="505bccc2-75c7-4c07-8393-6c4b728fd93a" providerId="ADAL" clId="{C6149955-1C9E-4D8F-82BC-A05F0EAE790C}" dt="2026-08-28T19:58:34.591" v="27926" actId="1038"/>
          <ac:spMkLst>
            <pc:docMk/>
            <pc:sldMk cId="3300410299" sldId="369"/>
            <ac:spMk id="97" creationId="{545AB5CA-4924-42AC-461B-59E15D83DB6D}"/>
          </ac:spMkLst>
        </pc:spChg>
        <pc:spChg chg="mod">
          <ac:chgData name="Stephen Sumner" userId="505bccc2-75c7-4c07-8393-6c4b728fd93a" providerId="ADAL" clId="{C6149955-1C9E-4D8F-82BC-A05F0EAE790C}" dt="2026-08-28T19:59:46.715" v="27995" actId="1038"/>
          <ac:spMkLst>
            <pc:docMk/>
            <pc:sldMk cId="3300410299" sldId="369"/>
            <ac:spMk id="125" creationId="{7AAA63BA-D64B-2FC6-50DB-18225DC3F18D}"/>
          </ac:spMkLst>
        </pc:spChg>
        <pc:grpChg chg="add mod">
          <ac:chgData name="Stephen Sumner" userId="505bccc2-75c7-4c07-8393-6c4b728fd93a" providerId="ADAL" clId="{C6149955-1C9E-4D8F-82BC-A05F0EAE790C}" dt="2026-08-28T13:56:21.738" v="23153" actId="1035"/>
          <ac:grpSpMkLst>
            <pc:docMk/>
            <pc:sldMk cId="3300410299" sldId="369"/>
            <ac:grpSpMk id="4" creationId="{E7151A3E-81AD-228A-CE60-280B3788ECE7}"/>
          </ac:grpSpMkLst>
        </pc:grpChg>
        <pc:grpChg chg="add mod">
          <ac:chgData name="Stephen Sumner" userId="505bccc2-75c7-4c07-8393-6c4b728fd93a" providerId="ADAL" clId="{C6149955-1C9E-4D8F-82BC-A05F0EAE790C}" dt="2026-08-28T19:59:46.715" v="27995" actId="1038"/>
          <ac:grpSpMkLst>
            <pc:docMk/>
            <pc:sldMk cId="3300410299" sldId="369"/>
            <ac:grpSpMk id="6" creationId="{FE24EB54-BF8C-59E9-8A5D-8BCF2E3A2AFD}"/>
          </ac:grpSpMkLst>
        </pc:grpChg>
        <pc:grpChg chg="add mod">
          <ac:chgData name="Stephen Sumner" userId="505bccc2-75c7-4c07-8393-6c4b728fd93a" providerId="ADAL" clId="{C6149955-1C9E-4D8F-82BC-A05F0EAE790C}" dt="2026-08-28T19:58:49.457" v="27931" actId="255"/>
          <ac:grpSpMkLst>
            <pc:docMk/>
            <pc:sldMk cId="3300410299" sldId="369"/>
            <ac:grpSpMk id="7" creationId="{2CF9D4F0-A158-8540-E977-5ACB3C0F4A26}"/>
          </ac:grpSpMkLst>
        </pc:grpChg>
        <pc:grpChg chg="add mod">
          <ac:chgData name="Stephen Sumner" userId="505bccc2-75c7-4c07-8393-6c4b728fd93a" providerId="ADAL" clId="{C6149955-1C9E-4D8F-82BC-A05F0EAE790C}" dt="2026-08-28T19:58:49.457" v="27931" actId="255"/>
          <ac:grpSpMkLst>
            <pc:docMk/>
            <pc:sldMk cId="3300410299" sldId="369"/>
            <ac:grpSpMk id="8" creationId="{B2D4DD4C-B6A4-8F90-2D94-67B9C78DF7E5}"/>
          </ac:grpSpMkLst>
        </pc:grpChg>
        <pc:grpChg chg="mod">
          <ac:chgData name="Stephen Sumner" userId="505bccc2-75c7-4c07-8393-6c4b728fd93a" providerId="ADAL" clId="{C6149955-1C9E-4D8F-82BC-A05F0EAE790C}" dt="2026-08-28T13:55:36.348" v="23084" actId="1076"/>
          <ac:grpSpMkLst>
            <pc:docMk/>
            <pc:sldMk cId="3300410299" sldId="369"/>
            <ac:grpSpMk id="66" creationId="{B87981AD-B9FE-1201-8558-A880F0CA085C}"/>
          </ac:grpSpMkLst>
        </pc:grpChg>
        <pc:grpChg chg="mod">
          <ac:chgData name="Stephen Sumner" userId="505bccc2-75c7-4c07-8393-6c4b728fd93a" providerId="ADAL" clId="{C6149955-1C9E-4D8F-82BC-A05F0EAE790C}" dt="2026-08-28T19:59:46.715" v="27995" actId="1038"/>
          <ac:grpSpMkLst>
            <pc:docMk/>
            <pc:sldMk cId="3300410299" sldId="369"/>
            <ac:grpSpMk id="88" creationId="{7B884874-0087-A440-C957-A5AB73D40B7C}"/>
          </ac:grpSpMkLst>
        </pc:grpChg>
        <pc:grpChg chg="mod">
          <ac:chgData name="Stephen Sumner" userId="505bccc2-75c7-4c07-8393-6c4b728fd93a" providerId="ADAL" clId="{C6149955-1C9E-4D8F-82BC-A05F0EAE790C}" dt="2026-08-25T15:40:08.539" v="18220" actId="1036"/>
          <ac:grpSpMkLst>
            <pc:docMk/>
            <pc:sldMk cId="3300410299" sldId="369"/>
            <ac:grpSpMk id="94" creationId="{2A8A1D2F-B6DD-BF16-7E96-CEA4E6C7423D}"/>
          </ac:grpSpMkLst>
        </pc:grpChg>
        <pc:cxnChg chg="mod">
          <ac:chgData name="Stephen Sumner" userId="505bccc2-75c7-4c07-8393-6c4b728fd93a" providerId="ADAL" clId="{C6149955-1C9E-4D8F-82BC-A05F0EAE790C}" dt="2026-08-28T19:58:49.457" v="27931" actId="255"/>
          <ac:cxnSpMkLst>
            <pc:docMk/>
            <pc:sldMk cId="3300410299" sldId="369"/>
            <ac:cxnSpMk id="30" creationId="{9E5F92A7-AD7D-7A6D-3941-BAC4E7A8C1ED}"/>
          </ac:cxnSpMkLst>
        </pc:cxnChg>
        <pc:cxnChg chg="mod">
          <ac:chgData name="Stephen Sumner" userId="505bccc2-75c7-4c07-8393-6c4b728fd93a" providerId="ADAL" clId="{C6149955-1C9E-4D8F-82BC-A05F0EAE790C}" dt="2026-08-28T19:59:44.530" v="27985" actId="1038"/>
          <ac:cxnSpMkLst>
            <pc:docMk/>
            <pc:sldMk cId="3300410299" sldId="369"/>
            <ac:cxnSpMk id="31" creationId="{97F250CA-C2CC-82BF-2BA8-68B235ADD29A}"/>
          </ac:cxnSpMkLst>
        </pc:cxnChg>
      </pc:sldChg>
      <pc:sldChg chg="addSp delSp modSp add del mod ord chgLayout">
        <pc:chgData name="Stephen Sumner" userId="505bccc2-75c7-4c07-8393-6c4b728fd93a" providerId="ADAL" clId="{C6149955-1C9E-4D8F-82BC-A05F0EAE790C}" dt="2026-09-04T14:58:39.813" v="40930" actId="2696"/>
        <pc:sldMkLst>
          <pc:docMk/>
          <pc:sldMk cId="938329084" sldId="371"/>
        </pc:sldMkLst>
        <pc:spChg chg="add del mod">
          <ac:chgData name="Stephen Sumner" userId="505bccc2-75c7-4c07-8393-6c4b728fd93a" providerId="ADAL" clId="{C6149955-1C9E-4D8F-82BC-A05F0EAE790C}" dt="2026-09-03T17:38:00.618" v="30126" actId="20577"/>
          <ac:spMkLst>
            <pc:docMk/>
            <pc:sldMk cId="938329084" sldId="371"/>
            <ac:spMk id="565" creationId="{00671254-64D2-A64D-9DF3-AC86BB0BC462}"/>
          </ac:spMkLst>
        </pc:spChg>
        <pc:spChg chg="mod">
          <ac:chgData name="Stephen Sumner" userId="505bccc2-75c7-4c07-8393-6c4b728fd93a" providerId="ADAL" clId="{C6149955-1C9E-4D8F-82BC-A05F0EAE790C}" dt="2026-09-03T17:42:45.830" v="30152" actId="113"/>
          <ac:spMkLst>
            <pc:docMk/>
            <pc:sldMk cId="938329084" sldId="371"/>
            <ac:spMk id="912" creationId="{C4B82E56-3EB2-C81C-0F21-759B5ECEF817}"/>
          </ac:spMkLst>
        </pc:spChg>
        <pc:spChg chg="add del mod">
          <ac:chgData name="Stephen Sumner" userId="505bccc2-75c7-4c07-8393-6c4b728fd93a" providerId="ADAL" clId="{C6149955-1C9E-4D8F-82BC-A05F0EAE790C}" dt="2026-09-03T17:42:54.584" v="30158" actId="404"/>
          <ac:spMkLst>
            <pc:docMk/>
            <pc:sldMk cId="938329084" sldId="371"/>
            <ac:spMk id="960" creationId="{7F043571-B49C-D9B5-99AF-20E8DFABE1BA}"/>
          </ac:spMkLst>
        </pc:spChg>
        <pc:spChg chg="mod">
          <ac:chgData name="Stephen Sumner" userId="505bccc2-75c7-4c07-8393-6c4b728fd93a" providerId="ADAL" clId="{C6149955-1C9E-4D8F-82BC-A05F0EAE790C}" dt="2026-09-03T17:42:43.868" v="30151" actId="113"/>
          <ac:spMkLst>
            <pc:docMk/>
            <pc:sldMk cId="938329084" sldId="371"/>
            <ac:spMk id="978" creationId="{22BDD2C5-9063-3187-E84C-6E82098334C7}"/>
          </ac:spMkLst>
        </pc:spChg>
        <pc:spChg chg="mod ord topLvl">
          <ac:chgData name="Stephen Sumner" userId="505bccc2-75c7-4c07-8393-6c4b728fd93a" providerId="ADAL" clId="{C6149955-1C9E-4D8F-82BC-A05F0EAE790C}" dt="2026-09-03T17:42:52.275" v="30156" actId="404"/>
          <ac:spMkLst>
            <pc:docMk/>
            <pc:sldMk cId="938329084" sldId="371"/>
            <ac:spMk id="999" creationId="{61835323-A6D0-D407-5D8A-89F9C9FD11C6}"/>
          </ac:spMkLst>
        </pc:spChg>
        <pc:cxnChg chg="add mod">
          <ac:chgData name="Stephen Sumner" userId="505bccc2-75c7-4c07-8393-6c4b728fd93a" providerId="ADAL" clId="{C6149955-1C9E-4D8F-82BC-A05F0EAE790C}" dt="2026-09-04T14:32:33.804" v="39403" actId="1076"/>
          <ac:cxnSpMkLst>
            <pc:docMk/>
            <pc:sldMk cId="938329084" sldId="371"/>
            <ac:cxnSpMk id="591" creationId="{B4220BC9-7C51-640F-77F8-E330BFFA147E}"/>
          </ac:cxnSpMkLst>
        </pc:cxnChg>
      </pc:sldChg>
      <pc:sldChg chg="addSp delSp modSp add del mod ord chgLayout">
        <pc:chgData name="Stephen Sumner" userId="505bccc2-75c7-4c07-8393-6c4b728fd93a" providerId="ADAL" clId="{C6149955-1C9E-4D8F-82BC-A05F0EAE790C}" dt="2026-09-04T12:04:25.611" v="35502" actId="2696"/>
        <pc:sldMkLst>
          <pc:docMk/>
          <pc:sldMk cId="2605063124" sldId="374"/>
        </pc:sldMkLst>
        <pc:spChg chg="add del mod ord">
          <ac:chgData name="Stephen Sumner" userId="505bccc2-75c7-4c07-8393-6c4b728fd93a" providerId="ADAL" clId="{C6149955-1C9E-4D8F-82BC-A05F0EAE790C}" dt="2026-09-03T17:37:14.334" v="30070" actId="20577"/>
          <ac:spMkLst>
            <pc:docMk/>
            <pc:sldMk cId="2605063124" sldId="374"/>
            <ac:spMk id="565" creationId="{F7AD3497-CA53-80A0-0767-9B12853C3141}"/>
          </ac:spMkLst>
        </pc:spChg>
      </pc:sldChg>
      <pc:sldChg chg="delSp modSp add mod">
        <pc:chgData name="Stephen Sumner" userId="505bccc2-75c7-4c07-8393-6c4b728fd93a" providerId="ADAL" clId="{C6149955-1C9E-4D8F-82BC-A05F0EAE790C}" dt="2026-09-03T20:19:16.435" v="30295" actId="403"/>
        <pc:sldMkLst>
          <pc:docMk/>
          <pc:sldMk cId="4172751028" sldId="376"/>
        </pc:sldMkLst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12" creationId="{D77AA2A2-108A-16DD-3F09-2348A69B05B5}"/>
          </ac:spMkLst>
        </pc:spChg>
        <pc:spChg chg="mod">
          <ac:chgData name="Stephen Sumner" userId="505bccc2-75c7-4c07-8393-6c4b728fd93a" providerId="ADAL" clId="{C6149955-1C9E-4D8F-82BC-A05F0EAE790C}" dt="2026-08-28T19:08:43.036" v="26993" actId="1037"/>
          <ac:spMkLst>
            <pc:docMk/>
            <pc:sldMk cId="4172751028" sldId="376"/>
            <ac:spMk id="15" creationId="{5DB30DA8-F74B-AC13-BA1A-D14D592C56D9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25" creationId="{FF88316B-7611-A550-FFD9-748066912060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28" creationId="{AC0BC272-ACED-74B8-F755-4AF416B9C43B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30" creationId="{527F8B9F-B1B3-EA40-ECC3-B877C7CEB692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31" creationId="{8216E0C5-E3D7-5207-F453-D0C3FDE1FA66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32" creationId="{5387F39F-EEB7-F44A-EB76-BAB35832E7D2}"/>
          </ac:spMkLst>
        </pc:spChg>
        <pc:spChg chg="mod">
          <ac:chgData name="Stephen Sumner" userId="505bccc2-75c7-4c07-8393-6c4b728fd93a" providerId="ADAL" clId="{C6149955-1C9E-4D8F-82BC-A05F0EAE790C}" dt="2026-08-28T19:08:43.036" v="26993" actId="1037"/>
          <ac:spMkLst>
            <pc:docMk/>
            <pc:sldMk cId="4172751028" sldId="376"/>
            <ac:spMk id="35" creationId="{DEB13118-2030-31A5-2C8B-57D0164F044A}"/>
          </ac:spMkLst>
        </pc:spChg>
        <pc:spChg chg="mod">
          <ac:chgData name="Stephen Sumner" userId="505bccc2-75c7-4c07-8393-6c4b728fd93a" providerId="ADAL" clId="{C6149955-1C9E-4D8F-82BC-A05F0EAE790C}" dt="2026-08-28T19:08:43.036" v="26993" actId="1037"/>
          <ac:spMkLst>
            <pc:docMk/>
            <pc:sldMk cId="4172751028" sldId="376"/>
            <ac:spMk id="42" creationId="{2B6218D9-F000-0DA2-F48D-3C673921ADAF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52" creationId="{CB68C9AC-53DB-AE25-5D12-FE026B75C5AE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54" creationId="{662AF43C-23FC-2FC1-8CF4-887A8E2FBE7B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55" creationId="{F666956B-B6B9-6C71-6D58-5569609EFEDF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57" creationId="{FAFBE3E0-F838-AB5A-9596-A6D28408456F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60" creationId="{0CE771BE-8E3B-A4E8-45BA-CD514985BE04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63" creationId="{3D1FE699-C005-E285-0E43-F73459D42537}"/>
          </ac:spMkLst>
        </pc:spChg>
        <pc:spChg chg="mod">
          <ac:chgData name="Stephen Sumner" userId="505bccc2-75c7-4c07-8393-6c4b728fd93a" providerId="ADAL" clId="{C6149955-1C9E-4D8F-82BC-A05F0EAE790C}" dt="2026-09-03T17:36:56.525" v="30052" actId="20577"/>
          <ac:spMkLst>
            <pc:docMk/>
            <pc:sldMk cId="4172751028" sldId="376"/>
            <ac:spMk id="565" creationId="{24FD160D-A8C8-E7C6-FAE3-9F0CFE44CCD0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630" creationId="{6606CE5A-8F8C-9DFE-F91C-BF9D97821893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777" creationId="{60A3023E-A368-C489-FB3B-C4CD821EF873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896" creationId="{C9714E07-0794-5F72-2181-EEBC63DB78D2}"/>
          </ac:spMkLst>
        </pc:spChg>
        <pc:spChg chg="mod">
          <ac:chgData name="Stephen Sumner" userId="505bccc2-75c7-4c07-8393-6c4b728fd93a" providerId="ADAL" clId="{C6149955-1C9E-4D8F-82BC-A05F0EAE790C}" dt="2026-09-03T20:19:14.313" v="30294" actId="403"/>
          <ac:spMkLst>
            <pc:docMk/>
            <pc:sldMk cId="4172751028" sldId="376"/>
            <ac:spMk id="897" creationId="{ADE1EF89-382F-CFA2-9C77-924346D2619F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898" creationId="{9DF2AB8A-DE1B-7952-DD23-4A1C8C745665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899" creationId="{07FD509B-29AF-0D41-AD2C-D441E4DBA09F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902" creationId="{A07CA022-EFB8-2682-F440-2004729EE00F}"/>
          </ac:spMkLst>
        </pc:spChg>
        <pc:spChg chg="mod">
          <ac:chgData name="Stephen Sumner" userId="505bccc2-75c7-4c07-8393-6c4b728fd93a" providerId="ADAL" clId="{C6149955-1C9E-4D8F-82BC-A05F0EAE790C}" dt="2026-08-28T19:08:43.036" v="26993" actId="1037"/>
          <ac:spMkLst>
            <pc:docMk/>
            <pc:sldMk cId="4172751028" sldId="376"/>
            <ac:spMk id="905" creationId="{44839DBB-4E08-16D8-C7C7-3EAD95DB1CC4}"/>
          </ac:spMkLst>
        </pc:spChg>
        <pc:spChg chg="mod">
          <ac:chgData name="Stephen Sumner" userId="505bccc2-75c7-4c07-8393-6c4b728fd93a" providerId="ADAL" clId="{C6149955-1C9E-4D8F-82BC-A05F0EAE790C}" dt="2026-08-28T19:09:16.049" v="27069" actId="1036"/>
          <ac:spMkLst>
            <pc:docMk/>
            <pc:sldMk cId="4172751028" sldId="376"/>
            <ac:spMk id="906" creationId="{E34CD3A5-DF91-39C9-2A8E-9D2A4FAB051F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909" creationId="{75D7D1BC-E9D4-5C18-BCCF-50EB2A3E25EB}"/>
          </ac:spMkLst>
        </pc:spChg>
        <pc:spChg chg="mod">
          <ac:chgData name="Stephen Sumner" userId="505bccc2-75c7-4c07-8393-6c4b728fd93a" providerId="ADAL" clId="{C6149955-1C9E-4D8F-82BC-A05F0EAE790C}" dt="2026-08-28T19:08:43.036" v="26993" actId="1037"/>
          <ac:spMkLst>
            <pc:docMk/>
            <pc:sldMk cId="4172751028" sldId="376"/>
            <ac:spMk id="910" creationId="{DDE5CC4D-2F66-DE2D-A803-4CAA279B55B5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911" creationId="{C89E90BF-0D66-D7D3-4D51-9917183C3EC9}"/>
          </ac:spMkLst>
        </pc:spChg>
        <pc:spChg chg="mod">
          <ac:chgData name="Stephen Sumner" userId="505bccc2-75c7-4c07-8393-6c4b728fd93a" providerId="ADAL" clId="{C6149955-1C9E-4D8F-82BC-A05F0EAE790C}" dt="2026-08-28T19:08:39.600" v="26973" actId="1037"/>
          <ac:spMkLst>
            <pc:docMk/>
            <pc:sldMk cId="4172751028" sldId="376"/>
            <ac:spMk id="920" creationId="{24ABB93E-D8A4-8F24-8F00-F2D8082E4D6D}"/>
          </ac:spMkLst>
        </pc:spChg>
        <pc:spChg chg="mod">
          <ac:chgData name="Stephen Sumner" userId="505bccc2-75c7-4c07-8393-6c4b728fd93a" providerId="ADAL" clId="{C6149955-1C9E-4D8F-82BC-A05F0EAE790C}" dt="2026-09-03T20:19:16.435" v="30295" actId="403"/>
          <ac:spMkLst>
            <pc:docMk/>
            <pc:sldMk cId="4172751028" sldId="376"/>
            <ac:spMk id="943" creationId="{16237CF5-9229-2ECF-D5A8-0D7997C44E37}"/>
          </ac:spMkLst>
        </pc:spChg>
        <pc:grpChg chg="mod">
          <ac:chgData name="Stephen Sumner" userId="505bccc2-75c7-4c07-8393-6c4b728fd93a" providerId="ADAL" clId="{C6149955-1C9E-4D8F-82BC-A05F0EAE790C}" dt="2026-08-28T18:27:38.814" v="26022" actId="1036"/>
          <ac:grpSpMkLst>
            <pc:docMk/>
            <pc:sldMk cId="4172751028" sldId="376"/>
            <ac:grpSpMk id="2" creationId="{48F7852E-691B-ADD7-EC96-72EC7218CEAC}"/>
          </ac:grpSpMkLst>
        </pc:grpChg>
        <pc:grpChg chg="mod">
          <ac:chgData name="Stephen Sumner" userId="505bccc2-75c7-4c07-8393-6c4b728fd93a" providerId="ADAL" clId="{C6149955-1C9E-4D8F-82BC-A05F0EAE790C}" dt="2026-08-28T19:08:54.661" v="27048" actId="1038"/>
          <ac:grpSpMkLst>
            <pc:docMk/>
            <pc:sldMk cId="4172751028" sldId="376"/>
            <ac:grpSpMk id="13" creationId="{9A21C5E8-FF0B-22A5-CC88-E73AE81D5F9E}"/>
          </ac:grpSpMkLst>
        </pc:grpChg>
        <pc:grpChg chg="mod">
          <ac:chgData name="Stephen Sumner" userId="505bccc2-75c7-4c07-8393-6c4b728fd93a" providerId="ADAL" clId="{C6149955-1C9E-4D8F-82BC-A05F0EAE790C}" dt="2026-08-28T19:08:36.226" v="26957" actId="1037"/>
          <ac:grpSpMkLst>
            <pc:docMk/>
            <pc:sldMk cId="4172751028" sldId="376"/>
            <ac:grpSpMk id="27" creationId="{01BE6437-15C0-ED3A-C5E7-238E8EBBD3CE}"/>
          </ac:grpSpMkLst>
        </pc:grpChg>
        <pc:grpChg chg="mod">
          <ac:chgData name="Stephen Sumner" userId="505bccc2-75c7-4c07-8393-6c4b728fd93a" providerId="ADAL" clId="{C6149955-1C9E-4D8F-82BC-A05F0EAE790C}" dt="2026-08-28T19:08:54.661" v="27048" actId="1038"/>
          <ac:grpSpMkLst>
            <pc:docMk/>
            <pc:sldMk cId="4172751028" sldId="376"/>
            <ac:grpSpMk id="43" creationId="{2F3B43BB-C23C-396A-9B43-146200EB9D6F}"/>
          </ac:grpSpMkLst>
        </pc:grpChg>
        <pc:grpChg chg="mod">
          <ac:chgData name="Stephen Sumner" userId="505bccc2-75c7-4c07-8393-6c4b728fd93a" providerId="ADAL" clId="{C6149955-1C9E-4D8F-82BC-A05F0EAE790C}" dt="2026-08-28T19:08:10.471" v="26912" actId="1038"/>
          <ac:grpSpMkLst>
            <pc:docMk/>
            <pc:sldMk cId="4172751028" sldId="376"/>
            <ac:grpSpMk id="59" creationId="{F08E1F8D-C824-E6E3-1054-196967C6180E}"/>
          </ac:grpSpMkLst>
        </pc:grp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16" creationId="{FE8126C2-4728-B542-D2A8-BD16E0EE6A20}"/>
          </ac:picMkLst>
        </pc:pic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17" creationId="{8922C1CE-9207-DE99-9061-C5E6928AC595}"/>
          </ac:picMkLst>
        </pc:pic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18" creationId="{DC23E085-A038-0233-25F2-56E2AC27AD11}"/>
          </ac:picMkLst>
        </pc:pic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20" creationId="{4020FB8A-6F73-FCE5-2576-CD2150E42CDF}"/>
          </ac:picMkLst>
        </pc:picChg>
        <pc:picChg chg="mod">
          <ac:chgData name="Stephen Sumner" userId="505bccc2-75c7-4c07-8393-6c4b728fd93a" providerId="ADAL" clId="{C6149955-1C9E-4D8F-82BC-A05F0EAE790C}" dt="2026-08-28T18:27:38.814" v="26022" actId="1036"/>
          <ac:picMkLst>
            <pc:docMk/>
            <pc:sldMk cId="4172751028" sldId="376"/>
            <ac:picMk id="41" creationId="{BDBD55DA-5072-C059-4383-61E57443404C}"/>
          </ac:picMkLst>
        </pc:picChg>
        <pc:picChg chg="mod">
          <ac:chgData name="Stephen Sumner" userId="505bccc2-75c7-4c07-8393-6c4b728fd93a" providerId="ADAL" clId="{C6149955-1C9E-4D8F-82BC-A05F0EAE790C}" dt="2026-08-28T18:27:38.814" v="26022" actId="1036"/>
          <ac:picMkLst>
            <pc:docMk/>
            <pc:sldMk cId="4172751028" sldId="376"/>
            <ac:picMk id="44" creationId="{7286C7B5-2EBD-47F6-AE56-A63ACC342DE4}"/>
          </ac:picMkLst>
        </pc:picChg>
        <pc:picChg chg="mod">
          <ac:chgData name="Stephen Sumner" userId="505bccc2-75c7-4c07-8393-6c4b728fd93a" providerId="ADAL" clId="{C6149955-1C9E-4D8F-82BC-A05F0EAE790C}" dt="2026-08-28T18:27:38.814" v="26022" actId="1036"/>
          <ac:picMkLst>
            <pc:docMk/>
            <pc:sldMk cId="4172751028" sldId="376"/>
            <ac:picMk id="46" creationId="{BDE14785-BC91-EC49-2656-151CCACE8C1F}"/>
          </ac:picMkLst>
        </pc:picChg>
        <pc:picChg chg="mod">
          <ac:chgData name="Stephen Sumner" userId="505bccc2-75c7-4c07-8393-6c4b728fd93a" providerId="ADAL" clId="{C6149955-1C9E-4D8F-82BC-A05F0EAE790C}" dt="2026-08-28T18:27:38.814" v="26022" actId="1036"/>
          <ac:picMkLst>
            <pc:docMk/>
            <pc:sldMk cId="4172751028" sldId="376"/>
            <ac:picMk id="51" creationId="{1612AAE1-9590-CD4F-0D4A-4BB55F332FF3}"/>
          </ac:picMkLst>
        </pc:picChg>
        <pc:picChg chg="mod">
          <ac:chgData name="Stephen Sumner" userId="505bccc2-75c7-4c07-8393-6c4b728fd93a" providerId="ADAL" clId="{C6149955-1C9E-4D8F-82BC-A05F0EAE790C}" dt="2026-08-28T19:08:54.661" v="27048" actId="1038"/>
          <ac:picMkLst>
            <pc:docMk/>
            <pc:sldMk cId="4172751028" sldId="376"/>
            <ac:picMk id="558" creationId="{C71CB904-C1D3-D0CA-27FA-AEBD91DB0204}"/>
          </ac:picMkLst>
        </pc:pic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908" creationId="{26C24F31-7909-1109-AE67-52657984B72A}"/>
          </ac:picMkLst>
        </pc:picChg>
        <pc:picChg chg="mod">
          <ac:chgData name="Stephen Sumner" userId="505bccc2-75c7-4c07-8393-6c4b728fd93a" providerId="ADAL" clId="{C6149955-1C9E-4D8F-82BC-A05F0EAE790C}" dt="2026-08-28T19:08:32.412" v="26945" actId="1037"/>
          <ac:picMkLst>
            <pc:docMk/>
            <pc:sldMk cId="4172751028" sldId="376"/>
            <ac:picMk id="919" creationId="{938EE955-18FE-C882-FCB7-1F202C78699C}"/>
          </ac:picMkLst>
        </pc:picChg>
      </pc:sldChg>
      <pc:sldChg chg="addSp modSp add del mod">
        <pc:chgData name="Stephen Sumner" userId="505bccc2-75c7-4c07-8393-6c4b728fd93a" providerId="ADAL" clId="{C6149955-1C9E-4D8F-82BC-A05F0EAE790C}" dt="2026-09-04T12:25:14.361" v="37272" actId="2696"/>
        <pc:sldMkLst>
          <pc:docMk/>
          <pc:sldMk cId="887552383" sldId="379"/>
        </pc:sldMkLst>
        <pc:spChg chg="mod">
          <ac:chgData name="Stephen Sumner" userId="505bccc2-75c7-4c07-8393-6c4b728fd93a" providerId="ADAL" clId="{C6149955-1C9E-4D8F-82BC-A05F0EAE790C}" dt="2026-09-04T12:17:07.411" v="36725" actId="1037"/>
          <ac:spMkLst>
            <pc:docMk/>
            <pc:sldMk cId="887552383" sldId="379"/>
            <ac:spMk id="12" creationId="{1EAFE7A6-98CC-1E58-6F75-FEA296B377A0}"/>
          </ac:spMkLst>
        </pc:spChg>
        <pc:spChg chg="mod">
          <ac:chgData name="Stephen Sumner" userId="505bccc2-75c7-4c07-8393-6c4b728fd93a" providerId="ADAL" clId="{C6149955-1C9E-4D8F-82BC-A05F0EAE790C}" dt="2026-09-04T12:16:38.836" v="36710" actId="1037"/>
          <ac:spMkLst>
            <pc:docMk/>
            <pc:sldMk cId="887552383" sldId="379"/>
            <ac:spMk id="545" creationId="{683A67D0-EBD1-7813-988E-AE26A65FD718}"/>
          </ac:spMkLst>
        </pc:spChg>
        <pc:spChg chg="mod">
          <ac:chgData name="Stephen Sumner" userId="505bccc2-75c7-4c07-8393-6c4b728fd93a" providerId="ADAL" clId="{C6149955-1C9E-4D8F-82BC-A05F0EAE790C}" dt="2026-09-04T12:16:58.059" v="36713" actId="14100"/>
          <ac:spMkLst>
            <pc:docMk/>
            <pc:sldMk cId="887552383" sldId="379"/>
            <ac:spMk id="565" creationId="{09C2A662-8695-C354-8D61-21C33BABFC05}"/>
          </ac:spMkLst>
        </pc:spChg>
        <pc:spChg chg="mod">
          <ac:chgData name="Stephen Sumner" userId="505bccc2-75c7-4c07-8393-6c4b728fd93a" providerId="ADAL" clId="{C6149955-1C9E-4D8F-82BC-A05F0EAE790C}" dt="2026-09-04T12:17:07.411" v="36725" actId="1037"/>
          <ac:spMkLst>
            <pc:docMk/>
            <pc:sldMk cId="887552383" sldId="379"/>
            <ac:spMk id="578" creationId="{20EEFD07-CEC0-5C96-47C6-A81E97C7BB2C}"/>
          </ac:spMkLst>
        </pc:spChg>
        <pc:spChg chg="mod">
          <ac:chgData name="Stephen Sumner" userId="505bccc2-75c7-4c07-8393-6c4b728fd93a" providerId="ADAL" clId="{C6149955-1C9E-4D8F-82BC-A05F0EAE790C}" dt="2026-09-04T12:17:01.119" v="36724" actId="1035"/>
          <ac:spMkLst>
            <pc:docMk/>
            <pc:sldMk cId="887552383" sldId="379"/>
            <ac:spMk id="579" creationId="{20F46B4B-0A29-509D-5A23-FB5B4251C274}"/>
          </ac:spMkLst>
        </pc:spChg>
        <pc:spChg chg="add mod">
          <ac:chgData name="Stephen Sumner" userId="505bccc2-75c7-4c07-8393-6c4b728fd93a" providerId="ADAL" clId="{C6149955-1C9E-4D8F-82BC-A05F0EAE790C}" dt="2026-09-04T12:16:24.379" v="36706" actId="1035"/>
          <ac:spMkLst>
            <pc:docMk/>
            <pc:sldMk cId="887552383" sldId="379"/>
            <ac:spMk id="613" creationId="{DE49DBCA-5C55-4781-9921-1DFF158B2D5A}"/>
          </ac:spMkLst>
        </pc:spChg>
        <pc:grpChg chg="add mod">
          <ac:chgData name="Stephen Sumner" userId="505bccc2-75c7-4c07-8393-6c4b728fd93a" providerId="ADAL" clId="{C6149955-1C9E-4D8F-82BC-A05F0EAE790C}" dt="2026-09-04T12:16:30.869" v="36708" actId="1037"/>
          <ac:grpSpMkLst>
            <pc:docMk/>
            <pc:sldMk cId="887552383" sldId="379"/>
            <ac:grpSpMk id="2" creationId="{17767E12-0114-237A-01E1-31CEA8816EA5}"/>
          </ac:grpSpMkLst>
        </pc:grpChg>
        <pc:grpChg chg="mod">
          <ac:chgData name="Stephen Sumner" userId="505bccc2-75c7-4c07-8393-6c4b728fd93a" providerId="ADAL" clId="{C6149955-1C9E-4D8F-82BC-A05F0EAE790C}" dt="2026-09-04T12:17:07.411" v="36725" actId="1037"/>
          <ac:grpSpMkLst>
            <pc:docMk/>
            <pc:sldMk cId="887552383" sldId="379"/>
            <ac:grpSpMk id="17" creationId="{D7DD9F30-C794-0213-7BDF-409D7CB1B3FC}"/>
          </ac:grpSpMkLst>
        </pc:grpChg>
        <pc:grpChg chg="mod">
          <ac:chgData name="Stephen Sumner" userId="505bccc2-75c7-4c07-8393-6c4b728fd93a" providerId="ADAL" clId="{C6149955-1C9E-4D8F-82BC-A05F0EAE790C}" dt="2026-09-04T12:17:07.411" v="36725" actId="1037"/>
          <ac:grpSpMkLst>
            <pc:docMk/>
            <pc:sldMk cId="887552383" sldId="379"/>
            <ac:grpSpMk id="38" creationId="{F75D8DC7-5AA8-213A-DE67-ACFFE48D6997}"/>
          </ac:grpSpMkLst>
        </pc:grpChg>
        <pc:grpChg chg="mod">
          <ac:chgData name="Stephen Sumner" userId="505bccc2-75c7-4c07-8393-6c4b728fd93a" providerId="ADAL" clId="{C6149955-1C9E-4D8F-82BC-A05F0EAE790C}" dt="2026-09-04T12:17:01.119" v="36724" actId="1035"/>
          <ac:grpSpMkLst>
            <pc:docMk/>
            <pc:sldMk cId="887552383" sldId="379"/>
            <ac:grpSpMk id="580" creationId="{BF9B7AF8-28DD-E5A9-9673-19961491FD5B}"/>
          </ac:grpSpMkLst>
        </pc:grpChg>
        <pc:cxnChg chg="mod">
          <ac:chgData name="Stephen Sumner" userId="505bccc2-75c7-4c07-8393-6c4b728fd93a" providerId="ADAL" clId="{C6149955-1C9E-4D8F-82BC-A05F0EAE790C}" dt="2026-09-04T12:16:38.836" v="36710" actId="1037"/>
          <ac:cxnSpMkLst>
            <pc:docMk/>
            <pc:sldMk cId="887552383" sldId="379"/>
            <ac:cxnSpMk id="601" creationId="{ABEEDC85-C968-7DEB-ED87-BA51A4F6F57E}"/>
          </ac:cxnSpMkLst>
        </pc:cxnChg>
        <pc:cxnChg chg="mod">
          <ac:chgData name="Stephen Sumner" userId="505bccc2-75c7-4c07-8393-6c4b728fd93a" providerId="ADAL" clId="{C6149955-1C9E-4D8F-82BC-A05F0EAE790C}" dt="2026-09-04T12:16:34.306" v="36709" actId="14100"/>
          <ac:cxnSpMkLst>
            <pc:docMk/>
            <pc:sldMk cId="887552383" sldId="379"/>
            <ac:cxnSpMk id="609" creationId="{B693135F-D794-C355-7921-D81BEDDB812E}"/>
          </ac:cxnSpMkLst>
        </pc:cxnChg>
      </pc:sldChg>
      <pc:sldChg chg="addSp modSp add del mod">
        <pc:chgData name="Stephen Sumner" userId="505bccc2-75c7-4c07-8393-6c4b728fd93a" providerId="ADAL" clId="{C6149955-1C9E-4D8F-82BC-A05F0EAE790C}" dt="2026-09-04T14:58:45.233" v="40931" actId="2696"/>
        <pc:sldMkLst>
          <pc:docMk/>
          <pc:sldMk cId="4214639359" sldId="380"/>
        </pc:sldMkLst>
        <pc:spChg chg="mod">
          <ac:chgData name="Stephen Sumner" userId="505bccc2-75c7-4c07-8393-6c4b728fd93a" providerId="ADAL" clId="{C6149955-1C9E-4D8F-82BC-A05F0EAE790C}" dt="2026-09-03T17:38:11.319" v="30140" actId="20577"/>
          <ac:spMkLst>
            <pc:docMk/>
            <pc:sldMk cId="4214639359" sldId="380"/>
            <ac:spMk id="565" creationId="{903EDC5E-4DFE-661F-6083-F6D34434A0FF}"/>
          </ac:spMkLst>
        </pc:spChg>
        <pc:spChg chg="mod">
          <ac:chgData name="Stephen Sumner" userId="505bccc2-75c7-4c07-8393-6c4b728fd93a" providerId="ADAL" clId="{C6149955-1C9E-4D8F-82BC-A05F0EAE790C}" dt="2026-09-03T17:42:19.727" v="30145" actId="113"/>
          <ac:spMkLst>
            <pc:docMk/>
            <pc:sldMk cId="4214639359" sldId="380"/>
            <ac:spMk id="912" creationId="{2692053E-39E8-BF45-2514-B24A956715D6}"/>
          </ac:spMkLst>
        </pc:spChg>
        <pc:spChg chg="mod">
          <ac:chgData name="Stephen Sumner" userId="505bccc2-75c7-4c07-8393-6c4b728fd93a" providerId="ADAL" clId="{C6149955-1C9E-4D8F-82BC-A05F0EAE790C}" dt="2026-09-03T17:42:24.091" v="30147" actId="113"/>
          <ac:spMkLst>
            <pc:docMk/>
            <pc:sldMk cId="4214639359" sldId="380"/>
            <ac:spMk id="960" creationId="{5609059F-F7C0-0E7C-BF4B-F5031639503F}"/>
          </ac:spMkLst>
        </pc:spChg>
        <pc:spChg chg="mod">
          <ac:chgData name="Stephen Sumner" userId="505bccc2-75c7-4c07-8393-6c4b728fd93a" providerId="ADAL" clId="{C6149955-1C9E-4D8F-82BC-A05F0EAE790C}" dt="2026-09-03T17:42:21.719" v="30146" actId="113"/>
          <ac:spMkLst>
            <pc:docMk/>
            <pc:sldMk cId="4214639359" sldId="380"/>
            <ac:spMk id="978" creationId="{06F12A92-7520-ADDB-44DF-BCB6630F5B16}"/>
          </ac:spMkLst>
        </pc:spChg>
        <pc:spChg chg="mod">
          <ac:chgData name="Stephen Sumner" userId="505bccc2-75c7-4c07-8393-6c4b728fd93a" providerId="ADAL" clId="{C6149955-1C9E-4D8F-82BC-A05F0EAE790C}" dt="2026-09-03T17:42:26.629" v="30148" actId="113"/>
          <ac:spMkLst>
            <pc:docMk/>
            <pc:sldMk cId="4214639359" sldId="380"/>
            <ac:spMk id="999" creationId="{34E91A9D-7F0E-7CCB-E70D-8F3987EE0967}"/>
          </ac:spMkLst>
        </pc:spChg>
        <pc:spChg chg="mod">
          <ac:chgData name="Stephen Sumner" userId="505bccc2-75c7-4c07-8393-6c4b728fd93a" providerId="ADAL" clId="{C6149955-1C9E-4D8F-82BC-A05F0EAE790C}" dt="2026-09-03T17:42:34.378" v="30150" actId="404"/>
          <ac:spMkLst>
            <pc:docMk/>
            <pc:sldMk cId="4214639359" sldId="380"/>
            <ac:spMk id="1134" creationId="{47377D3A-34D4-98D6-0265-AFEC4A843A44}"/>
          </ac:spMkLst>
        </pc:spChg>
      </pc:sldChg>
      <pc:sldChg chg="modSp add del mod">
        <pc:chgData name="Stephen Sumner" userId="505bccc2-75c7-4c07-8393-6c4b728fd93a" providerId="ADAL" clId="{C6149955-1C9E-4D8F-82BC-A05F0EAE790C}" dt="2026-09-03T21:21:19.806" v="34427" actId="2696"/>
        <pc:sldMkLst>
          <pc:docMk/>
          <pc:sldMk cId="1159485708" sldId="382"/>
        </pc:sldMkLst>
        <pc:spChg chg="mod">
          <ac:chgData name="Stephen Sumner" userId="505bccc2-75c7-4c07-8393-6c4b728fd93a" providerId="ADAL" clId="{C6149955-1C9E-4D8F-82BC-A05F0EAE790C}" dt="2026-09-03T14:56:32.981" v="30038" actId="14100"/>
          <ac:spMkLst>
            <pc:docMk/>
            <pc:sldMk cId="1159485708" sldId="382"/>
            <ac:spMk id="37" creationId="{1313C3EF-A607-9AD2-A1DF-87CB1B63FB17}"/>
          </ac:spMkLst>
        </pc:spChg>
      </pc:sldChg>
      <pc:sldChg chg="modSp add del mod ord">
        <pc:chgData name="Stephen Sumner" userId="505bccc2-75c7-4c07-8393-6c4b728fd93a" providerId="ADAL" clId="{C6149955-1C9E-4D8F-82BC-A05F0EAE790C}" dt="2026-09-03T20:09:59.483" v="30212" actId="2696"/>
        <pc:sldMkLst>
          <pc:docMk/>
          <pc:sldMk cId="438382999" sldId="383"/>
        </pc:sldMkLst>
        <pc:spChg chg="mod">
          <ac:chgData name="Stephen Sumner" userId="505bccc2-75c7-4c07-8393-6c4b728fd93a" providerId="ADAL" clId="{C6149955-1C9E-4D8F-82BC-A05F0EAE790C}" dt="2026-09-03T20:09:52.451" v="30211" actId="14100"/>
          <ac:spMkLst>
            <pc:docMk/>
            <pc:sldMk cId="438382999" sldId="383"/>
            <ac:spMk id="4" creationId="{5B7A0D77-D551-F87A-BB34-0EA510F30176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12" creationId="{7631E370-875C-8A24-31FE-2AC4ECB4E9DF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18" creationId="{122CA199-0B1F-9EF2-FF71-982DFFC48EF7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22" creationId="{B0E64A3A-3AA9-1605-603D-8BFA62AE41AE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33" creationId="{C68EEC71-86B0-845E-9129-F1A1535BB3D2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45" creationId="{A0A5F21A-5A9D-BBE3-10E3-B83203D6C35E}"/>
          </ac:spMkLst>
        </pc:spChg>
        <pc:spChg chg="mod">
          <ac:chgData name="Stephen Sumner" userId="505bccc2-75c7-4c07-8393-6c4b728fd93a" providerId="ADAL" clId="{C6149955-1C9E-4D8F-82BC-A05F0EAE790C}" dt="2026-09-03T20:09:34.971" v="30200" actId="1038"/>
          <ac:spMkLst>
            <pc:docMk/>
            <pc:sldMk cId="438382999" sldId="383"/>
            <ac:spMk id="65" creationId="{A495A0FE-35B7-9FA5-2BD9-AC9A87BEB4AB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66" creationId="{54C85F4B-B194-974C-8E38-597FA928D283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72" creationId="{E7CF27CE-509C-2D9A-4985-0210CB12C399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74" creationId="{A6B8B8F5-125B-89F8-8CAB-0F99115F0165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104" creationId="{49D3AECE-214C-51D5-9AC5-09189416A6A2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121" creationId="{BFC4A749-0D14-958E-5B4A-695402789755}"/>
          </ac:spMkLst>
        </pc:spChg>
        <pc:spChg chg="mod">
          <ac:chgData name="Stephen Sumner" userId="505bccc2-75c7-4c07-8393-6c4b728fd93a" providerId="ADAL" clId="{C6149955-1C9E-4D8F-82BC-A05F0EAE790C}" dt="2026-09-03T20:09:01.587" v="30164" actId="403"/>
          <ac:spMkLst>
            <pc:docMk/>
            <pc:sldMk cId="438382999" sldId="383"/>
            <ac:spMk id="215" creationId="{14E67ACE-012D-19B5-F55F-72DF189CB03F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266" creationId="{0734EB2F-694E-6D3A-69F5-46ED268B2C4A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320" creationId="{242D3D2D-8F9E-9DC4-C68F-74BE54391847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322" creationId="{1D4113AE-6D91-675E-7B0E-D5B2717E7C96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334" creationId="{4A6258FC-94A1-8E43-63F6-4F6FA5EF0C0E}"/>
          </ac:spMkLst>
        </pc:spChg>
        <pc:spChg chg="mod">
          <ac:chgData name="Stephen Sumner" userId="505bccc2-75c7-4c07-8393-6c4b728fd93a" providerId="ADAL" clId="{C6149955-1C9E-4D8F-82BC-A05F0EAE790C}" dt="2026-09-03T20:09:47.498" v="30210" actId="1038"/>
          <ac:spMkLst>
            <pc:docMk/>
            <pc:sldMk cId="438382999" sldId="383"/>
            <ac:spMk id="337" creationId="{9DC12968-5F5D-A5F8-F0B4-2404C9C73EC8}"/>
          </ac:spMkLst>
        </pc:spChg>
        <pc:spChg chg="mod">
          <ac:chgData name="Stephen Sumner" userId="505bccc2-75c7-4c07-8393-6c4b728fd93a" providerId="ADAL" clId="{C6149955-1C9E-4D8F-82BC-A05F0EAE790C}" dt="2026-09-03T20:09:23.066" v="30179" actId="1038"/>
          <ac:spMkLst>
            <pc:docMk/>
            <pc:sldMk cId="438382999" sldId="383"/>
            <ac:spMk id="356" creationId="{2628B355-E5E9-F82E-974D-90ABB62FC091}"/>
          </ac:spMkLst>
        </pc:spChg>
      </pc:sldChg>
      <pc:sldChg chg="addSp delSp modSp add mod ord">
        <pc:chgData name="Stephen Sumner" userId="505bccc2-75c7-4c07-8393-6c4b728fd93a" providerId="ADAL" clId="{C6149955-1C9E-4D8F-82BC-A05F0EAE790C}" dt="2026-09-03T21:21:24.986" v="34431"/>
        <pc:sldMkLst>
          <pc:docMk/>
          <pc:sldMk cId="2624938862" sldId="383"/>
        </pc:sldMkLst>
        <pc:spChg chg="mod">
          <ac:chgData name="Stephen Sumner" userId="505bccc2-75c7-4c07-8393-6c4b728fd93a" providerId="ADAL" clId="{C6149955-1C9E-4D8F-82BC-A05F0EAE790C}" dt="2026-09-03T21:19:29.212" v="34411" actId="14100"/>
          <ac:spMkLst>
            <pc:docMk/>
            <pc:sldMk cId="2624938862" sldId="383"/>
            <ac:spMk id="4" creationId="{F82C550A-CD91-DA3F-46C8-035C6641FD7E}"/>
          </ac:spMkLst>
        </pc:spChg>
        <pc:spChg chg="mod">
          <ac:chgData name="Stephen Sumner" userId="505bccc2-75c7-4c07-8393-6c4b728fd93a" providerId="ADAL" clId="{C6149955-1C9E-4D8F-82BC-A05F0EAE790C}" dt="2026-09-03T21:13:11.291" v="33690" actId="1036"/>
          <ac:spMkLst>
            <pc:docMk/>
            <pc:sldMk cId="2624938862" sldId="383"/>
            <ac:spMk id="5" creationId="{7E899BBF-38B2-C160-FE51-99E08DE59B8F}"/>
          </ac:spMkLst>
        </pc:spChg>
        <pc:spChg chg="mod">
          <ac:chgData name="Stephen Sumner" userId="505bccc2-75c7-4c07-8393-6c4b728fd93a" providerId="ADAL" clId="{C6149955-1C9E-4D8F-82BC-A05F0EAE790C}" dt="2026-09-03T20:43:04.001" v="31430" actId="1035"/>
          <ac:spMkLst>
            <pc:docMk/>
            <pc:sldMk cId="2624938862" sldId="383"/>
            <ac:spMk id="8" creationId="{74FA5537-96BF-6CFD-349A-A478EBED1A89}"/>
          </ac:spMkLst>
        </pc:spChg>
        <pc:spChg chg="mod">
          <ac:chgData name="Stephen Sumner" userId="505bccc2-75c7-4c07-8393-6c4b728fd93a" providerId="ADAL" clId="{C6149955-1C9E-4D8F-82BC-A05F0EAE790C}" dt="2026-09-03T21:17:31.445" v="34293" actId="1036"/>
          <ac:spMkLst>
            <pc:docMk/>
            <pc:sldMk cId="2624938862" sldId="383"/>
            <ac:spMk id="9" creationId="{7C85AAAA-BC95-714D-BF8A-DDA809B99287}"/>
          </ac:spMkLst>
        </pc:spChg>
        <pc:spChg chg="mod">
          <ac:chgData name="Stephen Sumner" userId="505bccc2-75c7-4c07-8393-6c4b728fd93a" providerId="ADAL" clId="{C6149955-1C9E-4D8F-82BC-A05F0EAE790C}" dt="2026-09-03T21:12:49.354" v="33642" actId="1035"/>
          <ac:spMkLst>
            <pc:docMk/>
            <pc:sldMk cId="2624938862" sldId="383"/>
            <ac:spMk id="10" creationId="{718E85A0-615F-2B4E-FAF0-3D1320907B71}"/>
          </ac:spMkLst>
        </pc:spChg>
        <pc:spChg chg="mod">
          <ac:chgData name="Stephen Sumner" userId="505bccc2-75c7-4c07-8393-6c4b728fd93a" providerId="ADAL" clId="{C6149955-1C9E-4D8F-82BC-A05F0EAE790C}" dt="2026-09-03T20:43:04.001" v="31430" actId="1035"/>
          <ac:spMkLst>
            <pc:docMk/>
            <pc:sldMk cId="2624938862" sldId="383"/>
            <ac:spMk id="12" creationId="{C428E882-1004-25FC-569F-2ED95D747F93}"/>
          </ac:spMkLst>
        </pc:spChg>
        <pc:spChg chg="mod">
          <ac:chgData name="Stephen Sumner" userId="505bccc2-75c7-4c07-8393-6c4b728fd93a" providerId="ADAL" clId="{C6149955-1C9E-4D8F-82BC-A05F0EAE790C}" dt="2026-09-03T21:12:57.334" v="33674" actId="1037"/>
          <ac:spMkLst>
            <pc:docMk/>
            <pc:sldMk cId="2624938862" sldId="383"/>
            <ac:spMk id="13" creationId="{CE6DF891-9EC2-B115-04D5-2E15EF107354}"/>
          </ac:spMkLst>
        </pc:spChg>
        <pc:spChg chg="mod">
          <ac:chgData name="Stephen Sumner" userId="505bccc2-75c7-4c07-8393-6c4b728fd93a" providerId="ADAL" clId="{C6149955-1C9E-4D8F-82BC-A05F0EAE790C}" dt="2026-09-03T21:16:58.273" v="34240" actId="1036"/>
          <ac:spMkLst>
            <pc:docMk/>
            <pc:sldMk cId="2624938862" sldId="383"/>
            <ac:spMk id="15" creationId="{1E268B7B-1C33-49DB-EA65-5F4F61C1EE96}"/>
          </ac:spMkLst>
        </pc:spChg>
        <pc:spChg chg="mod">
          <ac:chgData name="Stephen Sumner" userId="505bccc2-75c7-4c07-8393-6c4b728fd93a" providerId="ADAL" clId="{C6149955-1C9E-4D8F-82BC-A05F0EAE790C}" dt="2026-09-03T20:43:39.396" v="31508" actId="404"/>
          <ac:spMkLst>
            <pc:docMk/>
            <pc:sldMk cId="2624938862" sldId="383"/>
            <ac:spMk id="17" creationId="{A54512B8-FC36-EFC1-74EB-D092166389E7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18" creationId="{9F824079-1923-51AC-6BED-726B3A33EF76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22" creationId="{A7B00892-F870-86CA-05FB-289A22BA26CB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24" creationId="{4C9F299C-DC95-41B4-8CBC-73FF94754C77}"/>
          </ac:spMkLst>
        </pc:spChg>
        <pc:spChg chg="mod">
          <ac:chgData name="Stephen Sumner" userId="505bccc2-75c7-4c07-8393-6c4b728fd93a" providerId="ADAL" clId="{C6149955-1C9E-4D8F-82BC-A05F0EAE790C}" dt="2026-09-03T20:59:43.607" v="33298" actId="1035"/>
          <ac:spMkLst>
            <pc:docMk/>
            <pc:sldMk cId="2624938862" sldId="383"/>
            <ac:spMk id="26" creationId="{A58AC289-BC31-AE75-0EB4-E17A0F4FE286}"/>
          </ac:spMkLst>
        </pc:spChg>
        <pc:spChg chg="mod">
          <ac:chgData name="Stephen Sumner" userId="505bccc2-75c7-4c07-8393-6c4b728fd93a" providerId="ADAL" clId="{C6149955-1C9E-4D8F-82BC-A05F0EAE790C}" dt="2026-09-03T20:49:45.255" v="32297" actId="1036"/>
          <ac:spMkLst>
            <pc:docMk/>
            <pc:sldMk cId="2624938862" sldId="383"/>
            <ac:spMk id="31" creationId="{F6A4F7A2-1380-BACD-C03A-F3CEE8709477}"/>
          </ac:spMkLst>
        </pc:spChg>
        <pc:spChg chg="mod">
          <ac:chgData name="Stephen Sumner" userId="505bccc2-75c7-4c07-8393-6c4b728fd93a" providerId="ADAL" clId="{C6149955-1C9E-4D8F-82BC-A05F0EAE790C}" dt="2026-09-03T20:57:58.418" v="33109" actId="1037"/>
          <ac:spMkLst>
            <pc:docMk/>
            <pc:sldMk cId="2624938862" sldId="383"/>
            <ac:spMk id="33" creationId="{ED85D56E-BD69-8257-841C-AEBA8D9C027D}"/>
          </ac:spMkLst>
        </pc:spChg>
        <pc:spChg chg="mod">
          <ac:chgData name="Stephen Sumner" userId="505bccc2-75c7-4c07-8393-6c4b728fd93a" providerId="ADAL" clId="{C6149955-1C9E-4D8F-82BC-A05F0EAE790C}" dt="2026-09-03T20:57:29.869" v="33085" actId="1037"/>
          <ac:spMkLst>
            <pc:docMk/>
            <pc:sldMk cId="2624938862" sldId="383"/>
            <ac:spMk id="36" creationId="{55D783A7-2491-F172-E96E-44AF72594F75}"/>
          </ac:spMkLst>
        </pc:spChg>
        <pc:spChg chg="mod">
          <ac:chgData name="Stephen Sumner" userId="505bccc2-75c7-4c07-8393-6c4b728fd93a" providerId="ADAL" clId="{C6149955-1C9E-4D8F-82BC-A05F0EAE790C}" dt="2026-09-03T21:18:20.080" v="34371" actId="1036"/>
          <ac:spMkLst>
            <pc:docMk/>
            <pc:sldMk cId="2624938862" sldId="383"/>
            <ac:spMk id="37" creationId="{8143D912-E780-72F8-77E7-CDC1E490FB73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43" creationId="{DF02C6B4-D1E2-3C46-AB25-DAEE6543E12E}"/>
          </ac:spMkLst>
        </pc:spChg>
        <pc:spChg chg="mod">
          <ac:chgData name="Stephen Sumner" userId="505bccc2-75c7-4c07-8393-6c4b728fd93a" providerId="ADAL" clId="{C6149955-1C9E-4D8F-82BC-A05F0EAE790C}" dt="2026-09-03T20:59:50.477" v="33315" actId="1035"/>
          <ac:spMkLst>
            <pc:docMk/>
            <pc:sldMk cId="2624938862" sldId="383"/>
            <ac:spMk id="44" creationId="{9E50AF58-3EF2-8E2E-0CE2-F60E2D6CF4AD}"/>
          </ac:spMkLst>
        </pc:spChg>
        <pc:spChg chg="mod">
          <ac:chgData name="Stephen Sumner" userId="505bccc2-75c7-4c07-8393-6c4b728fd93a" providerId="ADAL" clId="{C6149955-1C9E-4D8F-82BC-A05F0EAE790C}" dt="2026-09-03T21:13:07.452" v="33681" actId="1035"/>
          <ac:spMkLst>
            <pc:docMk/>
            <pc:sldMk cId="2624938862" sldId="383"/>
            <ac:spMk id="45" creationId="{15A21EA1-183D-5E77-E712-563B40E60DF7}"/>
          </ac:spMkLst>
        </pc:spChg>
        <pc:spChg chg="mod">
          <ac:chgData name="Stephen Sumner" userId="505bccc2-75c7-4c07-8393-6c4b728fd93a" providerId="ADAL" clId="{C6149955-1C9E-4D8F-82BC-A05F0EAE790C}" dt="2026-09-03T20:43:04.001" v="31430" actId="1035"/>
          <ac:spMkLst>
            <pc:docMk/>
            <pc:sldMk cId="2624938862" sldId="383"/>
            <ac:spMk id="48" creationId="{29409C2E-E25D-BF72-9B81-F49DD20A3E3F}"/>
          </ac:spMkLst>
        </pc:spChg>
        <pc:spChg chg="add del mod">
          <ac:chgData name="Stephen Sumner" userId="505bccc2-75c7-4c07-8393-6c4b728fd93a" providerId="ADAL" clId="{C6149955-1C9E-4D8F-82BC-A05F0EAE790C}" dt="2026-09-03T21:10:50.463" v="33541" actId="478"/>
          <ac:spMkLst>
            <pc:docMk/>
            <pc:sldMk cId="2624938862" sldId="383"/>
            <ac:spMk id="54" creationId="{395E209B-6E11-A1C4-FC6F-B616A4CA801C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55" creationId="{00F5214C-C687-BF53-645A-B7822AFF7A32}"/>
          </ac:spMkLst>
        </pc:spChg>
        <pc:spChg chg="mod">
          <ac:chgData name="Stephen Sumner" userId="505bccc2-75c7-4c07-8393-6c4b728fd93a" providerId="ADAL" clId="{C6149955-1C9E-4D8F-82BC-A05F0EAE790C}" dt="2026-09-03T20:52:15.048" v="32479" actId="1036"/>
          <ac:spMkLst>
            <pc:docMk/>
            <pc:sldMk cId="2624938862" sldId="383"/>
            <ac:spMk id="65" creationId="{ABC66ECF-6024-CD36-DBC2-D24F657BD7BE}"/>
          </ac:spMkLst>
        </pc:spChg>
        <pc:spChg chg="mod">
          <ac:chgData name="Stephen Sumner" userId="505bccc2-75c7-4c07-8393-6c4b728fd93a" providerId="ADAL" clId="{C6149955-1C9E-4D8F-82BC-A05F0EAE790C}" dt="2026-09-03T20:59:06.378" v="33187" actId="1035"/>
          <ac:spMkLst>
            <pc:docMk/>
            <pc:sldMk cId="2624938862" sldId="383"/>
            <ac:spMk id="66" creationId="{5266E9DD-9430-879A-1665-60AD28ACB9DD}"/>
          </ac:spMkLst>
        </pc:spChg>
        <pc:spChg chg="mod">
          <ac:chgData name="Stephen Sumner" userId="505bccc2-75c7-4c07-8393-6c4b728fd93a" providerId="ADAL" clId="{C6149955-1C9E-4D8F-82BC-A05F0EAE790C}" dt="2026-09-03T20:18:10.864" v="30245" actId="1036"/>
          <ac:spMkLst>
            <pc:docMk/>
            <pc:sldMk cId="2624938862" sldId="383"/>
            <ac:spMk id="74" creationId="{336068D6-0466-59BC-7A1E-0F19F2150BF7}"/>
          </ac:spMkLst>
        </pc:spChg>
        <pc:spChg chg="mod">
          <ac:chgData name="Stephen Sumner" userId="505bccc2-75c7-4c07-8393-6c4b728fd93a" providerId="ADAL" clId="{C6149955-1C9E-4D8F-82BC-A05F0EAE790C}" dt="2026-09-03T20:58:26.423" v="33136" actId="1035"/>
          <ac:spMkLst>
            <pc:docMk/>
            <pc:sldMk cId="2624938862" sldId="383"/>
            <ac:spMk id="75" creationId="{EFF06441-49A7-A362-6F06-1893F5F60653}"/>
          </ac:spMkLst>
        </pc:spChg>
        <pc:spChg chg="add del mod">
          <ac:chgData name="Stephen Sumner" userId="505bccc2-75c7-4c07-8393-6c4b728fd93a" providerId="ADAL" clId="{C6149955-1C9E-4D8F-82BC-A05F0EAE790C}" dt="2026-09-03T21:15:29.152" v="34150" actId="478"/>
          <ac:spMkLst>
            <pc:docMk/>
            <pc:sldMk cId="2624938862" sldId="383"/>
            <ac:spMk id="89" creationId="{34714AF5-F5EB-0D92-EDA4-F3CFCA2D3158}"/>
          </ac:spMkLst>
        </pc:spChg>
        <pc:spChg chg="mod">
          <ac:chgData name="Stephen Sumner" userId="505bccc2-75c7-4c07-8393-6c4b728fd93a" providerId="ADAL" clId="{C6149955-1C9E-4D8F-82BC-A05F0EAE790C}" dt="2026-09-03T21:14:41.065" v="33828" actId="1035"/>
          <ac:spMkLst>
            <pc:docMk/>
            <pc:sldMk cId="2624938862" sldId="383"/>
            <ac:spMk id="94" creationId="{27B05B9D-901C-CB1E-2EFD-FD7DC5157F8A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104" creationId="{4BDEA27D-8882-156C-5D9E-242DF0649C1A}"/>
          </ac:spMkLst>
        </pc:spChg>
        <pc:spChg chg="mod">
          <ac:chgData name="Stephen Sumner" userId="505bccc2-75c7-4c07-8393-6c4b728fd93a" providerId="ADAL" clId="{C6149955-1C9E-4D8F-82BC-A05F0EAE790C}" dt="2026-09-03T20:59:01.433" v="33177" actId="1035"/>
          <ac:spMkLst>
            <pc:docMk/>
            <pc:sldMk cId="2624938862" sldId="383"/>
            <ac:spMk id="107" creationId="{75339CF1-61D1-3CA3-AA9B-8ACBEE21FFCC}"/>
          </ac:spMkLst>
        </pc:spChg>
        <pc:spChg chg="mod">
          <ac:chgData name="Stephen Sumner" userId="505bccc2-75c7-4c07-8393-6c4b728fd93a" providerId="ADAL" clId="{C6149955-1C9E-4D8F-82BC-A05F0EAE790C}" dt="2026-09-03T20:58:12.331" v="33122" actId="1035"/>
          <ac:spMkLst>
            <pc:docMk/>
            <pc:sldMk cId="2624938862" sldId="383"/>
            <ac:spMk id="110" creationId="{FC39D9B2-9A2A-EABE-EFFB-085BBF592BED}"/>
          </ac:spMkLst>
        </pc:spChg>
        <pc:spChg chg="mod">
          <ac:chgData name="Stephen Sumner" userId="505bccc2-75c7-4c07-8393-6c4b728fd93a" providerId="ADAL" clId="{C6149955-1C9E-4D8F-82BC-A05F0EAE790C}" dt="2026-09-03T21:14:54.156" v="33962" actId="1035"/>
          <ac:spMkLst>
            <pc:docMk/>
            <pc:sldMk cId="2624938862" sldId="383"/>
            <ac:spMk id="111" creationId="{7EE4A8FC-3227-C0E5-E437-F9959A9B4BAD}"/>
          </ac:spMkLst>
        </pc:spChg>
        <pc:spChg chg="mod">
          <ac:chgData name="Stephen Sumner" userId="505bccc2-75c7-4c07-8393-6c4b728fd93a" providerId="ADAL" clId="{C6149955-1C9E-4D8F-82BC-A05F0EAE790C}" dt="2026-09-03T20:58:12.331" v="33122" actId="1035"/>
          <ac:spMkLst>
            <pc:docMk/>
            <pc:sldMk cId="2624938862" sldId="383"/>
            <ac:spMk id="116" creationId="{50B189E2-6824-8C21-91A6-D19DA81A3002}"/>
          </ac:spMkLst>
        </pc:spChg>
        <pc:spChg chg="mod">
          <ac:chgData name="Stephen Sumner" userId="505bccc2-75c7-4c07-8393-6c4b728fd93a" providerId="ADAL" clId="{C6149955-1C9E-4D8F-82BC-A05F0EAE790C}" dt="2026-09-03T21:15:13.005" v="34035" actId="1035"/>
          <ac:spMkLst>
            <pc:docMk/>
            <pc:sldMk cId="2624938862" sldId="383"/>
            <ac:spMk id="117" creationId="{20D9E456-D0D1-4FE4-4FFF-CF6E89169A1E}"/>
          </ac:spMkLst>
        </pc:spChg>
        <pc:spChg chg="mod">
          <ac:chgData name="Stephen Sumner" userId="505bccc2-75c7-4c07-8393-6c4b728fd93a" providerId="ADAL" clId="{C6149955-1C9E-4D8F-82BC-A05F0EAE790C}" dt="2026-09-03T20:58:12.331" v="33122" actId="1035"/>
          <ac:spMkLst>
            <pc:docMk/>
            <pc:sldMk cId="2624938862" sldId="383"/>
            <ac:spMk id="120" creationId="{9290CEEE-05CE-298E-1DE9-AD6614FC52DD}"/>
          </ac:spMkLst>
        </pc:spChg>
        <pc:spChg chg="mod">
          <ac:chgData name="Stephen Sumner" userId="505bccc2-75c7-4c07-8393-6c4b728fd93a" providerId="ADAL" clId="{C6149955-1C9E-4D8F-82BC-A05F0EAE790C}" dt="2026-09-03T21:14:07.724" v="33719" actId="1038"/>
          <ac:spMkLst>
            <pc:docMk/>
            <pc:sldMk cId="2624938862" sldId="383"/>
            <ac:spMk id="121" creationId="{24A842C9-B0D5-E6C3-051D-CAC3668D80F9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124" creationId="{D3EC7E8F-65FF-AC8E-91D7-B03E389B88AE}"/>
          </ac:spMkLst>
        </pc:spChg>
        <pc:spChg chg="mod">
          <ac:chgData name="Stephen Sumner" userId="505bccc2-75c7-4c07-8393-6c4b728fd93a" providerId="ADAL" clId="{C6149955-1C9E-4D8F-82BC-A05F0EAE790C}" dt="2026-09-03T21:08:30.009" v="33386" actId="1035"/>
          <ac:spMkLst>
            <pc:docMk/>
            <pc:sldMk cId="2624938862" sldId="383"/>
            <ac:spMk id="130" creationId="{FB9B10F0-508B-B53B-4336-C93CCEA58BA0}"/>
          </ac:spMkLst>
        </pc:spChg>
        <pc:spChg chg="mod">
          <ac:chgData name="Stephen Sumner" userId="505bccc2-75c7-4c07-8393-6c4b728fd93a" providerId="ADAL" clId="{C6149955-1C9E-4D8F-82BC-A05F0EAE790C}" dt="2026-09-03T21:13:54.506" v="33700" actId="1036"/>
          <ac:spMkLst>
            <pc:docMk/>
            <pc:sldMk cId="2624938862" sldId="383"/>
            <ac:spMk id="132" creationId="{112143DD-C386-839A-4EB9-A3FD360FAB8C}"/>
          </ac:spMkLst>
        </pc:spChg>
        <pc:spChg chg="mod">
          <ac:chgData name="Stephen Sumner" userId="505bccc2-75c7-4c07-8393-6c4b728fd93a" providerId="ADAL" clId="{C6149955-1C9E-4D8F-82BC-A05F0EAE790C}" dt="2026-09-03T20:40:42.878" v="31163" actId="1038"/>
          <ac:spMkLst>
            <pc:docMk/>
            <pc:sldMk cId="2624938862" sldId="383"/>
            <ac:spMk id="188" creationId="{71F29698-018F-C979-03C8-895AD9FD2B76}"/>
          </ac:spMkLst>
        </pc:spChg>
        <pc:spChg chg="mod">
          <ac:chgData name="Stephen Sumner" userId="505bccc2-75c7-4c07-8393-6c4b728fd93a" providerId="ADAL" clId="{C6149955-1C9E-4D8F-82BC-A05F0EAE790C}" dt="2026-09-03T20:54:53.687" v="32776" actId="1037"/>
          <ac:spMkLst>
            <pc:docMk/>
            <pc:sldMk cId="2624938862" sldId="383"/>
            <ac:spMk id="197" creationId="{692664FB-4D49-37BF-F1EE-653A5C87C610}"/>
          </ac:spMkLst>
        </pc:spChg>
        <pc:spChg chg="mod">
          <ac:chgData name="Stephen Sumner" userId="505bccc2-75c7-4c07-8393-6c4b728fd93a" providerId="ADAL" clId="{C6149955-1C9E-4D8F-82BC-A05F0EAE790C}" dt="2026-09-03T20:59:47.002" v="33308" actId="1036"/>
          <ac:spMkLst>
            <pc:docMk/>
            <pc:sldMk cId="2624938862" sldId="383"/>
            <ac:spMk id="201" creationId="{9DE8A63A-0C8A-E2CC-3B4F-AF9F4010C14F}"/>
          </ac:spMkLst>
        </pc:spChg>
        <pc:spChg chg="mod">
          <ac:chgData name="Stephen Sumner" userId="505bccc2-75c7-4c07-8393-6c4b728fd93a" providerId="ADAL" clId="{C6149955-1C9E-4D8F-82BC-A05F0EAE790C}" dt="2026-09-03T21:19:13.657" v="34409" actId="1035"/>
          <ac:spMkLst>
            <pc:docMk/>
            <pc:sldMk cId="2624938862" sldId="383"/>
            <ac:spMk id="210" creationId="{C6AD0704-C21A-D734-F6BA-A3192B7A6C10}"/>
          </ac:spMkLst>
        </pc:spChg>
        <pc:spChg chg="mod">
          <ac:chgData name="Stephen Sumner" userId="505bccc2-75c7-4c07-8393-6c4b728fd93a" providerId="ADAL" clId="{C6149955-1C9E-4D8F-82BC-A05F0EAE790C}" dt="2026-09-03T21:12:41.455" v="33625" actId="1036"/>
          <ac:spMkLst>
            <pc:docMk/>
            <pc:sldMk cId="2624938862" sldId="383"/>
            <ac:spMk id="215" creationId="{5D3C2193-BBED-81FB-86A2-E1EA13A792E3}"/>
          </ac:spMkLst>
        </pc:spChg>
        <pc:spChg chg="mod">
          <ac:chgData name="Stephen Sumner" userId="505bccc2-75c7-4c07-8393-6c4b728fd93a" providerId="ADAL" clId="{C6149955-1C9E-4D8F-82BC-A05F0EAE790C}" dt="2026-09-03T20:48:50.939" v="32245" actId="1035"/>
          <ac:spMkLst>
            <pc:docMk/>
            <pc:sldMk cId="2624938862" sldId="383"/>
            <ac:spMk id="228" creationId="{401BD804-0C36-ED06-BA41-918A06AD4CC6}"/>
          </ac:spMkLst>
        </pc:spChg>
        <pc:spChg chg="mod">
          <ac:chgData name="Stephen Sumner" userId="505bccc2-75c7-4c07-8393-6c4b728fd93a" providerId="ADAL" clId="{C6149955-1C9E-4D8F-82BC-A05F0EAE790C}" dt="2026-09-03T21:12:45.389" v="33632" actId="1036"/>
          <ac:spMkLst>
            <pc:docMk/>
            <pc:sldMk cId="2624938862" sldId="383"/>
            <ac:spMk id="232" creationId="{F8362F2D-5AD3-2D0A-24D3-BAC574BD47FF}"/>
          </ac:spMkLst>
        </pc:spChg>
        <pc:spChg chg="mod">
          <ac:chgData name="Stephen Sumner" userId="505bccc2-75c7-4c07-8393-6c4b728fd93a" providerId="ADAL" clId="{C6149955-1C9E-4D8F-82BC-A05F0EAE790C}" dt="2026-09-03T20:59:23.719" v="33249" actId="1035"/>
          <ac:spMkLst>
            <pc:docMk/>
            <pc:sldMk cId="2624938862" sldId="383"/>
            <ac:spMk id="252" creationId="{FAFFD306-86D6-5D76-469E-960E4621FE77}"/>
          </ac:spMkLst>
        </pc:spChg>
        <pc:spChg chg="mod">
          <ac:chgData name="Stephen Sumner" userId="505bccc2-75c7-4c07-8393-6c4b728fd93a" providerId="ADAL" clId="{C6149955-1C9E-4D8F-82BC-A05F0EAE790C}" dt="2026-09-03T20:59:23.719" v="33249" actId="1035"/>
          <ac:spMkLst>
            <pc:docMk/>
            <pc:sldMk cId="2624938862" sldId="383"/>
            <ac:spMk id="254" creationId="{6F533F64-631F-C1D8-48C6-3DA78A4C52EB}"/>
          </ac:spMkLst>
        </pc:spChg>
        <pc:spChg chg="mod">
          <ac:chgData name="Stephen Sumner" userId="505bccc2-75c7-4c07-8393-6c4b728fd93a" providerId="ADAL" clId="{C6149955-1C9E-4D8F-82BC-A05F0EAE790C}" dt="2026-09-03T20:59:23.719" v="33249" actId="1035"/>
          <ac:spMkLst>
            <pc:docMk/>
            <pc:sldMk cId="2624938862" sldId="383"/>
            <ac:spMk id="256" creationId="{0DF58D13-4500-8C5E-AAAF-59CE70CDC679}"/>
          </ac:spMkLst>
        </pc:spChg>
        <pc:spChg chg="mod">
          <ac:chgData name="Stephen Sumner" userId="505bccc2-75c7-4c07-8393-6c4b728fd93a" providerId="ADAL" clId="{C6149955-1C9E-4D8F-82BC-A05F0EAE790C}" dt="2026-09-03T20:59:23.719" v="33249" actId="1035"/>
          <ac:spMkLst>
            <pc:docMk/>
            <pc:sldMk cId="2624938862" sldId="383"/>
            <ac:spMk id="258" creationId="{16DA82C0-B66E-A48D-C018-114E606057C8}"/>
          </ac:spMkLst>
        </pc:spChg>
        <pc:spChg chg="mod">
          <ac:chgData name="Stephen Sumner" userId="505bccc2-75c7-4c07-8393-6c4b728fd93a" providerId="ADAL" clId="{C6149955-1C9E-4D8F-82BC-A05F0EAE790C}" dt="2026-09-03T20:50:24.860" v="32320" actId="1038"/>
          <ac:spMkLst>
            <pc:docMk/>
            <pc:sldMk cId="2624938862" sldId="383"/>
            <ac:spMk id="277" creationId="{58710220-D3C9-359D-8EB7-0D0F31D74581}"/>
          </ac:spMkLst>
        </pc:spChg>
        <pc:spChg chg="mod">
          <ac:chgData name="Stephen Sumner" userId="505bccc2-75c7-4c07-8393-6c4b728fd93a" providerId="ADAL" clId="{C6149955-1C9E-4D8F-82BC-A05F0EAE790C}" dt="2026-09-03T21:11:06.045" v="33552" actId="1036"/>
          <ac:spMkLst>
            <pc:docMk/>
            <pc:sldMk cId="2624938862" sldId="383"/>
            <ac:spMk id="293" creationId="{9593711A-BFE6-E6F7-6662-36BBB7B1EE1E}"/>
          </ac:spMkLst>
        </pc:spChg>
        <pc:spChg chg="mod">
          <ac:chgData name="Stephen Sumner" userId="505bccc2-75c7-4c07-8393-6c4b728fd93a" providerId="ADAL" clId="{C6149955-1C9E-4D8F-82BC-A05F0EAE790C}" dt="2026-09-03T21:11:01.937" v="33546" actId="1036"/>
          <ac:spMkLst>
            <pc:docMk/>
            <pc:sldMk cId="2624938862" sldId="383"/>
            <ac:spMk id="294" creationId="{A3D403DE-5BF2-84B6-6ABE-B28B3C0C87F7}"/>
          </ac:spMkLst>
        </pc:spChg>
        <pc:spChg chg="mod">
          <ac:chgData name="Stephen Sumner" userId="505bccc2-75c7-4c07-8393-6c4b728fd93a" providerId="ADAL" clId="{C6149955-1C9E-4D8F-82BC-A05F0EAE790C}" dt="2026-09-03T21:11:01.937" v="33546" actId="1036"/>
          <ac:spMkLst>
            <pc:docMk/>
            <pc:sldMk cId="2624938862" sldId="383"/>
            <ac:spMk id="295" creationId="{BB5FAA2C-3A2A-D9F6-2950-2FB13E18A8DC}"/>
          </ac:spMkLst>
        </pc:spChg>
        <pc:spChg chg="mod">
          <ac:chgData name="Stephen Sumner" userId="505bccc2-75c7-4c07-8393-6c4b728fd93a" providerId="ADAL" clId="{C6149955-1C9E-4D8F-82BC-A05F0EAE790C}" dt="2026-09-03T21:11:01.937" v="33546" actId="1036"/>
          <ac:spMkLst>
            <pc:docMk/>
            <pc:sldMk cId="2624938862" sldId="383"/>
            <ac:spMk id="297" creationId="{9954EB95-1927-68ED-B421-B5A5192ED1B7}"/>
          </ac:spMkLst>
        </pc:spChg>
        <pc:spChg chg="mod">
          <ac:chgData name="Stephen Sumner" userId="505bccc2-75c7-4c07-8393-6c4b728fd93a" providerId="ADAL" clId="{C6149955-1C9E-4D8F-82BC-A05F0EAE790C}" dt="2026-09-03T21:00:59.333" v="33342" actId="1037"/>
          <ac:spMkLst>
            <pc:docMk/>
            <pc:sldMk cId="2624938862" sldId="383"/>
            <ac:spMk id="320" creationId="{9ECA86B9-1AA1-8B28-823E-BD498EAAF85A}"/>
          </ac:spMkLst>
        </pc:spChg>
        <pc:spChg chg="mod">
          <ac:chgData name="Stephen Sumner" userId="505bccc2-75c7-4c07-8393-6c4b728fd93a" providerId="ADAL" clId="{C6149955-1C9E-4D8F-82BC-A05F0EAE790C}" dt="2026-09-03T20:45:47.112" v="31754" actId="1036"/>
          <ac:spMkLst>
            <pc:docMk/>
            <pc:sldMk cId="2624938862" sldId="383"/>
            <ac:spMk id="322" creationId="{1BC16685-31BC-4A68-DAC3-496B070C765C}"/>
          </ac:spMkLst>
        </pc:spChg>
        <pc:spChg chg="mod">
          <ac:chgData name="Stephen Sumner" userId="505bccc2-75c7-4c07-8393-6c4b728fd93a" providerId="ADAL" clId="{C6149955-1C9E-4D8F-82BC-A05F0EAE790C}" dt="2026-09-03T21:00:52.787" v="33340" actId="1036"/>
          <ac:spMkLst>
            <pc:docMk/>
            <pc:sldMk cId="2624938862" sldId="383"/>
            <ac:spMk id="325" creationId="{61D0102A-B48D-D3FC-C5F2-AF5906E1D02B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28" creationId="{081E7087-99F5-2B0C-D346-99A2584C719C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29" creationId="{06D6A792-6486-7AEA-64E8-5BBD3C5C0D99}"/>
          </ac:spMkLst>
        </pc:spChg>
        <pc:spChg chg="mod">
          <ac:chgData name="Stephen Sumner" userId="505bccc2-75c7-4c07-8393-6c4b728fd93a" providerId="ADAL" clId="{C6149955-1C9E-4D8F-82BC-A05F0EAE790C}" dt="2026-09-03T20:50:15.918" v="32305" actId="1076"/>
          <ac:spMkLst>
            <pc:docMk/>
            <pc:sldMk cId="2624938862" sldId="383"/>
            <ac:spMk id="330" creationId="{50646FF8-9499-F577-A401-4B66124FBB1A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31" creationId="{62FEB6F5-F888-EF2A-1778-5BBA20AA59A7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32" creationId="{22E3CC85-003D-42D6-CC1C-EA572FC25622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34" creationId="{1A28D97F-9B76-AF6B-70FF-89A97ADBF336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35" creationId="{070BAA8E-8B6A-FB82-5FBA-C57829820766}"/>
          </ac:spMkLst>
        </pc:spChg>
        <pc:spChg chg="mod">
          <ac:chgData name="Stephen Sumner" userId="505bccc2-75c7-4c07-8393-6c4b728fd93a" providerId="ADAL" clId="{C6149955-1C9E-4D8F-82BC-A05F0EAE790C}" dt="2026-09-03T21:12:26.542" v="33621" actId="20577"/>
          <ac:spMkLst>
            <pc:docMk/>
            <pc:sldMk cId="2624938862" sldId="383"/>
            <ac:spMk id="337" creationId="{409F20F9-5348-1179-FBCD-2EEB591250B3}"/>
          </ac:spMkLst>
        </pc:spChg>
        <pc:spChg chg="mod">
          <ac:chgData name="Stephen Sumner" userId="505bccc2-75c7-4c07-8393-6c4b728fd93a" providerId="ADAL" clId="{C6149955-1C9E-4D8F-82BC-A05F0EAE790C}" dt="2026-09-03T20:56:19.741" v="32961" actId="1036"/>
          <ac:spMkLst>
            <pc:docMk/>
            <pc:sldMk cId="2624938862" sldId="383"/>
            <ac:spMk id="339" creationId="{7536E200-1B12-2FAD-DB29-A47FDB7B59C0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352" creationId="{D9CFB0E1-252D-6DA7-00F7-6044AA932AF5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355" creationId="{61BBF7C6-E08B-5227-D130-0CFE6EA0383B}"/>
          </ac:spMkLst>
        </pc:spChg>
        <pc:spChg chg="mod">
          <ac:chgData name="Stephen Sumner" userId="505bccc2-75c7-4c07-8393-6c4b728fd93a" providerId="ADAL" clId="{C6149955-1C9E-4D8F-82BC-A05F0EAE790C}" dt="2026-09-03T20:45:47.112" v="31754" actId="1036"/>
          <ac:spMkLst>
            <pc:docMk/>
            <pc:sldMk cId="2624938862" sldId="383"/>
            <ac:spMk id="356" creationId="{E3E4EDF7-81ED-D41A-5726-E401DCD3BEA0}"/>
          </ac:spMkLst>
        </pc:spChg>
        <pc:spChg chg="mod">
          <ac:chgData name="Stephen Sumner" userId="505bccc2-75c7-4c07-8393-6c4b728fd93a" providerId="ADAL" clId="{C6149955-1C9E-4D8F-82BC-A05F0EAE790C}" dt="2026-09-03T21:19:34.871" v="34426" actId="1038"/>
          <ac:spMkLst>
            <pc:docMk/>
            <pc:sldMk cId="2624938862" sldId="383"/>
            <ac:spMk id="359" creationId="{4B9D5FEF-7A62-B54E-B45B-D15C6586DE6F}"/>
          </ac:spMkLst>
        </pc:spChg>
        <pc:grpChg chg="add mod">
          <ac:chgData name="Stephen Sumner" userId="505bccc2-75c7-4c07-8393-6c4b728fd93a" providerId="ADAL" clId="{C6149955-1C9E-4D8F-82BC-A05F0EAE790C}" dt="2026-09-03T20:43:16.085" v="31452" actId="1038"/>
          <ac:grpSpMkLst>
            <pc:docMk/>
            <pc:sldMk cId="2624938862" sldId="383"/>
            <ac:grpSpMk id="14" creationId="{F5536E6D-3CC7-03AD-9363-9542F399A3F6}"/>
          </ac:grpSpMkLst>
        </pc:grpChg>
        <pc:grpChg chg="add mod">
          <ac:chgData name="Stephen Sumner" userId="505bccc2-75c7-4c07-8393-6c4b728fd93a" providerId="ADAL" clId="{C6149955-1C9E-4D8F-82BC-A05F0EAE790C}" dt="2026-09-03T20:56:53.575" v="33070" actId="1035"/>
          <ac:grpSpMkLst>
            <pc:docMk/>
            <pc:sldMk cId="2624938862" sldId="383"/>
            <ac:grpSpMk id="16" creationId="{4BC1E97F-062E-5E10-10EC-BA23EA4E5FA5}"/>
          </ac:grpSpMkLst>
        </pc:grpChg>
        <pc:grpChg chg="add">
          <ac:chgData name="Stephen Sumner" userId="505bccc2-75c7-4c07-8393-6c4b728fd93a" providerId="ADAL" clId="{C6149955-1C9E-4D8F-82BC-A05F0EAE790C}" dt="2026-09-03T20:31:58.332" v="30666" actId="164"/>
          <ac:grpSpMkLst>
            <pc:docMk/>
            <pc:sldMk cId="2624938862" sldId="383"/>
            <ac:grpSpMk id="19" creationId="{52B4A5A7-408A-BFE7-243A-7C1881D4F889}"/>
          </ac:grpSpMkLst>
        </pc:grpChg>
        <pc:grpChg chg="add mod">
          <ac:chgData name="Stephen Sumner" userId="505bccc2-75c7-4c07-8393-6c4b728fd93a" providerId="ADAL" clId="{C6149955-1C9E-4D8F-82BC-A05F0EAE790C}" dt="2026-09-03T20:50:15.918" v="32305" actId="1076"/>
          <ac:grpSpMkLst>
            <pc:docMk/>
            <pc:sldMk cId="2624938862" sldId="383"/>
            <ac:grpSpMk id="20" creationId="{55940260-F8D9-FCB2-9618-04E8841D39A4}"/>
          </ac:grpSpMkLst>
        </pc:grpChg>
        <pc:grpChg chg="add">
          <ac:chgData name="Stephen Sumner" userId="505bccc2-75c7-4c07-8393-6c4b728fd93a" providerId="ADAL" clId="{C6149955-1C9E-4D8F-82BC-A05F0EAE790C}" dt="2026-09-03T20:32:17.916" v="30691" actId="164"/>
          <ac:grpSpMkLst>
            <pc:docMk/>
            <pc:sldMk cId="2624938862" sldId="383"/>
            <ac:grpSpMk id="21" creationId="{8A46722B-993A-0B04-D03F-D5499A1E218A}"/>
          </ac:grpSpMkLst>
        </pc:grpChg>
        <pc:grpChg chg="add mod">
          <ac:chgData name="Stephen Sumner" userId="505bccc2-75c7-4c07-8393-6c4b728fd93a" providerId="ADAL" clId="{C6149955-1C9E-4D8F-82BC-A05F0EAE790C}" dt="2026-09-03T21:15:05.349" v="34031" actId="1035"/>
          <ac:grpSpMkLst>
            <pc:docMk/>
            <pc:sldMk cId="2624938862" sldId="383"/>
            <ac:grpSpMk id="27" creationId="{14A59FE5-A431-1944-61C9-E199AEF22949}"/>
          </ac:grpSpMkLst>
        </pc:grpChg>
        <pc:grpChg chg="add mod">
          <ac:chgData name="Stephen Sumner" userId="505bccc2-75c7-4c07-8393-6c4b728fd93a" providerId="ADAL" clId="{C6149955-1C9E-4D8F-82BC-A05F0EAE790C}" dt="2026-09-03T20:58:44.637" v="33143" actId="1037"/>
          <ac:grpSpMkLst>
            <pc:docMk/>
            <pc:sldMk cId="2624938862" sldId="383"/>
            <ac:grpSpMk id="47" creationId="{D6CA947C-A7F4-8AAE-9CC9-0E294C2506E9}"/>
          </ac:grpSpMkLst>
        </pc:grpChg>
        <pc:grpChg chg="add mod">
          <ac:chgData name="Stephen Sumner" userId="505bccc2-75c7-4c07-8393-6c4b728fd93a" providerId="ADAL" clId="{C6149955-1C9E-4D8F-82BC-A05F0EAE790C}" dt="2026-09-03T20:58:49.875" v="33150" actId="1037"/>
          <ac:grpSpMkLst>
            <pc:docMk/>
            <pc:sldMk cId="2624938862" sldId="383"/>
            <ac:grpSpMk id="51" creationId="{D693992F-EEC2-CC9E-D7FF-EECE8A486CDD}"/>
          </ac:grpSpMkLst>
        </pc:grpChg>
        <pc:grpChg chg="mod">
          <ac:chgData name="Stephen Sumner" userId="505bccc2-75c7-4c07-8393-6c4b728fd93a" providerId="ADAL" clId="{C6149955-1C9E-4D8F-82BC-A05F0EAE790C}" dt="2026-09-03T20:18:41.112" v="30291" actId="1038"/>
          <ac:grpSpMkLst>
            <pc:docMk/>
            <pc:sldMk cId="2624938862" sldId="383"/>
            <ac:grpSpMk id="61" creationId="{C08E8905-D01D-7692-2070-BF157F6F0A43}"/>
          </ac:grpSpMkLst>
        </pc:grpChg>
        <pc:grpChg chg="mod">
          <ac:chgData name="Stephen Sumner" userId="505bccc2-75c7-4c07-8393-6c4b728fd93a" providerId="ADAL" clId="{C6149955-1C9E-4D8F-82BC-A05F0EAE790C}" dt="2026-09-03T20:51:33.261" v="32382" actId="1035"/>
          <ac:grpSpMkLst>
            <pc:docMk/>
            <pc:sldMk cId="2624938862" sldId="383"/>
            <ac:grpSpMk id="77" creationId="{F2D9811D-E602-6821-D842-5135F677A249}"/>
          </ac:grpSpMkLst>
        </pc:grpChg>
        <pc:grpChg chg="mod">
          <ac:chgData name="Stephen Sumner" userId="505bccc2-75c7-4c07-8393-6c4b728fd93a" providerId="ADAL" clId="{C6149955-1C9E-4D8F-82BC-A05F0EAE790C}" dt="2026-09-03T20:45:39" v="31731" actId="1037"/>
          <ac:grpSpMkLst>
            <pc:docMk/>
            <pc:sldMk cId="2624938862" sldId="383"/>
            <ac:grpSpMk id="83" creationId="{76D281A2-C79D-5D06-5887-5435FFABEC7A}"/>
          </ac:grpSpMkLst>
        </pc:grpChg>
        <pc:grpChg chg="mod">
          <ac:chgData name="Stephen Sumner" userId="505bccc2-75c7-4c07-8393-6c4b728fd93a" providerId="ADAL" clId="{C6149955-1C9E-4D8F-82BC-A05F0EAE790C}" dt="2026-09-03T20:49:45.255" v="32297" actId="1036"/>
          <ac:grpSpMkLst>
            <pc:docMk/>
            <pc:sldMk cId="2624938862" sldId="383"/>
            <ac:grpSpMk id="247" creationId="{006C827B-4BF0-A88D-992A-B4046FB13216}"/>
          </ac:grpSpMkLst>
        </pc:grpChg>
        <pc:picChg chg="mod">
          <ac:chgData name="Stephen Sumner" userId="505bccc2-75c7-4c07-8393-6c4b728fd93a" providerId="ADAL" clId="{C6149955-1C9E-4D8F-82BC-A05F0EAE790C}" dt="2026-09-03T21:08:30.009" v="33386" actId="1035"/>
          <ac:picMkLst>
            <pc:docMk/>
            <pc:sldMk cId="2624938862" sldId="383"/>
            <ac:picMk id="52" creationId="{703A2120-E1CB-C6A5-439C-4F53AD8A4B62}"/>
          </ac:picMkLst>
        </pc:picChg>
        <pc:picChg chg="mod">
          <ac:chgData name="Stephen Sumner" userId="505bccc2-75c7-4c07-8393-6c4b728fd93a" providerId="ADAL" clId="{C6149955-1C9E-4D8F-82BC-A05F0EAE790C}" dt="2026-09-03T20:49:45.255" v="32297" actId="1036"/>
          <ac:picMkLst>
            <pc:docMk/>
            <pc:sldMk cId="2624938862" sldId="383"/>
            <ac:picMk id="53" creationId="{75473FF1-EC92-9785-102E-1C7BCF8D5D2C}"/>
          </ac:picMkLst>
        </pc:picChg>
        <pc:picChg chg="mod">
          <ac:chgData name="Stephen Sumner" userId="505bccc2-75c7-4c07-8393-6c4b728fd93a" providerId="ADAL" clId="{C6149955-1C9E-4D8F-82BC-A05F0EAE790C}" dt="2026-09-03T20:49:45.255" v="32297" actId="1036"/>
          <ac:picMkLst>
            <pc:docMk/>
            <pc:sldMk cId="2624938862" sldId="383"/>
            <ac:picMk id="56" creationId="{4235AEC8-A286-B853-42A8-E200D94B3F66}"/>
          </ac:picMkLst>
        </pc:picChg>
        <pc:picChg chg="mod">
          <ac:chgData name="Stephen Sumner" userId="505bccc2-75c7-4c07-8393-6c4b728fd93a" providerId="ADAL" clId="{C6149955-1C9E-4D8F-82BC-A05F0EAE790C}" dt="2026-09-03T20:49:45.255" v="32297" actId="1036"/>
          <ac:picMkLst>
            <pc:docMk/>
            <pc:sldMk cId="2624938862" sldId="383"/>
            <ac:picMk id="58" creationId="{C1831A2B-A30B-C965-7663-D2E56C011B8A}"/>
          </ac:picMkLst>
        </pc:picChg>
        <pc:picChg chg="mod">
          <ac:chgData name="Stephen Sumner" userId="505bccc2-75c7-4c07-8393-6c4b728fd93a" providerId="ADAL" clId="{C6149955-1C9E-4D8F-82BC-A05F0EAE790C}" dt="2026-09-03T20:49:45.255" v="32297" actId="1036"/>
          <ac:picMkLst>
            <pc:docMk/>
            <pc:sldMk cId="2624938862" sldId="383"/>
            <ac:picMk id="60" creationId="{55EC85D0-9DA0-3906-336E-EA78304C5D24}"/>
          </ac:picMkLst>
        </pc:picChg>
        <pc:picChg chg="mod">
          <ac:chgData name="Stephen Sumner" userId="505bccc2-75c7-4c07-8393-6c4b728fd93a" providerId="ADAL" clId="{C6149955-1C9E-4D8F-82BC-A05F0EAE790C}" dt="2026-09-03T20:45:53.372" v="31785" actId="1038"/>
          <ac:picMkLst>
            <pc:docMk/>
            <pc:sldMk cId="2624938862" sldId="383"/>
            <ac:picMk id="226" creationId="{209391A2-BDA0-CC71-BFCE-0F1C15E014AF}"/>
          </ac:picMkLst>
        </pc:picChg>
        <pc:cxnChg chg="mod">
          <ac:chgData name="Stephen Sumner" userId="505bccc2-75c7-4c07-8393-6c4b728fd93a" providerId="ADAL" clId="{C6149955-1C9E-4D8F-82BC-A05F0EAE790C}" dt="2026-09-03T20:58:12.331" v="33122" actId="1035"/>
          <ac:cxnSpMkLst>
            <pc:docMk/>
            <pc:sldMk cId="2624938862" sldId="383"/>
            <ac:cxnSpMk id="6" creationId="{3BF6481A-D4AB-1CBB-8D7B-25AD73A02700}"/>
          </ac:cxnSpMkLst>
        </pc:cxnChg>
        <pc:cxnChg chg="mod">
          <ac:chgData name="Stephen Sumner" userId="505bccc2-75c7-4c07-8393-6c4b728fd93a" providerId="ADAL" clId="{C6149955-1C9E-4D8F-82BC-A05F0EAE790C}" dt="2026-09-03T21:12:49.354" v="33642" actId="1035"/>
          <ac:cxnSpMkLst>
            <pc:docMk/>
            <pc:sldMk cId="2624938862" sldId="383"/>
            <ac:cxnSpMk id="11" creationId="{1DCDD677-51A3-BC32-6C85-80E263D736B6}"/>
          </ac:cxnSpMkLst>
        </pc:cxnChg>
        <pc:cxnChg chg="mod">
          <ac:chgData name="Stephen Sumner" userId="505bccc2-75c7-4c07-8393-6c4b728fd93a" providerId="ADAL" clId="{C6149955-1C9E-4D8F-82BC-A05F0EAE790C}" dt="2026-09-03T21:14:41.065" v="33828" actId="1035"/>
          <ac:cxnSpMkLst>
            <pc:docMk/>
            <pc:sldMk cId="2624938862" sldId="383"/>
            <ac:cxnSpMk id="23" creationId="{A92876CA-462D-8719-FD3E-41F93E6C003C}"/>
          </ac:cxnSpMkLst>
        </pc:cxnChg>
        <pc:cxnChg chg="mod">
          <ac:chgData name="Stephen Sumner" userId="505bccc2-75c7-4c07-8393-6c4b728fd93a" providerId="ADAL" clId="{C6149955-1C9E-4D8F-82BC-A05F0EAE790C}" dt="2026-09-03T20:59:43.607" v="33298" actId="1035"/>
          <ac:cxnSpMkLst>
            <pc:docMk/>
            <pc:sldMk cId="2624938862" sldId="383"/>
            <ac:cxnSpMk id="25" creationId="{18C5A972-4C5D-373B-D7B7-8041EB7A98C7}"/>
          </ac:cxnSpMkLst>
        </pc:cxnChg>
        <pc:cxnChg chg="mod">
          <ac:chgData name="Stephen Sumner" userId="505bccc2-75c7-4c07-8393-6c4b728fd93a" providerId="ADAL" clId="{C6149955-1C9E-4D8F-82BC-A05F0EAE790C}" dt="2026-09-03T21:12:49.354" v="33642" actId="1035"/>
          <ac:cxnSpMkLst>
            <pc:docMk/>
            <pc:sldMk cId="2624938862" sldId="383"/>
            <ac:cxnSpMk id="39" creationId="{EA25C0B7-ED9E-1B41-74C7-07CF7EBC09FA}"/>
          </ac:cxnSpMkLst>
        </pc:cxnChg>
        <pc:cxnChg chg="mod">
          <ac:chgData name="Stephen Sumner" userId="505bccc2-75c7-4c07-8393-6c4b728fd93a" providerId="ADAL" clId="{C6149955-1C9E-4D8F-82BC-A05F0EAE790C}" dt="2026-09-03T20:59:06.378" v="33187" actId="1035"/>
          <ac:cxnSpMkLst>
            <pc:docMk/>
            <pc:sldMk cId="2624938862" sldId="383"/>
            <ac:cxnSpMk id="40" creationId="{9D76A15B-12B1-F230-681D-C91048673083}"/>
          </ac:cxnSpMkLst>
        </pc:cxnChg>
        <pc:cxnChg chg="mod">
          <ac:chgData name="Stephen Sumner" userId="505bccc2-75c7-4c07-8393-6c4b728fd93a" providerId="ADAL" clId="{C6149955-1C9E-4D8F-82BC-A05F0EAE790C}" dt="2026-09-03T21:14:54.156" v="33962" actId="1035"/>
          <ac:cxnSpMkLst>
            <pc:docMk/>
            <pc:sldMk cId="2624938862" sldId="383"/>
            <ac:cxnSpMk id="41" creationId="{8802AF06-5B0A-FBFD-2D1B-9660A9DF9FBB}"/>
          </ac:cxnSpMkLst>
        </pc:cxnChg>
        <pc:cxnChg chg="mod">
          <ac:chgData name="Stephen Sumner" userId="505bccc2-75c7-4c07-8393-6c4b728fd93a" providerId="ADAL" clId="{C6149955-1C9E-4D8F-82BC-A05F0EAE790C}" dt="2026-09-03T20:43:04.001" v="31430" actId="1035"/>
          <ac:cxnSpMkLst>
            <pc:docMk/>
            <pc:sldMk cId="2624938862" sldId="383"/>
            <ac:cxnSpMk id="85" creationId="{97B62A45-BB32-20EE-09DE-74112872E766}"/>
          </ac:cxnSpMkLst>
        </pc:cxnChg>
        <pc:cxnChg chg="mod">
          <ac:chgData name="Stephen Sumner" userId="505bccc2-75c7-4c07-8393-6c4b728fd93a" providerId="ADAL" clId="{C6149955-1C9E-4D8F-82BC-A05F0EAE790C}" dt="2026-09-03T21:12:49.354" v="33642" actId="1035"/>
          <ac:cxnSpMkLst>
            <pc:docMk/>
            <pc:sldMk cId="2624938862" sldId="383"/>
            <ac:cxnSpMk id="115" creationId="{01CEBD54-4D43-3D73-038E-7BAB47FE58AB}"/>
          </ac:cxnSpMkLst>
        </pc:cxnChg>
        <pc:cxnChg chg="mod">
          <ac:chgData name="Stephen Sumner" userId="505bccc2-75c7-4c07-8393-6c4b728fd93a" providerId="ADAL" clId="{C6149955-1C9E-4D8F-82BC-A05F0EAE790C}" dt="2026-09-03T21:12:41.455" v="33625" actId="1036"/>
          <ac:cxnSpMkLst>
            <pc:docMk/>
            <pc:sldMk cId="2624938862" sldId="383"/>
            <ac:cxnSpMk id="231" creationId="{688B8326-62CB-7095-DF47-188B8092029E}"/>
          </ac:cxnSpMkLst>
        </pc:cxnChg>
        <pc:cxnChg chg="mod">
          <ac:chgData name="Stephen Sumner" userId="505bccc2-75c7-4c07-8393-6c4b728fd93a" providerId="ADAL" clId="{C6149955-1C9E-4D8F-82BC-A05F0EAE790C}" dt="2026-09-03T21:12:41.455" v="33625" actId="1036"/>
          <ac:cxnSpMkLst>
            <pc:docMk/>
            <pc:sldMk cId="2624938862" sldId="383"/>
            <ac:cxnSpMk id="237" creationId="{610CE30B-EFD4-57EC-D63A-B29765957ED2}"/>
          </ac:cxnSpMkLst>
        </pc:cxnChg>
        <pc:cxnChg chg="mod">
          <ac:chgData name="Stephen Sumner" userId="505bccc2-75c7-4c07-8393-6c4b728fd93a" providerId="ADAL" clId="{C6149955-1C9E-4D8F-82BC-A05F0EAE790C}" dt="2026-09-03T21:15:13.005" v="34035" actId="1035"/>
          <ac:cxnSpMkLst>
            <pc:docMk/>
            <pc:sldMk cId="2624938862" sldId="383"/>
            <ac:cxnSpMk id="260" creationId="{E88E4C41-4A16-92A3-A150-32ABDA17A264}"/>
          </ac:cxnSpMkLst>
        </pc:cxnChg>
        <pc:cxnChg chg="mod">
          <ac:chgData name="Stephen Sumner" userId="505bccc2-75c7-4c07-8393-6c4b728fd93a" providerId="ADAL" clId="{C6149955-1C9E-4D8F-82BC-A05F0EAE790C}" dt="2026-09-03T21:11:12.127" v="33554" actId="14100"/>
          <ac:cxnSpMkLst>
            <pc:docMk/>
            <pc:sldMk cId="2624938862" sldId="383"/>
            <ac:cxnSpMk id="291" creationId="{5EEA0DE3-0B6A-9BB4-6FDC-134A5618B74C}"/>
          </ac:cxnSpMkLst>
        </pc:cxnChg>
        <pc:cxnChg chg="mod">
          <ac:chgData name="Stephen Sumner" userId="505bccc2-75c7-4c07-8393-6c4b728fd93a" providerId="ADAL" clId="{C6149955-1C9E-4D8F-82BC-A05F0EAE790C}" dt="2026-09-03T21:14:07.724" v="33719" actId="1038"/>
          <ac:cxnSpMkLst>
            <pc:docMk/>
            <pc:sldMk cId="2624938862" sldId="383"/>
            <ac:cxnSpMk id="296" creationId="{02026EC2-367E-DA11-75EA-E8DE99E71D01}"/>
          </ac:cxnSpMkLst>
        </pc:cxnChg>
        <pc:cxnChg chg="mod">
          <ac:chgData name="Stephen Sumner" userId="505bccc2-75c7-4c07-8393-6c4b728fd93a" providerId="ADAL" clId="{C6149955-1C9E-4D8F-82BC-A05F0EAE790C}" dt="2026-09-03T21:11:01.937" v="33546" actId="1036"/>
          <ac:cxnSpMkLst>
            <pc:docMk/>
            <pc:sldMk cId="2624938862" sldId="383"/>
            <ac:cxnSpMk id="361" creationId="{54909ECA-F926-09B9-146E-A30212EED1E5}"/>
          </ac:cxnSpMkLst>
        </pc:cxnChg>
      </pc:sldChg>
      <pc:sldChg chg="addSp delSp modSp add mod ord">
        <pc:chgData name="Stephen Sumner" userId="505bccc2-75c7-4c07-8393-6c4b728fd93a" providerId="ADAL" clId="{C6149955-1C9E-4D8F-82BC-A05F0EAE790C}" dt="2026-09-04T15:02:02.015" v="41154" actId="1035"/>
        <pc:sldMkLst>
          <pc:docMk/>
          <pc:sldMk cId="1379342135" sldId="384"/>
        </pc:sldMkLst>
        <pc:spChg chg="mod">
          <ac:chgData name="Stephen Sumner" userId="505bccc2-75c7-4c07-8393-6c4b728fd93a" providerId="ADAL" clId="{C6149955-1C9E-4D8F-82BC-A05F0EAE790C}" dt="2026-09-04T12:20:04.063" v="36902" actId="1037"/>
          <ac:spMkLst>
            <pc:docMk/>
            <pc:sldMk cId="1379342135" sldId="384"/>
            <ac:spMk id="10" creationId="{153F7DF2-4AED-7094-C8B7-A25BCBE1402B}"/>
          </ac:spMkLst>
        </pc:spChg>
        <pc:spChg chg="mod">
          <ac:chgData name="Stephen Sumner" userId="505bccc2-75c7-4c07-8393-6c4b728fd93a" providerId="ADAL" clId="{C6149955-1C9E-4D8F-82BC-A05F0EAE790C}" dt="2026-09-04T12:22:03.966" v="37066" actId="404"/>
          <ac:spMkLst>
            <pc:docMk/>
            <pc:sldMk cId="1379342135" sldId="384"/>
            <ac:spMk id="12" creationId="{E6EF04BB-74B9-E9B3-4A5B-E939819CB942}"/>
          </ac:spMkLst>
        </pc:spChg>
        <pc:spChg chg="mod">
          <ac:chgData name="Stephen Sumner" userId="505bccc2-75c7-4c07-8393-6c4b728fd93a" providerId="ADAL" clId="{C6149955-1C9E-4D8F-82BC-A05F0EAE790C}" dt="2026-09-03T21:30:24.231" v="35069" actId="1037"/>
          <ac:spMkLst>
            <pc:docMk/>
            <pc:sldMk cId="1379342135" sldId="384"/>
            <ac:spMk id="13" creationId="{BA8DCA6F-C424-5B47-32A4-CDE00EF738A0}"/>
          </ac:spMkLst>
        </pc:spChg>
        <pc:spChg chg="mod">
          <ac:chgData name="Stephen Sumner" userId="505bccc2-75c7-4c07-8393-6c4b728fd93a" providerId="ADAL" clId="{C6149955-1C9E-4D8F-82BC-A05F0EAE790C}" dt="2026-09-04T12:19:25.574" v="36860" actId="14100"/>
          <ac:spMkLst>
            <pc:docMk/>
            <pc:sldMk cId="1379342135" sldId="384"/>
            <ac:spMk id="14" creationId="{56D6B27E-C037-4791-29FD-DD01CFFE12E2}"/>
          </ac:spMkLst>
        </pc:spChg>
        <pc:spChg chg="mod">
          <ac:chgData name="Stephen Sumner" userId="505bccc2-75c7-4c07-8393-6c4b728fd93a" providerId="ADAL" clId="{C6149955-1C9E-4D8F-82BC-A05F0EAE790C}" dt="2026-09-04T12:21:01.954" v="36994" actId="14100"/>
          <ac:spMkLst>
            <pc:docMk/>
            <pc:sldMk cId="1379342135" sldId="384"/>
            <ac:spMk id="18" creationId="{800278A0-43E1-2DFB-39E4-200691C95F66}"/>
          </ac:spMkLst>
        </pc:spChg>
        <pc:spChg chg="mod">
          <ac:chgData name="Stephen Sumner" userId="505bccc2-75c7-4c07-8393-6c4b728fd93a" providerId="ADAL" clId="{C6149955-1C9E-4D8F-82BC-A05F0EAE790C}" dt="2026-09-03T21:30:24.231" v="35069" actId="1037"/>
          <ac:spMkLst>
            <pc:docMk/>
            <pc:sldMk cId="1379342135" sldId="384"/>
            <ac:spMk id="19" creationId="{75A44A49-2B62-A999-7017-FFBE4A62AE78}"/>
          </ac:spMkLst>
        </pc:spChg>
        <pc:spChg chg="mod">
          <ac:chgData name="Stephen Sumner" userId="505bccc2-75c7-4c07-8393-6c4b728fd93a" providerId="ADAL" clId="{C6149955-1C9E-4D8F-82BC-A05F0EAE790C}" dt="2026-09-04T12:21:40.979" v="37046" actId="1038"/>
          <ac:spMkLst>
            <pc:docMk/>
            <pc:sldMk cId="1379342135" sldId="384"/>
            <ac:spMk id="24" creationId="{9E7FCA19-D937-2339-8625-CDF60414BF55}"/>
          </ac:spMkLst>
        </pc:spChg>
        <pc:spChg chg="add del mod">
          <ac:chgData name="Stephen Sumner" userId="505bccc2-75c7-4c07-8393-6c4b728fd93a" providerId="ADAL" clId="{C6149955-1C9E-4D8F-82BC-A05F0EAE790C}" dt="2026-09-04T11:58:54.698" v="35219"/>
          <ac:spMkLst>
            <pc:docMk/>
            <pc:sldMk cId="1379342135" sldId="384"/>
            <ac:spMk id="29" creationId="{41CBE8ED-2D76-E4DF-905F-405DEFF9E29E}"/>
          </ac:spMkLst>
        </pc:spChg>
        <pc:spChg chg="add del mod">
          <ac:chgData name="Stephen Sumner" userId="505bccc2-75c7-4c07-8393-6c4b728fd93a" providerId="ADAL" clId="{C6149955-1C9E-4D8F-82BC-A05F0EAE790C}" dt="2026-09-04T12:00:58.774" v="35298"/>
          <ac:spMkLst>
            <pc:docMk/>
            <pc:sldMk cId="1379342135" sldId="384"/>
            <ac:spMk id="30" creationId="{980DEA7C-BD4B-B08A-E829-546D4116C23F}"/>
          </ac:spMkLst>
        </pc:spChg>
        <pc:spChg chg="mod">
          <ac:chgData name="Stephen Sumner" userId="505bccc2-75c7-4c07-8393-6c4b728fd93a" providerId="ADAL" clId="{C6149955-1C9E-4D8F-82BC-A05F0EAE790C}" dt="2026-09-04T12:02:27.716" v="35372" actId="14100"/>
          <ac:spMkLst>
            <pc:docMk/>
            <pc:sldMk cId="1379342135" sldId="384"/>
            <ac:spMk id="31" creationId="{E516BA15-3971-A62E-8ABB-E1AC3CA4A8B8}"/>
          </ac:spMkLst>
        </pc:spChg>
        <pc:spChg chg="mod">
          <ac:chgData name="Stephen Sumner" userId="505bccc2-75c7-4c07-8393-6c4b728fd93a" providerId="ADAL" clId="{C6149955-1C9E-4D8F-82BC-A05F0EAE790C}" dt="2026-09-03T21:30:24.231" v="35069" actId="1037"/>
          <ac:spMkLst>
            <pc:docMk/>
            <pc:sldMk cId="1379342135" sldId="384"/>
            <ac:spMk id="34" creationId="{58293232-5359-C2B0-5CC8-58379292D013}"/>
          </ac:spMkLst>
        </pc:spChg>
        <pc:spChg chg="mod">
          <ac:chgData name="Stephen Sumner" userId="505bccc2-75c7-4c07-8393-6c4b728fd93a" providerId="ADAL" clId="{C6149955-1C9E-4D8F-82BC-A05F0EAE790C}" dt="2026-09-03T21:23:52.591" v="34438" actId="255"/>
          <ac:spMkLst>
            <pc:docMk/>
            <pc:sldMk cId="1379342135" sldId="384"/>
            <ac:spMk id="42" creationId="{F234CFF3-D3A6-B601-D14A-5F56F6B02C4D}"/>
          </ac:spMkLst>
        </pc:spChg>
        <pc:spChg chg="mod">
          <ac:chgData name="Stephen Sumner" userId="505bccc2-75c7-4c07-8393-6c4b728fd93a" providerId="ADAL" clId="{C6149955-1C9E-4D8F-82BC-A05F0EAE790C}" dt="2026-09-03T21:23:52.591" v="34438" actId="255"/>
          <ac:spMkLst>
            <pc:docMk/>
            <pc:sldMk cId="1379342135" sldId="384"/>
            <ac:spMk id="46" creationId="{9AF1C0EB-7577-EFB5-D5A1-5338B642D2FD}"/>
          </ac:spMkLst>
        </pc:spChg>
        <pc:spChg chg="mod">
          <ac:chgData name="Stephen Sumner" userId="505bccc2-75c7-4c07-8393-6c4b728fd93a" providerId="ADAL" clId="{C6149955-1C9E-4D8F-82BC-A05F0EAE790C}" dt="2026-09-03T21:23:52.591" v="34438" actId="255"/>
          <ac:spMkLst>
            <pc:docMk/>
            <pc:sldMk cId="1379342135" sldId="384"/>
            <ac:spMk id="56" creationId="{198B9A5D-748E-0C7E-8BE2-7646D98F0742}"/>
          </ac:spMkLst>
        </pc:spChg>
        <pc:spChg chg="mod">
          <ac:chgData name="Stephen Sumner" userId="505bccc2-75c7-4c07-8393-6c4b728fd93a" providerId="ADAL" clId="{C6149955-1C9E-4D8F-82BC-A05F0EAE790C}" dt="2026-09-03T21:30:24.231" v="35069" actId="1037"/>
          <ac:spMkLst>
            <pc:docMk/>
            <pc:sldMk cId="1379342135" sldId="384"/>
            <ac:spMk id="57" creationId="{97D113F5-787F-E81A-A217-AA33D72546B6}"/>
          </ac:spMkLst>
        </pc:spChg>
        <pc:spChg chg="mod">
          <ac:chgData name="Stephen Sumner" userId="505bccc2-75c7-4c07-8393-6c4b728fd93a" providerId="ADAL" clId="{C6149955-1C9E-4D8F-82BC-A05F0EAE790C}" dt="2026-09-03T21:23:52.591" v="34438" actId="255"/>
          <ac:spMkLst>
            <pc:docMk/>
            <pc:sldMk cId="1379342135" sldId="384"/>
            <ac:spMk id="58" creationId="{CAE82AA8-4006-108E-170C-E9F34E6DDD97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62" creationId="{B1BFDAD9-29B5-6E2E-99F3-78D98903E247}"/>
          </ac:spMkLst>
        </pc:spChg>
        <pc:spChg chg="mod">
          <ac:chgData name="Stephen Sumner" userId="505bccc2-75c7-4c07-8393-6c4b728fd93a" providerId="ADAL" clId="{C6149955-1C9E-4D8F-82BC-A05F0EAE790C}" dt="2026-09-03T21:26:22.525" v="34576" actId="1037"/>
          <ac:spMkLst>
            <pc:docMk/>
            <pc:sldMk cId="1379342135" sldId="384"/>
            <ac:spMk id="522" creationId="{0A112FDE-F316-AB11-0339-DD699E648527}"/>
          </ac:spMkLst>
        </pc:spChg>
        <pc:spChg chg="mod">
          <ac:chgData name="Stephen Sumner" userId="505bccc2-75c7-4c07-8393-6c4b728fd93a" providerId="ADAL" clId="{C6149955-1C9E-4D8F-82BC-A05F0EAE790C}" dt="2026-09-03T21:23:52.591" v="34438" actId="255"/>
          <ac:spMkLst>
            <pc:docMk/>
            <pc:sldMk cId="1379342135" sldId="384"/>
            <ac:spMk id="524" creationId="{65C11034-E998-536C-C47D-11C15C2EAB10}"/>
          </ac:spMkLst>
        </pc:spChg>
        <pc:spChg chg="mod">
          <ac:chgData name="Stephen Sumner" userId="505bccc2-75c7-4c07-8393-6c4b728fd93a" providerId="ADAL" clId="{C6149955-1C9E-4D8F-82BC-A05F0EAE790C}" dt="2026-09-03T21:31:11.017" v="35134" actId="1037"/>
          <ac:spMkLst>
            <pc:docMk/>
            <pc:sldMk cId="1379342135" sldId="384"/>
            <ac:spMk id="526" creationId="{592D93A4-CFCE-2B0B-1067-05BF60D0C0C5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532" creationId="{EAC558B1-6DA1-EDF5-6F56-FADA2DA005FC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537" creationId="{DB39B911-3DCC-644D-F052-FB2001904D7B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538" creationId="{1FDF896C-5539-CA0E-E906-982BD50B7ED0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539" creationId="{DF0A6C27-4DB0-1521-2A78-C740949994A5}"/>
          </ac:spMkLst>
        </pc:spChg>
        <pc:spChg chg="mod">
          <ac:chgData name="Stephen Sumner" userId="505bccc2-75c7-4c07-8393-6c4b728fd93a" providerId="ADAL" clId="{C6149955-1C9E-4D8F-82BC-A05F0EAE790C}" dt="2026-09-04T12:01:07.383" v="35343" actId="1037"/>
          <ac:spMkLst>
            <pc:docMk/>
            <pc:sldMk cId="1379342135" sldId="384"/>
            <ac:spMk id="543" creationId="{8D85823C-ED22-5B23-829D-29B37CB6BE9E}"/>
          </ac:spMkLst>
        </pc:spChg>
        <pc:spChg chg="mod">
          <ac:chgData name="Stephen Sumner" userId="505bccc2-75c7-4c07-8393-6c4b728fd93a" providerId="ADAL" clId="{C6149955-1C9E-4D8F-82BC-A05F0EAE790C}" dt="2026-09-03T21:27:28.723" v="34719" actId="14100"/>
          <ac:spMkLst>
            <pc:docMk/>
            <pc:sldMk cId="1379342135" sldId="384"/>
            <ac:spMk id="564" creationId="{79216BD1-FEB9-1BE7-9F60-E21B49512C79}"/>
          </ac:spMkLst>
        </pc:spChg>
        <pc:spChg chg="mod">
          <ac:chgData name="Stephen Sumner" userId="505bccc2-75c7-4c07-8393-6c4b728fd93a" providerId="ADAL" clId="{C6149955-1C9E-4D8F-82BC-A05F0EAE790C}" dt="2026-09-04T12:23:15.804" v="37170" actId="14100"/>
          <ac:spMkLst>
            <pc:docMk/>
            <pc:sldMk cId="1379342135" sldId="384"/>
            <ac:spMk id="565" creationId="{EDF72B0D-7768-2769-D538-94776A8254AF}"/>
          </ac:spMkLst>
        </pc:spChg>
        <pc:spChg chg="mod">
          <ac:chgData name="Stephen Sumner" userId="505bccc2-75c7-4c07-8393-6c4b728fd93a" providerId="ADAL" clId="{C6149955-1C9E-4D8F-82BC-A05F0EAE790C}" dt="2026-09-03T21:27:32.586" v="34722" actId="14100"/>
          <ac:spMkLst>
            <pc:docMk/>
            <pc:sldMk cId="1379342135" sldId="384"/>
            <ac:spMk id="567" creationId="{59F8198E-6649-A2CA-885B-72AA7B220A0E}"/>
          </ac:spMkLst>
        </pc:spChg>
        <pc:spChg chg="mod">
          <ac:chgData name="Stephen Sumner" userId="505bccc2-75c7-4c07-8393-6c4b728fd93a" providerId="ADAL" clId="{C6149955-1C9E-4D8F-82BC-A05F0EAE790C}" dt="2026-09-03T21:27:25.062" v="34716" actId="14100"/>
          <ac:spMkLst>
            <pc:docMk/>
            <pc:sldMk cId="1379342135" sldId="384"/>
            <ac:spMk id="569" creationId="{6E16556A-CB03-DC75-36B3-002E3842EEF7}"/>
          </ac:spMkLst>
        </pc:spChg>
        <pc:spChg chg="mod">
          <ac:chgData name="Stephen Sumner" userId="505bccc2-75c7-4c07-8393-6c4b728fd93a" providerId="ADAL" clId="{C6149955-1C9E-4D8F-82BC-A05F0EAE790C}" dt="2026-09-03T21:27:20.677" v="34713" actId="14100"/>
          <ac:spMkLst>
            <pc:docMk/>
            <pc:sldMk cId="1379342135" sldId="384"/>
            <ac:spMk id="571" creationId="{70D7C124-6806-9376-E5DA-CF9AA89506A4}"/>
          </ac:spMkLst>
        </pc:spChg>
        <pc:spChg chg="mod">
          <ac:chgData name="Stephen Sumner" userId="505bccc2-75c7-4c07-8393-6c4b728fd93a" providerId="ADAL" clId="{C6149955-1C9E-4D8F-82BC-A05F0EAE790C}" dt="2026-09-04T12:19:38.351" v="36864" actId="14100"/>
          <ac:spMkLst>
            <pc:docMk/>
            <pc:sldMk cId="1379342135" sldId="384"/>
            <ac:spMk id="574" creationId="{20BB3A57-BADB-0756-7F1C-E9EBFB72FB9D}"/>
          </ac:spMkLst>
        </pc:spChg>
        <pc:spChg chg="mod">
          <ac:chgData name="Stephen Sumner" userId="505bccc2-75c7-4c07-8393-6c4b728fd93a" providerId="ADAL" clId="{C6149955-1C9E-4D8F-82BC-A05F0EAE790C}" dt="2026-09-03T21:30:55.806" v="35112" actId="14100"/>
          <ac:spMkLst>
            <pc:docMk/>
            <pc:sldMk cId="1379342135" sldId="384"/>
            <ac:spMk id="576" creationId="{06550CBC-BE09-7F0D-BD23-7C822C73939D}"/>
          </ac:spMkLst>
        </pc:spChg>
        <pc:spChg chg="mod">
          <ac:chgData name="Stephen Sumner" userId="505bccc2-75c7-4c07-8393-6c4b728fd93a" providerId="ADAL" clId="{C6149955-1C9E-4D8F-82BC-A05F0EAE790C}" dt="2026-09-04T12:23:23.663" v="37172" actId="1038"/>
          <ac:spMkLst>
            <pc:docMk/>
            <pc:sldMk cId="1379342135" sldId="384"/>
            <ac:spMk id="578" creationId="{0B7BCCB6-1322-5850-9D20-C0125D60BC58}"/>
          </ac:spMkLst>
        </pc:spChg>
        <pc:spChg chg="mod">
          <ac:chgData name="Stephen Sumner" userId="505bccc2-75c7-4c07-8393-6c4b728fd93a" providerId="ADAL" clId="{C6149955-1C9E-4D8F-82BC-A05F0EAE790C}" dt="2026-09-04T15:01:55.703" v="41150" actId="1038"/>
          <ac:spMkLst>
            <pc:docMk/>
            <pc:sldMk cId="1379342135" sldId="384"/>
            <ac:spMk id="579" creationId="{224EC243-39D8-C50E-2B9C-D9A8B52AE268}"/>
          </ac:spMkLst>
        </pc:spChg>
        <pc:spChg chg="mod">
          <ac:chgData name="Stephen Sumner" userId="505bccc2-75c7-4c07-8393-6c4b728fd93a" providerId="ADAL" clId="{C6149955-1C9E-4D8F-82BC-A05F0EAE790C}" dt="2026-09-04T12:22:25.972" v="37102" actId="1036"/>
          <ac:spMkLst>
            <pc:docMk/>
            <pc:sldMk cId="1379342135" sldId="384"/>
            <ac:spMk id="583" creationId="{12F3A338-0667-9F2B-AD2B-3BF3BD5655F9}"/>
          </ac:spMkLst>
        </pc:spChg>
        <pc:grpChg chg="add mod">
          <ac:chgData name="Stephen Sumner" userId="505bccc2-75c7-4c07-8393-6c4b728fd93a" providerId="ADAL" clId="{C6149955-1C9E-4D8F-82BC-A05F0EAE790C}" dt="2026-09-03T21:31:04.679" v="35113" actId="1037"/>
          <ac:grpSpMkLst>
            <pc:docMk/>
            <pc:sldMk cId="1379342135" sldId="384"/>
            <ac:grpSpMk id="9" creationId="{3B530717-AFDC-8FE9-12EF-405A0DFDE692}"/>
          </ac:grpSpMkLst>
        </pc:grpChg>
        <pc:grpChg chg="add mod">
          <ac:chgData name="Stephen Sumner" userId="505bccc2-75c7-4c07-8393-6c4b728fd93a" providerId="ADAL" clId="{C6149955-1C9E-4D8F-82BC-A05F0EAE790C}" dt="2026-09-04T12:02:33.414" v="35392" actId="1035"/>
          <ac:grpSpMkLst>
            <pc:docMk/>
            <pc:sldMk cId="1379342135" sldId="384"/>
            <ac:grpSpMk id="11" creationId="{78C23DEE-3FF1-EB76-4537-FDD5D9A34554}"/>
          </ac:grpSpMkLst>
        </pc:grpChg>
        <pc:grpChg chg="mod">
          <ac:chgData name="Stephen Sumner" userId="505bccc2-75c7-4c07-8393-6c4b728fd93a" providerId="ADAL" clId="{C6149955-1C9E-4D8F-82BC-A05F0EAE790C}" dt="2026-09-04T12:21:07.906" v="37018" actId="1037"/>
          <ac:grpSpMkLst>
            <pc:docMk/>
            <pc:sldMk cId="1379342135" sldId="384"/>
            <ac:grpSpMk id="17" creationId="{BD87FE49-4952-F99A-6AF1-9123410DC595}"/>
          </ac:grpSpMkLst>
        </pc:grpChg>
        <pc:grpChg chg="mod">
          <ac:chgData name="Stephen Sumner" userId="505bccc2-75c7-4c07-8393-6c4b728fd93a" providerId="ADAL" clId="{C6149955-1C9E-4D8F-82BC-A05F0EAE790C}" dt="2026-09-04T12:19:17.460" v="36859" actId="1035"/>
          <ac:grpSpMkLst>
            <pc:docMk/>
            <pc:sldMk cId="1379342135" sldId="384"/>
            <ac:grpSpMk id="23" creationId="{BA399147-312F-2403-FED1-8A22F48BDD7E}"/>
          </ac:grpSpMkLst>
        </pc:grpChg>
        <pc:grpChg chg="mod">
          <ac:chgData name="Stephen Sumner" userId="505bccc2-75c7-4c07-8393-6c4b728fd93a" providerId="ADAL" clId="{C6149955-1C9E-4D8F-82BC-A05F0EAE790C}" dt="2026-09-04T12:01:01.129" v="35320" actId="1038"/>
          <ac:grpSpMkLst>
            <pc:docMk/>
            <pc:sldMk cId="1379342135" sldId="384"/>
            <ac:grpSpMk id="38" creationId="{4D2710F9-8A6F-7A32-E8B5-D05B94491BB9}"/>
          </ac:grpSpMkLst>
        </pc:grpChg>
        <pc:grpChg chg="mod">
          <ac:chgData name="Stephen Sumner" userId="505bccc2-75c7-4c07-8393-6c4b728fd93a" providerId="ADAL" clId="{C6149955-1C9E-4D8F-82BC-A05F0EAE790C}" dt="2026-09-03T21:30:51.190" v="35111" actId="1036"/>
          <ac:grpSpMkLst>
            <pc:docMk/>
            <pc:sldMk cId="1379342135" sldId="384"/>
            <ac:grpSpMk id="47" creationId="{A5AF9245-76AF-46A5-2DFE-744E6326DD35}"/>
          </ac:grpSpMkLst>
        </pc:grpChg>
        <pc:grpChg chg="add mod">
          <ac:chgData name="Stephen Sumner" userId="505bccc2-75c7-4c07-8393-6c4b728fd93a" providerId="ADAL" clId="{C6149955-1C9E-4D8F-82BC-A05F0EAE790C}" dt="2026-09-04T15:02:02.015" v="41154" actId="1035"/>
          <ac:grpSpMkLst>
            <pc:docMk/>
            <pc:sldMk cId="1379342135" sldId="384"/>
            <ac:grpSpMk id="50" creationId="{0AB66B19-4F61-9BF5-7AD7-77B9D2C6C990}"/>
          </ac:grpSpMkLst>
        </pc:grpChg>
        <pc:grpChg chg="add mod">
          <ac:chgData name="Stephen Sumner" userId="505bccc2-75c7-4c07-8393-6c4b728fd93a" providerId="ADAL" clId="{C6149955-1C9E-4D8F-82BC-A05F0EAE790C}" dt="2026-09-04T12:23:31.576" v="37177" actId="1037"/>
          <ac:grpSpMkLst>
            <pc:docMk/>
            <pc:sldMk cId="1379342135" sldId="384"/>
            <ac:grpSpMk id="52" creationId="{AE26208C-D704-C437-4BBA-63B5FDB5CCF3}"/>
          </ac:grpSpMkLst>
        </pc:grpChg>
        <pc:grpChg chg="del">
          <ac:chgData name="Stephen Sumner" userId="505bccc2-75c7-4c07-8393-6c4b728fd93a" providerId="ADAL" clId="{C6149955-1C9E-4D8F-82BC-A05F0EAE790C}" dt="2026-09-03T21:26:59.057" v="34680" actId="165"/>
          <ac:grpSpMkLst>
            <pc:docMk/>
            <pc:sldMk cId="1379342135" sldId="384"/>
            <ac:grpSpMk id="559" creationId="{6DAAB7D6-6FBE-344C-041F-79B09FB8CBD7}"/>
          </ac:grpSpMkLst>
        </pc:grpChg>
        <pc:grpChg chg="mod topLvl">
          <ac:chgData name="Stephen Sumner" userId="505bccc2-75c7-4c07-8393-6c4b728fd93a" providerId="ADAL" clId="{C6149955-1C9E-4D8F-82BC-A05F0EAE790C}" dt="2026-09-03T21:27:01.504" v="34681" actId="1037"/>
          <ac:grpSpMkLst>
            <pc:docMk/>
            <pc:sldMk cId="1379342135" sldId="384"/>
            <ac:grpSpMk id="560" creationId="{7BEFB457-9AA5-1E23-BB36-50A112354EC3}"/>
          </ac:grpSpMkLst>
        </pc:grpChg>
        <pc:grpChg chg="mod topLvl">
          <ac:chgData name="Stephen Sumner" userId="505bccc2-75c7-4c07-8393-6c4b728fd93a" providerId="ADAL" clId="{C6149955-1C9E-4D8F-82BC-A05F0EAE790C}" dt="2026-09-03T21:28:50.053" v="34923" actId="408"/>
          <ac:grpSpMkLst>
            <pc:docMk/>
            <pc:sldMk cId="1379342135" sldId="384"/>
            <ac:grpSpMk id="561" creationId="{4B3AACDC-48B0-DD6D-DA97-403A33E2BDE7}"/>
          </ac:grpSpMkLst>
        </pc:grpChg>
        <pc:grpChg chg="mod topLvl">
          <ac:chgData name="Stephen Sumner" userId="505bccc2-75c7-4c07-8393-6c4b728fd93a" providerId="ADAL" clId="{C6149955-1C9E-4D8F-82BC-A05F0EAE790C}" dt="2026-09-03T21:27:45.046" v="34795" actId="1038"/>
          <ac:grpSpMkLst>
            <pc:docMk/>
            <pc:sldMk cId="1379342135" sldId="384"/>
            <ac:grpSpMk id="562" creationId="{2629D8FE-CE76-A65E-E77B-9ABEF8B08C59}"/>
          </ac:grpSpMkLst>
        </pc:grpChg>
        <pc:grpChg chg="mod topLvl">
          <ac:chgData name="Stephen Sumner" userId="505bccc2-75c7-4c07-8393-6c4b728fd93a" providerId="ADAL" clId="{C6149955-1C9E-4D8F-82BC-A05F0EAE790C}" dt="2026-09-03T21:28:50.053" v="34923" actId="408"/>
          <ac:grpSpMkLst>
            <pc:docMk/>
            <pc:sldMk cId="1379342135" sldId="384"/>
            <ac:grpSpMk id="563" creationId="{612B9B45-65E0-7227-EFD2-F00CA2B30DD2}"/>
          </ac:grpSpMkLst>
        </pc:grpChg>
        <pc:grpChg chg="mod">
          <ac:chgData name="Stephen Sumner" userId="505bccc2-75c7-4c07-8393-6c4b728fd93a" providerId="ADAL" clId="{C6149955-1C9E-4D8F-82BC-A05F0EAE790C}" dt="2026-09-04T15:01:55.703" v="41150" actId="1038"/>
          <ac:grpSpMkLst>
            <pc:docMk/>
            <pc:sldMk cId="1379342135" sldId="384"/>
            <ac:grpSpMk id="580" creationId="{FF12BC61-A1F9-A821-01DE-2582503DFF88}"/>
          </ac:grpSpMkLst>
        </pc:grpChg>
        <pc:grpChg chg="mod">
          <ac:chgData name="Stephen Sumner" userId="505bccc2-75c7-4c07-8393-6c4b728fd93a" providerId="ADAL" clId="{C6149955-1C9E-4D8F-82BC-A05F0EAE790C}" dt="2026-09-04T12:02:30.153" v="35381" actId="1035"/>
          <ac:grpSpMkLst>
            <pc:docMk/>
            <pc:sldMk cId="1379342135" sldId="384"/>
            <ac:grpSpMk id="610" creationId="{7854DD69-034B-CE95-C8CF-51734F46C57A}"/>
          </ac:grpSpMkLst>
        </pc:grpChg>
        <pc:picChg chg="mod">
          <ac:chgData name="Stephen Sumner" userId="505bccc2-75c7-4c07-8393-6c4b728fd93a" providerId="ADAL" clId="{C6149955-1C9E-4D8F-82BC-A05F0EAE790C}" dt="2026-09-04T12:19:17.460" v="36859" actId="1035"/>
          <ac:picMkLst>
            <pc:docMk/>
            <pc:sldMk cId="1379342135" sldId="384"/>
            <ac:picMk id="25" creationId="{50855D9A-8ECB-13AD-5C95-7F79290C96A9}"/>
          </ac:picMkLst>
        </pc:picChg>
        <pc:picChg chg="mod">
          <ac:chgData name="Stephen Sumner" userId="505bccc2-75c7-4c07-8393-6c4b728fd93a" providerId="ADAL" clId="{C6149955-1C9E-4D8F-82BC-A05F0EAE790C}" dt="2026-09-04T12:19:17.460" v="36859" actId="1035"/>
          <ac:picMkLst>
            <pc:docMk/>
            <pc:sldMk cId="1379342135" sldId="384"/>
            <ac:picMk id="26" creationId="{D05C2D26-EAF3-6D15-4231-A1A0A5676E66}"/>
          </ac:picMkLst>
        </pc:picChg>
        <pc:picChg chg="mod">
          <ac:chgData name="Stephen Sumner" userId="505bccc2-75c7-4c07-8393-6c4b728fd93a" providerId="ADAL" clId="{C6149955-1C9E-4D8F-82BC-A05F0EAE790C}" dt="2026-09-04T12:19:17.460" v="36859" actId="1035"/>
          <ac:picMkLst>
            <pc:docMk/>
            <pc:sldMk cId="1379342135" sldId="384"/>
            <ac:picMk id="27" creationId="{0E85105E-8F82-E4A5-0CB4-135ECB1EDD5C}"/>
          </ac:picMkLst>
        </pc:picChg>
        <pc:picChg chg="mod">
          <ac:chgData name="Stephen Sumner" userId="505bccc2-75c7-4c07-8393-6c4b728fd93a" providerId="ADAL" clId="{C6149955-1C9E-4D8F-82BC-A05F0EAE790C}" dt="2026-09-04T12:19:17.460" v="36859" actId="1035"/>
          <ac:picMkLst>
            <pc:docMk/>
            <pc:sldMk cId="1379342135" sldId="384"/>
            <ac:picMk id="28" creationId="{26401A0A-E61C-1508-AFDA-0814BED9D37D}"/>
          </ac:picMkLst>
        </pc:picChg>
        <pc:picChg chg="add mod">
          <ac:chgData name="Stephen Sumner" userId="505bccc2-75c7-4c07-8393-6c4b728fd93a" providerId="ADAL" clId="{C6149955-1C9E-4D8F-82BC-A05F0EAE790C}" dt="2026-09-04T12:20:44.136" v="36986" actId="1038"/>
          <ac:picMkLst>
            <pc:docMk/>
            <pc:sldMk cId="1379342135" sldId="384"/>
            <ac:picMk id="33" creationId="{CCA50FF3-9548-8A28-E19E-53B72C8E221A}"/>
          </ac:picMkLst>
        </pc:picChg>
        <pc:picChg chg="mod">
          <ac:chgData name="Stephen Sumner" userId="505bccc2-75c7-4c07-8393-6c4b728fd93a" providerId="ADAL" clId="{C6149955-1C9E-4D8F-82BC-A05F0EAE790C}" dt="2026-09-03T21:26:34.589" v="34610" actId="1037"/>
          <ac:picMkLst>
            <pc:docMk/>
            <pc:sldMk cId="1379342135" sldId="384"/>
            <ac:picMk id="525" creationId="{DBD1B3D0-95FC-59E7-B8F5-849D5CE0ADCE}"/>
          </ac:picMkLst>
        </pc:picChg>
        <pc:picChg chg="mod modCrop">
          <ac:chgData name="Stephen Sumner" userId="505bccc2-75c7-4c07-8393-6c4b728fd93a" providerId="ADAL" clId="{C6149955-1C9E-4D8F-82BC-A05F0EAE790C}" dt="2026-09-04T12:23:08.435" v="37165" actId="732"/>
          <ac:picMkLst>
            <pc:docMk/>
            <pc:sldMk cId="1379342135" sldId="384"/>
            <ac:picMk id="558" creationId="{AC5D7E6F-ECB4-9EBD-449B-858EB2C7C03C}"/>
          </ac:picMkLst>
        </pc:picChg>
        <pc:picChg chg="mod">
          <ac:chgData name="Stephen Sumner" userId="505bccc2-75c7-4c07-8393-6c4b728fd93a" providerId="ADAL" clId="{C6149955-1C9E-4D8F-82BC-A05F0EAE790C}" dt="2026-09-03T21:27:25.062" v="34716" actId="14100"/>
          <ac:picMkLst>
            <pc:docMk/>
            <pc:sldMk cId="1379342135" sldId="384"/>
            <ac:picMk id="570" creationId="{7F55601D-EE57-7688-0A07-672C9D2C7B9C}"/>
          </ac:picMkLst>
        </pc:picChg>
        <pc:picChg chg="mod">
          <ac:chgData name="Stephen Sumner" userId="505bccc2-75c7-4c07-8393-6c4b728fd93a" providerId="ADAL" clId="{C6149955-1C9E-4D8F-82BC-A05F0EAE790C}" dt="2026-09-03T21:27:12.815" v="34712" actId="1037"/>
          <ac:picMkLst>
            <pc:docMk/>
            <pc:sldMk cId="1379342135" sldId="384"/>
            <ac:picMk id="572" creationId="{C2731B51-B3AE-478C-FD0E-B7485BB89D06}"/>
          </ac:picMkLst>
        </pc:picChg>
        <pc:cxnChg chg="add mod">
          <ac:chgData name="Stephen Sumner" userId="505bccc2-75c7-4c07-8393-6c4b728fd93a" providerId="ADAL" clId="{C6149955-1C9E-4D8F-82BC-A05F0EAE790C}" dt="2026-09-04T12:19:25.574" v="36860" actId="14100"/>
          <ac:cxnSpMkLst>
            <pc:docMk/>
            <pc:sldMk cId="1379342135" sldId="384"/>
            <ac:cxnSpMk id="6" creationId="{3A35A9F6-335D-C9AC-6EDB-79A0F6EB026F}"/>
          </ac:cxnSpMkLst>
        </pc:cxnChg>
        <pc:cxnChg chg="mod">
          <ac:chgData name="Stephen Sumner" userId="505bccc2-75c7-4c07-8393-6c4b728fd93a" providerId="ADAL" clId="{C6149955-1C9E-4D8F-82BC-A05F0EAE790C}" dt="2026-09-04T12:16:04.538" v="36691" actId="14100"/>
          <ac:cxnSpMkLst>
            <pc:docMk/>
            <pc:sldMk cId="1379342135" sldId="384"/>
            <ac:cxnSpMk id="540" creationId="{B991E42F-A01F-D032-5DCB-CC4D4B2BD112}"/>
          </ac:cxnSpMkLst>
        </pc:cxnChg>
        <pc:cxnChg chg="mod">
          <ac:chgData name="Stephen Sumner" userId="505bccc2-75c7-4c07-8393-6c4b728fd93a" providerId="ADAL" clId="{C6149955-1C9E-4D8F-82BC-A05F0EAE790C}" dt="2026-09-04T12:16:01.620" v="36690" actId="14100"/>
          <ac:cxnSpMkLst>
            <pc:docMk/>
            <pc:sldMk cId="1379342135" sldId="384"/>
            <ac:cxnSpMk id="541" creationId="{0B083037-8963-2B78-4042-A462EC17A720}"/>
          </ac:cxnSpMkLst>
        </pc:cxnChg>
        <pc:cxnChg chg="mod">
          <ac:chgData name="Stephen Sumner" userId="505bccc2-75c7-4c07-8393-6c4b728fd93a" providerId="ADAL" clId="{C6149955-1C9E-4D8F-82BC-A05F0EAE790C}" dt="2026-09-03T21:31:04.679" v="35113" actId="1037"/>
          <ac:cxnSpMkLst>
            <pc:docMk/>
            <pc:sldMk cId="1379342135" sldId="384"/>
            <ac:cxnSpMk id="542" creationId="{550D4820-70C1-E7E4-6A8D-2BE5680D2063}"/>
          </ac:cxnSpMkLst>
        </pc:cxnChg>
        <pc:cxnChg chg="del mod">
          <ac:chgData name="Stephen Sumner" userId="505bccc2-75c7-4c07-8393-6c4b728fd93a" providerId="ADAL" clId="{C6149955-1C9E-4D8F-82BC-A05F0EAE790C}" dt="2026-09-03T21:25:59.572" v="34558" actId="478"/>
          <ac:cxnSpMkLst>
            <pc:docMk/>
            <pc:sldMk cId="1379342135" sldId="384"/>
            <ac:cxnSpMk id="544" creationId="{044F98AD-C0A6-F4A0-43BE-9BF8E5D98CAB}"/>
          </ac:cxnSpMkLst>
        </pc:cxnChg>
      </pc:sldChg>
      <pc:sldChg chg="modSp add del mod ord">
        <pc:chgData name="Stephen Sumner" userId="505bccc2-75c7-4c07-8393-6c4b728fd93a" providerId="ADAL" clId="{C6149955-1C9E-4D8F-82BC-A05F0EAE790C}" dt="2026-09-03T20:54:03.500" v="32656" actId="2696"/>
        <pc:sldMkLst>
          <pc:docMk/>
          <pc:sldMk cId="2104089006" sldId="384"/>
        </pc:sldMkLst>
        <pc:spChg chg="mod">
          <ac:chgData name="Stephen Sumner" userId="505bccc2-75c7-4c07-8393-6c4b728fd93a" providerId="ADAL" clId="{C6149955-1C9E-4D8F-82BC-A05F0EAE790C}" dt="2026-09-03T20:24:04.946" v="30559" actId="14100"/>
          <ac:spMkLst>
            <pc:docMk/>
            <pc:sldMk cId="2104089006" sldId="384"/>
            <ac:spMk id="12" creationId="{A9F7D6A3-C299-7E6E-A7B7-C737E0339B98}"/>
          </ac:spMkLst>
        </pc:spChg>
        <pc:spChg chg="mod">
          <ac:chgData name="Stephen Sumner" userId="505bccc2-75c7-4c07-8393-6c4b728fd93a" providerId="ADAL" clId="{C6149955-1C9E-4D8F-82BC-A05F0EAE790C}" dt="2026-09-03T20:22:19.601" v="30529" actId="1035"/>
          <ac:spMkLst>
            <pc:docMk/>
            <pc:sldMk cId="2104089006" sldId="384"/>
            <ac:spMk id="15" creationId="{55AEF5F5-FBDE-421E-EE13-AC595247B9ED}"/>
          </ac:spMkLst>
        </pc:spChg>
        <pc:spChg chg="mod">
          <ac:chgData name="Stephen Sumner" userId="505bccc2-75c7-4c07-8393-6c4b728fd93a" providerId="ADAL" clId="{C6149955-1C9E-4D8F-82BC-A05F0EAE790C}" dt="2026-09-03T20:20:30.244" v="30400" actId="1038"/>
          <ac:spMkLst>
            <pc:docMk/>
            <pc:sldMk cId="2104089006" sldId="384"/>
            <ac:spMk id="25" creationId="{B6C2C1B4-24F0-4F09-FD27-FDD3B1AB022B}"/>
          </ac:spMkLst>
        </pc:spChg>
        <pc:spChg chg="mod">
          <ac:chgData name="Stephen Sumner" userId="505bccc2-75c7-4c07-8393-6c4b728fd93a" providerId="ADAL" clId="{C6149955-1C9E-4D8F-82BC-A05F0EAE790C}" dt="2026-09-03T20:23:44.140" v="30555" actId="14100"/>
          <ac:spMkLst>
            <pc:docMk/>
            <pc:sldMk cId="2104089006" sldId="384"/>
            <ac:spMk id="30" creationId="{69A5CF12-FBD5-FE76-2E67-12F6F5B4E76F}"/>
          </ac:spMkLst>
        </pc:spChg>
        <pc:spChg chg="mod">
          <ac:chgData name="Stephen Sumner" userId="505bccc2-75c7-4c07-8393-6c4b728fd93a" providerId="ADAL" clId="{C6149955-1C9E-4D8F-82BC-A05F0EAE790C}" dt="2026-09-03T20:24:02.459" v="30558" actId="14100"/>
          <ac:spMkLst>
            <pc:docMk/>
            <pc:sldMk cId="2104089006" sldId="384"/>
            <ac:spMk id="31" creationId="{D029178E-98E6-8FBF-20DD-EA51370B6D5D}"/>
          </ac:spMkLst>
        </pc:spChg>
        <pc:spChg chg="mod">
          <ac:chgData name="Stephen Sumner" userId="505bccc2-75c7-4c07-8393-6c4b728fd93a" providerId="ADAL" clId="{C6149955-1C9E-4D8F-82BC-A05F0EAE790C}" dt="2026-09-03T20:23:00.962" v="30548" actId="404"/>
          <ac:spMkLst>
            <pc:docMk/>
            <pc:sldMk cId="2104089006" sldId="384"/>
            <ac:spMk id="32" creationId="{3944B5F7-4EC6-771F-EB34-70DEF8696DC7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38" creationId="{51B93165-A2E0-05BC-4834-3707ABC77812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40" creationId="{2C6A8E81-8263-FFA1-6F7C-8EB5DBF67965}"/>
          </ac:spMkLst>
        </pc:spChg>
        <pc:spChg chg="mod">
          <ac:chgData name="Stephen Sumner" userId="505bccc2-75c7-4c07-8393-6c4b728fd93a" providerId="ADAL" clId="{C6149955-1C9E-4D8F-82BC-A05F0EAE790C}" dt="2026-09-03T20:20:19.518" v="30382" actId="14100"/>
          <ac:spMkLst>
            <pc:docMk/>
            <pc:sldMk cId="2104089006" sldId="384"/>
            <ac:spMk id="52" creationId="{CA554860-4640-66D7-492E-2EE2FA7C62F8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53" creationId="{689DA932-579F-E615-768B-B55298C7B1B9}"/>
          </ac:spMkLst>
        </pc:spChg>
        <pc:spChg chg="mod">
          <ac:chgData name="Stephen Sumner" userId="505bccc2-75c7-4c07-8393-6c4b728fd93a" providerId="ADAL" clId="{C6149955-1C9E-4D8F-82BC-A05F0EAE790C}" dt="2026-09-03T20:21:21.900" v="30473" actId="1037"/>
          <ac:spMkLst>
            <pc:docMk/>
            <pc:sldMk cId="2104089006" sldId="384"/>
            <ac:spMk id="54" creationId="{DF088CD1-55D6-6D49-A813-3A956F1CE92B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57" creationId="{A6E6C20F-66D7-815F-C1D4-F32F61252FCC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58" creationId="{0661A293-1681-D94C-419B-E8159A4DC2A4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63" creationId="{44F97248-E0C9-2EEC-83BB-90EBBE41D137}"/>
          </ac:spMkLst>
        </pc:spChg>
        <pc:spChg chg="mod">
          <ac:chgData name="Stephen Sumner" userId="505bccc2-75c7-4c07-8393-6c4b728fd93a" providerId="ADAL" clId="{C6149955-1C9E-4D8F-82BC-A05F0EAE790C}" dt="2026-09-03T20:24:23.190" v="30573" actId="14100"/>
          <ac:spMkLst>
            <pc:docMk/>
            <pc:sldMk cId="2104089006" sldId="384"/>
            <ac:spMk id="565" creationId="{A736EA76-6E4C-BE65-B737-F0FCFBC385F1}"/>
          </ac:spMkLst>
        </pc:spChg>
        <pc:spChg chg="mod">
          <ac:chgData name="Stephen Sumner" userId="505bccc2-75c7-4c07-8393-6c4b728fd93a" providerId="ADAL" clId="{C6149955-1C9E-4D8F-82BC-A05F0EAE790C}" dt="2026-09-03T20:23:42.279" v="30554" actId="14100"/>
          <ac:spMkLst>
            <pc:docMk/>
            <pc:sldMk cId="2104089006" sldId="384"/>
            <ac:spMk id="630" creationId="{EE8C9F24-BEC5-B359-CDE3-53578C4301CB}"/>
          </ac:spMkLst>
        </pc:spChg>
        <pc:spChg chg="mod">
          <ac:chgData name="Stephen Sumner" userId="505bccc2-75c7-4c07-8393-6c4b728fd93a" providerId="ADAL" clId="{C6149955-1C9E-4D8F-82BC-A05F0EAE790C}" dt="2026-09-03T20:22:43.713" v="30546" actId="1037"/>
          <ac:spMkLst>
            <pc:docMk/>
            <pc:sldMk cId="2104089006" sldId="384"/>
            <ac:spMk id="637" creationId="{9F5F2B5C-6366-709E-F5B0-32EB75848E60}"/>
          </ac:spMkLst>
        </pc:spChg>
        <pc:spChg chg="mod">
          <ac:chgData name="Stephen Sumner" userId="505bccc2-75c7-4c07-8393-6c4b728fd93a" providerId="ADAL" clId="{C6149955-1C9E-4D8F-82BC-A05F0EAE790C}" dt="2026-09-03T20:22:32.705" v="30532" actId="404"/>
          <ac:spMkLst>
            <pc:docMk/>
            <pc:sldMk cId="2104089006" sldId="384"/>
            <ac:spMk id="898" creationId="{F2A936F0-B4AC-1500-D2C2-E8BF0F935A6F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899" creationId="{97291285-1AD3-A056-862E-BCBE132208B1}"/>
          </ac:spMkLst>
        </pc:spChg>
        <pc:spChg chg="mod">
          <ac:chgData name="Stephen Sumner" userId="505bccc2-75c7-4c07-8393-6c4b728fd93a" providerId="ADAL" clId="{C6149955-1C9E-4D8F-82BC-A05F0EAE790C}" dt="2026-09-03T20:20:09.099" v="30380" actId="1038"/>
          <ac:spMkLst>
            <pc:docMk/>
            <pc:sldMk cId="2104089006" sldId="384"/>
            <ac:spMk id="906" creationId="{C41377B1-4335-ABF8-DD46-C2092EEB93B8}"/>
          </ac:spMkLst>
        </pc:spChg>
        <pc:spChg chg="mod">
          <ac:chgData name="Stephen Sumner" userId="505bccc2-75c7-4c07-8393-6c4b728fd93a" providerId="ADAL" clId="{C6149955-1C9E-4D8F-82BC-A05F0EAE790C}" dt="2026-09-03T20:19:38.235" v="30305" actId="403"/>
          <ac:spMkLst>
            <pc:docMk/>
            <pc:sldMk cId="2104089006" sldId="384"/>
            <ac:spMk id="907" creationId="{9D44287B-D227-FA8C-4D78-6E52D76101D5}"/>
          </ac:spMkLst>
        </pc:spChg>
        <pc:spChg chg="mod">
          <ac:chgData name="Stephen Sumner" userId="505bccc2-75c7-4c07-8393-6c4b728fd93a" providerId="ADAL" clId="{C6149955-1C9E-4D8F-82BC-A05F0EAE790C}" dt="2026-09-03T20:24:28.162" v="30605" actId="1035"/>
          <ac:spMkLst>
            <pc:docMk/>
            <pc:sldMk cId="2104089006" sldId="384"/>
            <ac:spMk id="920" creationId="{EA0217E4-3E58-CA05-05D8-2C54D61BB1C8}"/>
          </ac:spMkLst>
        </pc:spChg>
        <pc:spChg chg="mod">
          <ac:chgData name="Stephen Sumner" userId="505bccc2-75c7-4c07-8393-6c4b728fd93a" providerId="ADAL" clId="{C6149955-1C9E-4D8F-82BC-A05F0EAE790C}" dt="2026-09-03T20:23:02.927" v="30549" actId="404"/>
          <ac:spMkLst>
            <pc:docMk/>
            <pc:sldMk cId="2104089006" sldId="384"/>
            <ac:spMk id="943" creationId="{98429E59-7BE2-11FF-5A22-0575BCB8BC3F}"/>
          </ac:spMkLst>
        </pc:spChg>
        <pc:grpChg chg="mod">
          <ac:chgData name="Stephen Sumner" userId="505bccc2-75c7-4c07-8393-6c4b728fd93a" providerId="ADAL" clId="{C6149955-1C9E-4D8F-82BC-A05F0EAE790C}" dt="2026-09-03T20:24:07.973" v="30570" actId="1036"/>
          <ac:grpSpMkLst>
            <pc:docMk/>
            <pc:sldMk cId="2104089006" sldId="384"/>
            <ac:grpSpMk id="2" creationId="{D0E9ED3B-691F-E42B-873E-BE0129D6D2A4}"/>
          </ac:grpSpMkLst>
        </pc:grpChg>
        <pc:grpChg chg="mod">
          <ac:chgData name="Stephen Sumner" userId="505bccc2-75c7-4c07-8393-6c4b728fd93a" providerId="ADAL" clId="{C6149955-1C9E-4D8F-82BC-A05F0EAE790C}" dt="2026-09-03T20:21:21.900" v="30473" actId="1037"/>
          <ac:grpSpMkLst>
            <pc:docMk/>
            <pc:sldMk cId="2104089006" sldId="384"/>
            <ac:grpSpMk id="13" creationId="{015275C4-30DC-2895-A16B-C160EAD1BE00}"/>
          </ac:grpSpMkLst>
        </pc:grpChg>
        <pc:grpChg chg="mod">
          <ac:chgData name="Stephen Sumner" userId="505bccc2-75c7-4c07-8393-6c4b728fd93a" providerId="ADAL" clId="{C6149955-1C9E-4D8F-82BC-A05F0EAE790C}" dt="2026-09-03T20:22:19.601" v="30529" actId="1035"/>
          <ac:grpSpMkLst>
            <pc:docMk/>
            <pc:sldMk cId="2104089006" sldId="384"/>
            <ac:grpSpMk id="14" creationId="{FAD087EC-F779-A11E-D2B6-CF3CB3ADE99D}"/>
          </ac:grpSpMkLst>
        </pc:grpChg>
        <pc:grpChg chg="mod">
          <ac:chgData name="Stephen Sumner" userId="505bccc2-75c7-4c07-8393-6c4b728fd93a" providerId="ADAL" clId="{C6149955-1C9E-4D8F-82BC-A05F0EAE790C}" dt="2026-09-03T20:20:30.244" v="30400" actId="1038"/>
          <ac:grpSpMkLst>
            <pc:docMk/>
            <pc:sldMk cId="2104089006" sldId="384"/>
            <ac:grpSpMk id="27" creationId="{90E258E5-9590-4029-30A4-7E6EE579FEFC}"/>
          </ac:grpSpMkLst>
        </pc:grpChg>
        <pc:grpChg chg="mod">
          <ac:chgData name="Stephen Sumner" userId="505bccc2-75c7-4c07-8393-6c4b728fd93a" providerId="ADAL" clId="{C6149955-1C9E-4D8F-82BC-A05F0EAE790C}" dt="2026-09-03T20:21:21.900" v="30473" actId="1037"/>
          <ac:grpSpMkLst>
            <pc:docMk/>
            <pc:sldMk cId="2104089006" sldId="384"/>
            <ac:grpSpMk id="43" creationId="{3EA72601-E7FA-96A1-8B5A-AAB3151358DC}"/>
          </ac:grpSpMkLst>
        </pc:grpChg>
        <pc:grpChg chg="mod">
          <ac:chgData name="Stephen Sumner" userId="505bccc2-75c7-4c07-8393-6c4b728fd93a" providerId="ADAL" clId="{C6149955-1C9E-4D8F-82BC-A05F0EAE790C}" dt="2026-09-03T20:21:25.212" v="30494" actId="1038"/>
          <ac:grpSpMkLst>
            <pc:docMk/>
            <pc:sldMk cId="2104089006" sldId="384"/>
            <ac:grpSpMk id="59" creationId="{D873ED11-A8D8-391B-E6D1-21DAA3D0517B}"/>
          </ac:grpSpMkLst>
        </pc:grpChg>
        <pc:picChg chg="mod">
          <ac:chgData name="Stephen Sumner" userId="505bccc2-75c7-4c07-8393-6c4b728fd93a" providerId="ADAL" clId="{C6149955-1C9E-4D8F-82BC-A05F0EAE790C}" dt="2026-09-03T20:22:19.601" v="30529" actId="1035"/>
          <ac:picMkLst>
            <pc:docMk/>
            <pc:sldMk cId="2104089006" sldId="384"/>
            <ac:picMk id="16" creationId="{4AB262B6-71CE-FAEA-BAEA-845F54673359}"/>
          </ac:picMkLst>
        </pc:picChg>
        <pc:picChg chg="mod">
          <ac:chgData name="Stephen Sumner" userId="505bccc2-75c7-4c07-8393-6c4b728fd93a" providerId="ADAL" clId="{C6149955-1C9E-4D8F-82BC-A05F0EAE790C}" dt="2026-09-03T20:22:19.601" v="30529" actId="1035"/>
          <ac:picMkLst>
            <pc:docMk/>
            <pc:sldMk cId="2104089006" sldId="384"/>
            <ac:picMk id="17" creationId="{02BB2D9A-5A32-1317-1E0F-B2643D3D8F5B}"/>
          </ac:picMkLst>
        </pc:picChg>
        <pc:picChg chg="mod">
          <ac:chgData name="Stephen Sumner" userId="505bccc2-75c7-4c07-8393-6c4b728fd93a" providerId="ADAL" clId="{C6149955-1C9E-4D8F-82BC-A05F0EAE790C}" dt="2026-09-03T20:22:19.601" v="30529" actId="1035"/>
          <ac:picMkLst>
            <pc:docMk/>
            <pc:sldMk cId="2104089006" sldId="384"/>
            <ac:picMk id="18" creationId="{893A78BC-61F7-DBA5-E51C-453CAD0285D7}"/>
          </ac:picMkLst>
        </pc:picChg>
        <pc:picChg chg="mod">
          <ac:chgData name="Stephen Sumner" userId="505bccc2-75c7-4c07-8393-6c4b728fd93a" providerId="ADAL" clId="{C6149955-1C9E-4D8F-82BC-A05F0EAE790C}" dt="2026-09-03T20:22:19.601" v="30529" actId="1035"/>
          <ac:picMkLst>
            <pc:docMk/>
            <pc:sldMk cId="2104089006" sldId="384"/>
            <ac:picMk id="20" creationId="{E74DE39B-2B66-43C6-5DD3-5927F6B8CC03}"/>
          </ac:picMkLst>
        </pc:picChg>
        <pc:picChg chg="mod">
          <ac:chgData name="Stephen Sumner" userId="505bccc2-75c7-4c07-8393-6c4b728fd93a" providerId="ADAL" clId="{C6149955-1C9E-4D8F-82BC-A05F0EAE790C}" dt="2026-09-03T20:24:25.119" v="30588" actId="1036"/>
          <ac:picMkLst>
            <pc:docMk/>
            <pc:sldMk cId="2104089006" sldId="384"/>
            <ac:picMk id="558" creationId="{149C5D6C-2ED4-63B6-A7BF-6FFD6614CC0E}"/>
          </ac:picMkLst>
        </pc:picChg>
        <pc:picChg chg="mod">
          <ac:chgData name="Stephen Sumner" userId="505bccc2-75c7-4c07-8393-6c4b728fd93a" providerId="ADAL" clId="{C6149955-1C9E-4D8F-82BC-A05F0EAE790C}" dt="2026-09-03T20:24:17.768" v="30572" actId="14100"/>
          <ac:picMkLst>
            <pc:docMk/>
            <pc:sldMk cId="2104089006" sldId="384"/>
            <ac:picMk id="638" creationId="{FAE3E01C-D6BD-DFE7-3F4F-42C4C3ED5F45}"/>
          </ac:picMkLst>
        </pc:picChg>
        <pc:picChg chg="mod">
          <ac:chgData name="Stephen Sumner" userId="505bccc2-75c7-4c07-8393-6c4b728fd93a" providerId="ADAL" clId="{C6149955-1C9E-4D8F-82BC-A05F0EAE790C}" dt="2026-09-03T20:24:13.181" v="30571" actId="14100"/>
          <ac:picMkLst>
            <pc:docMk/>
            <pc:sldMk cId="2104089006" sldId="384"/>
            <ac:picMk id="908" creationId="{E7328A30-71B3-61BD-FB25-62486F7A62EF}"/>
          </ac:picMkLst>
        </pc:picChg>
        <pc:picChg chg="mod">
          <ac:chgData name="Stephen Sumner" userId="505bccc2-75c7-4c07-8393-6c4b728fd93a" providerId="ADAL" clId="{C6149955-1C9E-4D8F-82BC-A05F0EAE790C}" dt="2026-09-03T20:20:09.099" v="30380" actId="1038"/>
          <ac:picMkLst>
            <pc:docMk/>
            <pc:sldMk cId="2104089006" sldId="384"/>
            <ac:picMk id="919" creationId="{FA26AED9-10FD-FDC6-F07A-D4EF5542DA28}"/>
          </ac:picMkLst>
        </pc:picChg>
      </pc:sldChg>
      <pc:sldChg chg="addSp delSp modSp add del mod ord">
        <pc:chgData name="Stephen Sumner" userId="505bccc2-75c7-4c07-8393-6c4b728fd93a" providerId="ADAL" clId="{C6149955-1C9E-4D8F-82BC-A05F0EAE790C}" dt="2026-09-04T12:24:58.996" v="37270" actId="2696"/>
        <pc:sldMkLst>
          <pc:docMk/>
          <pc:sldMk cId="4094545837" sldId="385"/>
        </pc:sldMkLst>
        <pc:spChg chg="mod">
          <ac:chgData name="Stephen Sumner" userId="505bccc2-75c7-4c07-8393-6c4b728fd93a" providerId="ADAL" clId="{C6149955-1C9E-4D8F-82BC-A05F0EAE790C}" dt="2026-09-04T12:13:59.495" v="36425" actId="1038"/>
          <ac:spMkLst>
            <pc:docMk/>
            <pc:sldMk cId="4094545837" sldId="385"/>
            <ac:spMk id="2" creationId="{C875D1D8-78E5-57D6-B0BC-0ABFB02ADB5A}"/>
          </ac:spMkLst>
        </pc:spChg>
        <pc:spChg chg="mod">
          <ac:chgData name="Stephen Sumner" userId="505bccc2-75c7-4c07-8393-6c4b728fd93a" providerId="ADAL" clId="{C6149955-1C9E-4D8F-82BC-A05F0EAE790C}" dt="2026-09-04T12:14:19.813" v="36464" actId="12789"/>
          <ac:spMkLst>
            <pc:docMk/>
            <pc:sldMk cId="4094545837" sldId="385"/>
            <ac:spMk id="4" creationId="{7B42884A-65A6-DABD-C6DF-AC97C66A7BB7}"/>
          </ac:spMkLst>
        </pc:spChg>
        <pc:spChg chg="add mod">
          <ac:chgData name="Stephen Sumner" userId="505bccc2-75c7-4c07-8393-6c4b728fd93a" providerId="ADAL" clId="{C6149955-1C9E-4D8F-82BC-A05F0EAE790C}" dt="2026-09-04T12:14:19.813" v="36464" actId="12789"/>
          <ac:spMkLst>
            <pc:docMk/>
            <pc:sldMk cId="4094545837" sldId="385"/>
            <ac:spMk id="5" creationId="{07CC11A0-5C45-F6C9-EAF6-417FA572C998}"/>
          </ac:spMkLst>
        </pc:spChg>
        <pc:spChg chg="mod">
          <ac:chgData name="Stephen Sumner" userId="505bccc2-75c7-4c07-8393-6c4b728fd93a" providerId="ADAL" clId="{C6149955-1C9E-4D8F-82BC-A05F0EAE790C}" dt="2026-09-04T12:14:19.813" v="36464" actId="12789"/>
          <ac:spMkLst>
            <pc:docMk/>
            <pc:sldMk cId="4094545837" sldId="385"/>
            <ac:spMk id="29" creationId="{A8A677DA-4754-644D-A9F8-6BA6E2B5876E}"/>
          </ac:spMkLst>
        </pc:spChg>
        <pc:spChg chg="add mod">
          <ac:chgData name="Stephen Sumner" userId="505bccc2-75c7-4c07-8393-6c4b728fd93a" providerId="ADAL" clId="{C6149955-1C9E-4D8F-82BC-A05F0EAE790C}" dt="2026-09-04T12:14:19.813" v="36464" actId="12789"/>
          <ac:spMkLst>
            <pc:docMk/>
            <pc:sldMk cId="4094545837" sldId="385"/>
            <ac:spMk id="30" creationId="{4B3A8849-ACA5-99FA-54F7-1E2F3FB9D8EF}"/>
          </ac:spMkLst>
        </pc:spChg>
        <pc:spChg chg="mod">
          <ac:chgData name="Stephen Sumner" userId="505bccc2-75c7-4c07-8393-6c4b728fd93a" providerId="ADAL" clId="{C6149955-1C9E-4D8F-82BC-A05F0EAE790C}" dt="2026-09-04T12:14:19.813" v="36464" actId="12789"/>
          <ac:spMkLst>
            <pc:docMk/>
            <pc:sldMk cId="4094545837" sldId="385"/>
            <ac:spMk id="36" creationId="{3080FDCC-CCF0-F014-A4B8-2B7B953B875A}"/>
          </ac:spMkLst>
        </pc:spChg>
        <pc:spChg chg="add mod">
          <ac:chgData name="Stephen Sumner" userId="505bccc2-75c7-4c07-8393-6c4b728fd93a" providerId="ADAL" clId="{C6149955-1C9E-4D8F-82BC-A05F0EAE790C}" dt="2026-09-04T12:17:55.292" v="36766" actId="1035"/>
          <ac:spMkLst>
            <pc:docMk/>
            <pc:sldMk cId="4094545837" sldId="385"/>
            <ac:spMk id="52" creationId="{B8CDA469-E40B-649B-FB6D-63BBDCC89C36}"/>
          </ac:spMkLst>
        </pc:spChg>
        <pc:spChg chg="add mod ord topLvl">
          <ac:chgData name="Stephen Sumner" userId="505bccc2-75c7-4c07-8393-6c4b728fd93a" providerId="ADAL" clId="{C6149955-1C9E-4D8F-82BC-A05F0EAE790C}" dt="2026-09-04T12:10:56.226" v="36032" actId="1037"/>
          <ac:spMkLst>
            <pc:docMk/>
            <pc:sldMk cId="4094545837" sldId="385"/>
            <ac:spMk id="53" creationId="{9770D1AA-C94D-0865-7A37-1A1A48CE587A}"/>
          </ac:spMkLst>
        </pc:spChg>
        <pc:spChg chg="mod">
          <ac:chgData name="Stephen Sumner" userId="505bccc2-75c7-4c07-8393-6c4b728fd93a" providerId="ADAL" clId="{C6149955-1C9E-4D8F-82BC-A05F0EAE790C}" dt="2026-09-04T12:05:35.755" v="35617" actId="14100"/>
          <ac:spMkLst>
            <pc:docMk/>
            <pc:sldMk cId="4094545837" sldId="385"/>
            <ac:spMk id="63" creationId="{701224C3-AB62-BD0F-C0DB-C8D43DD8159E}"/>
          </ac:spMkLst>
        </pc:spChg>
        <pc:spChg chg="add mod">
          <ac:chgData name="Stephen Sumner" userId="505bccc2-75c7-4c07-8393-6c4b728fd93a" providerId="ADAL" clId="{C6149955-1C9E-4D8F-82BC-A05F0EAE790C}" dt="2026-09-04T12:11:31.312" v="36136" actId="1037"/>
          <ac:spMkLst>
            <pc:docMk/>
            <pc:sldMk cId="4094545837" sldId="385"/>
            <ac:spMk id="513" creationId="{0DA8E69D-F8A6-5A40-65B8-1E5AF3C3EA41}"/>
          </ac:spMkLst>
        </pc:spChg>
        <pc:spChg chg="mod">
          <ac:chgData name="Stephen Sumner" userId="505bccc2-75c7-4c07-8393-6c4b728fd93a" providerId="ADAL" clId="{C6149955-1C9E-4D8F-82BC-A05F0EAE790C}" dt="2026-09-04T12:06:46.820" v="35716" actId="404"/>
          <ac:spMkLst>
            <pc:docMk/>
            <pc:sldMk cId="4094545837" sldId="385"/>
            <ac:spMk id="520" creationId="{8AF52E6B-D07A-B6AF-AA65-2AEF4A469750}"/>
          </ac:spMkLst>
        </pc:spChg>
        <pc:spChg chg="mod">
          <ac:chgData name="Stephen Sumner" userId="505bccc2-75c7-4c07-8393-6c4b728fd93a" providerId="ADAL" clId="{C6149955-1C9E-4D8F-82BC-A05F0EAE790C}" dt="2026-09-04T12:08:55.647" v="35878" actId="14100"/>
          <ac:spMkLst>
            <pc:docMk/>
            <pc:sldMk cId="4094545837" sldId="385"/>
            <ac:spMk id="523" creationId="{D8724092-0D5D-DB0E-4F25-C79BF19FCFD4}"/>
          </ac:spMkLst>
        </pc:spChg>
        <pc:spChg chg="mod">
          <ac:chgData name="Stephen Sumner" userId="505bccc2-75c7-4c07-8393-6c4b728fd93a" providerId="ADAL" clId="{C6149955-1C9E-4D8F-82BC-A05F0EAE790C}" dt="2026-09-04T12:06:02.708" v="35668" actId="1037"/>
          <ac:spMkLst>
            <pc:docMk/>
            <pc:sldMk cId="4094545837" sldId="385"/>
            <ac:spMk id="528" creationId="{36B657DC-0AC5-499D-7A8C-339E24C7EB30}"/>
          </ac:spMkLst>
        </pc:spChg>
        <pc:spChg chg="mod">
          <ac:chgData name="Stephen Sumner" userId="505bccc2-75c7-4c07-8393-6c4b728fd93a" providerId="ADAL" clId="{C6149955-1C9E-4D8F-82BC-A05F0EAE790C}" dt="2026-09-04T12:09:03.829" v="35894" actId="1036"/>
          <ac:spMkLst>
            <pc:docMk/>
            <pc:sldMk cId="4094545837" sldId="385"/>
            <ac:spMk id="529" creationId="{600CAE29-C48F-839B-5D00-5743D1C08633}"/>
          </ac:spMkLst>
        </pc:spChg>
        <pc:spChg chg="add mod">
          <ac:chgData name="Stephen Sumner" userId="505bccc2-75c7-4c07-8393-6c4b728fd93a" providerId="ADAL" clId="{C6149955-1C9E-4D8F-82BC-A05F0EAE790C}" dt="2026-09-04T12:11:31.312" v="36136" actId="1037"/>
          <ac:spMkLst>
            <pc:docMk/>
            <pc:sldMk cId="4094545837" sldId="385"/>
            <ac:spMk id="530" creationId="{D75F4FCD-F133-4162-5F00-88D4E963AA06}"/>
          </ac:spMkLst>
        </pc:spChg>
        <pc:spChg chg="mod">
          <ac:chgData name="Stephen Sumner" userId="505bccc2-75c7-4c07-8393-6c4b728fd93a" providerId="ADAL" clId="{C6149955-1C9E-4D8F-82BC-A05F0EAE790C}" dt="2026-09-04T12:05:53.522" v="35626" actId="1035"/>
          <ac:spMkLst>
            <pc:docMk/>
            <pc:sldMk cId="4094545837" sldId="385"/>
            <ac:spMk id="534" creationId="{33A45B73-BE35-16B1-54C5-409CE934B86E}"/>
          </ac:spMkLst>
        </pc:spChg>
        <pc:spChg chg="add mod ord topLvl">
          <ac:chgData name="Stephen Sumner" userId="505bccc2-75c7-4c07-8393-6c4b728fd93a" providerId="ADAL" clId="{C6149955-1C9E-4D8F-82BC-A05F0EAE790C}" dt="2026-09-04T12:10:56.226" v="36032" actId="1037"/>
          <ac:spMkLst>
            <pc:docMk/>
            <pc:sldMk cId="4094545837" sldId="385"/>
            <ac:spMk id="535" creationId="{1E595C69-D85D-7CCB-F8C9-CBD22435BDED}"/>
          </ac:spMkLst>
        </pc:spChg>
        <pc:spChg chg="mod">
          <ac:chgData name="Stephen Sumner" userId="505bccc2-75c7-4c07-8393-6c4b728fd93a" providerId="ADAL" clId="{C6149955-1C9E-4D8F-82BC-A05F0EAE790C}" dt="2026-09-04T12:17:55.292" v="36766" actId="1035"/>
          <ac:spMkLst>
            <pc:docMk/>
            <pc:sldMk cId="4094545837" sldId="385"/>
            <ac:spMk id="536" creationId="{105C939E-634B-D46D-7861-23E9DAC75294}"/>
          </ac:spMkLst>
        </pc:spChg>
        <pc:spChg chg="mod">
          <ac:chgData name="Stephen Sumner" userId="505bccc2-75c7-4c07-8393-6c4b728fd93a" providerId="ADAL" clId="{C6149955-1C9E-4D8F-82BC-A05F0EAE790C}" dt="2026-09-04T12:17:55.292" v="36766" actId="1035"/>
          <ac:spMkLst>
            <pc:docMk/>
            <pc:sldMk cId="4094545837" sldId="385"/>
            <ac:spMk id="545" creationId="{1DE3FF7D-37F9-BECC-192C-143DA3148E68}"/>
          </ac:spMkLst>
        </pc:spChg>
        <pc:spChg chg="mod ord">
          <ac:chgData name="Stephen Sumner" userId="505bccc2-75c7-4c07-8393-6c4b728fd93a" providerId="ADAL" clId="{C6149955-1C9E-4D8F-82BC-A05F0EAE790C}" dt="2026-09-04T12:17:55.292" v="36766" actId="1035"/>
          <ac:spMkLst>
            <pc:docMk/>
            <pc:sldMk cId="4094545837" sldId="385"/>
            <ac:spMk id="546" creationId="{FD630E76-6E98-7006-1229-E29862203087}"/>
          </ac:spMkLst>
        </pc:spChg>
        <pc:spChg chg="add del mod">
          <ac:chgData name="Stephen Sumner" userId="505bccc2-75c7-4c07-8393-6c4b728fd93a" providerId="ADAL" clId="{C6149955-1C9E-4D8F-82BC-A05F0EAE790C}" dt="2026-09-04T12:07:59.889" v="35772"/>
          <ac:spMkLst>
            <pc:docMk/>
            <pc:sldMk cId="4094545837" sldId="385"/>
            <ac:spMk id="547" creationId="{7A8CE477-FBC4-DEA9-BD40-B08931246102}"/>
          </ac:spMkLst>
        </pc:spChg>
        <pc:spChg chg="mod">
          <ac:chgData name="Stephen Sumner" userId="505bccc2-75c7-4c07-8393-6c4b728fd93a" providerId="ADAL" clId="{C6149955-1C9E-4D8F-82BC-A05F0EAE790C}" dt="2026-09-04T12:18:06.857" v="36793" actId="14100"/>
          <ac:spMkLst>
            <pc:docMk/>
            <pc:sldMk cId="4094545837" sldId="385"/>
            <ac:spMk id="565" creationId="{2B844FF3-35D4-1E49-7E83-52CDB56EC3C9}"/>
          </ac:spMkLst>
        </pc:spChg>
        <pc:spChg chg="mod">
          <ac:chgData name="Stephen Sumner" userId="505bccc2-75c7-4c07-8393-6c4b728fd93a" providerId="ADAL" clId="{C6149955-1C9E-4D8F-82BC-A05F0EAE790C}" dt="2026-09-04T12:18:00.979" v="36767" actId="14100"/>
          <ac:spMkLst>
            <pc:docMk/>
            <pc:sldMk cId="4094545837" sldId="385"/>
            <ac:spMk id="576" creationId="{0C1F32F6-5242-9FFA-7472-21CB2BDF2B87}"/>
          </ac:spMkLst>
        </pc:spChg>
        <pc:spChg chg="mod">
          <ac:chgData name="Stephen Sumner" userId="505bccc2-75c7-4c07-8393-6c4b728fd93a" providerId="ADAL" clId="{C6149955-1C9E-4D8F-82BC-A05F0EAE790C}" dt="2026-09-04T12:15:10.166" v="36541" actId="1035"/>
          <ac:spMkLst>
            <pc:docMk/>
            <pc:sldMk cId="4094545837" sldId="385"/>
            <ac:spMk id="579" creationId="{39826CC5-59FD-A480-F44A-512A39682CF0}"/>
          </ac:spMkLst>
        </pc:spChg>
        <pc:spChg chg="mod">
          <ac:chgData name="Stephen Sumner" userId="505bccc2-75c7-4c07-8393-6c4b728fd93a" providerId="ADAL" clId="{C6149955-1C9E-4D8F-82BC-A05F0EAE790C}" dt="2026-09-04T12:17:44.489" v="36745" actId="12789"/>
          <ac:spMkLst>
            <pc:docMk/>
            <pc:sldMk cId="4094545837" sldId="385"/>
            <ac:spMk id="583" creationId="{4FB58216-04CD-1DB7-E022-C74D1F2194A5}"/>
          </ac:spMkLst>
        </pc:spChg>
        <pc:grpChg chg="mod ord">
          <ac:chgData name="Stephen Sumner" userId="505bccc2-75c7-4c07-8393-6c4b728fd93a" providerId="ADAL" clId="{C6149955-1C9E-4D8F-82BC-A05F0EAE790C}" dt="2026-09-04T12:10:56.226" v="36032" actId="1037"/>
          <ac:grpSpMkLst>
            <pc:docMk/>
            <pc:sldMk cId="4094545837" sldId="385"/>
            <ac:grpSpMk id="59" creationId="{67410363-3F85-FFFC-9582-F2D86E8B3129}"/>
          </ac:grpSpMkLst>
        </pc:grpChg>
        <pc:grpChg chg="mod">
          <ac:chgData name="Stephen Sumner" userId="505bccc2-75c7-4c07-8393-6c4b728fd93a" providerId="ADAL" clId="{C6149955-1C9E-4D8F-82BC-A05F0EAE790C}" dt="2026-09-04T12:11:31.312" v="36136" actId="1037"/>
          <ac:grpSpMkLst>
            <pc:docMk/>
            <pc:sldMk cId="4094545837" sldId="385"/>
            <ac:grpSpMk id="514" creationId="{6B1CD1F4-C149-DEE2-3841-E2754ED11792}"/>
          </ac:grpSpMkLst>
        </pc:grpChg>
        <pc:grpChg chg="mod">
          <ac:chgData name="Stephen Sumner" userId="505bccc2-75c7-4c07-8393-6c4b728fd93a" providerId="ADAL" clId="{C6149955-1C9E-4D8F-82BC-A05F0EAE790C}" dt="2026-09-04T12:17:55.292" v="36766" actId="1035"/>
          <ac:grpSpMkLst>
            <pc:docMk/>
            <pc:sldMk cId="4094545837" sldId="385"/>
            <ac:grpSpMk id="521" creationId="{9F06217E-7D86-A178-005C-AABEC567F50B}"/>
          </ac:grpSpMkLst>
        </pc:grpChg>
        <pc:grpChg chg="mod">
          <ac:chgData name="Stephen Sumner" userId="505bccc2-75c7-4c07-8393-6c4b728fd93a" providerId="ADAL" clId="{C6149955-1C9E-4D8F-82BC-A05F0EAE790C}" dt="2026-09-04T12:11:31.312" v="36136" actId="1037"/>
          <ac:grpSpMkLst>
            <pc:docMk/>
            <pc:sldMk cId="4094545837" sldId="385"/>
            <ac:grpSpMk id="531" creationId="{2F093093-7344-5E04-FAA5-9509FC600C47}"/>
          </ac:grpSpMkLst>
        </pc:grpChg>
        <pc:grpChg chg="add del">
          <ac:chgData name="Stephen Sumner" userId="505bccc2-75c7-4c07-8393-6c4b728fd93a" providerId="ADAL" clId="{C6149955-1C9E-4D8F-82BC-A05F0EAE790C}" dt="2026-09-04T12:10:32.323" v="35988" actId="164"/>
          <ac:grpSpMkLst>
            <pc:docMk/>
            <pc:sldMk cId="4094545837" sldId="385"/>
            <ac:grpSpMk id="550" creationId="{D536E3A0-D951-5806-D634-C189507C76E6}"/>
          </ac:grpSpMkLst>
        </pc:grpChg>
        <pc:grpChg chg="add mod">
          <ac:chgData name="Stephen Sumner" userId="505bccc2-75c7-4c07-8393-6c4b728fd93a" providerId="ADAL" clId="{C6149955-1C9E-4D8F-82BC-A05F0EAE790C}" dt="2026-09-04T12:17:55.292" v="36766" actId="1035"/>
          <ac:grpSpMkLst>
            <pc:docMk/>
            <pc:sldMk cId="4094545837" sldId="385"/>
            <ac:grpSpMk id="551" creationId="{4726D1D6-79BD-2174-205D-CE1CC5E3BCB4}"/>
          </ac:grpSpMkLst>
        </pc:grpChg>
        <pc:grpChg chg="add mod">
          <ac:chgData name="Stephen Sumner" userId="505bccc2-75c7-4c07-8393-6c4b728fd93a" providerId="ADAL" clId="{C6149955-1C9E-4D8F-82BC-A05F0EAE790C}" dt="2026-09-04T12:17:55.292" v="36766" actId="1035"/>
          <ac:grpSpMkLst>
            <pc:docMk/>
            <pc:sldMk cId="4094545837" sldId="385"/>
            <ac:grpSpMk id="552" creationId="{4118B62E-1D99-F2F3-890A-ADB365C875B2}"/>
          </ac:grpSpMkLst>
        </pc:grpChg>
        <pc:grpChg chg="add">
          <ac:chgData name="Stephen Sumner" userId="505bccc2-75c7-4c07-8393-6c4b728fd93a" providerId="ADAL" clId="{C6149955-1C9E-4D8F-82BC-A05F0EAE790C}" dt="2026-09-04T12:14:39.156" v="36465" actId="164"/>
          <ac:grpSpMkLst>
            <pc:docMk/>
            <pc:sldMk cId="4094545837" sldId="385"/>
            <ac:grpSpMk id="559" creationId="{4D40021D-EBC0-DD92-C10D-4E481C0B735E}"/>
          </ac:grpSpMkLst>
        </pc:grpChg>
        <pc:grpChg chg="add mod">
          <ac:chgData name="Stephen Sumner" userId="505bccc2-75c7-4c07-8393-6c4b728fd93a" providerId="ADAL" clId="{C6149955-1C9E-4D8F-82BC-A05F0EAE790C}" dt="2026-09-04T12:17:55.292" v="36766" actId="1035"/>
          <ac:grpSpMkLst>
            <pc:docMk/>
            <pc:sldMk cId="4094545837" sldId="385"/>
            <ac:grpSpMk id="573" creationId="{2FDA910A-FCFD-77EA-9070-75099B2BD035}"/>
          </ac:grpSpMkLst>
        </pc:grpChg>
        <pc:grpChg chg="mod">
          <ac:chgData name="Stephen Sumner" userId="505bccc2-75c7-4c07-8393-6c4b728fd93a" providerId="ADAL" clId="{C6149955-1C9E-4D8F-82BC-A05F0EAE790C}" dt="2026-09-04T12:15:10.166" v="36541" actId="1035"/>
          <ac:grpSpMkLst>
            <pc:docMk/>
            <pc:sldMk cId="4094545837" sldId="385"/>
            <ac:grpSpMk id="580" creationId="{CC268CB6-B4DB-2408-987E-621540BCE946}"/>
          </ac:grpSpMkLst>
        </pc:grpChg>
        <pc:grpChg chg="add mod">
          <ac:chgData name="Stephen Sumner" userId="505bccc2-75c7-4c07-8393-6c4b728fd93a" providerId="ADAL" clId="{C6149955-1C9E-4D8F-82BC-A05F0EAE790C}" dt="2026-09-04T12:18:10.252" v="36809" actId="1036"/>
          <ac:grpSpMkLst>
            <pc:docMk/>
            <pc:sldMk cId="4094545837" sldId="385"/>
            <ac:grpSpMk id="584" creationId="{E59F9C89-5871-559D-C64E-5B88C3F9D5C3}"/>
          </ac:grpSpMkLst>
        </pc:grpChg>
        <pc:picChg chg="mod">
          <ac:chgData name="Stephen Sumner" userId="505bccc2-75c7-4c07-8393-6c4b728fd93a" providerId="ADAL" clId="{C6149955-1C9E-4D8F-82BC-A05F0EAE790C}" dt="2026-09-04T12:13:47.624" v="36392" actId="408"/>
          <ac:picMkLst>
            <pc:docMk/>
            <pc:sldMk cId="4094545837" sldId="385"/>
            <ac:picMk id="3" creationId="{B25B6047-35AF-169F-1AD8-C972FEF7FE35}"/>
          </ac:picMkLst>
        </pc:picChg>
        <pc:picChg chg="mod">
          <ac:chgData name="Stephen Sumner" userId="505bccc2-75c7-4c07-8393-6c4b728fd93a" providerId="ADAL" clId="{C6149955-1C9E-4D8F-82BC-A05F0EAE790C}" dt="2026-09-04T12:13:41.930" v="36391" actId="12789"/>
          <ac:picMkLst>
            <pc:docMk/>
            <pc:sldMk cId="4094545837" sldId="385"/>
            <ac:picMk id="7" creationId="{1F2D474B-E1CC-A47B-B24A-3E8F89182202}"/>
          </ac:picMkLst>
        </pc:picChg>
        <pc:picChg chg="mod">
          <ac:chgData name="Stephen Sumner" userId="505bccc2-75c7-4c07-8393-6c4b728fd93a" providerId="ADAL" clId="{C6149955-1C9E-4D8F-82BC-A05F0EAE790C}" dt="2026-09-04T12:13:47.624" v="36392" actId="408"/>
          <ac:picMkLst>
            <pc:docMk/>
            <pc:sldMk cId="4094545837" sldId="385"/>
            <ac:picMk id="8" creationId="{56FC7CDA-DCB0-8F96-343B-B2BE24A45214}"/>
          </ac:picMkLst>
        </pc:picChg>
        <pc:picChg chg="mod">
          <ac:chgData name="Stephen Sumner" userId="505bccc2-75c7-4c07-8393-6c4b728fd93a" providerId="ADAL" clId="{C6149955-1C9E-4D8F-82BC-A05F0EAE790C}" dt="2026-09-04T12:13:47.624" v="36392" actId="408"/>
          <ac:picMkLst>
            <pc:docMk/>
            <pc:sldMk cId="4094545837" sldId="385"/>
            <ac:picMk id="32" creationId="{C117BF6C-0DAC-3717-48B9-D2CD73905BAF}"/>
          </ac:picMkLst>
        </pc:picChg>
        <pc:picChg chg="mod">
          <ac:chgData name="Stephen Sumner" userId="505bccc2-75c7-4c07-8393-6c4b728fd93a" providerId="ADAL" clId="{C6149955-1C9E-4D8F-82BC-A05F0EAE790C}" dt="2026-09-04T12:13:41.930" v="36391" actId="12789"/>
          <ac:picMkLst>
            <pc:docMk/>
            <pc:sldMk cId="4094545837" sldId="385"/>
            <ac:picMk id="35" creationId="{41D5CCC8-3FE0-0101-F426-7BD96E4D6358}"/>
          </ac:picMkLst>
        </pc:picChg>
        <pc:picChg chg="mod">
          <ac:chgData name="Stephen Sumner" userId="505bccc2-75c7-4c07-8393-6c4b728fd93a" providerId="ADAL" clId="{C6149955-1C9E-4D8F-82BC-A05F0EAE790C}" dt="2026-09-04T12:12:46.973" v="36227" actId="1038"/>
          <ac:picMkLst>
            <pc:docMk/>
            <pc:sldMk cId="4094545837" sldId="385"/>
            <ac:picMk id="37" creationId="{5219DBE2-4023-40F2-08DD-CADB3FF34FC0}"/>
          </ac:picMkLst>
        </pc:picChg>
        <pc:picChg chg="mod">
          <ac:chgData name="Stephen Sumner" userId="505bccc2-75c7-4c07-8393-6c4b728fd93a" providerId="ADAL" clId="{C6149955-1C9E-4D8F-82BC-A05F0EAE790C}" dt="2026-09-04T12:12:46.973" v="36227" actId="1038"/>
          <ac:picMkLst>
            <pc:docMk/>
            <pc:sldMk cId="4094545837" sldId="385"/>
            <ac:picMk id="50" creationId="{662A5613-0D96-CF98-9D04-217DD884C49C}"/>
          </ac:picMkLst>
        </pc:picChg>
        <pc:picChg chg="mod">
          <ac:chgData name="Stephen Sumner" userId="505bccc2-75c7-4c07-8393-6c4b728fd93a" providerId="ADAL" clId="{C6149955-1C9E-4D8F-82BC-A05F0EAE790C}" dt="2026-09-04T12:06:02.708" v="35668" actId="1037"/>
          <ac:picMkLst>
            <pc:docMk/>
            <pc:sldMk cId="4094545837" sldId="385"/>
            <ac:picMk id="527" creationId="{6E8A3891-CED6-E129-2FFE-B368DE4D108E}"/>
          </ac:picMkLst>
        </pc:picChg>
        <pc:picChg chg="mod">
          <ac:chgData name="Stephen Sumner" userId="505bccc2-75c7-4c07-8393-6c4b728fd93a" providerId="ADAL" clId="{C6149955-1C9E-4D8F-82BC-A05F0EAE790C}" dt="2026-09-04T12:17:44.489" v="36745" actId="12789"/>
          <ac:picMkLst>
            <pc:docMk/>
            <pc:sldMk cId="4094545837" sldId="385"/>
            <ac:picMk id="558" creationId="{A4B2FB40-306D-382B-5589-27611588B5D2}"/>
          </ac:picMkLst>
        </pc:picChg>
        <pc:cxnChg chg="mod">
          <ac:chgData name="Stephen Sumner" userId="505bccc2-75c7-4c07-8393-6c4b728fd93a" providerId="ADAL" clId="{C6149955-1C9E-4D8F-82BC-A05F0EAE790C}" dt="2026-09-04T12:15:53.618" v="36689" actId="14100"/>
          <ac:cxnSpMkLst>
            <pc:docMk/>
            <pc:sldMk cId="4094545837" sldId="385"/>
            <ac:cxnSpMk id="540" creationId="{5F982FFA-6585-7EA3-5C4F-A65FCCF9EF41}"/>
          </ac:cxnSpMkLst>
        </pc:cxnChg>
        <pc:cxnChg chg="mod">
          <ac:chgData name="Stephen Sumner" userId="505bccc2-75c7-4c07-8393-6c4b728fd93a" providerId="ADAL" clId="{C6149955-1C9E-4D8F-82BC-A05F0EAE790C}" dt="2026-09-04T12:15:49.785" v="36688" actId="14100"/>
          <ac:cxnSpMkLst>
            <pc:docMk/>
            <pc:sldMk cId="4094545837" sldId="385"/>
            <ac:cxnSpMk id="541" creationId="{C635D2AB-F231-E6BB-16E1-9357FA5C84BF}"/>
          </ac:cxnSpMkLst>
        </pc:cxnChg>
        <pc:cxnChg chg="mod">
          <ac:chgData name="Stephen Sumner" userId="505bccc2-75c7-4c07-8393-6c4b728fd93a" providerId="ADAL" clId="{C6149955-1C9E-4D8F-82BC-A05F0EAE790C}" dt="2026-09-04T12:17:55.292" v="36766" actId="1035"/>
          <ac:cxnSpMkLst>
            <pc:docMk/>
            <pc:sldMk cId="4094545837" sldId="385"/>
            <ac:cxnSpMk id="544" creationId="{B219FD8E-D735-0709-C6EF-DAF2A5E0A198}"/>
          </ac:cxnSpMkLst>
        </pc:cxnChg>
        <pc:cxnChg chg="add mod">
          <ac:chgData name="Stephen Sumner" userId="505bccc2-75c7-4c07-8393-6c4b728fd93a" providerId="ADAL" clId="{C6149955-1C9E-4D8F-82BC-A05F0EAE790C}" dt="2026-09-04T12:17:55.292" v="36766" actId="1035"/>
          <ac:cxnSpMkLst>
            <pc:docMk/>
            <pc:sldMk cId="4094545837" sldId="385"/>
            <ac:cxnSpMk id="553" creationId="{BF921A1B-21A4-93A7-8B09-1203251769A9}"/>
          </ac:cxnSpMkLst>
        </pc:cxnChg>
      </pc:sldChg>
      <pc:sldChg chg="add del">
        <pc:chgData name="Stephen Sumner" userId="505bccc2-75c7-4c07-8393-6c4b728fd93a" providerId="ADAL" clId="{C6149955-1C9E-4D8F-82BC-A05F0EAE790C}" dt="2026-09-04T12:04:34.607" v="35503" actId="2696"/>
        <pc:sldMkLst>
          <pc:docMk/>
          <pc:sldMk cId="331889410" sldId="386"/>
        </pc:sldMkLst>
      </pc:sldChg>
      <pc:sldChg chg="add del">
        <pc:chgData name="Stephen Sumner" userId="505bccc2-75c7-4c07-8393-6c4b728fd93a" providerId="ADAL" clId="{C6149955-1C9E-4D8F-82BC-A05F0EAE790C}" dt="2026-09-04T12:25:09.936" v="37271" actId="2696"/>
        <pc:sldMkLst>
          <pc:docMk/>
          <pc:sldMk cId="3343970317" sldId="386"/>
        </pc:sldMkLst>
      </pc:sldChg>
      <pc:sldChg chg="addSp delSp modSp add mod">
        <pc:chgData name="Stephen Sumner" userId="505bccc2-75c7-4c07-8393-6c4b728fd93a" providerId="ADAL" clId="{C6149955-1C9E-4D8F-82BC-A05F0EAE790C}" dt="2026-09-04T15:01:51.870" v="41126" actId="1038"/>
        <pc:sldMkLst>
          <pc:docMk/>
          <pc:sldMk cId="828315376" sldId="387"/>
        </pc:sldMkLst>
        <pc:spChg chg="topLvl">
          <ac:chgData name="Stephen Sumner" userId="505bccc2-75c7-4c07-8393-6c4b728fd93a" providerId="ADAL" clId="{C6149955-1C9E-4D8F-82BC-A05F0EAE790C}" dt="2026-09-04T14:08:06.119" v="37330" actId="165"/>
          <ac:spMkLst>
            <pc:docMk/>
            <pc:sldMk cId="828315376" sldId="387"/>
            <ac:spMk id="12" creationId="{B893B230-6514-8BC7-D6B0-D1A9873D8F58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36" creationId="{B18E773E-2CDE-D920-596D-061BFEBFE89C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37" creationId="{DFA249AA-0321-D3C8-6704-AFC414292132}"/>
          </ac:spMkLst>
        </pc:spChg>
        <pc:spChg chg="mod">
          <ac:chgData name="Stephen Sumner" userId="505bccc2-75c7-4c07-8393-6c4b728fd93a" providerId="ADAL" clId="{C6149955-1C9E-4D8F-82BC-A05F0EAE790C}" dt="2026-09-04T14:08:02.906" v="37329" actId="1037"/>
          <ac:spMkLst>
            <pc:docMk/>
            <pc:sldMk cId="828315376" sldId="387"/>
            <ac:spMk id="42" creationId="{8329F1C3-7A92-AC26-79D4-F083AF9EB1EB}"/>
          </ac:spMkLst>
        </pc:spChg>
        <pc:spChg chg="mod">
          <ac:chgData name="Stephen Sumner" userId="505bccc2-75c7-4c07-8393-6c4b728fd93a" providerId="ADAL" clId="{C6149955-1C9E-4D8F-82BC-A05F0EAE790C}" dt="2026-09-04T14:08:02.906" v="37329" actId="1037"/>
          <ac:spMkLst>
            <pc:docMk/>
            <pc:sldMk cId="828315376" sldId="387"/>
            <ac:spMk id="43" creationId="{86D319B4-56F4-4C16-DB30-2920EB5FADDF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14" creationId="{EAC927F7-97A4-C5CC-5145-DD52BBF413A7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29" creationId="{01B9EABA-5228-E1E4-4D50-BCEA61D0387D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33" creationId="{AEBA3274-02E1-71EB-13B4-E5925FB2DE8D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35" creationId="{FDF435CB-6D93-A5FD-4D68-2EF9AA76AC5E}"/>
          </ac:spMkLst>
        </pc:spChg>
        <pc:spChg chg="add 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36" creationId="{237738AE-A910-637A-CA58-664DABB1FD15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47" creationId="{6DB653F8-C23D-E4AC-F7F3-A5BF5AC356E7}"/>
          </ac:spMkLst>
        </pc:spChg>
        <pc:spChg chg="mod">
          <ac:chgData name="Stephen Sumner" userId="505bccc2-75c7-4c07-8393-6c4b728fd93a" providerId="ADAL" clId="{C6149955-1C9E-4D8F-82BC-A05F0EAE790C}" dt="2026-09-04T14:07:21.301" v="37273" actId="2711"/>
          <ac:spMkLst>
            <pc:docMk/>
            <pc:sldMk cId="828315376" sldId="387"/>
            <ac:spMk id="548" creationId="{17B936AE-B58B-39FE-4ED6-850A150B78C2}"/>
          </ac:spMkLst>
        </pc:spChg>
        <pc:spChg chg="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50" creationId="{5EC7DD47-85FC-53FE-C5F5-93C6C2F4DC6F}"/>
          </ac:spMkLst>
        </pc:spChg>
        <pc:spChg chg="add mod">
          <ac:chgData name="Stephen Sumner" userId="505bccc2-75c7-4c07-8393-6c4b728fd93a" providerId="ADAL" clId="{C6149955-1C9E-4D8F-82BC-A05F0EAE790C}" dt="2026-09-04T12:24:18.962" v="37180"/>
          <ac:spMkLst>
            <pc:docMk/>
            <pc:sldMk cId="828315376" sldId="387"/>
            <ac:spMk id="553" creationId="{488A48F8-DDFF-D5F4-86B5-7879010D4809}"/>
          </ac:spMkLst>
        </pc:spChg>
        <pc:spChg chg="mod">
          <ac:chgData name="Stephen Sumner" userId="505bccc2-75c7-4c07-8393-6c4b728fd93a" providerId="ADAL" clId="{C6149955-1C9E-4D8F-82BC-A05F0EAE790C}" dt="2026-09-04T12:24:38.624" v="37254" actId="14100"/>
          <ac:spMkLst>
            <pc:docMk/>
            <pc:sldMk cId="828315376" sldId="387"/>
            <ac:spMk id="565" creationId="{60C2384B-6089-774D-2306-637B40E3BF04}"/>
          </ac:spMkLst>
        </pc:spChg>
        <pc:spChg chg="mod">
          <ac:chgData name="Stephen Sumner" userId="505bccc2-75c7-4c07-8393-6c4b728fd93a" providerId="ADAL" clId="{C6149955-1C9E-4D8F-82BC-A05F0EAE790C}" dt="2026-09-04T12:24:24.647" v="37181" actId="14100"/>
          <ac:spMkLst>
            <pc:docMk/>
            <pc:sldMk cId="828315376" sldId="387"/>
            <ac:spMk id="576" creationId="{5AF8CBC3-1C46-ABF9-30A5-E725ED9EC146}"/>
          </ac:spMkLst>
        </pc:spChg>
        <pc:spChg chg="topLvl">
          <ac:chgData name="Stephen Sumner" userId="505bccc2-75c7-4c07-8393-6c4b728fd93a" providerId="ADAL" clId="{C6149955-1C9E-4D8F-82BC-A05F0EAE790C}" dt="2026-09-04T14:08:06.119" v="37330" actId="165"/>
          <ac:spMkLst>
            <pc:docMk/>
            <pc:sldMk cId="828315376" sldId="387"/>
            <ac:spMk id="578" creationId="{0C360185-5062-71D6-864E-38931533A44E}"/>
          </ac:spMkLst>
        </pc:spChg>
        <pc:spChg chg="mod">
          <ac:chgData name="Stephen Sumner" userId="505bccc2-75c7-4c07-8393-6c4b728fd93a" providerId="ADAL" clId="{C6149955-1C9E-4D8F-82BC-A05F0EAE790C}" dt="2026-09-04T15:01:51.870" v="41126" actId="1038"/>
          <ac:spMkLst>
            <pc:docMk/>
            <pc:sldMk cId="828315376" sldId="387"/>
            <ac:spMk id="579" creationId="{805C36BA-762A-BB6D-2943-9AE5AF94A7B4}"/>
          </ac:spMkLst>
        </pc:spChg>
        <pc:grpChg chg="topLvl">
          <ac:chgData name="Stephen Sumner" userId="505bccc2-75c7-4c07-8393-6c4b728fd93a" providerId="ADAL" clId="{C6149955-1C9E-4D8F-82BC-A05F0EAE790C}" dt="2026-09-04T14:08:06.119" v="37330" actId="165"/>
          <ac:grpSpMkLst>
            <pc:docMk/>
            <pc:sldMk cId="828315376" sldId="387"/>
            <ac:grpSpMk id="17" creationId="{A8B21FB1-5CA5-E636-8E9F-D72263D5B371}"/>
          </ac:grpSpMkLst>
        </pc:grpChg>
        <pc:grpChg chg="mod topLvl">
          <ac:chgData name="Stephen Sumner" userId="505bccc2-75c7-4c07-8393-6c4b728fd93a" providerId="ADAL" clId="{C6149955-1C9E-4D8F-82BC-A05F0EAE790C}" dt="2026-09-04T14:08:10.224" v="37363" actId="1037"/>
          <ac:grpSpMkLst>
            <pc:docMk/>
            <pc:sldMk cId="828315376" sldId="387"/>
            <ac:grpSpMk id="38" creationId="{0BC026C7-1C57-7DDE-F99B-772D18052380}"/>
          </ac:grpSpMkLst>
        </pc:grpChg>
        <pc:grpChg chg="mod">
          <ac:chgData name="Stephen Sumner" userId="505bccc2-75c7-4c07-8393-6c4b728fd93a" providerId="ADAL" clId="{C6149955-1C9E-4D8F-82BC-A05F0EAE790C}" dt="2026-09-04T12:24:45.540" v="37269" actId="1036"/>
          <ac:grpSpMkLst>
            <pc:docMk/>
            <pc:sldMk cId="828315376" sldId="387"/>
            <ac:grpSpMk id="50" creationId="{7F55DE6D-CFCA-CFB6-677F-55BDF4276494}"/>
          </ac:grpSpMkLst>
        </pc:grpChg>
        <pc:grpChg chg="del mod">
          <ac:chgData name="Stephen Sumner" userId="505bccc2-75c7-4c07-8393-6c4b728fd93a" providerId="ADAL" clId="{C6149955-1C9E-4D8F-82BC-A05F0EAE790C}" dt="2026-09-04T14:08:06.119" v="37330" actId="165"/>
          <ac:grpSpMkLst>
            <pc:docMk/>
            <pc:sldMk cId="828315376" sldId="387"/>
            <ac:grpSpMk id="52" creationId="{1D4AF12A-81E2-D1C9-4EAE-2E9604DF8ECE}"/>
          </ac:grpSpMkLst>
        </pc:grpChg>
        <pc:grpChg chg="add">
          <ac:chgData name="Stephen Sumner" userId="505bccc2-75c7-4c07-8393-6c4b728fd93a" providerId="ADAL" clId="{C6149955-1C9E-4D8F-82BC-A05F0EAE790C}" dt="2026-09-04T14:08:15.705" v="37364" actId="164"/>
          <ac:grpSpMkLst>
            <pc:docMk/>
            <pc:sldMk cId="828315376" sldId="387"/>
            <ac:grpSpMk id="554" creationId="{7A520282-446A-BB15-8D3C-F11C8894C5B3}"/>
          </ac:grpSpMkLst>
        </pc:grpChg>
        <pc:grpChg chg="mod">
          <ac:chgData name="Stephen Sumner" userId="505bccc2-75c7-4c07-8393-6c4b728fd93a" providerId="ADAL" clId="{C6149955-1C9E-4D8F-82BC-A05F0EAE790C}" dt="2026-09-04T15:01:51.870" v="41126" actId="1038"/>
          <ac:grpSpMkLst>
            <pc:docMk/>
            <pc:sldMk cId="828315376" sldId="387"/>
            <ac:grpSpMk id="580" creationId="{54F38373-8A4F-C093-D975-CFC5BA8D119A}"/>
          </ac:grpSpMkLst>
        </pc:grpChg>
        <pc:picChg chg="topLvl">
          <ac:chgData name="Stephen Sumner" userId="505bccc2-75c7-4c07-8393-6c4b728fd93a" providerId="ADAL" clId="{C6149955-1C9E-4D8F-82BC-A05F0EAE790C}" dt="2026-09-04T14:08:06.119" v="37330" actId="165"/>
          <ac:picMkLst>
            <pc:docMk/>
            <pc:sldMk cId="828315376" sldId="387"/>
            <ac:picMk id="33" creationId="{6D49F2D8-724F-BFEB-1DD5-35F2DCD4AFA6}"/>
          </ac:picMkLst>
        </pc:picChg>
      </pc:sldChg>
      <pc:sldChg chg="addSp delSp modSp add mod ord">
        <pc:chgData name="Stephen Sumner" userId="505bccc2-75c7-4c07-8393-6c4b728fd93a" providerId="ADAL" clId="{C6149955-1C9E-4D8F-82BC-A05F0EAE790C}" dt="2026-09-04T15:02:55.155" v="41242" actId="1037"/>
        <pc:sldMkLst>
          <pc:docMk/>
          <pc:sldMk cId="1619291984" sldId="388"/>
        </pc:sldMkLst>
        <pc:spChg chg="mod">
          <ac:chgData name="Stephen Sumner" userId="505bccc2-75c7-4c07-8393-6c4b728fd93a" providerId="ADAL" clId="{C6149955-1C9E-4D8F-82BC-A05F0EAE790C}" dt="2026-09-04T14:31:27.980" v="39345" actId="1038"/>
          <ac:spMkLst>
            <pc:docMk/>
            <pc:sldMk cId="1619291984" sldId="388"/>
            <ac:spMk id="2" creationId="{1B6D6A39-1DD1-0F3A-23DE-8ACCE69D8097}"/>
          </ac:spMkLst>
        </pc:spChg>
        <pc:spChg chg="mod">
          <ac:chgData name="Stephen Sumner" userId="505bccc2-75c7-4c07-8393-6c4b728fd93a" providerId="ADAL" clId="{C6149955-1C9E-4D8F-82BC-A05F0EAE790C}" dt="2026-09-04T14:56:55.895" v="40818" actId="1038"/>
          <ac:spMkLst>
            <pc:docMk/>
            <pc:sldMk cId="1619291984" sldId="388"/>
            <ac:spMk id="5" creationId="{FFB7FA32-A71F-6E33-CE9C-FC70D54CC4B1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6" creationId="{BC14964A-48E6-BC8E-AB3E-A6764498FD4C}"/>
          </ac:spMkLst>
        </pc:spChg>
        <pc:spChg chg="mod">
          <ac:chgData name="Stephen Sumner" userId="505bccc2-75c7-4c07-8393-6c4b728fd93a" providerId="ADAL" clId="{C6149955-1C9E-4D8F-82BC-A05F0EAE790C}" dt="2026-09-04T14:13:11.437" v="37878" actId="1038"/>
          <ac:spMkLst>
            <pc:docMk/>
            <pc:sldMk cId="1619291984" sldId="388"/>
            <ac:spMk id="8" creationId="{B8083935-5B90-7998-526F-A9A843E42E97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11" creationId="{B5F20F5C-5D1F-8BC5-76A4-16DF0FA49DB1}"/>
          </ac:spMkLst>
        </pc:spChg>
        <pc:spChg chg="mod">
          <ac:chgData name="Stephen Sumner" userId="505bccc2-75c7-4c07-8393-6c4b728fd93a" providerId="ADAL" clId="{C6149955-1C9E-4D8F-82BC-A05F0EAE790C}" dt="2026-09-04T14:53:58.149" v="40682" actId="14100"/>
          <ac:spMkLst>
            <pc:docMk/>
            <pc:sldMk cId="1619291984" sldId="388"/>
            <ac:spMk id="13" creationId="{58DC7496-E209-D484-A8EA-C3F892AB86B6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15" creationId="{FED12B80-D74E-F9D7-9E1B-B92774EDEA5A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16" creationId="{2681B918-F657-413B-2C61-C869A669EC53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17" creationId="{7B2A41B7-60F3-D6B5-AD5D-487993AEEACE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18" creationId="{C6E261DA-6A8A-E898-495A-9748E1CAF4EB}"/>
          </ac:spMkLst>
        </pc:spChg>
        <pc:spChg chg="mod">
          <ac:chgData name="Stephen Sumner" userId="505bccc2-75c7-4c07-8393-6c4b728fd93a" providerId="ADAL" clId="{C6149955-1C9E-4D8F-82BC-A05F0EAE790C}" dt="2026-09-04T14:38:16.914" v="39898" actId="1037"/>
          <ac:spMkLst>
            <pc:docMk/>
            <pc:sldMk cId="1619291984" sldId="388"/>
            <ac:spMk id="19" creationId="{FB520EF2-0740-0C2D-F458-17D120AE35ED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20" creationId="{59961888-FF54-A589-E171-5A6E5C8DD22D}"/>
          </ac:spMkLst>
        </pc:spChg>
        <pc:spChg chg="mod">
          <ac:chgData name="Stephen Sumner" userId="505bccc2-75c7-4c07-8393-6c4b728fd93a" providerId="ADAL" clId="{C6149955-1C9E-4D8F-82BC-A05F0EAE790C}" dt="2026-09-04T14:08:39.115" v="37369"/>
          <ac:spMkLst>
            <pc:docMk/>
            <pc:sldMk cId="1619291984" sldId="388"/>
            <ac:spMk id="21" creationId="{0A334756-8031-3227-5FFD-50D40A36CBCE}"/>
          </ac:spMkLst>
        </pc:spChg>
        <pc:spChg chg="mod">
          <ac:chgData name="Stephen Sumner" userId="505bccc2-75c7-4c07-8393-6c4b728fd93a" providerId="ADAL" clId="{C6149955-1C9E-4D8F-82BC-A05F0EAE790C}" dt="2026-09-04T14:13:13.427" v="37887" actId="1038"/>
          <ac:spMkLst>
            <pc:docMk/>
            <pc:sldMk cId="1619291984" sldId="388"/>
            <ac:spMk id="22" creationId="{107CA1BE-8BA0-504A-CF92-1D76B1EA5B75}"/>
          </ac:spMkLst>
        </pc:spChg>
        <pc:spChg chg="mod">
          <ac:chgData name="Stephen Sumner" userId="505bccc2-75c7-4c07-8393-6c4b728fd93a" providerId="ADAL" clId="{C6149955-1C9E-4D8F-82BC-A05F0EAE790C}" dt="2026-09-04T14:21:57.059" v="38756" actId="1035"/>
          <ac:spMkLst>
            <pc:docMk/>
            <pc:sldMk cId="1619291984" sldId="388"/>
            <ac:spMk id="26" creationId="{AA1BA6D4-F49E-B543-FDAC-9446724D0E84}"/>
          </ac:spMkLst>
        </pc:spChg>
        <pc:spChg chg="mod">
          <ac:chgData name="Stephen Sumner" userId="505bccc2-75c7-4c07-8393-6c4b728fd93a" providerId="ADAL" clId="{C6149955-1C9E-4D8F-82BC-A05F0EAE790C}" dt="2026-09-04T14:20:25.556" v="38636" actId="1035"/>
          <ac:spMkLst>
            <pc:docMk/>
            <pc:sldMk cId="1619291984" sldId="388"/>
            <ac:spMk id="27" creationId="{CE65E7E2-7EB5-020E-45C2-404680DB90B5}"/>
          </ac:spMkLst>
        </pc:spChg>
        <pc:spChg chg="mod">
          <ac:chgData name="Stephen Sumner" userId="505bccc2-75c7-4c07-8393-6c4b728fd93a" providerId="ADAL" clId="{C6149955-1C9E-4D8F-82BC-A05F0EAE790C}" dt="2026-09-04T14:16:50.119" v="38312" actId="14100"/>
          <ac:spMkLst>
            <pc:docMk/>
            <pc:sldMk cId="1619291984" sldId="388"/>
            <ac:spMk id="30" creationId="{C3AE6A84-E0B4-2D17-7E2B-337EBD0F7E4C}"/>
          </ac:spMkLst>
        </pc:spChg>
        <pc:spChg chg="mod">
          <ac:chgData name="Stephen Sumner" userId="505bccc2-75c7-4c07-8393-6c4b728fd93a" providerId="ADAL" clId="{C6149955-1C9E-4D8F-82BC-A05F0EAE790C}" dt="2026-09-04T14:21:02.380" v="38650" actId="1038"/>
          <ac:spMkLst>
            <pc:docMk/>
            <pc:sldMk cId="1619291984" sldId="388"/>
            <ac:spMk id="32" creationId="{A600C3E6-DF3B-4069-3CB0-0EDC6E26AF55}"/>
          </ac:spMkLst>
        </pc:spChg>
        <pc:spChg chg="mod">
          <ac:chgData name="Stephen Sumner" userId="505bccc2-75c7-4c07-8393-6c4b728fd93a" providerId="ADAL" clId="{C6149955-1C9E-4D8F-82BC-A05F0EAE790C}" dt="2026-09-04T14:09:16.748" v="37380"/>
          <ac:spMkLst>
            <pc:docMk/>
            <pc:sldMk cId="1619291984" sldId="388"/>
            <ac:spMk id="37" creationId="{0ADE3C1C-A2F3-FA94-C5B5-C0DE425A7553}"/>
          </ac:spMkLst>
        </pc:spChg>
        <pc:spChg chg="mod">
          <ac:chgData name="Stephen Sumner" userId="505bccc2-75c7-4c07-8393-6c4b728fd93a" providerId="ADAL" clId="{C6149955-1C9E-4D8F-82BC-A05F0EAE790C}" dt="2026-09-04T14:09:16.748" v="37380"/>
          <ac:spMkLst>
            <pc:docMk/>
            <pc:sldMk cId="1619291984" sldId="388"/>
            <ac:spMk id="40" creationId="{B0B787DF-2392-3758-8BBB-F21778E3E5D8}"/>
          </ac:spMkLst>
        </pc:spChg>
        <pc:spChg chg="mod">
          <ac:chgData name="Stephen Sumner" userId="505bccc2-75c7-4c07-8393-6c4b728fd93a" providerId="ADAL" clId="{C6149955-1C9E-4D8F-82BC-A05F0EAE790C}" dt="2026-09-04T14:09:16.748" v="37380"/>
          <ac:spMkLst>
            <pc:docMk/>
            <pc:sldMk cId="1619291984" sldId="388"/>
            <ac:spMk id="42" creationId="{7C9CCF5B-BB5F-68DE-C22A-F16C5920C2FD}"/>
          </ac:spMkLst>
        </pc:spChg>
        <pc:spChg chg="mod">
          <ac:chgData name="Stephen Sumner" userId="505bccc2-75c7-4c07-8393-6c4b728fd93a" providerId="ADAL" clId="{C6149955-1C9E-4D8F-82BC-A05F0EAE790C}" dt="2026-09-04T14:09:16.748" v="37380"/>
          <ac:spMkLst>
            <pc:docMk/>
            <pc:sldMk cId="1619291984" sldId="388"/>
            <ac:spMk id="44" creationId="{3EDF190B-544D-155B-25A7-C87738E4333D}"/>
          </ac:spMkLst>
        </pc:spChg>
        <pc:spChg chg="mod">
          <ac:chgData name="Stephen Sumner" userId="505bccc2-75c7-4c07-8393-6c4b728fd93a" providerId="ADAL" clId="{C6149955-1C9E-4D8F-82BC-A05F0EAE790C}" dt="2026-09-04T14:15:35.138" v="38159" actId="14100"/>
          <ac:spMkLst>
            <pc:docMk/>
            <pc:sldMk cId="1619291984" sldId="388"/>
            <ac:spMk id="55" creationId="{61F9C563-846D-3A27-95CD-714A2D6A0F18}"/>
          </ac:spMkLst>
        </pc:spChg>
        <pc:spChg chg="mod ord">
          <ac:chgData name="Stephen Sumner" userId="505bccc2-75c7-4c07-8393-6c4b728fd93a" providerId="ADAL" clId="{C6149955-1C9E-4D8F-82BC-A05F0EAE790C}" dt="2026-09-04T14:54:34.487" v="40737" actId="166"/>
          <ac:spMkLst>
            <pc:docMk/>
            <pc:sldMk cId="1619291984" sldId="388"/>
            <ac:spMk id="56" creationId="{312E5C12-579E-98FB-2314-698E143A4DCF}"/>
          </ac:spMkLst>
        </pc:spChg>
        <pc:spChg chg="mod">
          <ac:chgData name="Stephen Sumner" userId="505bccc2-75c7-4c07-8393-6c4b728fd93a" providerId="ADAL" clId="{C6149955-1C9E-4D8F-82BC-A05F0EAE790C}" dt="2026-09-04T14:10:00.675" v="37396" actId="14100"/>
          <ac:spMkLst>
            <pc:docMk/>
            <pc:sldMk cId="1619291984" sldId="388"/>
            <ac:spMk id="57" creationId="{23F87BCF-71D6-33AD-C9D0-225819968863}"/>
          </ac:spMkLst>
        </pc:spChg>
        <pc:spChg chg="mod">
          <ac:chgData name="Stephen Sumner" userId="505bccc2-75c7-4c07-8393-6c4b728fd93a" providerId="ADAL" clId="{C6149955-1C9E-4D8F-82BC-A05F0EAE790C}" dt="2026-09-04T14:10:07.919" v="37399" actId="14100"/>
          <ac:spMkLst>
            <pc:docMk/>
            <pc:sldMk cId="1619291984" sldId="388"/>
            <ac:spMk id="59" creationId="{3E89D103-F44B-BCE6-E6E1-506C0E261F7D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536" creationId="{E8D9E2F3-ED9F-0FA2-13CA-FE0C685E3FFC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551" creationId="{A182E6AB-852A-E435-C46D-EEC82797D080}"/>
          </ac:spMkLst>
        </pc:spChg>
        <pc:spChg chg="mod ord">
          <ac:chgData name="Stephen Sumner" userId="505bccc2-75c7-4c07-8393-6c4b728fd93a" providerId="ADAL" clId="{C6149955-1C9E-4D8F-82BC-A05F0EAE790C}" dt="2026-09-04T14:58:16.200" v="40908" actId="14100"/>
          <ac:spMkLst>
            <pc:docMk/>
            <pc:sldMk cId="1619291984" sldId="388"/>
            <ac:spMk id="565" creationId="{88710F1C-8C2A-613C-8C72-CD51D81BB023}"/>
          </ac:spMkLst>
        </pc:spChg>
        <pc:spChg chg="mod">
          <ac:chgData name="Stephen Sumner" userId="505bccc2-75c7-4c07-8393-6c4b728fd93a" providerId="ADAL" clId="{C6149955-1C9E-4D8F-82BC-A05F0EAE790C}" dt="2026-09-04T14:51:17.276" v="40464" actId="1037"/>
          <ac:spMkLst>
            <pc:docMk/>
            <pc:sldMk cId="1619291984" sldId="388"/>
            <ac:spMk id="578" creationId="{40E25FE1-8D59-8365-3660-65D3AAAADD5E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584" creationId="{826701DA-797C-F057-1438-6EA83A57C910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589" creationId="{4F72D41B-4EA2-2F6F-2F41-DFD95C482E87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597" creationId="{9C4ECA44-7B4C-D315-3E15-07FC312BBEAF}"/>
          </ac:spMkLst>
        </pc:spChg>
        <pc:spChg chg="mod">
          <ac:chgData name="Stephen Sumner" userId="505bccc2-75c7-4c07-8393-6c4b728fd93a" providerId="ADAL" clId="{C6149955-1C9E-4D8F-82BC-A05F0EAE790C}" dt="2026-09-04T14:11:22.957" v="37558" actId="14100"/>
          <ac:spMkLst>
            <pc:docMk/>
            <pc:sldMk cId="1619291984" sldId="388"/>
            <ac:spMk id="606" creationId="{CC12B775-CB0A-7B3E-4B3A-C3B0C2DB5AB8}"/>
          </ac:spMkLst>
        </pc:spChg>
        <pc:spChg chg="mod">
          <ac:chgData name="Stephen Sumner" userId="505bccc2-75c7-4c07-8393-6c4b728fd93a" providerId="ADAL" clId="{C6149955-1C9E-4D8F-82BC-A05F0EAE790C}" dt="2026-09-04T14:12:04.760" v="37717" actId="1036"/>
          <ac:spMkLst>
            <pc:docMk/>
            <pc:sldMk cId="1619291984" sldId="388"/>
            <ac:spMk id="608" creationId="{CA1C6415-956E-B50C-3B7A-6783567EA1A9}"/>
          </ac:spMkLst>
        </pc:spChg>
        <pc:spChg chg="mod">
          <ac:chgData name="Stephen Sumner" userId="505bccc2-75c7-4c07-8393-6c4b728fd93a" providerId="ADAL" clId="{C6149955-1C9E-4D8F-82BC-A05F0EAE790C}" dt="2026-09-04T14:12:21.556" v="37722" actId="1036"/>
          <ac:spMkLst>
            <pc:docMk/>
            <pc:sldMk cId="1619291984" sldId="388"/>
            <ac:spMk id="611" creationId="{936E50F2-DDF3-C523-AFD4-65F9B1454D9A}"/>
          </ac:spMkLst>
        </pc:spChg>
        <pc:spChg chg="mod">
          <ac:chgData name="Stephen Sumner" userId="505bccc2-75c7-4c07-8393-6c4b728fd93a" providerId="ADAL" clId="{C6149955-1C9E-4D8F-82BC-A05F0EAE790C}" dt="2026-09-04T15:02:47.538" v="41194" actId="1038"/>
          <ac:spMkLst>
            <pc:docMk/>
            <pc:sldMk cId="1619291984" sldId="388"/>
            <ac:spMk id="614" creationId="{1EC3BF76-7667-796B-6031-47279B57CE63}"/>
          </ac:spMkLst>
        </pc:spChg>
        <pc:spChg chg="mod">
          <ac:chgData name="Stephen Sumner" userId="505bccc2-75c7-4c07-8393-6c4b728fd93a" providerId="ADAL" clId="{C6149955-1C9E-4D8F-82BC-A05F0EAE790C}" dt="2026-09-04T14:43:07.875" v="40310" actId="1036"/>
          <ac:spMkLst>
            <pc:docMk/>
            <pc:sldMk cId="1619291984" sldId="388"/>
            <ac:spMk id="617" creationId="{9053AAB2-CB46-AF9A-C438-14DB42D62659}"/>
          </ac:spMkLst>
        </pc:spChg>
        <pc:spChg chg="mod">
          <ac:chgData name="Stephen Sumner" userId="505bccc2-75c7-4c07-8393-6c4b728fd93a" providerId="ADAL" clId="{C6149955-1C9E-4D8F-82BC-A05F0EAE790C}" dt="2026-09-04T14:50:47.881" v="40402" actId="14100"/>
          <ac:spMkLst>
            <pc:docMk/>
            <pc:sldMk cId="1619291984" sldId="388"/>
            <ac:spMk id="618" creationId="{DA85FA20-0981-C9A6-F461-BD08E872AEC5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24" creationId="{B9D8ADDA-3F19-A395-946E-7DC9F3EB04F6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26" creationId="{64F01905-2046-394D-58F3-90A28A2925C0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32" creationId="{F3962C2B-871E-65E4-7D03-811DD051AA0B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34" creationId="{ECEC5355-1BA3-E776-6B35-A8670728D80A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38" creationId="{E07D369C-445A-2D69-32FC-D7E645730039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639" creationId="{0127357F-C385-2B5B-1D3C-5FC5325D682B}"/>
          </ac:spMkLst>
        </pc:spChg>
        <pc:spChg chg="mod">
          <ac:chgData name="Stephen Sumner" userId="505bccc2-75c7-4c07-8393-6c4b728fd93a" providerId="ADAL" clId="{C6149955-1C9E-4D8F-82BC-A05F0EAE790C}" dt="2026-09-04T14:16:32.312" v="38291" actId="1037"/>
          <ac:spMkLst>
            <pc:docMk/>
            <pc:sldMk cId="1619291984" sldId="388"/>
            <ac:spMk id="783" creationId="{1487F321-8AF5-132C-CB8A-CF0898A24350}"/>
          </ac:spMkLst>
        </pc:spChg>
        <pc:spChg chg="mod ord">
          <ac:chgData name="Stephen Sumner" userId="505bccc2-75c7-4c07-8393-6c4b728fd93a" providerId="ADAL" clId="{C6149955-1C9E-4D8F-82BC-A05F0EAE790C}" dt="2026-09-04T14:14:02.939" v="37953" actId="1038"/>
          <ac:spMkLst>
            <pc:docMk/>
            <pc:sldMk cId="1619291984" sldId="388"/>
            <ac:spMk id="790" creationId="{DF9D9E74-4FF5-EF2F-A71D-711892D61761}"/>
          </ac:spMkLst>
        </pc:spChg>
        <pc:spChg chg="add del mod">
          <ac:chgData name="Stephen Sumner" userId="505bccc2-75c7-4c07-8393-6c4b728fd93a" providerId="ADAL" clId="{C6149955-1C9E-4D8F-82BC-A05F0EAE790C}" dt="2026-09-04T14:57:35.464" v="40832" actId="478"/>
          <ac:spMkLst>
            <pc:docMk/>
            <pc:sldMk cId="1619291984" sldId="388"/>
            <ac:spMk id="812" creationId="{3B6C7549-F79D-50A5-189A-08C1D3DA5D97}"/>
          </ac:spMkLst>
        </pc:spChg>
        <pc:spChg chg="mod">
          <ac:chgData name="Stephen Sumner" userId="505bccc2-75c7-4c07-8393-6c4b728fd93a" providerId="ADAL" clId="{C6149955-1C9E-4D8F-82BC-A05F0EAE790C}" dt="2026-09-04T14:22:07.126" v="38761" actId="1036"/>
          <ac:spMkLst>
            <pc:docMk/>
            <pc:sldMk cId="1619291984" sldId="388"/>
            <ac:spMk id="899" creationId="{19837061-1A58-F7C6-F6F5-544E1219E567}"/>
          </ac:spMkLst>
        </pc:spChg>
        <pc:spChg chg="add del mod">
          <ac:chgData name="Stephen Sumner" userId="505bccc2-75c7-4c07-8393-6c4b728fd93a" providerId="ADAL" clId="{C6149955-1C9E-4D8F-82BC-A05F0EAE790C}" dt="2026-09-04T14:22:07.126" v="38761" actId="1036"/>
          <ac:spMkLst>
            <pc:docMk/>
            <pc:sldMk cId="1619291984" sldId="388"/>
            <ac:spMk id="900" creationId="{7AE0CB90-81C1-9E64-1C32-63A6A81071B6}"/>
          </ac:spMkLst>
        </pc:spChg>
        <pc:spChg chg="mod">
          <ac:chgData name="Stephen Sumner" userId="505bccc2-75c7-4c07-8393-6c4b728fd93a" providerId="ADAL" clId="{C6149955-1C9E-4D8F-82BC-A05F0EAE790C}" dt="2026-09-04T14:23:17.894" v="38790" actId="1036"/>
          <ac:spMkLst>
            <pc:docMk/>
            <pc:sldMk cId="1619291984" sldId="388"/>
            <ac:spMk id="902" creationId="{1A53A69E-F700-3092-7704-471489EC7256}"/>
          </ac:spMkLst>
        </pc:spChg>
        <pc:spChg chg="add del mod">
          <ac:chgData name="Stephen Sumner" userId="505bccc2-75c7-4c07-8393-6c4b728fd93a" providerId="ADAL" clId="{C6149955-1C9E-4D8F-82BC-A05F0EAE790C}" dt="2026-09-04T14:19:33.263" v="38606" actId="478"/>
          <ac:spMkLst>
            <pc:docMk/>
            <pc:sldMk cId="1619291984" sldId="388"/>
            <ac:spMk id="909" creationId="{B1210DFC-4568-E365-6DC2-A2D7BD30B864}"/>
          </ac:spMkLst>
        </pc:spChg>
        <pc:spChg chg="mod">
          <ac:chgData name="Stephen Sumner" userId="505bccc2-75c7-4c07-8393-6c4b728fd93a" providerId="ADAL" clId="{C6149955-1C9E-4D8F-82BC-A05F0EAE790C}" dt="2026-09-04T14:38:14.285" v="39896" actId="1037"/>
          <ac:spMkLst>
            <pc:docMk/>
            <pc:sldMk cId="1619291984" sldId="388"/>
            <ac:spMk id="910" creationId="{1E29316E-B29B-2644-4FDC-A6B1A35AFD5B}"/>
          </ac:spMkLst>
        </pc:spChg>
        <pc:spChg chg="mod">
          <ac:chgData name="Stephen Sumner" userId="505bccc2-75c7-4c07-8393-6c4b728fd93a" providerId="ADAL" clId="{C6149955-1C9E-4D8F-82BC-A05F0EAE790C}" dt="2026-09-04T14:29:54.965" v="39307" actId="1037"/>
          <ac:spMkLst>
            <pc:docMk/>
            <pc:sldMk cId="1619291984" sldId="388"/>
            <ac:spMk id="912" creationId="{2FF80B58-A91A-5CD9-1086-AC1DFF249734}"/>
          </ac:spMkLst>
        </pc:spChg>
        <pc:spChg chg="del mod">
          <ac:chgData name="Stephen Sumner" userId="505bccc2-75c7-4c07-8393-6c4b728fd93a" providerId="ADAL" clId="{C6149955-1C9E-4D8F-82BC-A05F0EAE790C}" dt="2026-09-04T14:18:02.933" v="38398" actId="478"/>
          <ac:spMkLst>
            <pc:docMk/>
            <pc:sldMk cId="1619291984" sldId="388"/>
            <ac:spMk id="919" creationId="{FF9D02CA-D30B-73D9-6A7A-C7875E1DF2BB}"/>
          </ac:spMkLst>
        </pc:spChg>
        <pc:spChg chg="mod">
          <ac:chgData name="Stephen Sumner" userId="505bccc2-75c7-4c07-8393-6c4b728fd93a" providerId="ADAL" clId="{C6149955-1C9E-4D8F-82BC-A05F0EAE790C}" dt="2026-09-04T14:33:34.425" v="39458" actId="14100"/>
          <ac:spMkLst>
            <pc:docMk/>
            <pc:sldMk cId="1619291984" sldId="388"/>
            <ac:spMk id="920" creationId="{CB14EC14-D149-2FDB-E1AE-7F28EB839718}"/>
          </ac:spMkLst>
        </pc:spChg>
        <pc:spChg chg="mod">
          <ac:chgData name="Stephen Sumner" userId="505bccc2-75c7-4c07-8393-6c4b728fd93a" providerId="ADAL" clId="{C6149955-1C9E-4D8F-82BC-A05F0EAE790C}" dt="2026-09-04T14:22:51.421" v="38765" actId="14100"/>
          <ac:spMkLst>
            <pc:docMk/>
            <pc:sldMk cId="1619291984" sldId="388"/>
            <ac:spMk id="921" creationId="{CE93F83A-EB73-1D4A-8F65-98632B77453D}"/>
          </ac:spMkLst>
        </pc:spChg>
        <pc:spChg chg="mod">
          <ac:chgData name="Stephen Sumner" userId="505bccc2-75c7-4c07-8393-6c4b728fd93a" providerId="ADAL" clId="{C6149955-1C9E-4D8F-82BC-A05F0EAE790C}" dt="2026-09-04T14:10:14.746" v="37400" actId="14100"/>
          <ac:spMkLst>
            <pc:docMk/>
            <pc:sldMk cId="1619291984" sldId="388"/>
            <ac:spMk id="923" creationId="{20D2A931-73D9-AEC6-C9AD-E0D18ABC1BB7}"/>
          </ac:spMkLst>
        </pc:spChg>
        <pc:spChg chg="mod">
          <ac:chgData name="Stephen Sumner" userId="505bccc2-75c7-4c07-8393-6c4b728fd93a" providerId="ADAL" clId="{C6149955-1C9E-4D8F-82BC-A05F0EAE790C}" dt="2026-09-04T14:10:38.096" v="37516" actId="1038"/>
          <ac:spMkLst>
            <pc:docMk/>
            <pc:sldMk cId="1619291984" sldId="388"/>
            <ac:spMk id="926" creationId="{ACCAD06E-CE62-D89D-38B9-B4F58A7CF8E6}"/>
          </ac:spMkLst>
        </pc:spChg>
        <pc:spChg chg="mod">
          <ac:chgData name="Stephen Sumner" userId="505bccc2-75c7-4c07-8393-6c4b728fd93a" providerId="ADAL" clId="{C6149955-1C9E-4D8F-82BC-A05F0EAE790C}" dt="2026-09-04T14:10:42.267" v="37538" actId="1038"/>
          <ac:spMkLst>
            <pc:docMk/>
            <pc:sldMk cId="1619291984" sldId="388"/>
            <ac:spMk id="928" creationId="{EFCA2F93-12E0-E9C7-41F9-01310CBB0AAA}"/>
          </ac:spMkLst>
        </pc:spChg>
        <pc:spChg chg="mod">
          <ac:chgData name="Stephen Sumner" userId="505bccc2-75c7-4c07-8393-6c4b728fd93a" providerId="ADAL" clId="{C6149955-1C9E-4D8F-82BC-A05F0EAE790C}" dt="2026-09-04T14:22:43.529" v="38763" actId="14100"/>
          <ac:spMkLst>
            <pc:docMk/>
            <pc:sldMk cId="1619291984" sldId="388"/>
            <ac:spMk id="929" creationId="{130D0A06-A9F8-08C5-88C8-B0779E1B5E5B}"/>
          </ac:spMkLst>
        </pc:spChg>
        <pc:spChg chg="mod">
          <ac:chgData name="Stephen Sumner" userId="505bccc2-75c7-4c07-8393-6c4b728fd93a" providerId="ADAL" clId="{C6149955-1C9E-4D8F-82BC-A05F0EAE790C}" dt="2026-09-04T14:10:40.060" v="37527" actId="1037"/>
          <ac:spMkLst>
            <pc:docMk/>
            <pc:sldMk cId="1619291984" sldId="388"/>
            <ac:spMk id="931" creationId="{D16F299B-D3E7-8B89-6254-C8492B78F516}"/>
          </ac:spMkLst>
        </pc:spChg>
        <pc:spChg chg="mod">
          <ac:chgData name="Stephen Sumner" userId="505bccc2-75c7-4c07-8393-6c4b728fd93a" providerId="ADAL" clId="{C6149955-1C9E-4D8F-82BC-A05F0EAE790C}" dt="2026-09-04T14:24:07.098" v="38851" actId="1036"/>
          <ac:spMkLst>
            <pc:docMk/>
            <pc:sldMk cId="1619291984" sldId="388"/>
            <ac:spMk id="932" creationId="{BAE1636C-32C9-6FFD-27FA-6C4CA87682F3}"/>
          </ac:spMkLst>
        </pc:spChg>
        <pc:spChg chg="mod">
          <ac:chgData name="Stephen Sumner" userId="505bccc2-75c7-4c07-8393-6c4b728fd93a" providerId="ADAL" clId="{C6149955-1C9E-4D8F-82BC-A05F0EAE790C}" dt="2026-09-04T14:10:29.058" v="37472" actId="1037"/>
          <ac:spMkLst>
            <pc:docMk/>
            <pc:sldMk cId="1619291984" sldId="388"/>
            <ac:spMk id="933" creationId="{A8CF3A87-599D-82D3-C506-F455866D6317}"/>
          </ac:spMkLst>
        </pc:spChg>
        <pc:spChg chg="mod">
          <ac:chgData name="Stephen Sumner" userId="505bccc2-75c7-4c07-8393-6c4b728fd93a" providerId="ADAL" clId="{C6149955-1C9E-4D8F-82BC-A05F0EAE790C}" dt="2026-09-04T14:11:05.832" v="37551" actId="21"/>
          <ac:spMkLst>
            <pc:docMk/>
            <pc:sldMk cId="1619291984" sldId="388"/>
            <ac:spMk id="934" creationId="{660B2315-2B80-7BB5-F6DE-54F2C029CEEB}"/>
          </ac:spMkLst>
        </pc:spChg>
        <pc:spChg chg="mod">
          <ac:chgData name="Stephen Sumner" userId="505bccc2-75c7-4c07-8393-6c4b728fd93a" providerId="ADAL" clId="{C6149955-1C9E-4D8F-82BC-A05F0EAE790C}" dt="2026-09-04T14:27:39.048" v="39062" actId="20577"/>
          <ac:spMkLst>
            <pc:docMk/>
            <pc:sldMk cId="1619291984" sldId="388"/>
            <ac:spMk id="960" creationId="{8F000DEC-211F-429B-CD99-D95BAF4E61DE}"/>
          </ac:spMkLst>
        </pc:spChg>
        <pc:spChg chg="del mod">
          <ac:chgData name="Stephen Sumner" userId="505bccc2-75c7-4c07-8393-6c4b728fd93a" providerId="ADAL" clId="{C6149955-1C9E-4D8F-82BC-A05F0EAE790C}" dt="2026-09-04T14:26:55.010" v="38986" actId="478"/>
          <ac:spMkLst>
            <pc:docMk/>
            <pc:sldMk cId="1619291984" sldId="388"/>
            <ac:spMk id="961" creationId="{65A6D5AA-016A-5085-20F0-5670A800F9C6}"/>
          </ac:spMkLst>
        </pc:spChg>
        <pc:spChg chg="mod">
          <ac:chgData name="Stephen Sumner" userId="505bccc2-75c7-4c07-8393-6c4b728fd93a" providerId="ADAL" clId="{C6149955-1C9E-4D8F-82BC-A05F0EAE790C}" dt="2026-09-04T14:14:43.854" v="38091" actId="1037"/>
          <ac:spMkLst>
            <pc:docMk/>
            <pc:sldMk cId="1619291984" sldId="388"/>
            <ac:spMk id="964" creationId="{D551C2EF-7C5D-EE61-D86D-45F49D5D4BF7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968" creationId="{7B9FE3D6-1C3B-F3A8-43E8-57C0398E3305}"/>
          </ac:spMkLst>
        </pc:spChg>
        <pc:spChg chg="mod">
          <ac:chgData name="Stephen Sumner" userId="505bccc2-75c7-4c07-8393-6c4b728fd93a" providerId="ADAL" clId="{C6149955-1C9E-4D8F-82BC-A05F0EAE790C}" dt="2026-09-04T14:37:17.158" v="39813" actId="14100"/>
          <ac:spMkLst>
            <pc:docMk/>
            <pc:sldMk cId="1619291984" sldId="388"/>
            <ac:spMk id="970" creationId="{6781F06E-EFCB-50CB-0C29-B20054992C92}"/>
          </ac:spMkLst>
        </pc:spChg>
        <pc:spChg chg="mod">
          <ac:chgData name="Stephen Sumner" userId="505bccc2-75c7-4c07-8393-6c4b728fd93a" providerId="ADAL" clId="{C6149955-1C9E-4D8F-82BC-A05F0EAE790C}" dt="2026-09-04T15:02:42.346" v="41167" actId="1037"/>
          <ac:spMkLst>
            <pc:docMk/>
            <pc:sldMk cId="1619291984" sldId="388"/>
            <ac:spMk id="976" creationId="{F3A0E4E7-45B0-4CBB-D778-40BDB5B7A036}"/>
          </ac:spMkLst>
        </pc:spChg>
        <pc:spChg chg="del">
          <ac:chgData name="Stephen Sumner" userId="505bccc2-75c7-4c07-8393-6c4b728fd93a" providerId="ADAL" clId="{C6149955-1C9E-4D8F-82BC-A05F0EAE790C}" dt="2026-09-04T14:26:54.340" v="38985" actId="478"/>
          <ac:spMkLst>
            <pc:docMk/>
            <pc:sldMk cId="1619291984" sldId="388"/>
            <ac:spMk id="977" creationId="{EB87FDE1-7F9C-23A4-C3E8-D18665422893}"/>
          </ac:spMkLst>
        </pc:spChg>
        <pc:spChg chg="del">
          <ac:chgData name="Stephen Sumner" userId="505bccc2-75c7-4c07-8393-6c4b728fd93a" providerId="ADAL" clId="{C6149955-1C9E-4D8F-82BC-A05F0EAE790C}" dt="2026-09-04T14:25:50.166" v="38946" actId="478"/>
          <ac:spMkLst>
            <pc:docMk/>
            <pc:sldMk cId="1619291984" sldId="388"/>
            <ac:spMk id="978" creationId="{D5EA9731-58F5-B0BA-6375-E4EC497CD25A}"/>
          </ac:spMkLst>
        </pc:spChg>
        <pc:spChg chg="del mod">
          <ac:chgData name="Stephen Sumner" userId="505bccc2-75c7-4c07-8393-6c4b728fd93a" providerId="ADAL" clId="{C6149955-1C9E-4D8F-82BC-A05F0EAE790C}" dt="2026-09-04T14:25:59.158" v="38955" actId="478"/>
          <ac:spMkLst>
            <pc:docMk/>
            <pc:sldMk cId="1619291984" sldId="388"/>
            <ac:spMk id="979" creationId="{D58CEAC3-D740-D09E-6A3B-5CCF0F7CC0FA}"/>
          </ac:spMkLst>
        </pc:spChg>
        <pc:spChg chg="del mod">
          <ac:chgData name="Stephen Sumner" userId="505bccc2-75c7-4c07-8393-6c4b728fd93a" providerId="ADAL" clId="{C6149955-1C9E-4D8F-82BC-A05F0EAE790C}" dt="2026-09-04T14:25:52.813" v="38948" actId="478"/>
          <ac:spMkLst>
            <pc:docMk/>
            <pc:sldMk cId="1619291984" sldId="388"/>
            <ac:spMk id="980" creationId="{998635AC-7874-2355-8C06-672DD84989EE}"/>
          </ac:spMkLst>
        </pc:spChg>
        <pc:spChg chg="del">
          <ac:chgData name="Stephen Sumner" userId="505bccc2-75c7-4c07-8393-6c4b728fd93a" providerId="ADAL" clId="{C6149955-1C9E-4D8F-82BC-A05F0EAE790C}" dt="2026-09-04T14:25:56.782" v="38953" actId="478"/>
          <ac:spMkLst>
            <pc:docMk/>
            <pc:sldMk cId="1619291984" sldId="388"/>
            <ac:spMk id="982" creationId="{E3C17C93-5D54-92F5-F764-6FD8714AFD79}"/>
          </ac:spMkLst>
        </pc:spChg>
        <pc:spChg chg="del">
          <ac:chgData name="Stephen Sumner" userId="505bccc2-75c7-4c07-8393-6c4b728fd93a" providerId="ADAL" clId="{C6149955-1C9E-4D8F-82BC-A05F0EAE790C}" dt="2026-09-04T14:25:54.644" v="38950" actId="478"/>
          <ac:spMkLst>
            <pc:docMk/>
            <pc:sldMk cId="1619291984" sldId="388"/>
            <ac:spMk id="984" creationId="{BC3EC4E9-C73E-9EEB-D8B5-48F215240B85}"/>
          </ac:spMkLst>
        </pc:spChg>
        <pc:spChg chg="del">
          <ac:chgData name="Stephen Sumner" userId="505bccc2-75c7-4c07-8393-6c4b728fd93a" providerId="ADAL" clId="{C6149955-1C9E-4D8F-82BC-A05F0EAE790C}" dt="2026-09-04T14:26:52.867" v="38983" actId="478"/>
          <ac:spMkLst>
            <pc:docMk/>
            <pc:sldMk cId="1619291984" sldId="388"/>
            <ac:spMk id="985" creationId="{19E07C77-AF6D-856F-5F09-791C2154F563}"/>
          </ac:spMkLst>
        </pc:spChg>
        <pc:spChg chg="del">
          <ac:chgData name="Stephen Sumner" userId="505bccc2-75c7-4c07-8393-6c4b728fd93a" providerId="ADAL" clId="{C6149955-1C9E-4D8F-82BC-A05F0EAE790C}" dt="2026-09-04T14:12:28.450" v="37723" actId="478"/>
          <ac:spMkLst>
            <pc:docMk/>
            <pc:sldMk cId="1619291984" sldId="388"/>
            <ac:spMk id="989" creationId="{C92BFCBB-2AA0-91E3-FE90-4803C1B0582B}"/>
          </ac:spMkLst>
        </pc:spChg>
        <pc:spChg chg="mod">
          <ac:chgData name="Stephen Sumner" userId="505bccc2-75c7-4c07-8393-6c4b728fd93a" providerId="ADAL" clId="{C6149955-1C9E-4D8F-82BC-A05F0EAE790C}" dt="2026-09-04T14:28:52.033" v="39205" actId="1038"/>
          <ac:spMkLst>
            <pc:docMk/>
            <pc:sldMk cId="1619291984" sldId="388"/>
            <ac:spMk id="999" creationId="{2CC20EEF-C422-B510-4FFB-C184A69024EA}"/>
          </ac:spMkLst>
        </pc:spChg>
        <pc:spChg chg="del">
          <ac:chgData name="Stephen Sumner" userId="505bccc2-75c7-4c07-8393-6c4b728fd93a" providerId="ADAL" clId="{C6149955-1C9E-4D8F-82BC-A05F0EAE790C}" dt="2026-09-04T14:28:07.900" v="39101" actId="478"/>
          <ac:spMkLst>
            <pc:docMk/>
            <pc:sldMk cId="1619291984" sldId="388"/>
            <ac:spMk id="1000" creationId="{AE94086C-B3BE-9765-D34B-DA6ED10F9F4F}"/>
          </ac:spMkLst>
        </pc:spChg>
        <pc:spChg chg="del mod">
          <ac:chgData name="Stephen Sumner" userId="505bccc2-75c7-4c07-8393-6c4b728fd93a" providerId="ADAL" clId="{C6149955-1C9E-4D8F-82BC-A05F0EAE790C}" dt="2026-09-04T14:28:07.238" v="39100" actId="478"/>
          <ac:spMkLst>
            <pc:docMk/>
            <pc:sldMk cId="1619291984" sldId="388"/>
            <ac:spMk id="1001" creationId="{4B45723A-8EA6-9C0A-C295-0A86EBF9D24B}"/>
          </ac:spMkLst>
        </pc:spChg>
        <pc:spChg chg="del">
          <ac:chgData name="Stephen Sumner" userId="505bccc2-75c7-4c07-8393-6c4b728fd93a" providerId="ADAL" clId="{C6149955-1C9E-4D8F-82BC-A05F0EAE790C}" dt="2026-09-04T14:28:06.457" v="39099" actId="478"/>
          <ac:spMkLst>
            <pc:docMk/>
            <pc:sldMk cId="1619291984" sldId="388"/>
            <ac:spMk id="1002" creationId="{0B849881-9F41-DDFA-58EF-659D01A9CA5D}"/>
          </ac:spMkLst>
        </pc:spChg>
        <pc:spChg chg="mod">
          <ac:chgData name="Stephen Sumner" userId="505bccc2-75c7-4c07-8393-6c4b728fd93a" providerId="ADAL" clId="{C6149955-1C9E-4D8F-82BC-A05F0EAE790C}" dt="2026-09-04T14:38:55.744" v="39903" actId="1038"/>
          <ac:spMkLst>
            <pc:docMk/>
            <pc:sldMk cId="1619291984" sldId="388"/>
            <ac:spMk id="1004" creationId="{8F0301A9-3D3F-5AD6-94C1-DC30B2B588DC}"/>
          </ac:spMkLst>
        </pc:spChg>
        <pc:spChg chg="del mod">
          <ac:chgData name="Stephen Sumner" userId="505bccc2-75c7-4c07-8393-6c4b728fd93a" providerId="ADAL" clId="{C6149955-1C9E-4D8F-82BC-A05F0EAE790C}" dt="2026-09-04T14:27:02.439" v="38988" actId="478"/>
          <ac:spMkLst>
            <pc:docMk/>
            <pc:sldMk cId="1619291984" sldId="388"/>
            <ac:spMk id="1011" creationId="{1F495B9F-91B1-D5A5-00C4-F0C6263307A8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13" creationId="{EB1B2D46-0C0E-1E59-5EE5-9AAB2F2E1CBA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16" creationId="{6AEA6170-CB53-5456-71AB-68FFC91A6420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18" creationId="{6A53C128-2991-7097-800E-C2480BB58B58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19" creationId="{17E20CDC-8BFD-B7BA-6515-3C06B2F31245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21" creationId="{61B2B090-78A2-7FCB-2A38-58EE35203F74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23" creationId="{C8F956F8-B9A8-4C1E-C94B-679969F47E31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31" creationId="{929C5A69-2C99-B0D6-184A-59C1CF0C5704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34" creationId="{C1816E94-837A-11A9-BACC-334B7E74B420}"/>
          </ac:spMkLst>
        </pc:spChg>
        <pc:spChg chg="mod">
          <ac:chgData name="Stephen Sumner" userId="505bccc2-75c7-4c07-8393-6c4b728fd93a" providerId="ADAL" clId="{C6149955-1C9E-4D8F-82BC-A05F0EAE790C}" dt="2026-09-04T15:02:55.155" v="41242" actId="1037"/>
          <ac:spMkLst>
            <pc:docMk/>
            <pc:sldMk cId="1619291984" sldId="388"/>
            <ac:spMk id="1035" creationId="{B446A532-F6C9-2093-C2F5-5E2E74492AC5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37" creationId="{8F5B18FA-0577-1338-3A53-6C19C8F7E805}"/>
          </ac:spMkLst>
        </pc:spChg>
        <pc:spChg chg="mod">
          <ac:chgData name="Stephen Sumner" userId="505bccc2-75c7-4c07-8393-6c4b728fd93a" providerId="ADAL" clId="{C6149955-1C9E-4D8F-82BC-A05F0EAE790C}" dt="2026-09-04T14:26:09.424" v="38958"/>
          <ac:spMkLst>
            <pc:docMk/>
            <pc:sldMk cId="1619291984" sldId="388"/>
            <ac:spMk id="1046" creationId="{39D65FCC-1309-83EA-3537-4F5028E98A9E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55" creationId="{A624C177-4088-8667-1E8A-472DE730F1DF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56" creationId="{A1174DD5-A5D6-9842-2062-DA0A0077A416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58" creationId="{02166065-6F25-35D7-BBD9-65A853A88F6A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60" creationId="{52FE0815-D91E-3036-8376-6111E52FE453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61" creationId="{2C319EFE-D5B2-9659-45BE-40D20D5D74F2}"/>
          </ac:spMkLst>
        </pc:spChg>
        <pc:spChg chg="mod">
          <ac:chgData name="Stephen Sumner" userId="505bccc2-75c7-4c07-8393-6c4b728fd93a" providerId="ADAL" clId="{C6149955-1C9E-4D8F-82BC-A05F0EAE790C}" dt="2026-09-04T14:26:48.135" v="38981"/>
          <ac:spMkLst>
            <pc:docMk/>
            <pc:sldMk cId="1619291984" sldId="388"/>
            <ac:spMk id="1063" creationId="{7B361B79-80D6-A521-CBEF-6697D486D3B5}"/>
          </ac:spMkLst>
        </pc:spChg>
        <pc:spChg chg="mod">
          <ac:chgData name="Stephen Sumner" userId="505bccc2-75c7-4c07-8393-6c4b728fd93a" providerId="ADAL" clId="{C6149955-1C9E-4D8F-82BC-A05F0EAE790C}" dt="2026-09-04T14:15:17.949" v="38158" actId="1038"/>
          <ac:spMkLst>
            <pc:docMk/>
            <pc:sldMk cId="1619291984" sldId="388"/>
            <ac:spMk id="1066" creationId="{EC0FF601-AF76-87C4-42A1-C2FBDC81D392}"/>
          </ac:spMkLst>
        </pc:spChg>
        <pc:spChg chg="mod">
          <ac:chgData name="Stephen Sumner" userId="505bccc2-75c7-4c07-8393-6c4b728fd93a" providerId="ADAL" clId="{C6149955-1C9E-4D8F-82BC-A05F0EAE790C}" dt="2026-09-04T14:54:01.690" v="40695" actId="1035"/>
          <ac:spMkLst>
            <pc:docMk/>
            <pc:sldMk cId="1619291984" sldId="388"/>
            <ac:spMk id="1068" creationId="{0ED9CFFA-7E52-6E71-D64A-DB3347CA1EC8}"/>
          </ac:spMkLst>
        </pc:spChg>
        <pc:spChg chg="mod">
          <ac:chgData name="Stephen Sumner" userId="505bccc2-75c7-4c07-8393-6c4b728fd93a" providerId="ADAL" clId="{C6149955-1C9E-4D8F-82BC-A05F0EAE790C}" dt="2026-09-04T14:28:13.627" v="39102"/>
          <ac:spMkLst>
            <pc:docMk/>
            <pc:sldMk cId="1619291984" sldId="388"/>
            <ac:spMk id="1070" creationId="{33A14F91-5245-AF40-FAA9-4189CD4E915C}"/>
          </ac:spMkLst>
        </pc:spChg>
        <pc:spChg chg="mod">
          <ac:chgData name="Stephen Sumner" userId="505bccc2-75c7-4c07-8393-6c4b728fd93a" providerId="ADAL" clId="{C6149955-1C9E-4D8F-82BC-A05F0EAE790C}" dt="2026-09-04T14:15:57.094" v="38211" actId="1036"/>
          <ac:spMkLst>
            <pc:docMk/>
            <pc:sldMk cId="1619291984" sldId="388"/>
            <ac:spMk id="1073" creationId="{7F1200E6-119C-FB7A-83E5-9D454DD8B8EF}"/>
          </ac:spMkLst>
        </pc:spChg>
        <pc:spChg chg="mod">
          <ac:chgData name="Stephen Sumner" userId="505bccc2-75c7-4c07-8393-6c4b728fd93a" providerId="ADAL" clId="{C6149955-1C9E-4D8F-82BC-A05F0EAE790C}" dt="2026-09-04T14:28:13.627" v="39102"/>
          <ac:spMkLst>
            <pc:docMk/>
            <pc:sldMk cId="1619291984" sldId="388"/>
            <ac:spMk id="1076" creationId="{9D1C68F0-9B4C-7FCA-7358-B7E50B906D99}"/>
          </ac:spMkLst>
        </pc:spChg>
        <pc:spChg chg="mod">
          <ac:chgData name="Stephen Sumner" userId="505bccc2-75c7-4c07-8393-6c4b728fd93a" providerId="ADAL" clId="{C6149955-1C9E-4D8F-82BC-A05F0EAE790C}" dt="2026-09-04T14:28:20.552" v="39124" actId="20577"/>
          <ac:spMkLst>
            <pc:docMk/>
            <pc:sldMk cId="1619291984" sldId="388"/>
            <ac:spMk id="1078" creationId="{480BF697-276C-6876-F8EE-6DD19B3E4D97}"/>
          </ac:spMkLst>
        </pc:spChg>
        <pc:spChg chg="mod">
          <ac:chgData name="Stephen Sumner" userId="505bccc2-75c7-4c07-8393-6c4b728fd93a" providerId="ADAL" clId="{C6149955-1C9E-4D8F-82BC-A05F0EAE790C}" dt="2026-09-04T14:28:13.627" v="39102"/>
          <ac:spMkLst>
            <pc:docMk/>
            <pc:sldMk cId="1619291984" sldId="388"/>
            <ac:spMk id="1080" creationId="{9437E04A-E185-E104-7239-0AD46470DC7C}"/>
          </ac:spMkLst>
        </pc:spChg>
        <pc:spChg chg="mod">
          <ac:chgData name="Stephen Sumner" userId="505bccc2-75c7-4c07-8393-6c4b728fd93a" providerId="ADAL" clId="{C6149955-1C9E-4D8F-82BC-A05F0EAE790C}" dt="2026-09-04T14:28:13.627" v="39102"/>
          <ac:spMkLst>
            <pc:docMk/>
            <pc:sldMk cId="1619291984" sldId="388"/>
            <ac:spMk id="1081" creationId="{9EC6460E-D11D-9751-D635-41505E37E0A3}"/>
          </ac:spMkLst>
        </pc:spChg>
        <pc:spChg chg="mod">
          <ac:chgData name="Stephen Sumner" userId="505bccc2-75c7-4c07-8393-6c4b728fd93a" providerId="ADAL" clId="{C6149955-1C9E-4D8F-82BC-A05F0EAE790C}" dt="2026-09-04T14:28:13.627" v="39102"/>
          <ac:spMkLst>
            <pc:docMk/>
            <pc:sldMk cId="1619291984" sldId="388"/>
            <ac:spMk id="1083" creationId="{98229D35-F78B-12B7-992F-038C0FE07B7B}"/>
          </ac:spMkLst>
        </pc:spChg>
        <pc:spChg chg="mod">
          <ac:chgData name="Stephen Sumner" userId="505bccc2-75c7-4c07-8393-6c4b728fd93a" providerId="ADAL" clId="{C6149955-1C9E-4D8F-82BC-A05F0EAE790C}" dt="2026-09-04T14:29:04.162" v="39220"/>
          <ac:spMkLst>
            <pc:docMk/>
            <pc:sldMk cId="1619291984" sldId="388"/>
            <ac:spMk id="1089" creationId="{507A40F7-168F-09D6-975A-25EB56C66EC2}"/>
          </ac:spMkLst>
        </pc:spChg>
        <pc:spChg chg="add del">
          <ac:chgData name="Stephen Sumner" userId="505bccc2-75c7-4c07-8393-6c4b728fd93a" providerId="ADAL" clId="{C6149955-1C9E-4D8F-82BC-A05F0EAE790C}" dt="2026-09-04T14:30:24.106" v="39315" actId="22"/>
          <ac:spMkLst>
            <pc:docMk/>
            <pc:sldMk cId="1619291984" sldId="388"/>
            <ac:spMk id="1092" creationId="{808DA08B-9682-D6BC-33F3-D76B17B92AC5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03" creationId="{31939A3D-FB4C-83A2-F2A1-54D6090851EA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06" creationId="{C79FF65A-FD2E-7477-8BEB-E1D0C886C65C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07" creationId="{E8757429-6C33-0D4F-70F7-992AFBF852E9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09" creationId="{F8D498D1-2BB0-39FB-1DE9-F65206E92301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10" creationId="{80778CB5-6B6D-88BC-F590-6B68F9BEA658}"/>
          </ac:spMkLst>
        </pc:spChg>
        <pc:spChg chg="del">
          <ac:chgData name="Stephen Sumner" userId="505bccc2-75c7-4c07-8393-6c4b728fd93a" providerId="ADAL" clId="{C6149955-1C9E-4D8F-82BC-A05F0EAE790C}" dt="2026-09-04T14:08:43.374" v="37372" actId="478"/>
          <ac:spMkLst>
            <pc:docMk/>
            <pc:sldMk cId="1619291984" sldId="388"/>
            <ac:spMk id="1114" creationId="{9A56F8CC-5939-673F-0AF8-1DFB0050EAFF}"/>
          </ac:spMkLst>
        </pc:spChg>
        <pc:spChg chg="del">
          <ac:chgData name="Stephen Sumner" userId="505bccc2-75c7-4c07-8393-6c4b728fd93a" providerId="ADAL" clId="{C6149955-1C9E-4D8F-82BC-A05F0EAE790C}" dt="2026-09-04T14:08:44.636" v="37373" actId="478"/>
          <ac:spMkLst>
            <pc:docMk/>
            <pc:sldMk cId="1619291984" sldId="388"/>
            <ac:spMk id="1120" creationId="{AAB444BB-F939-B036-E584-26C3EECC20CC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21" creationId="{A8747F3A-B1D3-45B9-A39B-A01DA9D0DD88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23" creationId="{9E315678-8C56-D3AB-41C6-33D7A67E1E50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24" creationId="{CC45C887-2CD4-9868-F4EB-8D593192AAE3}"/>
          </ac:spMkLst>
        </pc:spChg>
        <pc:spChg chg="mod">
          <ac:chgData name="Stephen Sumner" userId="505bccc2-75c7-4c07-8393-6c4b728fd93a" providerId="ADAL" clId="{C6149955-1C9E-4D8F-82BC-A05F0EAE790C}" dt="2026-09-04T14:36:44.453" v="39754" actId="20577"/>
          <ac:spMkLst>
            <pc:docMk/>
            <pc:sldMk cId="1619291984" sldId="388"/>
            <ac:spMk id="1128" creationId="{99D582B6-06C4-360D-14DD-1C9CF8A53A34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33" creationId="{C5255E7A-ACAE-8945-2ED8-7C24F1BEBFB8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34" creationId="{135B8B02-68EA-A2F8-C243-6DA29341A59C}"/>
          </ac:spMkLst>
        </pc:spChg>
        <pc:spChg chg="del mod">
          <ac:chgData name="Stephen Sumner" userId="505bccc2-75c7-4c07-8393-6c4b728fd93a" providerId="ADAL" clId="{C6149955-1C9E-4D8F-82BC-A05F0EAE790C}" dt="2026-09-04T14:35:11.244" v="39664" actId="478"/>
          <ac:spMkLst>
            <pc:docMk/>
            <pc:sldMk cId="1619291984" sldId="388"/>
            <ac:spMk id="1136" creationId="{4CFCCC10-D7B0-B84A-2252-35EFF80E4DBB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37" creationId="{A2058463-1F00-36CC-D9AE-994B5223544E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1140" creationId="{FA591043-AE9E-33C2-3C3C-AA5F7D11186A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44" creationId="{DEB82855-3DAC-FD20-BEB0-B439AFF9EB55}"/>
          </ac:spMkLst>
        </pc:spChg>
        <pc:spChg chg="mod">
          <ac:chgData name="Stephen Sumner" userId="505bccc2-75c7-4c07-8393-6c4b728fd93a" providerId="ADAL" clId="{C6149955-1C9E-4D8F-82BC-A05F0EAE790C}" dt="2026-09-04T14:42:17.495" v="40278" actId="1038"/>
          <ac:spMkLst>
            <pc:docMk/>
            <pc:sldMk cId="1619291984" sldId="388"/>
            <ac:spMk id="1151" creationId="{F192A49F-AC55-F224-8466-CB3131FF7614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72" creationId="{9A216D8A-DC97-4A6B-5959-873E9042B0E3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74" creationId="{30F46C68-98C3-4556-2EEE-14F2EC303E12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76" creationId="{F2867480-E63C-40A7-A990-FA01652168DA}"/>
          </ac:spMkLst>
        </pc:spChg>
        <pc:spChg chg="mod">
          <ac:chgData name="Stephen Sumner" userId="505bccc2-75c7-4c07-8393-6c4b728fd93a" providerId="ADAL" clId="{C6149955-1C9E-4D8F-82BC-A05F0EAE790C}" dt="2026-09-04T14:30:32.580" v="39316"/>
          <ac:spMkLst>
            <pc:docMk/>
            <pc:sldMk cId="1619291984" sldId="388"/>
            <ac:spMk id="1177" creationId="{04A17353-B674-CCD1-A317-F657D276AE98}"/>
          </ac:spMkLst>
        </pc:spChg>
        <pc:spChg chg="mod">
          <ac:chgData name="Stephen Sumner" userId="505bccc2-75c7-4c07-8393-6c4b728fd93a" providerId="ADAL" clId="{C6149955-1C9E-4D8F-82BC-A05F0EAE790C}" dt="2026-09-04T14:58:01.112" v="40897" actId="1036"/>
          <ac:spMkLst>
            <pc:docMk/>
            <pc:sldMk cId="1619291984" sldId="388"/>
            <ac:spMk id="1193" creationId="{61282F71-80A9-85B0-4062-ABBFF574642E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1225" creationId="{24A08AC5-9715-7A07-538C-301CC9D34EC2}"/>
          </ac:spMkLst>
        </pc:spChg>
        <pc:spChg chg="mod">
          <ac:chgData name="Stephen Sumner" userId="505bccc2-75c7-4c07-8393-6c4b728fd93a" providerId="ADAL" clId="{C6149955-1C9E-4D8F-82BC-A05F0EAE790C}" dt="2026-09-04T14:09:37.574" v="37382" actId="255"/>
          <ac:spMkLst>
            <pc:docMk/>
            <pc:sldMk cId="1619291984" sldId="388"/>
            <ac:spMk id="1243" creationId="{BB2E66BA-A5A8-AE64-396E-04328926F8E9}"/>
          </ac:spMkLst>
        </pc:spChg>
        <pc:spChg chg="mod">
          <ac:chgData name="Stephen Sumner" userId="505bccc2-75c7-4c07-8393-6c4b728fd93a" providerId="ADAL" clId="{C6149955-1C9E-4D8F-82BC-A05F0EAE790C}" dt="2026-09-04T14:55:26.453" v="40757" actId="1076"/>
          <ac:spMkLst>
            <pc:docMk/>
            <pc:sldMk cId="1619291984" sldId="388"/>
            <ac:spMk id="1247" creationId="{90CD27B4-8B06-095E-1C3F-140D5DA416D6}"/>
          </ac:spMkLst>
        </pc:spChg>
        <pc:spChg chg="mod">
          <ac:chgData name="Stephen Sumner" userId="505bccc2-75c7-4c07-8393-6c4b728fd93a" providerId="ADAL" clId="{C6149955-1C9E-4D8F-82BC-A05F0EAE790C}" dt="2026-09-04T14:56:45.807" v="40799" actId="14100"/>
          <ac:spMkLst>
            <pc:docMk/>
            <pc:sldMk cId="1619291984" sldId="388"/>
            <ac:spMk id="1286" creationId="{2882F8F8-B189-1488-0F8E-5E0D031B1D2B}"/>
          </ac:spMkLst>
        </pc:spChg>
        <pc:spChg chg="mod topLvl">
          <ac:chgData name="Stephen Sumner" userId="505bccc2-75c7-4c07-8393-6c4b728fd93a" providerId="ADAL" clId="{C6149955-1C9E-4D8F-82BC-A05F0EAE790C}" dt="2026-09-04T14:58:06.676" v="40898" actId="165"/>
          <ac:spMkLst>
            <pc:docMk/>
            <pc:sldMk cId="1619291984" sldId="388"/>
            <ac:spMk id="1287" creationId="{20317E86-9C91-F5D7-BE86-D074501E4D0B}"/>
          </ac:spMkLst>
        </pc:spChg>
        <pc:spChg chg="del">
          <ac:chgData name="Stephen Sumner" userId="505bccc2-75c7-4c07-8393-6c4b728fd93a" providerId="ADAL" clId="{C6149955-1C9E-4D8F-82BC-A05F0EAE790C}" dt="2026-09-04T14:08:40.516" v="37370" actId="478"/>
          <ac:spMkLst>
            <pc:docMk/>
            <pc:sldMk cId="1619291984" sldId="388"/>
            <ac:spMk id="1288" creationId="{5D76CE24-F783-6A0B-DA22-6707DC483C34}"/>
          </ac:spMkLst>
        </pc:spChg>
        <pc:spChg chg="mod">
          <ac:chgData name="Stephen Sumner" userId="505bccc2-75c7-4c07-8393-6c4b728fd93a" providerId="ADAL" clId="{C6149955-1C9E-4D8F-82BC-A05F0EAE790C}" dt="2026-09-04T14:40:41.621" v="40043" actId="1037"/>
          <ac:spMkLst>
            <pc:docMk/>
            <pc:sldMk cId="1619291984" sldId="388"/>
            <ac:spMk id="1300" creationId="{84A5D33D-A656-1D9A-2713-D87530B1932F}"/>
          </ac:spMkLst>
        </pc:spChg>
        <pc:grpChg chg="mod">
          <ac:chgData name="Stephen Sumner" userId="505bccc2-75c7-4c07-8393-6c4b728fd93a" providerId="ADAL" clId="{C6149955-1C9E-4D8F-82BC-A05F0EAE790C}" dt="2026-09-04T14:57:32.144" v="40830" actId="1038"/>
          <ac:grpSpMkLst>
            <pc:docMk/>
            <pc:sldMk cId="1619291984" sldId="388"/>
            <ac:grpSpMk id="4" creationId="{123BFB90-B22F-96C1-AA18-05102601028A}"/>
          </ac:grpSpMkLst>
        </pc:grpChg>
        <pc:grpChg chg="mod">
          <ac:chgData name="Stephen Sumner" userId="505bccc2-75c7-4c07-8393-6c4b728fd93a" providerId="ADAL" clId="{C6149955-1C9E-4D8F-82BC-A05F0EAE790C}" dt="2026-09-04T14:58:26.585" v="40927" actId="1035"/>
          <ac:grpSpMkLst>
            <pc:docMk/>
            <pc:sldMk cId="1619291984" sldId="388"/>
            <ac:grpSpMk id="29" creationId="{2B4CFCBC-32FF-376C-BA30-CF7F14A2CB96}"/>
          </ac:grpSpMkLst>
        </pc:grpChg>
        <pc:grpChg chg="mod">
          <ac:chgData name="Stephen Sumner" userId="505bccc2-75c7-4c07-8393-6c4b728fd93a" providerId="ADAL" clId="{C6149955-1C9E-4D8F-82BC-A05F0EAE790C}" dt="2026-09-04T14:09:16.748" v="37380"/>
          <ac:grpSpMkLst>
            <pc:docMk/>
            <pc:sldMk cId="1619291984" sldId="388"/>
            <ac:grpSpMk id="31" creationId="{83804288-48C1-8081-407F-91C52693C497}"/>
          </ac:grpSpMkLst>
        </pc:grpChg>
        <pc:grpChg chg="mod">
          <ac:chgData name="Stephen Sumner" userId="505bccc2-75c7-4c07-8393-6c4b728fd93a" providerId="ADAL" clId="{C6149955-1C9E-4D8F-82BC-A05F0EAE790C}" dt="2026-09-04T14:19:06.971" v="38596" actId="1037"/>
          <ac:grpSpMkLst>
            <pc:docMk/>
            <pc:sldMk cId="1619291984" sldId="388"/>
            <ac:grpSpMk id="33" creationId="{7FA7AB09-9B7B-A2D4-9E22-30E40B215080}"/>
          </ac:grpSpMkLst>
        </pc:grpChg>
        <pc:grpChg chg="mod">
          <ac:chgData name="Stephen Sumner" userId="505bccc2-75c7-4c07-8393-6c4b728fd93a" providerId="ADAL" clId="{C6149955-1C9E-4D8F-82BC-A05F0EAE790C}" dt="2026-09-04T14:09:16.748" v="37380"/>
          <ac:grpSpMkLst>
            <pc:docMk/>
            <pc:sldMk cId="1619291984" sldId="388"/>
            <ac:grpSpMk id="34" creationId="{2F87B4C2-C117-2B58-38B9-35FD0DD3A843}"/>
          </ac:grpSpMkLst>
        </pc:grpChg>
        <pc:grpChg chg="mod">
          <ac:chgData name="Stephen Sumner" userId="505bccc2-75c7-4c07-8393-6c4b728fd93a" providerId="ADAL" clId="{C6149955-1C9E-4D8F-82BC-A05F0EAE790C}" dt="2026-09-04T14:54:14.542" v="40714" actId="1036"/>
          <ac:grpSpMkLst>
            <pc:docMk/>
            <pc:sldMk cId="1619291984" sldId="388"/>
            <ac:grpSpMk id="48" creationId="{BFF51442-E037-6510-8A46-A3D5E15956B4}"/>
          </ac:grpSpMkLst>
        </pc:grpChg>
        <pc:grpChg chg="mod">
          <ac:chgData name="Stephen Sumner" userId="505bccc2-75c7-4c07-8393-6c4b728fd93a" providerId="ADAL" clId="{C6149955-1C9E-4D8F-82BC-A05F0EAE790C}" dt="2026-09-04T14:14:20.787" v="37995" actId="1037"/>
          <ac:grpSpMkLst>
            <pc:docMk/>
            <pc:sldMk cId="1619291984" sldId="388"/>
            <ac:grpSpMk id="514" creationId="{9B8C757F-8F89-5972-BC46-57C916C9C689}"/>
          </ac:grpSpMkLst>
        </pc:grpChg>
        <pc:grpChg chg="mod">
          <ac:chgData name="Stephen Sumner" userId="505bccc2-75c7-4c07-8393-6c4b728fd93a" providerId="ADAL" clId="{C6149955-1C9E-4D8F-82BC-A05F0EAE790C}" dt="2026-09-04T14:13:04.443" v="37827" actId="1038"/>
          <ac:grpSpMkLst>
            <pc:docMk/>
            <pc:sldMk cId="1619291984" sldId="388"/>
            <ac:grpSpMk id="521" creationId="{C02AFF43-122D-2A16-4670-4EF3658F6235}"/>
          </ac:grpSpMkLst>
        </pc:grpChg>
        <pc:grpChg chg="add mod">
          <ac:chgData name="Stephen Sumner" userId="505bccc2-75c7-4c07-8393-6c4b728fd93a" providerId="ADAL" clId="{C6149955-1C9E-4D8F-82BC-A05F0EAE790C}" dt="2026-09-04T14:31:15.291" v="39336" actId="1076"/>
          <ac:grpSpMkLst>
            <pc:docMk/>
            <pc:sldMk cId="1619291984" sldId="388"/>
            <ac:grpSpMk id="525" creationId="{3EFEDE0F-15BC-DC41-2310-8E3D4AC3F4DC}"/>
          </ac:grpSpMkLst>
        </pc:grpChg>
        <pc:grpChg chg="add mod">
          <ac:chgData name="Stephen Sumner" userId="505bccc2-75c7-4c07-8393-6c4b728fd93a" providerId="ADAL" clId="{C6149955-1C9E-4D8F-82BC-A05F0EAE790C}" dt="2026-09-04T14:25:18.653" v="38941" actId="1037"/>
          <ac:grpSpMkLst>
            <pc:docMk/>
            <pc:sldMk cId="1619291984" sldId="388"/>
            <ac:grpSpMk id="531" creationId="{6F2EC8E4-92E3-88C2-E567-AEDAE26A87C5}"/>
          </ac:grpSpMkLst>
        </pc:grpChg>
        <pc:grpChg chg="mod">
          <ac:chgData name="Stephen Sumner" userId="505bccc2-75c7-4c07-8393-6c4b728fd93a" providerId="ADAL" clId="{C6149955-1C9E-4D8F-82BC-A05F0EAE790C}" dt="2026-09-04T14:13:16.777" v="37913" actId="1038"/>
          <ac:grpSpMkLst>
            <pc:docMk/>
            <pc:sldMk cId="1619291984" sldId="388"/>
            <ac:grpSpMk id="535" creationId="{2A96D735-1991-15E9-985D-A348A9333C18}"/>
          </ac:grpSpMkLst>
        </pc:grpChg>
        <pc:grpChg chg="add mod">
          <ac:chgData name="Stephen Sumner" userId="505bccc2-75c7-4c07-8393-6c4b728fd93a" providerId="ADAL" clId="{C6149955-1C9E-4D8F-82BC-A05F0EAE790C}" dt="2026-09-04T14:24:08.020" v="38853" actId="1036"/>
          <ac:grpSpMkLst>
            <pc:docMk/>
            <pc:sldMk cId="1619291984" sldId="388"/>
            <ac:grpSpMk id="544" creationId="{48CCDEA6-E66C-C902-0F8F-B2C3F39AF687}"/>
          </ac:grpSpMkLst>
        </pc:grpChg>
        <pc:grpChg chg="add mod">
          <ac:chgData name="Stephen Sumner" userId="505bccc2-75c7-4c07-8393-6c4b728fd93a" providerId="ADAL" clId="{C6149955-1C9E-4D8F-82BC-A05F0EAE790C}" dt="2026-09-04T14:23:50.841" v="38842" actId="1035"/>
          <ac:grpSpMkLst>
            <pc:docMk/>
            <pc:sldMk cId="1619291984" sldId="388"/>
            <ac:grpSpMk id="545" creationId="{6DE40968-9948-0A2B-8504-E3331524E9D1}"/>
          </ac:grpSpMkLst>
        </pc:grpChg>
        <pc:grpChg chg="add mod">
          <ac:chgData name="Stephen Sumner" userId="505bccc2-75c7-4c07-8393-6c4b728fd93a" providerId="ADAL" clId="{C6149955-1C9E-4D8F-82BC-A05F0EAE790C}" dt="2026-09-04T14:24:05.335" v="38849" actId="1036"/>
          <ac:grpSpMkLst>
            <pc:docMk/>
            <pc:sldMk cId="1619291984" sldId="388"/>
            <ac:grpSpMk id="557" creationId="{847D50D4-2A37-4612-FC1C-6972A2ED55C4}"/>
          </ac:grpSpMkLst>
        </pc:grpChg>
        <pc:grpChg chg="add mod">
          <ac:chgData name="Stephen Sumner" userId="505bccc2-75c7-4c07-8393-6c4b728fd93a" providerId="ADAL" clId="{C6149955-1C9E-4D8F-82BC-A05F0EAE790C}" dt="2026-09-04T14:31:15.291" v="39336" actId="1076"/>
          <ac:grpSpMkLst>
            <pc:docMk/>
            <pc:sldMk cId="1619291984" sldId="388"/>
            <ac:grpSpMk id="572" creationId="{9849298B-1C76-F33B-9822-D9B56EDF2DD9}"/>
          </ac:grpSpMkLst>
        </pc:grpChg>
        <pc:grpChg chg="add del">
          <ac:chgData name="Stephen Sumner" userId="505bccc2-75c7-4c07-8393-6c4b728fd93a" providerId="ADAL" clId="{C6149955-1C9E-4D8F-82BC-A05F0EAE790C}" dt="2026-09-04T14:30:19.854" v="39313" actId="478"/>
          <ac:grpSpMkLst>
            <pc:docMk/>
            <pc:sldMk cId="1619291984" sldId="388"/>
            <ac:grpSpMk id="573" creationId="{FAF82AB4-85BD-EFB7-4CFA-95569C463E2A}"/>
          </ac:grpSpMkLst>
        </pc:grpChg>
        <pc:grpChg chg="del mod">
          <ac:chgData name="Stephen Sumner" userId="505bccc2-75c7-4c07-8393-6c4b728fd93a" providerId="ADAL" clId="{C6149955-1C9E-4D8F-82BC-A05F0EAE790C}" dt="2026-09-04T14:26:13.009" v="38960" actId="478"/>
          <ac:grpSpMkLst>
            <pc:docMk/>
            <pc:sldMk cId="1619291984" sldId="388"/>
            <ac:grpSpMk id="574" creationId="{BA80D5A8-F8A0-3DC9-4958-68420A52D655}"/>
          </ac:grpSpMkLst>
        </pc:grpChg>
        <pc:grpChg chg="add mod">
          <ac:chgData name="Stephen Sumner" userId="505bccc2-75c7-4c07-8393-6c4b728fd93a" providerId="ADAL" clId="{C6149955-1C9E-4D8F-82BC-A05F0EAE790C}" dt="2026-09-04T14:40:09.016" v="39994" actId="1035"/>
          <ac:grpSpMkLst>
            <pc:docMk/>
            <pc:sldMk cId="1619291984" sldId="388"/>
            <ac:grpSpMk id="576" creationId="{8942925C-0242-506E-1A79-F702C08F6E58}"/>
          </ac:grpSpMkLst>
        </pc:grpChg>
        <pc:grpChg chg="mod">
          <ac:chgData name="Stephen Sumner" userId="505bccc2-75c7-4c07-8393-6c4b728fd93a" providerId="ADAL" clId="{C6149955-1C9E-4D8F-82BC-A05F0EAE790C}" dt="2026-09-04T14:51:25.709" v="40478" actId="1037"/>
          <ac:grpSpMkLst>
            <pc:docMk/>
            <pc:sldMk cId="1619291984" sldId="388"/>
            <ac:grpSpMk id="577" creationId="{8F8C22DC-EE81-8B1A-52DA-B0A5EEEC13EB}"/>
          </ac:grpSpMkLst>
        </pc:grpChg>
        <pc:grpChg chg="del">
          <ac:chgData name="Stephen Sumner" userId="505bccc2-75c7-4c07-8393-6c4b728fd93a" providerId="ADAL" clId="{C6149955-1C9E-4D8F-82BC-A05F0EAE790C}" dt="2026-09-04T14:25:55.313" v="38951" actId="478"/>
          <ac:grpSpMkLst>
            <pc:docMk/>
            <pc:sldMk cId="1619291984" sldId="388"/>
            <ac:grpSpMk id="592" creationId="{499A1ED0-25BF-278B-8182-3D0EA7EF8412}"/>
          </ac:grpSpMkLst>
        </pc:grpChg>
        <pc:grpChg chg="mod">
          <ac:chgData name="Stephen Sumner" userId="505bccc2-75c7-4c07-8393-6c4b728fd93a" providerId="ADAL" clId="{C6149955-1C9E-4D8F-82BC-A05F0EAE790C}" dt="2026-09-04T14:12:19.289" v="37720" actId="1035"/>
          <ac:grpSpMkLst>
            <pc:docMk/>
            <pc:sldMk cId="1619291984" sldId="388"/>
            <ac:grpSpMk id="605" creationId="{99B84017-4B78-836D-C789-DA349E4C8648}"/>
          </ac:grpSpMkLst>
        </pc:grpChg>
        <pc:grpChg chg="mod">
          <ac:chgData name="Stephen Sumner" userId="505bccc2-75c7-4c07-8393-6c4b728fd93a" providerId="ADAL" clId="{C6149955-1C9E-4D8F-82BC-A05F0EAE790C}" dt="2026-09-04T14:16:35.934" v="38310" actId="1038"/>
          <ac:grpSpMkLst>
            <pc:docMk/>
            <pc:sldMk cId="1619291984" sldId="388"/>
            <ac:grpSpMk id="781" creationId="{725BCB45-398C-A64B-110A-3D945C0C8514}"/>
          </ac:grpSpMkLst>
        </pc:grpChg>
        <pc:grpChg chg="add del">
          <ac:chgData name="Stephen Sumner" userId="505bccc2-75c7-4c07-8393-6c4b728fd93a" providerId="ADAL" clId="{C6149955-1C9E-4D8F-82BC-A05F0EAE790C}" dt="2026-09-04T14:41:50.578" v="40184" actId="164"/>
          <ac:grpSpMkLst>
            <pc:docMk/>
            <pc:sldMk cId="1619291984" sldId="388"/>
            <ac:grpSpMk id="789" creationId="{2B385CD0-87F7-809C-D6D8-05CF6C2BAE08}"/>
          </ac:grpSpMkLst>
        </pc:grpChg>
        <pc:grpChg chg="mod ord">
          <ac:chgData name="Stephen Sumner" userId="505bccc2-75c7-4c07-8393-6c4b728fd93a" providerId="ADAL" clId="{C6149955-1C9E-4D8F-82BC-A05F0EAE790C}" dt="2026-09-04T14:14:37.616" v="38073" actId="166"/>
          <ac:grpSpMkLst>
            <pc:docMk/>
            <pc:sldMk cId="1619291984" sldId="388"/>
            <ac:grpSpMk id="791" creationId="{AB8E908E-374F-FBC8-3EC9-BA4C99712C31}"/>
          </ac:grpSpMkLst>
        </pc:grpChg>
        <pc:grpChg chg="add del mod ord">
          <ac:chgData name="Stephen Sumner" userId="505bccc2-75c7-4c07-8393-6c4b728fd93a" providerId="ADAL" clId="{C6149955-1C9E-4D8F-82BC-A05F0EAE790C}" dt="2026-09-04T14:58:06.676" v="40898" actId="165"/>
          <ac:grpSpMkLst>
            <pc:docMk/>
            <pc:sldMk cId="1619291984" sldId="388"/>
            <ac:grpSpMk id="792" creationId="{2067B24E-FE9C-A973-4DB5-E82FB2A47AAC}"/>
          </ac:grpSpMkLst>
        </pc:grpChg>
        <pc:grpChg chg="add mod">
          <ac:chgData name="Stephen Sumner" userId="505bccc2-75c7-4c07-8393-6c4b728fd93a" providerId="ADAL" clId="{C6149955-1C9E-4D8F-82BC-A05F0EAE790C}" dt="2026-09-04T14:58:25.260" v="40922" actId="1036"/>
          <ac:grpSpMkLst>
            <pc:docMk/>
            <pc:sldMk cId="1619291984" sldId="388"/>
            <ac:grpSpMk id="813" creationId="{ABA66C48-8D95-A9C3-4F12-F918349C4553}"/>
          </ac:grpSpMkLst>
        </pc:grpChg>
        <pc:grpChg chg="mod">
          <ac:chgData name="Stephen Sumner" userId="505bccc2-75c7-4c07-8393-6c4b728fd93a" providerId="ADAL" clId="{C6149955-1C9E-4D8F-82BC-A05F0EAE790C}" dt="2026-09-04T14:21:11.719" v="38703" actId="1036"/>
          <ac:grpSpMkLst>
            <pc:docMk/>
            <pc:sldMk cId="1619291984" sldId="388"/>
            <ac:grpSpMk id="903" creationId="{5CA5B7F9-2EB2-E4AD-FFC8-8A8A89BBC036}"/>
          </ac:grpSpMkLst>
        </pc:grpChg>
        <pc:grpChg chg="mod">
          <ac:chgData name="Stephen Sumner" userId="505bccc2-75c7-4c07-8393-6c4b728fd93a" providerId="ADAL" clId="{C6149955-1C9E-4D8F-82BC-A05F0EAE790C}" dt="2026-09-04T14:33:42.996" v="39491" actId="1038"/>
          <ac:grpSpMkLst>
            <pc:docMk/>
            <pc:sldMk cId="1619291984" sldId="388"/>
            <ac:grpSpMk id="924" creationId="{6826B5F0-F202-8C6A-0801-20D060A97705}"/>
          </ac:grpSpMkLst>
        </pc:grpChg>
        <pc:grpChg chg="mod">
          <ac:chgData name="Stephen Sumner" userId="505bccc2-75c7-4c07-8393-6c4b728fd93a" providerId="ADAL" clId="{C6149955-1C9E-4D8F-82BC-A05F0EAE790C}" dt="2026-09-04T14:22:53.521" v="38770" actId="1036"/>
          <ac:grpSpMkLst>
            <pc:docMk/>
            <pc:sldMk cId="1619291984" sldId="388"/>
            <ac:grpSpMk id="927" creationId="{C9354F52-6A0E-D25B-7DCF-482D9EAC3110}"/>
          </ac:grpSpMkLst>
        </pc:grpChg>
        <pc:grpChg chg="mod">
          <ac:chgData name="Stephen Sumner" userId="505bccc2-75c7-4c07-8393-6c4b728fd93a" providerId="ADAL" clId="{C6149955-1C9E-4D8F-82BC-A05F0EAE790C}" dt="2026-09-04T14:23:06.563" v="38781" actId="1036"/>
          <ac:grpSpMkLst>
            <pc:docMk/>
            <pc:sldMk cId="1619291984" sldId="388"/>
            <ac:grpSpMk id="930" creationId="{D9F835B0-E45D-8A0C-ECAA-5FAC8A5EF61D}"/>
          </ac:grpSpMkLst>
        </pc:grpChg>
        <pc:grpChg chg="mod">
          <ac:chgData name="Stephen Sumner" userId="505bccc2-75c7-4c07-8393-6c4b728fd93a" providerId="ADAL" clId="{C6149955-1C9E-4D8F-82BC-A05F0EAE790C}" dt="2026-09-04T14:23:02.819" v="38776" actId="1036"/>
          <ac:grpSpMkLst>
            <pc:docMk/>
            <pc:sldMk cId="1619291984" sldId="388"/>
            <ac:grpSpMk id="935" creationId="{30BB0D19-248B-7529-9F53-36D914E0293B}"/>
          </ac:grpSpMkLst>
        </pc:grpChg>
        <pc:grpChg chg="mod">
          <ac:chgData name="Stephen Sumner" userId="505bccc2-75c7-4c07-8393-6c4b728fd93a" providerId="ADAL" clId="{C6149955-1C9E-4D8F-82BC-A05F0EAE790C}" dt="2026-09-04T14:14:32.592" v="38072" actId="1038"/>
          <ac:grpSpMkLst>
            <pc:docMk/>
            <pc:sldMk cId="1619291984" sldId="388"/>
            <ac:grpSpMk id="946" creationId="{EA9A0785-FE8B-279F-BBD8-820DC2EEDF9E}"/>
          </ac:grpSpMkLst>
        </pc:grpChg>
        <pc:grpChg chg="mod">
          <ac:chgData name="Stephen Sumner" userId="505bccc2-75c7-4c07-8393-6c4b728fd93a" providerId="ADAL" clId="{C6149955-1C9E-4D8F-82BC-A05F0EAE790C}" dt="2026-09-04T14:14:26.667" v="38032" actId="1038"/>
          <ac:grpSpMkLst>
            <pc:docMk/>
            <pc:sldMk cId="1619291984" sldId="388"/>
            <ac:grpSpMk id="954" creationId="{17B91F14-5EBA-BF8F-830F-4F10B79F8A24}"/>
          </ac:grpSpMkLst>
        </pc:grpChg>
        <pc:grpChg chg="del">
          <ac:chgData name="Stephen Sumner" userId="505bccc2-75c7-4c07-8393-6c4b728fd93a" providerId="ADAL" clId="{C6149955-1C9E-4D8F-82BC-A05F0EAE790C}" dt="2026-09-04T14:25:53.848" v="38949" actId="478"/>
          <ac:grpSpMkLst>
            <pc:docMk/>
            <pc:sldMk cId="1619291984" sldId="388"/>
            <ac:grpSpMk id="981" creationId="{FB9420AE-E271-849A-67D2-6B1DEA86591F}"/>
          </ac:grpSpMkLst>
        </pc:grpChg>
        <pc:grpChg chg="del">
          <ac:chgData name="Stephen Sumner" userId="505bccc2-75c7-4c07-8393-6c4b728fd93a" providerId="ADAL" clId="{C6149955-1C9E-4D8F-82BC-A05F0EAE790C}" dt="2026-09-04T14:25:56.125" v="38952" actId="478"/>
          <ac:grpSpMkLst>
            <pc:docMk/>
            <pc:sldMk cId="1619291984" sldId="388"/>
            <ac:grpSpMk id="983" creationId="{345DCDD6-AA15-6AF4-F036-4EA7DE0798D6}"/>
          </ac:grpSpMkLst>
        </pc:grpChg>
        <pc:grpChg chg="del">
          <ac:chgData name="Stephen Sumner" userId="505bccc2-75c7-4c07-8393-6c4b728fd93a" providerId="ADAL" clId="{C6149955-1C9E-4D8F-82BC-A05F0EAE790C}" dt="2026-09-04T14:26:53.778" v="38984" actId="478"/>
          <ac:grpSpMkLst>
            <pc:docMk/>
            <pc:sldMk cId="1619291984" sldId="388"/>
            <ac:grpSpMk id="986" creationId="{A4F2672F-DADE-5FAD-EA26-780E63F2D16D}"/>
          </ac:grpSpMkLst>
        </pc:grpChg>
        <pc:grpChg chg="del mod">
          <ac:chgData name="Stephen Sumner" userId="505bccc2-75c7-4c07-8393-6c4b728fd93a" providerId="ADAL" clId="{C6149955-1C9E-4D8F-82BC-A05F0EAE790C}" dt="2026-09-04T14:28:04.421" v="39098" actId="478"/>
          <ac:grpSpMkLst>
            <pc:docMk/>
            <pc:sldMk cId="1619291984" sldId="388"/>
            <ac:grpSpMk id="1003" creationId="{A4174178-7BA4-AA1F-8713-CBB2A824FC5E}"/>
          </ac:grpSpMkLst>
        </pc:grpChg>
        <pc:grpChg chg="mod">
          <ac:chgData name="Stephen Sumner" userId="505bccc2-75c7-4c07-8393-6c4b728fd93a" providerId="ADAL" clId="{C6149955-1C9E-4D8F-82BC-A05F0EAE790C}" dt="2026-09-04T14:37:19.944" v="39822" actId="1036"/>
          <ac:grpSpMkLst>
            <pc:docMk/>
            <pc:sldMk cId="1619291984" sldId="388"/>
            <ac:grpSpMk id="1049" creationId="{447B19B3-6386-FFD0-8651-986B16CF0872}"/>
          </ac:grpSpMkLst>
        </pc:grpChg>
        <pc:grpChg chg="add mod">
          <ac:chgData name="Stephen Sumner" userId="505bccc2-75c7-4c07-8393-6c4b728fd93a" providerId="ADAL" clId="{C6149955-1C9E-4D8F-82BC-A05F0EAE790C}" dt="2026-09-04T14:27:50.518" v="39096" actId="1037"/>
          <ac:grpSpMkLst>
            <pc:docMk/>
            <pc:sldMk cId="1619291984" sldId="388"/>
            <ac:grpSpMk id="1054" creationId="{7F1BDDB5-F801-388C-376F-FA2D512FA104}"/>
          </ac:grpSpMkLst>
        </pc:grpChg>
        <pc:grpChg chg="mod">
          <ac:chgData name="Stephen Sumner" userId="505bccc2-75c7-4c07-8393-6c4b728fd93a" providerId="ADAL" clId="{C6149955-1C9E-4D8F-82BC-A05F0EAE790C}" dt="2026-09-04T14:26:48.135" v="38981"/>
          <ac:grpSpMkLst>
            <pc:docMk/>
            <pc:sldMk cId="1619291984" sldId="388"/>
            <ac:grpSpMk id="1059" creationId="{C1C3FDCA-1A36-4EF1-62D6-B998F3D94850}"/>
          </ac:grpSpMkLst>
        </pc:grpChg>
        <pc:grpChg chg="mod">
          <ac:chgData name="Stephen Sumner" userId="505bccc2-75c7-4c07-8393-6c4b728fd93a" providerId="ADAL" clId="{C6149955-1C9E-4D8F-82BC-A05F0EAE790C}" dt="2026-09-04T14:26:48.135" v="38981"/>
          <ac:grpSpMkLst>
            <pc:docMk/>
            <pc:sldMk cId="1619291984" sldId="388"/>
            <ac:grpSpMk id="1062" creationId="{7B1D1C61-34B4-066D-4A37-BDC21AB8C01A}"/>
          </ac:grpSpMkLst>
        </pc:grpChg>
        <pc:grpChg chg="add mod">
          <ac:chgData name="Stephen Sumner" userId="505bccc2-75c7-4c07-8393-6c4b728fd93a" providerId="ADAL" clId="{C6149955-1C9E-4D8F-82BC-A05F0EAE790C}" dt="2026-09-04T14:28:15.576" v="39103" actId="1076"/>
          <ac:grpSpMkLst>
            <pc:docMk/>
            <pc:sldMk cId="1619291984" sldId="388"/>
            <ac:grpSpMk id="1069" creationId="{973462F7-FE00-7C34-0172-CB312B09C0E2}"/>
          </ac:grpSpMkLst>
        </pc:grpChg>
        <pc:grpChg chg="mod">
          <ac:chgData name="Stephen Sumner" userId="505bccc2-75c7-4c07-8393-6c4b728fd93a" providerId="ADAL" clId="{C6149955-1C9E-4D8F-82BC-A05F0EAE790C}" dt="2026-09-04T14:15:48.142" v="38202" actId="1035"/>
          <ac:grpSpMkLst>
            <pc:docMk/>
            <pc:sldMk cId="1619291984" sldId="388"/>
            <ac:grpSpMk id="1071" creationId="{E0B09B85-2F95-A3A2-4BFC-6FBF99E589A1}"/>
          </ac:grpSpMkLst>
        </pc:grpChg>
        <pc:grpChg chg="mod">
          <ac:chgData name="Stephen Sumner" userId="505bccc2-75c7-4c07-8393-6c4b728fd93a" providerId="ADAL" clId="{C6149955-1C9E-4D8F-82BC-A05F0EAE790C}" dt="2026-09-04T14:28:13.627" v="39102"/>
          <ac:grpSpMkLst>
            <pc:docMk/>
            <pc:sldMk cId="1619291984" sldId="388"/>
            <ac:grpSpMk id="1077" creationId="{CD205965-E439-421D-C5AC-D123B5B4F457}"/>
          </ac:grpSpMkLst>
        </pc:grpChg>
        <pc:grpChg chg="mod">
          <ac:chgData name="Stephen Sumner" userId="505bccc2-75c7-4c07-8393-6c4b728fd93a" providerId="ADAL" clId="{C6149955-1C9E-4D8F-82BC-A05F0EAE790C}" dt="2026-09-04T14:28:13.627" v="39102"/>
          <ac:grpSpMkLst>
            <pc:docMk/>
            <pc:sldMk cId="1619291984" sldId="388"/>
            <ac:grpSpMk id="1082" creationId="{CA1571DF-3B12-CCDF-45F5-119DB28913DD}"/>
          </ac:grpSpMkLst>
        </pc:grpChg>
        <pc:grpChg chg="add mod">
          <ac:chgData name="Stephen Sumner" userId="505bccc2-75c7-4c07-8393-6c4b728fd93a" providerId="ADAL" clId="{C6149955-1C9E-4D8F-82BC-A05F0EAE790C}" dt="2026-09-04T14:40:12.372" v="40007" actId="1035"/>
          <ac:grpSpMkLst>
            <pc:docMk/>
            <pc:sldMk cId="1619291984" sldId="388"/>
            <ac:grpSpMk id="1087" creationId="{5C9BDE15-A4DF-AA6E-CB7C-793CC5E36F90}"/>
          </ac:grpSpMkLst>
        </pc:grpChg>
        <pc:grpChg chg="mod">
          <ac:chgData name="Stephen Sumner" userId="505bccc2-75c7-4c07-8393-6c4b728fd93a" providerId="ADAL" clId="{C6149955-1C9E-4D8F-82BC-A05F0EAE790C}" dt="2026-09-04T14:30:36.756" v="39317" actId="1076"/>
          <ac:grpSpMkLst>
            <pc:docMk/>
            <pc:sldMk cId="1619291984" sldId="388"/>
            <ac:grpSpMk id="1093" creationId="{35B2777C-5AC0-8F9C-7283-057129ECFBCD}"/>
          </ac:grpSpMkLst>
        </pc:grpChg>
        <pc:grpChg chg="del">
          <ac:chgData name="Stephen Sumner" userId="505bccc2-75c7-4c07-8393-6c4b728fd93a" providerId="ADAL" clId="{C6149955-1C9E-4D8F-82BC-A05F0EAE790C}" dt="2026-09-04T14:08:42.320" v="37371" actId="478"/>
          <ac:grpSpMkLst>
            <pc:docMk/>
            <pc:sldMk cId="1619291984" sldId="388"/>
            <ac:grpSpMk id="1115" creationId="{E0CE1BE2-7FB4-2BDF-DF0F-EA077C0B0D83}"/>
          </ac:grpSpMkLst>
        </pc:grpChg>
        <pc:grpChg chg="mod">
          <ac:chgData name="Stephen Sumner" userId="505bccc2-75c7-4c07-8393-6c4b728fd93a" providerId="ADAL" clId="{C6149955-1C9E-4D8F-82BC-A05F0EAE790C}" dt="2026-09-04T14:36:14.018" v="39727" actId="1037"/>
          <ac:grpSpMkLst>
            <pc:docMk/>
            <pc:sldMk cId="1619291984" sldId="388"/>
            <ac:grpSpMk id="1138" creationId="{C415BA7F-805D-C73D-9865-62F114CBF6C6}"/>
          </ac:grpSpMkLst>
        </pc:grpChg>
        <pc:grpChg chg="mod">
          <ac:chgData name="Stephen Sumner" userId="505bccc2-75c7-4c07-8393-6c4b728fd93a" providerId="ADAL" clId="{C6149955-1C9E-4D8F-82BC-A05F0EAE790C}" dt="2026-09-04T14:36:14.018" v="39727" actId="1037"/>
          <ac:grpSpMkLst>
            <pc:docMk/>
            <pc:sldMk cId="1619291984" sldId="388"/>
            <ac:grpSpMk id="1145" creationId="{F62F11C9-DA80-875D-007C-EB3AA71E6D27}"/>
          </ac:grpSpMkLst>
        </pc:grpChg>
        <pc:grpChg chg="mod">
          <ac:chgData name="Stephen Sumner" userId="505bccc2-75c7-4c07-8393-6c4b728fd93a" providerId="ADAL" clId="{C6149955-1C9E-4D8F-82BC-A05F0EAE790C}" dt="2026-09-04T14:36:14.018" v="39727" actId="1037"/>
          <ac:grpSpMkLst>
            <pc:docMk/>
            <pc:sldMk cId="1619291984" sldId="388"/>
            <ac:grpSpMk id="1152" creationId="{23ADB72A-8DA1-6965-AE14-63245D654436}"/>
          </ac:grpSpMkLst>
        </pc:grpChg>
        <pc:grpChg chg="del">
          <ac:chgData name="Stephen Sumner" userId="505bccc2-75c7-4c07-8393-6c4b728fd93a" providerId="ADAL" clId="{C6149955-1C9E-4D8F-82BC-A05F0EAE790C}" dt="2026-09-04T14:08:42.320" v="37371" actId="478"/>
          <ac:grpSpMkLst>
            <pc:docMk/>
            <pc:sldMk cId="1619291984" sldId="388"/>
            <ac:grpSpMk id="1158" creationId="{DD70DE69-CFF9-658B-2F35-F4E82040A5E4}"/>
          </ac:grpSpMkLst>
        </pc:grpChg>
        <pc:grpChg chg="mod topLvl">
          <ac:chgData name="Stephen Sumner" userId="505bccc2-75c7-4c07-8393-6c4b728fd93a" providerId="ADAL" clId="{C6149955-1C9E-4D8F-82BC-A05F0EAE790C}" dt="2026-09-04T14:58:09.930" v="40906" actId="1035"/>
          <ac:grpSpMkLst>
            <pc:docMk/>
            <pc:sldMk cId="1619291984" sldId="388"/>
            <ac:grpSpMk id="1192" creationId="{15730503-EB67-2858-924F-519F6190220F}"/>
          </ac:grpSpMkLst>
        </pc:grpChg>
        <pc:grpChg chg="mod">
          <ac:chgData name="Stephen Sumner" userId="505bccc2-75c7-4c07-8393-6c4b728fd93a" providerId="ADAL" clId="{C6149955-1C9E-4D8F-82BC-A05F0EAE790C}" dt="2026-09-04T14:18:58.547" v="38554" actId="1037"/>
          <ac:grpSpMkLst>
            <pc:docMk/>
            <pc:sldMk cId="1619291984" sldId="388"/>
            <ac:grpSpMk id="1201" creationId="{353EE1BF-43DA-B513-1FDF-2E9FC5E35275}"/>
          </ac:grpSpMkLst>
        </pc:grpChg>
        <pc:grpChg chg="del">
          <ac:chgData name="Stephen Sumner" userId="505bccc2-75c7-4c07-8393-6c4b728fd93a" providerId="ADAL" clId="{C6149955-1C9E-4D8F-82BC-A05F0EAE790C}" dt="2026-09-04T14:26:00.210" v="38956" actId="478"/>
          <ac:grpSpMkLst>
            <pc:docMk/>
            <pc:sldMk cId="1619291984" sldId="388"/>
            <ac:grpSpMk id="1210" creationId="{917F0E47-7FC5-A79D-B1AB-8DECB3675E5D}"/>
          </ac:grpSpMkLst>
        </pc:grpChg>
        <pc:grpChg chg="del">
          <ac:chgData name="Stephen Sumner" userId="505bccc2-75c7-4c07-8393-6c4b728fd93a" providerId="ADAL" clId="{C6149955-1C9E-4D8F-82BC-A05F0EAE790C}" dt="2026-09-04T14:09:14.400" v="37377" actId="478"/>
          <ac:grpSpMkLst>
            <pc:docMk/>
            <pc:sldMk cId="1619291984" sldId="388"/>
            <ac:grpSpMk id="1277" creationId="{D90389C0-B414-BC93-851D-4CEE85B4BFB6}"/>
          </ac:grpSpMkLst>
        </pc:grpChg>
        <pc:grpChg chg="del">
          <ac:chgData name="Stephen Sumner" userId="505bccc2-75c7-4c07-8393-6c4b728fd93a" providerId="ADAL" clId="{C6149955-1C9E-4D8F-82BC-A05F0EAE790C}" dt="2026-09-04T14:09:12.844" v="37376" actId="478"/>
          <ac:grpSpMkLst>
            <pc:docMk/>
            <pc:sldMk cId="1619291984" sldId="388"/>
            <ac:grpSpMk id="1278" creationId="{2F06781D-BA12-4DC6-830E-2C282D1D8AE0}"/>
          </ac:grpSpMkLst>
        </pc:grpChg>
        <pc:grpChg chg="del">
          <ac:chgData name="Stephen Sumner" userId="505bccc2-75c7-4c07-8393-6c4b728fd93a" providerId="ADAL" clId="{C6149955-1C9E-4D8F-82BC-A05F0EAE790C}" dt="2026-09-04T14:09:15.170" v="37378" actId="478"/>
          <ac:grpSpMkLst>
            <pc:docMk/>
            <pc:sldMk cId="1619291984" sldId="388"/>
            <ac:grpSpMk id="1279" creationId="{F7935AE1-3A5A-EE61-6D13-864A67777E90}"/>
          </ac:grpSpMkLst>
        </pc:grpChg>
        <pc:grpChg chg="del">
          <ac:chgData name="Stephen Sumner" userId="505bccc2-75c7-4c07-8393-6c4b728fd93a" providerId="ADAL" clId="{C6149955-1C9E-4D8F-82BC-A05F0EAE790C}" dt="2026-09-04T14:09:15.935" v="37379" actId="478"/>
          <ac:grpSpMkLst>
            <pc:docMk/>
            <pc:sldMk cId="1619291984" sldId="388"/>
            <ac:grpSpMk id="1280" creationId="{1AF2AAC5-0A9B-A37D-4FBB-E50F965ACC97}"/>
          </ac:grpSpMkLst>
        </pc:grpChg>
        <pc:grpChg chg="mod">
          <ac:chgData name="Stephen Sumner" userId="505bccc2-75c7-4c07-8393-6c4b728fd93a" providerId="ADAL" clId="{C6149955-1C9E-4D8F-82BC-A05F0EAE790C}" dt="2026-09-04T14:40:46.062" v="40099" actId="1037"/>
          <ac:grpSpMkLst>
            <pc:docMk/>
            <pc:sldMk cId="1619291984" sldId="388"/>
            <ac:grpSpMk id="1283" creationId="{412D951D-9876-9C7A-96A1-47FFD87DCAB6}"/>
          </ac:grpSpMkLst>
        </pc:grpChg>
        <pc:grpChg chg="mod">
          <ac:chgData name="Stephen Sumner" userId="505bccc2-75c7-4c07-8393-6c4b728fd93a" providerId="ADAL" clId="{C6149955-1C9E-4D8F-82BC-A05F0EAE790C}" dt="2026-09-04T14:58:18.566" v="40919" actId="1035"/>
          <ac:grpSpMkLst>
            <pc:docMk/>
            <pc:sldMk cId="1619291984" sldId="388"/>
            <ac:grpSpMk id="1301" creationId="{714E05E5-5953-71CA-AB9B-AD3F91B2085C}"/>
          </ac:grpSpMkLst>
        </pc:grpChg>
        <pc:picChg chg="mod">
          <ac:chgData name="Stephen Sumner" userId="505bccc2-75c7-4c07-8393-6c4b728fd93a" providerId="ADAL" clId="{C6149955-1C9E-4D8F-82BC-A05F0EAE790C}" dt="2026-09-04T14:19:06.971" v="38596" actId="1037"/>
          <ac:picMkLst>
            <pc:docMk/>
            <pc:sldMk cId="1619291984" sldId="388"/>
            <ac:picMk id="3" creationId="{8432F64B-182F-C7F9-8886-FDCE97805D37}"/>
          </ac:picMkLst>
        </pc:picChg>
        <pc:picChg chg="mod">
          <ac:chgData name="Stephen Sumner" userId="505bccc2-75c7-4c07-8393-6c4b728fd93a" providerId="ADAL" clId="{C6149955-1C9E-4D8F-82BC-A05F0EAE790C}" dt="2026-09-04T14:08:39.115" v="37369"/>
          <ac:picMkLst>
            <pc:docMk/>
            <pc:sldMk cId="1619291984" sldId="388"/>
            <ac:picMk id="10" creationId="{2FCE1AA9-11C1-4B43-AA1A-03A6A613C501}"/>
          </ac:picMkLst>
        </pc:picChg>
        <pc:picChg chg="mod">
          <ac:chgData name="Stephen Sumner" userId="505bccc2-75c7-4c07-8393-6c4b728fd93a" providerId="ADAL" clId="{C6149955-1C9E-4D8F-82BC-A05F0EAE790C}" dt="2026-09-04T14:42:48.311" v="40292" actId="1035"/>
          <ac:picMkLst>
            <pc:docMk/>
            <pc:sldMk cId="1619291984" sldId="388"/>
            <ac:picMk id="38" creationId="{8C6E5528-BFC5-DFC2-E345-7A00ECE32C6E}"/>
          </ac:picMkLst>
        </pc:picChg>
        <pc:picChg chg="mod">
          <ac:chgData name="Stephen Sumner" userId="505bccc2-75c7-4c07-8393-6c4b728fd93a" providerId="ADAL" clId="{C6149955-1C9E-4D8F-82BC-A05F0EAE790C}" dt="2026-09-04T14:09:16.748" v="37380"/>
          <ac:picMkLst>
            <pc:docMk/>
            <pc:sldMk cId="1619291984" sldId="388"/>
            <ac:picMk id="39" creationId="{B5B52F6B-8250-36D3-FFA9-A1C7C1973207}"/>
          </ac:picMkLst>
        </pc:picChg>
        <pc:picChg chg="mod">
          <ac:chgData name="Stephen Sumner" userId="505bccc2-75c7-4c07-8393-6c4b728fd93a" providerId="ADAL" clId="{C6149955-1C9E-4D8F-82BC-A05F0EAE790C}" dt="2026-09-04T14:09:16.748" v="37380"/>
          <ac:picMkLst>
            <pc:docMk/>
            <pc:sldMk cId="1619291984" sldId="388"/>
            <ac:picMk id="41" creationId="{6A86C4D6-513E-39D8-E1F7-A4C0B295E963}"/>
          </ac:picMkLst>
        </pc:picChg>
        <pc:picChg chg="mod">
          <ac:chgData name="Stephen Sumner" userId="505bccc2-75c7-4c07-8393-6c4b728fd93a" providerId="ADAL" clId="{C6149955-1C9E-4D8F-82BC-A05F0EAE790C}" dt="2026-09-04T14:09:16.748" v="37380"/>
          <ac:picMkLst>
            <pc:docMk/>
            <pc:sldMk cId="1619291984" sldId="388"/>
            <ac:picMk id="43" creationId="{8B4CFDA4-96DA-C4BF-F394-12488525C7CB}"/>
          </ac:picMkLst>
        </pc:picChg>
        <pc:picChg chg="mod">
          <ac:chgData name="Stephen Sumner" userId="505bccc2-75c7-4c07-8393-6c4b728fd93a" providerId="ADAL" clId="{C6149955-1C9E-4D8F-82BC-A05F0EAE790C}" dt="2026-09-04T14:09:16.748" v="37380"/>
          <ac:picMkLst>
            <pc:docMk/>
            <pc:sldMk cId="1619291984" sldId="388"/>
            <ac:picMk id="45" creationId="{B916AC71-EC41-F419-D619-38353776EA28}"/>
          </ac:picMkLst>
        </pc:picChg>
        <pc:picChg chg="mod">
          <ac:chgData name="Stephen Sumner" userId="505bccc2-75c7-4c07-8393-6c4b728fd93a" providerId="ADAL" clId="{C6149955-1C9E-4D8F-82BC-A05F0EAE790C}" dt="2026-09-04T14:55:19.903" v="40756" actId="1036"/>
          <ac:picMkLst>
            <pc:docMk/>
            <pc:sldMk cId="1619291984" sldId="388"/>
            <ac:picMk id="558" creationId="{278179C2-0D55-0EF1-6687-DE49BA1692D0}"/>
          </ac:picMkLst>
        </pc:picChg>
        <pc:picChg chg="mod">
          <ac:chgData name="Stephen Sumner" userId="505bccc2-75c7-4c07-8393-6c4b728fd93a" providerId="ADAL" clId="{C6149955-1C9E-4D8F-82BC-A05F0EAE790C}" dt="2026-09-04T14:11:35.001" v="37617" actId="1036"/>
          <ac:picMkLst>
            <pc:docMk/>
            <pc:sldMk cId="1619291984" sldId="388"/>
            <ac:picMk id="610" creationId="{4C417E30-AB99-ED47-1A88-CFC89B9925C5}"/>
          </ac:picMkLst>
        </pc:picChg>
        <pc:picChg chg="del mod">
          <ac:chgData name="Stephen Sumner" userId="505bccc2-75c7-4c07-8393-6c4b728fd93a" providerId="ADAL" clId="{C6149955-1C9E-4D8F-82BC-A05F0EAE790C}" dt="2026-09-04T14:23:32.232" v="38814" actId="478"/>
          <ac:picMkLst>
            <pc:docMk/>
            <pc:sldMk cId="1619291984" sldId="388"/>
            <ac:picMk id="629" creationId="{D114941A-A584-6509-0BA3-6F0D82EB3C2F}"/>
          </ac:picMkLst>
        </pc:picChg>
        <pc:picChg chg="mod">
          <ac:chgData name="Stephen Sumner" userId="505bccc2-75c7-4c07-8393-6c4b728fd93a" providerId="ADAL" clId="{C6149955-1C9E-4D8F-82BC-A05F0EAE790C}" dt="2026-09-04T14:27:43.848" v="39083" actId="1035"/>
          <ac:picMkLst>
            <pc:docMk/>
            <pc:sldMk cId="1619291984" sldId="388"/>
            <ac:picMk id="1010" creationId="{27F809E6-25B9-A74C-795A-AF3619C41130}"/>
          </ac:picMkLst>
        </pc:picChg>
        <pc:picChg chg="mod">
          <ac:chgData name="Stephen Sumner" userId="505bccc2-75c7-4c07-8393-6c4b728fd93a" providerId="ADAL" clId="{C6149955-1C9E-4D8F-82BC-A05F0EAE790C}" dt="2026-09-04T14:26:48.135" v="38981"/>
          <ac:picMkLst>
            <pc:docMk/>
            <pc:sldMk cId="1619291984" sldId="388"/>
            <ac:picMk id="1064" creationId="{27B7C3B5-DC9E-C8F2-F15D-A372E4A0762E}"/>
          </ac:picMkLst>
        </pc:picChg>
        <pc:picChg chg="mod">
          <ac:chgData name="Stephen Sumner" userId="505bccc2-75c7-4c07-8393-6c4b728fd93a" providerId="ADAL" clId="{C6149955-1C9E-4D8F-82BC-A05F0EAE790C}" dt="2026-09-04T14:28:13.627" v="39102"/>
          <ac:picMkLst>
            <pc:docMk/>
            <pc:sldMk cId="1619291984" sldId="388"/>
            <ac:picMk id="1084" creationId="{2BA22894-F446-8399-6ACC-EEAFA412151C}"/>
          </ac:picMkLst>
        </pc:picChg>
        <pc:picChg chg="mod">
          <ac:chgData name="Stephen Sumner" userId="505bccc2-75c7-4c07-8393-6c4b728fd93a" providerId="ADAL" clId="{C6149955-1C9E-4D8F-82BC-A05F0EAE790C}" dt="2026-09-04T14:42:17.495" v="40278" actId="1038"/>
          <ac:picMkLst>
            <pc:docMk/>
            <pc:sldMk cId="1619291984" sldId="388"/>
            <ac:picMk id="1125" creationId="{CD0FE7EA-2A2C-1F40-FCF8-90F030B82DFE}"/>
          </ac:picMkLst>
        </pc:picChg>
        <pc:picChg chg="mod">
          <ac:chgData name="Stephen Sumner" userId="505bccc2-75c7-4c07-8393-6c4b728fd93a" providerId="ADAL" clId="{C6149955-1C9E-4D8F-82BC-A05F0EAE790C}" dt="2026-09-04T14:42:17.495" v="40278" actId="1038"/>
          <ac:picMkLst>
            <pc:docMk/>
            <pc:sldMk cId="1619291984" sldId="388"/>
            <ac:picMk id="1126" creationId="{95E29D8C-FFA3-48D1-DF3C-A4158CAC46B8}"/>
          </ac:picMkLst>
        </pc:picChg>
        <pc:picChg chg="mod">
          <ac:chgData name="Stephen Sumner" userId="505bccc2-75c7-4c07-8393-6c4b728fd93a" providerId="ADAL" clId="{C6149955-1C9E-4D8F-82BC-A05F0EAE790C}" dt="2026-09-04T14:36:14.018" v="39727" actId="1037"/>
          <ac:picMkLst>
            <pc:docMk/>
            <pc:sldMk cId="1619291984" sldId="388"/>
            <ac:picMk id="1135" creationId="{E48B627E-ED43-9912-6BFF-FE716F8999B6}"/>
          </ac:picMkLst>
        </pc:picChg>
        <pc:picChg chg="mod">
          <ac:chgData name="Stephen Sumner" userId="505bccc2-75c7-4c07-8393-6c4b728fd93a" providerId="ADAL" clId="{C6149955-1C9E-4D8F-82BC-A05F0EAE790C}" dt="2026-09-04T14:36:17.784" v="39733" actId="1038"/>
          <ac:picMkLst>
            <pc:docMk/>
            <pc:sldMk cId="1619291984" sldId="388"/>
            <ac:picMk id="1164" creationId="{61944D48-3DFD-AC15-1680-AFCAB334FAB1}"/>
          </ac:picMkLst>
        </pc:picChg>
        <pc:cxnChg chg="mod">
          <ac:chgData name="Stephen Sumner" userId="505bccc2-75c7-4c07-8393-6c4b728fd93a" providerId="ADAL" clId="{C6149955-1C9E-4D8F-82BC-A05F0EAE790C}" dt="2026-09-04T14:13:31.420" v="37946" actId="14100"/>
          <ac:cxnSpMkLst>
            <pc:docMk/>
            <pc:sldMk cId="1619291984" sldId="388"/>
            <ac:cxnSpMk id="23" creationId="{E11732D5-C61C-B146-D59E-77C41F731F30}"/>
          </ac:cxnSpMkLst>
        </pc:cxnChg>
        <pc:cxnChg chg="mod">
          <ac:chgData name="Stephen Sumner" userId="505bccc2-75c7-4c07-8393-6c4b728fd93a" providerId="ADAL" clId="{C6149955-1C9E-4D8F-82BC-A05F0EAE790C}" dt="2026-09-04T14:14:26.667" v="38032" actId="1038"/>
          <ac:cxnSpMkLst>
            <pc:docMk/>
            <pc:sldMk cId="1619291984" sldId="388"/>
            <ac:cxnSpMk id="513" creationId="{08BC1F15-858E-459F-73E8-EAB8E15FBF46}"/>
          </ac:cxnSpMkLst>
        </pc:cxnChg>
        <pc:cxnChg chg="mod">
          <ac:chgData name="Stephen Sumner" userId="505bccc2-75c7-4c07-8393-6c4b728fd93a" providerId="ADAL" clId="{C6149955-1C9E-4D8F-82BC-A05F0EAE790C}" dt="2026-09-04T14:13:11.437" v="37878" actId="1038"/>
          <ac:cxnSpMkLst>
            <pc:docMk/>
            <pc:sldMk cId="1619291984" sldId="388"/>
            <ac:cxnSpMk id="533" creationId="{D89105AE-A1AF-8D47-41F5-05AB0A8C344D}"/>
          </ac:cxnSpMkLst>
        </pc:cxnChg>
        <pc:cxnChg chg="mod">
          <ac:chgData name="Stephen Sumner" userId="505bccc2-75c7-4c07-8393-6c4b728fd93a" providerId="ADAL" clId="{C6149955-1C9E-4D8F-82BC-A05F0EAE790C}" dt="2026-09-04T14:13:16.777" v="37913" actId="1038"/>
          <ac:cxnSpMkLst>
            <pc:docMk/>
            <pc:sldMk cId="1619291984" sldId="388"/>
            <ac:cxnSpMk id="541" creationId="{E094D9EF-A767-5CAA-C663-CA77274610FF}"/>
          </ac:cxnSpMkLst>
        </pc:cxnChg>
        <pc:cxnChg chg="mod">
          <ac:chgData name="Stephen Sumner" userId="505bccc2-75c7-4c07-8393-6c4b728fd93a" providerId="ADAL" clId="{C6149955-1C9E-4D8F-82BC-A05F0EAE790C}" dt="2026-09-04T14:14:20.787" v="37995" actId="1037"/>
          <ac:cxnSpMkLst>
            <pc:docMk/>
            <pc:sldMk cId="1619291984" sldId="388"/>
            <ac:cxnSpMk id="549" creationId="{04F639DC-B6F3-1931-8B9A-12AD8F59D868}"/>
          </ac:cxnSpMkLst>
        </pc:cxnChg>
        <pc:cxnChg chg="mod">
          <ac:chgData name="Stephen Sumner" userId="505bccc2-75c7-4c07-8393-6c4b728fd93a" providerId="ADAL" clId="{C6149955-1C9E-4D8F-82BC-A05F0EAE790C}" dt="2026-09-04T14:54:20.014" v="40715" actId="14100"/>
          <ac:cxnSpMkLst>
            <pc:docMk/>
            <pc:sldMk cId="1619291984" sldId="388"/>
            <ac:cxnSpMk id="560" creationId="{AA2C30B7-A803-4C44-E969-E0A094E5144D}"/>
          </ac:cxnSpMkLst>
        </pc:cxnChg>
        <pc:cxnChg chg="mod">
          <ac:chgData name="Stephen Sumner" userId="505bccc2-75c7-4c07-8393-6c4b728fd93a" providerId="ADAL" clId="{C6149955-1C9E-4D8F-82BC-A05F0EAE790C}" dt="2026-09-04T14:42:37.960" v="40281" actId="14100"/>
          <ac:cxnSpMkLst>
            <pc:docMk/>
            <pc:sldMk cId="1619291984" sldId="388"/>
            <ac:cxnSpMk id="579" creationId="{BD4EBA15-F6A6-8C1D-2D6D-7D76E593454C}"/>
          </ac:cxnSpMkLst>
        </pc:cxnChg>
        <pc:cxnChg chg="del">
          <ac:chgData name="Stephen Sumner" userId="505bccc2-75c7-4c07-8393-6c4b728fd93a" providerId="ADAL" clId="{C6149955-1C9E-4D8F-82BC-A05F0EAE790C}" dt="2026-09-04T14:51:06.197" v="40405" actId="478"/>
          <ac:cxnSpMkLst>
            <pc:docMk/>
            <pc:sldMk cId="1619291984" sldId="388"/>
            <ac:cxnSpMk id="590" creationId="{3232EC11-6D75-4B1F-931C-908381D55F5E}"/>
          </ac:cxnSpMkLst>
        </pc:cxnChg>
        <pc:cxnChg chg="del">
          <ac:chgData name="Stephen Sumner" userId="505bccc2-75c7-4c07-8393-6c4b728fd93a" providerId="ADAL" clId="{C6149955-1C9E-4D8F-82BC-A05F0EAE790C}" dt="2026-09-04T14:51:10.051" v="40416" actId="478"/>
          <ac:cxnSpMkLst>
            <pc:docMk/>
            <pc:sldMk cId="1619291984" sldId="388"/>
            <ac:cxnSpMk id="591" creationId="{B86C3471-A1FD-6EFA-95B9-0F49DB22AF52}"/>
          </ac:cxnSpMkLst>
        </pc:cxnChg>
        <pc:cxnChg chg="mod">
          <ac:chgData name="Stephen Sumner" userId="505bccc2-75c7-4c07-8393-6c4b728fd93a" providerId="ADAL" clId="{C6149955-1C9E-4D8F-82BC-A05F0EAE790C}" dt="2026-09-04T14:39:01.592" v="39904" actId="14100"/>
          <ac:cxnSpMkLst>
            <pc:docMk/>
            <pc:sldMk cId="1619291984" sldId="388"/>
            <ac:cxnSpMk id="795" creationId="{DB3E580E-438D-22D8-EE0F-00170F4959D5}"/>
          </ac:cxnSpMkLst>
        </pc:cxnChg>
        <pc:cxnChg chg="mod">
          <ac:chgData name="Stephen Sumner" userId="505bccc2-75c7-4c07-8393-6c4b728fd93a" providerId="ADAL" clId="{C6149955-1C9E-4D8F-82BC-A05F0EAE790C}" dt="2026-09-04T14:29:11.671" v="39248" actId="1038"/>
          <ac:cxnSpMkLst>
            <pc:docMk/>
            <pc:sldMk cId="1619291984" sldId="388"/>
            <ac:cxnSpMk id="804" creationId="{EB903742-1F8F-D224-03C8-945286E7E83E}"/>
          </ac:cxnSpMkLst>
        </pc:cxnChg>
        <pc:cxnChg chg="mod">
          <ac:chgData name="Stephen Sumner" userId="505bccc2-75c7-4c07-8393-6c4b728fd93a" providerId="ADAL" clId="{C6149955-1C9E-4D8F-82BC-A05F0EAE790C}" dt="2026-09-04T14:13:27.989" v="37945" actId="1038"/>
          <ac:cxnSpMkLst>
            <pc:docMk/>
            <pc:sldMk cId="1619291984" sldId="388"/>
            <ac:cxnSpMk id="896" creationId="{310B22CA-14A8-0B49-12EA-AE2337EE156D}"/>
          </ac:cxnSpMkLst>
        </pc:cxnChg>
        <pc:cxnChg chg="mod">
          <ac:chgData name="Stephen Sumner" userId="505bccc2-75c7-4c07-8393-6c4b728fd93a" providerId="ADAL" clId="{C6149955-1C9E-4D8F-82BC-A05F0EAE790C}" dt="2026-09-04T14:13:35.204" v="37947" actId="14100"/>
          <ac:cxnSpMkLst>
            <pc:docMk/>
            <pc:sldMk cId="1619291984" sldId="388"/>
            <ac:cxnSpMk id="901" creationId="{F4049A3C-1F85-5F9A-0A6E-13D88E15BBB9}"/>
          </ac:cxnSpMkLst>
        </pc:cxnChg>
        <pc:cxnChg chg="mod">
          <ac:chgData name="Stephen Sumner" userId="505bccc2-75c7-4c07-8393-6c4b728fd93a" providerId="ADAL" clId="{C6149955-1C9E-4D8F-82BC-A05F0EAE790C}" dt="2026-09-04T14:10:29.058" v="37472" actId="1037"/>
          <ac:cxnSpMkLst>
            <pc:docMk/>
            <pc:sldMk cId="1619291984" sldId="388"/>
            <ac:cxnSpMk id="938" creationId="{E9CAB382-55BD-4790-0AB1-74651D2C8C90}"/>
          </ac:cxnSpMkLst>
        </pc:cxnChg>
        <pc:cxnChg chg="mod">
          <ac:chgData name="Stephen Sumner" userId="505bccc2-75c7-4c07-8393-6c4b728fd93a" providerId="ADAL" clId="{C6149955-1C9E-4D8F-82BC-A05F0EAE790C}" dt="2026-09-04T14:10:40.060" v="37527" actId="1037"/>
          <ac:cxnSpMkLst>
            <pc:docMk/>
            <pc:sldMk cId="1619291984" sldId="388"/>
            <ac:cxnSpMk id="939" creationId="{A7D2CF19-F8A4-79B1-8F17-F5639D64BB92}"/>
          </ac:cxnSpMkLst>
        </pc:cxnChg>
        <pc:cxnChg chg="mod">
          <ac:chgData name="Stephen Sumner" userId="505bccc2-75c7-4c07-8393-6c4b728fd93a" providerId="ADAL" clId="{C6149955-1C9E-4D8F-82BC-A05F0EAE790C}" dt="2026-09-04T14:10:14.746" v="37400" actId="14100"/>
          <ac:cxnSpMkLst>
            <pc:docMk/>
            <pc:sldMk cId="1619291984" sldId="388"/>
            <ac:cxnSpMk id="941" creationId="{F194EDD8-2F73-6A9F-12D1-0E566C743DBE}"/>
          </ac:cxnSpMkLst>
        </pc:cxnChg>
        <pc:cxnChg chg="mod">
          <ac:chgData name="Stephen Sumner" userId="505bccc2-75c7-4c07-8393-6c4b728fd93a" providerId="ADAL" clId="{C6149955-1C9E-4D8F-82BC-A05F0EAE790C}" dt="2026-09-04T14:13:50.146" v="37950" actId="14100"/>
          <ac:cxnSpMkLst>
            <pc:docMk/>
            <pc:sldMk cId="1619291984" sldId="388"/>
            <ac:cxnSpMk id="942" creationId="{3046BDBE-4A91-8E8C-B831-834E7865BC3A}"/>
          </ac:cxnSpMkLst>
        </pc:cxnChg>
        <pc:cxnChg chg="mod">
          <ac:chgData name="Stephen Sumner" userId="505bccc2-75c7-4c07-8393-6c4b728fd93a" providerId="ADAL" clId="{C6149955-1C9E-4D8F-82BC-A05F0EAE790C}" dt="2026-09-04T14:10:00.675" v="37396" actId="14100"/>
          <ac:cxnSpMkLst>
            <pc:docMk/>
            <pc:sldMk cId="1619291984" sldId="388"/>
            <ac:cxnSpMk id="952" creationId="{51EE1AEC-494E-1B08-53CB-5C621AE6C3FF}"/>
          </ac:cxnSpMkLst>
        </pc:cxnChg>
        <pc:cxnChg chg="mod">
          <ac:chgData name="Stephen Sumner" userId="505bccc2-75c7-4c07-8393-6c4b728fd93a" providerId="ADAL" clId="{C6149955-1C9E-4D8F-82BC-A05F0EAE790C}" dt="2026-09-04T14:14:32.592" v="38072" actId="1038"/>
          <ac:cxnSpMkLst>
            <pc:docMk/>
            <pc:sldMk cId="1619291984" sldId="388"/>
            <ac:cxnSpMk id="953" creationId="{B9F7862B-4886-E2A1-D870-17AE42CC9E89}"/>
          </ac:cxnSpMkLst>
        </pc:cxnChg>
        <pc:cxnChg chg="mod">
          <ac:chgData name="Stephen Sumner" userId="505bccc2-75c7-4c07-8393-6c4b728fd93a" providerId="ADAL" clId="{C6149955-1C9E-4D8F-82BC-A05F0EAE790C}" dt="2026-09-04T14:14:43.854" v="38091" actId="1037"/>
          <ac:cxnSpMkLst>
            <pc:docMk/>
            <pc:sldMk cId="1619291984" sldId="388"/>
            <ac:cxnSpMk id="963" creationId="{ED88F521-B532-2840-2809-B2163A8EB916}"/>
          </ac:cxnSpMkLst>
        </pc:cxnChg>
        <pc:cxnChg chg="del mod">
          <ac:chgData name="Stephen Sumner" userId="505bccc2-75c7-4c07-8393-6c4b728fd93a" providerId="ADAL" clId="{C6149955-1C9E-4D8F-82BC-A05F0EAE790C}" dt="2026-09-04T14:13:40.123" v="37948" actId="478"/>
          <ac:cxnSpMkLst>
            <pc:docMk/>
            <pc:sldMk cId="1619291984" sldId="388"/>
            <ac:cxnSpMk id="990" creationId="{3C6FA671-7A67-8B8A-2EDE-08773A473471}"/>
          </ac:cxnSpMkLst>
        </pc:cxnChg>
        <pc:cxnChg chg="mod">
          <ac:chgData name="Stephen Sumner" userId="505bccc2-75c7-4c07-8393-6c4b728fd93a" providerId="ADAL" clId="{C6149955-1C9E-4D8F-82BC-A05F0EAE790C}" dt="2026-09-04T14:38:46.757" v="39901" actId="14100"/>
          <ac:cxnSpMkLst>
            <pc:docMk/>
            <pc:sldMk cId="1619291984" sldId="388"/>
            <ac:cxnSpMk id="1038" creationId="{C08A6A9E-D483-AA32-4E30-615ABC3BE259}"/>
          </ac:cxnSpMkLst>
        </pc:cxnChg>
        <pc:cxnChg chg="del mod">
          <ac:chgData name="Stephen Sumner" userId="505bccc2-75c7-4c07-8393-6c4b728fd93a" providerId="ADAL" clId="{C6149955-1C9E-4D8F-82BC-A05F0EAE790C}" dt="2026-09-04T14:51:42.746" v="40485" actId="478"/>
          <ac:cxnSpMkLst>
            <pc:docMk/>
            <pc:sldMk cId="1619291984" sldId="388"/>
            <ac:cxnSpMk id="1042" creationId="{46C02B89-96E3-6126-72AB-A6B8E89648CF}"/>
          </ac:cxnSpMkLst>
        </pc:cxnChg>
        <pc:cxnChg chg="mod">
          <ac:chgData name="Stephen Sumner" userId="505bccc2-75c7-4c07-8393-6c4b728fd93a" providerId="ADAL" clId="{C6149955-1C9E-4D8F-82BC-A05F0EAE790C}" dt="2026-09-04T14:39:07.548" v="39905" actId="14100"/>
          <ac:cxnSpMkLst>
            <pc:docMk/>
            <pc:sldMk cId="1619291984" sldId="388"/>
            <ac:cxnSpMk id="1045" creationId="{F28097AF-EC1C-63DD-C063-15ECC3A6477A}"/>
          </ac:cxnSpMkLst>
        </pc:cxnChg>
        <pc:cxnChg chg="mod">
          <ac:chgData name="Stephen Sumner" userId="505bccc2-75c7-4c07-8393-6c4b728fd93a" providerId="ADAL" clId="{C6149955-1C9E-4D8F-82BC-A05F0EAE790C}" dt="2026-09-04T14:14:08.492" v="37964" actId="1037"/>
          <ac:cxnSpMkLst>
            <pc:docMk/>
            <pc:sldMk cId="1619291984" sldId="388"/>
            <ac:cxnSpMk id="1051" creationId="{0F3C4357-6B05-8311-480B-B8BCFEFF10AD}"/>
          </ac:cxnSpMkLst>
        </pc:cxnChg>
        <pc:cxnChg chg="mod">
          <ac:chgData name="Stephen Sumner" userId="505bccc2-75c7-4c07-8393-6c4b728fd93a" providerId="ADAL" clId="{C6149955-1C9E-4D8F-82BC-A05F0EAE790C}" dt="2026-09-04T14:42:21.924" v="40279" actId="14100"/>
          <ac:cxnSpMkLst>
            <pc:docMk/>
            <pc:sldMk cId="1619291984" sldId="388"/>
            <ac:cxnSpMk id="1086" creationId="{F84D8467-B3D0-029F-C3BA-8898D30606DC}"/>
          </ac:cxnSpMkLst>
        </pc:cxnChg>
        <pc:cxnChg chg="add mod">
          <ac:chgData name="Stephen Sumner" userId="505bccc2-75c7-4c07-8393-6c4b728fd93a" providerId="ADAL" clId="{C6149955-1C9E-4D8F-82BC-A05F0EAE790C}" dt="2026-09-04T14:51:25.709" v="40478" actId="1037"/>
          <ac:cxnSpMkLst>
            <pc:docMk/>
            <pc:sldMk cId="1619291984" sldId="388"/>
            <ac:cxnSpMk id="1185" creationId="{D19014C9-024E-F834-24D7-22C70E6144F5}"/>
          </ac:cxnSpMkLst>
        </pc:cxnChg>
        <pc:cxnChg chg="add mod">
          <ac:chgData name="Stephen Sumner" userId="505bccc2-75c7-4c07-8393-6c4b728fd93a" providerId="ADAL" clId="{C6149955-1C9E-4D8F-82BC-A05F0EAE790C}" dt="2026-09-04T14:53:08.919" v="40635" actId="14100"/>
          <ac:cxnSpMkLst>
            <pc:docMk/>
            <pc:sldMk cId="1619291984" sldId="388"/>
            <ac:cxnSpMk id="1186" creationId="{7790AC2E-98A2-1AAB-2342-6B8EF970DE0C}"/>
          </ac:cxnSpMkLst>
        </pc:cxnChg>
        <pc:cxnChg chg="add mod">
          <ac:chgData name="Stephen Sumner" userId="505bccc2-75c7-4c07-8393-6c4b728fd93a" providerId="ADAL" clId="{C6149955-1C9E-4D8F-82BC-A05F0EAE790C}" dt="2026-09-04T14:50:16.237" v="40391" actId="14100"/>
          <ac:cxnSpMkLst>
            <pc:docMk/>
            <pc:sldMk cId="1619291984" sldId="388"/>
            <ac:cxnSpMk id="1187" creationId="{118AC6DB-55B9-D6A2-A20E-B1F66FDFF03A}"/>
          </ac:cxnSpMkLst>
        </pc:cxnChg>
      </pc:sldChg>
      <pc:sldChg chg="add del ord">
        <pc:chgData name="Stephen Sumner" userId="505bccc2-75c7-4c07-8393-6c4b728fd93a" providerId="ADAL" clId="{C6149955-1C9E-4D8F-82BC-A05F0EAE790C}" dt="2026-09-04T14:08:20.070" v="37365" actId="2696"/>
        <pc:sldMkLst>
          <pc:docMk/>
          <pc:sldMk cId="3160476818" sldId="388"/>
        </pc:sldMkLst>
      </pc:sldChg>
      <pc:sldChg chg="addSp modSp add del mod">
        <pc:chgData name="Stephen Sumner" userId="505bccc2-75c7-4c07-8393-6c4b728fd93a" providerId="ADAL" clId="{C6149955-1C9E-4D8F-82BC-A05F0EAE790C}" dt="2026-09-04T15:00:53.683" v="41103" actId="2696"/>
        <pc:sldMkLst>
          <pc:docMk/>
          <pc:sldMk cId="3174280549" sldId="389"/>
        </pc:sldMkLst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60" creationId="{E5581A62-83CF-3921-3A48-89881C683552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512" creationId="{5FD31E64-1036-7364-B678-CBEEA5B10633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518" creationId="{C179A8AA-9D46-FF8E-0681-5C6987354FBD}"/>
          </ac:spMkLst>
        </pc:spChg>
        <pc:spChg chg="add mod">
          <ac:chgData name="Stephen Sumner" userId="505bccc2-75c7-4c07-8393-6c4b728fd93a" providerId="ADAL" clId="{C6149955-1C9E-4D8F-82BC-A05F0EAE790C}" dt="2026-09-04T14:59:05.049" v="40999" actId="1035"/>
          <ac:spMkLst>
            <pc:docMk/>
            <pc:sldMk cId="3174280549" sldId="389"/>
            <ac:spMk id="522" creationId="{B377605E-5AF1-F9F5-BCF3-DABBA9F9F5D3}"/>
          </ac:spMkLst>
        </pc:spChg>
        <pc:spChg chg="mod">
          <ac:chgData name="Stephen Sumner" userId="505bccc2-75c7-4c07-8393-6c4b728fd93a" providerId="ADAL" clId="{C6149955-1C9E-4D8F-82BC-A05F0EAE790C}" dt="2026-09-04T14:59:05.049" v="40999" actId="1035"/>
          <ac:spMkLst>
            <pc:docMk/>
            <pc:sldMk cId="3174280549" sldId="389"/>
            <ac:spMk id="528" creationId="{9184E8CB-D906-0D8C-778F-4CEC2D926321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545" creationId="{82268FF1-A8AE-001C-9D13-9936BCD47A73}"/>
          </ac:spMkLst>
        </pc:spChg>
        <pc:spChg chg="add mod">
          <ac:chgData name="Stephen Sumner" userId="505bccc2-75c7-4c07-8393-6c4b728fd93a" providerId="ADAL" clId="{C6149955-1C9E-4D8F-82BC-A05F0EAE790C}" dt="2026-09-04T14:59:05.049" v="40999" actId="1035"/>
          <ac:spMkLst>
            <pc:docMk/>
            <pc:sldMk cId="3174280549" sldId="389"/>
            <ac:spMk id="557" creationId="{3842441F-8AD9-ABAF-8FE1-58D78A2D2078}"/>
          </ac:spMkLst>
        </pc:spChg>
        <pc:spChg chg="mod">
          <ac:chgData name="Stephen Sumner" userId="505bccc2-75c7-4c07-8393-6c4b728fd93a" providerId="ADAL" clId="{C6149955-1C9E-4D8F-82BC-A05F0EAE790C}" dt="2026-09-04T14:59:14.583" v="41001" actId="14100"/>
          <ac:spMkLst>
            <pc:docMk/>
            <pc:sldMk cId="3174280549" sldId="389"/>
            <ac:spMk id="565" creationId="{8A2F8E04-25E8-8094-F06A-0619EAD0B82E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909" creationId="{B56D1DD2-D378-9690-B5B3-060EDD791F19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911" creationId="{03707007-C784-EC26-6CDB-52497735F2D0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921" creationId="{FE46B155-1DCB-2831-5DAE-5B0E7897011A}"/>
          </ac:spMkLst>
        </pc:spChg>
        <pc:spChg chg="mod">
          <ac:chgData name="Stephen Sumner" userId="505bccc2-75c7-4c07-8393-6c4b728fd93a" providerId="ADAL" clId="{C6149955-1C9E-4D8F-82BC-A05F0EAE790C}" dt="2026-09-04T14:59:05.049" v="40999" actId="1035"/>
          <ac:spMkLst>
            <pc:docMk/>
            <pc:sldMk cId="3174280549" sldId="389"/>
            <ac:spMk id="927" creationId="{4A2E5985-F817-57B4-0E48-442C3F6E7756}"/>
          </ac:spMkLst>
        </pc:spChg>
        <pc:spChg chg="mod">
          <ac:chgData name="Stephen Sumner" userId="505bccc2-75c7-4c07-8393-6c4b728fd93a" providerId="ADAL" clId="{C6149955-1C9E-4D8F-82BC-A05F0EAE790C}" dt="2026-09-04T14:58:54.262" v="40933"/>
          <ac:spMkLst>
            <pc:docMk/>
            <pc:sldMk cId="3174280549" sldId="389"/>
            <ac:spMk id="936" creationId="{71A1AB69-3600-F561-B3B2-28DD53EE7FCB}"/>
          </ac:spMkLst>
        </pc:spChg>
        <pc:spChg chg="mod">
          <ac:chgData name="Stephen Sumner" userId="505bccc2-75c7-4c07-8393-6c4b728fd93a" providerId="ADAL" clId="{C6149955-1C9E-4D8F-82BC-A05F0EAE790C}" dt="2026-09-04T14:59:22.012" v="41050" actId="1037"/>
          <ac:spMkLst>
            <pc:docMk/>
            <pc:sldMk cId="3174280549" sldId="389"/>
            <ac:spMk id="1247" creationId="{787FA3CB-23D8-9B71-545F-E54766CDE08C}"/>
          </ac:spMkLst>
        </pc:spChg>
        <pc:grpChg chg="mod">
          <ac:chgData name="Stephen Sumner" userId="505bccc2-75c7-4c07-8393-6c4b728fd93a" providerId="ADAL" clId="{C6149955-1C9E-4D8F-82BC-A05F0EAE790C}" dt="2026-09-04T14:59:05.049" v="40999" actId="1035"/>
          <ac:grpSpMkLst>
            <pc:docMk/>
            <pc:sldMk cId="3174280549" sldId="389"/>
            <ac:grpSpMk id="46" creationId="{C5D2D2B6-731F-B372-E401-2B90D321B2E6}"/>
          </ac:grpSpMkLst>
        </pc:grpChg>
        <pc:grpChg chg="mod">
          <ac:chgData name="Stephen Sumner" userId="505bccc2-75c7-4c07-8393-6c4b728fd93a" providerId="ADAL" clId="{C6149955-1C9E-4D8F-82BC-A05F0EAE790C}" dt="2026-09-04T14:59:05.049" v="40999" actId="1035"/>
          <ac:grpSpMkLst>
            <pc:docMk/>
            <pc:sldMk cId="3174280549" sldId="389"/>
            <ac:grpSpMk id="530" creationId="{400EA490-1B36-35F9-5981-F380D15116B8}"/>
          </ac:grpSpMkLst>
        </pc:grpChg>
        <pc:grpChg chg="mod">
          <ac:chgData name="Stephen Sumner" userId="505bccc2-75c7-4c07-8393-6c4b728fd93a" providerId="ADAL" clId="{C6149955-1C9E-4D8F-82BC-A05F0EAE790C}" dt="2026-09-04T14:59:11.463" v="41000" actId="14100"/>
          <ac:grpSpMkLst>
            <pc:docMk/>
            <pc:sldMk cId="3174280549" sldId="389"/>
            <ac:grpSpMk id="813" creationId="{F6E34E17-F0A3-B872-2ECA-D6B8DC41FA07}"/>
          </ac:grpSpMkLst>
        </pc:grpChg>
        <pc:grpChg chg="mod">
          <ac:chgData name="Stephen Sumner" userId="505bccc2-75c7-4c07-8393-6c4b728fd93a" providerId="ADAL" clId="{C6149955-1C9E-4D8F-82BC-A05F0EAE790C}" dt="2026-09-04T14:59:05.049" v="40999" actId="1035"/>
          <ac:grpSpMkLst>
            <pc:docMk/>
            <pc:sldMk cId="3174280549" sldId="389"/>
            <ac:grpSpMk id="929" creationId="{F37B9166-F2A3-9852-D714-057334B842C0}"/>
          </ac:grpSpMkLst>
        </pc:grpChg>
        <pc:grpChg chg="mod">
          <ac:chgData name="Stephen Sumner" userId="505bccc2-75c7-4c07-8393-6c4b728fd93a" providerId="ADAL" clId="{C6149955-1C9E-4D8F-82BC-A05F0EAE790C}" dt="2026-09-04T14:59:05.049" v="40999" actId="1035"/>
          <ac:grpSpMkLst>
            <pc:docMk/>
            <pc:sldMk cId="3174280549" sldId="389"/>
            <ac:grpSpMk id="943" creationId="{152A2AF1-990E-3640-E896-80F00C86E965}"/>
          </ac:grpSpMkLst>
        </pc:grpChg>
        <pc:picChg chg="mod">
          <ac:chgData name="Stephen Sumner" userId="505bccc2-75c7-4c07-8393-6c4b728fd93a" providerId="ADAL" clId="{C6149955-1C9E-4D8F-82BC-A05F0EAE790C}" dt="2026-09-04T14:59:22.012" v="41050" actId="1037"/>
          <ac:picMkLst>
            <pc:docMk/>
            <pc:sldMk cId="3174280549" sldId="389"/>
            <ac:picMk id="558" creationId="{99D95053-3A29-68B5-0996-0254DFCE3479}"/>
          </ac:picMkLst>
        </pc:picChg>
        <pc:cxnChg chg="mod">
          <ac:chgData name="Stephen Sumner" userId="505bccc2-75c7-4c07-8393-6c4b728fd93a" providerId="ADAL" clId="{C6149955-1C9E-4D8F-82BC-A05F0EAE790C}" dt="2026-09-04T14:59:05.049" v="40999" actId="1035"/>
          <ac:cxnSpMkLst>
            <pc:docMk/>
            <pc:sldMk cId="3174280549" sldId="389"/>
            <ac:cxnSpMk id="524" creationId="{82405FAF-11BC-6EA4-FFC1-28F4134781C6}"/>
          </ac:cxnSpMkLst>
        </pc:cxnChg>
        <pc:cxnChg chg="add mod">
          <ac:chgData name="Stephen Sumner" userId="505bccc2-75c7-4c07-8393-6c4b728fd93a" providerId="ADAL" clId="{C6149955-1C9E-4D8F-82BC-A05F0EAE790C}" dt="2026-09-04T14:59:41.967" v="41054" actId="14100"/>
          <ac:cxnSpMkLst>
            <pc:docMk/>
            <pc:sldMk cId="3174280549" sldId="389"/>
            <ac:cxnSpMk id="559" creationId="{9AEB779A-5DA6-FAF5-CBEA-4F53C0875DC3}"/>
          </ac:cxnSpMkLst>
        </pc:cxnChg>
      </pc:sldChg>
      <pc:sldChg chg="addSp delSp modSp add mod">
        <pc:chgData name="Stephen Sumner" userId="505bccc2-75c7-4c07-8393-6c4b728fd93a" providerId="ADAL" clId="{C6149955-1C9E-4D8F-82BC-A05F0EAE790C}" dt="2026-09-04T15:03:09.630" v="41246" actId="22"/>
        <pc:sldMkLst>
          <pc:docMk/>
          <pc:sldMk cId="957508561" sldId="390"/>
        </pc:sldMkLst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47" creationId="{65E4A21A-3C7A-AD5F-175D-C0E749918BE6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58" creationId="{37438D99-3E9B-678D-033B-00605D7A6EB4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60" creationId="{CFDC4379-97F6-8F21-8DC2-5CB98B55EE3C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518" creationId="{1050EE8F-0B11-2134-84DF-4FA1CAE28AE8}"/>
          </ac:spMkLst>
        </pc:spChg>
        <pc:spChg chg="add 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522" creationId="{F60034A4-0A77-C655-12B5-B0AF0318E892}"/>
          </ac:spMkLst>
        </pc:spChg>
        <pc:spChg chg="add 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528" creationId="{7BD81956-5A09-5D7F-81E2-C54C913ECDE4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534" creationId="{E7FF6FE4-5701-389D-54FF-5B38B46BDB9B}"/>
          </ac:spMkLst>
        </pc:spChg>
        <pc:spChg chg="add">
          <ac:chgData name="Stephen Sumner" userId="505bccc2-75c7-4c07-8393-6c4b728fd93a" providerId="ADAL" clId="{C6149955-1C9E-4D8F-82BC-A05F0EAE790C}" dt="2026-09-04T15:03:09.630" v="41246" actId="22"/>
          <ac:spMkLst>
            <pc:docMk/>
            <pc:sldMk cId="957508561" sldId="390"/>
            <ac:spMk id="563" creationId="{D8D66A01-911E-3824-828C-ABBC1894D50A}"/>
          </ac:spMkLst>
        </pc:spChg>
        <pc:spChg chg="mod">
          <ac:chgData name="Stephen Sumner" userId="505bccc2-75c7-4c07-8393-6c4b728fd93a" providerId="ADAL" clId="{C6149955-1C9E-4D8F-82BC-A05F0EAE790C}" dt="2026-09-04T15:00:40.492" v="41059" actId="14100"/>
          <ac:spMkLst>
            <pc:docMk/>
            <pc:sldMk cId="957508561" sldId="390"/>
            <ac:spMk id="565" creationId="{C277E722-4282-5E5D-757F-B5D64FF849C6}"/>
          </ac:spMkLst>
        </pc:spChg>
        <pc:spChg chg="add">
          <ac:chgData name="Stephen Sumner" userId="505bccc2-75c7-4c07-8393-6c4b728fd93a" providerId="ADAL" clId="{C6149955-1C9E-4D8F-82BC-A05F0EAE790C}" dt="2026-09-04T15:03:09.630" v="41246" actId="22"/>
          <ac:spMkLst>
            <pc:docMk/>
            <pc:sldMk cId="957508561" sldId="390"/>
            <ac:spMk id="567" creationId="{2E4351C2-ACB5-45A9-108E-0998C0FE944E}"/>
          </ac:spMkLst>
        </pc:spChg>
        <pc:spChg chg="add">
          <ac:chgData name="Stephen Sumner" userId="505bccc2-75c7-4c07-8393-6c4b728fd93a" providerId="ADAL" clId="{C6149955-1C9E-4D8F-82BC-A05F0EAE790C}" dt="2026-09-04T15:03:09.630" v="41246" actId="22"/>
          <ac:spMkLst>
            <pc:docMk/>
            <pc:sldMk cId="957508561" sldId="390"/>
            <ac:spMk id="569" creationId="{43E289FB-B54A-FFA3-02BC-E221C912EB95}"/>
          </ac:spMkLst>
        </pc:spChg>
        <pc:spChg chg="del">
          <ac:chgData name="Stephen Sumner" userId="505bccc2-75c7-4c07-8393-6c4b728fd93a" providerId="ADAL" clId="{C6149955-1C9E-4D8F-82BC-A05F0EAE790C}" dt="2026-09-04T15:03:06.693" v="41244" actId="478"/>
          <ac:spMkLst>
            <pc:docMk/>
            <pc:sldMk cId="957508561" sldId="390"/>
            <ac:spMk id="614" creationId="{290A4DA4-6BEC-7965-4ED9-74EBB04BD1BF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935" creationId="{E5CB03E7-000C-3777-EBB1-3B16DB2425DB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936" creationId="{DF389F92-53A8-6A92-802C-E8AF61EFD958}"/>
          </ac:spMkLst>
        </pc:spChg>
        <pc:spChg chg="mod">
          <ac:chgData name="Stephen Sumner" userId="505bccc2-75c7-4c07-8393-6c4b728fd93a" providerId="ADAL" clId="{C6149955-1C9E-4D8F-82BC-A05F0EAE790C}" dt="2026-09-04T15:00:24.557" v="41056"/>
          <ac:spMkLst>
            <pc:docMk/>
            <pc:sldMk cId="957508561" sldId="390"/>
            <ac:spMk id="944" creationId="{96ABDADF-E4A8-BBEA-0CC1-B5B3646E218D}"/>
          </ac:spMkLst>
        </pc:spChg>
        <pc:spChg chg="del">
          <ac:chgData name="Stephen Sumner" userId="505bccc2-75c7-4c07-8393-6c4b728fd93a" providerId="ADAL" clId="{C6149955-1C9E-4D8F-82BC-A05F0EAE790C}" dt="2026-09-04T15:03:04.844" v="41243" actId="478"/>
          <ac:spMkLst>
            <pc:docMk/>
            <pc:sldMk cId="957508561" sldId="390"/>
            <ac:spMk id="976" creationId="{8E1FB911-E12E-1A97-C452-954BE6459506}"/>
          </ac:spMkLst>
        </pc:spChg>
        <pc:spChg chg="del">
          <ac:chgData name="Stephen Sumner" userId="505bccc2-75c7-4c07-8393-6c4b728fd93a" providerId="ADAL" clId="{C6149955-1C9E-4D8F-82BC-A05F0EAE790C}" dt="2026-09-04T15:03:08.640" v="41245" actId="478"/>
          <ac:spMkLst>
            <pc:docMk/>
            <pc:sldMk cId="957508561" sldId="390"/>
            <ac:spMk id="1035" creationId="{C6CEE347-67D7-4F94-5525-1777DB7F6C72}"/>
          </ac:spMkLst>
        </pc:spChg>
        <pc:spChg chg="mod">
          <ac:chgData name="Stephen Sumner" userId="505bccc2-75c7-4c07-8393-6c4b728fd93a" providerId="ADAL" clId="{C6149955-1C9E-4D8F-82BC-A05F0EAE790C}" dt="2026-09-04T15:00:47.293" v="41102" actId="1037"/>
          <ac:spMkLst>
            <pc:docMk/>
            <pc:sldMk cId="957508561" sldId="390"/>
            <ac:spMk id="1247" creationId="{536A08C8-007E-F342-01A8-C112F6247CDF}"/>
          </ac:spMkLst>
        </pc:spChg>
        <pc:spChg chg="mod">
          <ac:chgData name="Stephen Sumner" userId="505bccc2-75c7-4c07-8393-6c4b728fd93a" providerId="ADAL" clId="{C6149955-1C9E-4D8F-82BC-A05F0EAE790C}" dt="2026-09-04T15:00:30.559" v="41057" actId="14100"/>
          <ac:spMkLst>
            <pc:docMk/>
            <pc:sldMk cId="957508561" sldId="390"/>
            <ac:spMk id="1287" creationId="{6ECF5FBC-6FF7-BFAF-0848-039689FA860D}"/>
          </ac:spMkLst>
        </pc:spChg>
        <pc:picChg chg="mod">
          <ac:chgData name="Stephen Sumner" userId="505bccc2-75c7-4c07-8393-6c4b728fd93a" providerId="ADAL" clId="{C6149955-1C9E-4D8F-82BC-A05F0EAE790C}" dt="2026-09-04T15:00:47.293" v="41102" actId="1037"/>
          <ac:picMkLst>
            <pc:docMk/>
            <pc:sldMk cId="957508561" sldId="390"/>
            <ac:picMk id="558" creationId="{0DBA66F9-5F7F-AC83-8106-1F384EEC40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E346-BFAC-48CC-9282-6AC4F4DB41C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6E451-08FE-4EF4-9228-80E195BD0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8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30918-68FF-9B2D-AAB4-95F42E8A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F401E-9854-F834-242E-09AADFACB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D312C-6B5A-4B6E-04BB-F78F7A0F6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C179C-6E6F-F8B0-A8F7-C916B4773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6E451-08FE-4EF4-9228-80E195BD0A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EBAA3-BE84-28DC-8A8B-0B9087D9F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C33E44-F334-27F5-6C87-59C6B770B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8B849C-5708-C600-257A-CD0F42477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81A12-DAB2-4D0D-A01D-0F7C25313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167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50F9-1AFE-8029-27F0-28226223F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8C479-49D6-264A-6469-B8C35F8C2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84685A-1D7C-6D74-2E07-21D2F595C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FF9F3-BE7E-55FC-9D6E-2D2F1E2F3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72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72CA6-B920-F87D-2BF0-83AB459C8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6C1CC-48D1-BD99-EE00-EEAA36861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425ED-FC72-9654-C3D1-5A02BAB6F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F3EFC-0C3D-502C-B76B-18EC0CFD7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016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C387-8928-F2BC-173C-517286A68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36376D-126E-2DD0-B150-B5B4CF06D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3CE1E7-1BAD-DB9E-AE41-1DB32C1BB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64978-FDA9-F029-E0ED-D3A6A662F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641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672A9-4D24-817D-EBB9-88F3A2808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E3B91-A40B-926F-4E1F-5E5EE25D8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D6F1CA-0F5B-7E52-13CB-FA3D85F0A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38CB4-FEEE-D76A-0A4D-DA42309F5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42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F0ED5-74EA-6B56-15D7-F2A82E5FE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02D76-256B-04A9-F73E-35EB5211C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0B765-2A00-D0AB-8D01-C2880063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C2F18-500F-B1B1-9A54-F9C39583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4BB89-8E66-634B-2A68-1436AA65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5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B3B9-29CA-2B5E-E842-2F374370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88437-EBEF-5E45-F777-C34ED5BD3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06509-0063-1193-55D8-A9FD812D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7B2FE-BCCB-BA77-EF03-546BA746C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A2037-08C2-EA09-3C73-22BD9C02B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5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FC4C80-1E7C-C7A6-6B1F-1C0140C55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9D724-45C8-3B23-570B-98F89AB61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8F7BC-99A3-D7F1-E5BE-2B5DF4291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19EA-D9B1-6B22-857E-2341538B7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BD211-F636-0405-45CF-20F189E5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73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71898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40286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 logo v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38464ED7-D998-876F-2CFA-FD4A41E906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280BB0-C48E-7618-0949-3C2F9ECA7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10" name="Picture 9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548051C-FD01-9288-F5FC-F065C438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E4AD9E-9E94-5DD0-50E0-1C617389A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2470AE0-29FA-C6A2-18C0-2E13B2A2B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9A2EED-767C-24A3-A5DD-C784F6963F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7DF5D7-B3AC-D508-5EFF-94F6B9A8E9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04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logo v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A817E2C5-B327-1FBC-AC3D-459F4D07B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F6ACE919-349F-E9BD-5D0A-E535E2800A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4A84A4-CF32-8663-D646-0B42F59C980D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D56BEF2-8767-2BE9-E4F4-D5E07C55988C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BB95DA7-3A8A-C2CE-EC50-C8A04B19E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pic>
        <p:nvPicPr>
          <p:cNvPr id="13" name="Picture 12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88E9A8D-1500-60E2-FBA7-91B24A3196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908C5D7F-0231-00C2-76F5-E337F58B50EB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7288AC-73B2-0DE2-6A96-C0035C27D1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82668C0-DB0E-D5A1-2984-1E096F94D9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567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1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9CFFB900-8FDF-FD63-9246-8B42EEBA5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0501" y="0"/>
            <a:ext cx="81914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EF0059-80A3-8C4A-608D-8AEABA37EC28}"/>
              </a:ext>
            </a:extLst>
          </p:cNvPr>
          <p:cNvSpPr/>
          <p:nvPr userDrawn="1"/>
        </p:nvSpPr>
        <p:spPr bwMode="auto">
          <a:xfrm>
            <a:off x="5137312" y="0"/>
            <a:ext cx="7054688" cy="6858000"/>
          </a:xfrm>
          <a:prstGeom prst="rect">
            <a:avLst/>
          </a:prstGeom>
          <a:solidFill>
            <a:srgbClr val="F2F2F2">
              <a:alpha val="2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91" y="2942977"/>
            <a:ext cx="4167887" cy="1938992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6000" b="0" i="0" kern="1200" cap="none" spc="-50" baseline="0" dirty="0">
                <a:ln w="3175">
                  <a:noFill/>
                </a:ln>
                <a:solidFill>
                  <a:schemeClr val="accent3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C521B2-9C6D-BA85-A932-76DF4D2B0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1358" t="240" r="16087" b="592"/>
          <a:stretch/>
        </p:blipFill>
        <p:spPr>
          <a:xfrm>
            <a:off x="5311549" y="591130"/>
            <a:ext cx="6277674" cy="572192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F82C55D-1EB3-D35A-26A9-6B6316BE85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28" y="4918222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03D2F05-94F3-2670-11FB-75F2C496E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0"/>
            <a:ext cx="6865937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8EAE98-4CF4-9D3C-C8EF-BA1F91A39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742" y="2189132"/>
            <a:ext cx="4167887" cy="2123658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C56B283-4B6F-453C-155D-E58539CC6D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742" y="4696548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22436EC-B877-7FE0-3320-8F4897F51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1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1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object with a half of a half circle&#10;&#10;Description automatically generated with medium confidence">
            <a:extLst>
              <a:ext uri="{FF2B5EF4-FFF2-40B4-BE49-F238E27FC236}">
                <a16:creationId xmlns:a16="http://schemas.microsoft.com/office/drawing/2014/main" id="{CD1AF4A4-385F-FB69-7D75-DFBCB2F61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BCA0CC-E9ED-11FE-A891-26C596BDAD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4590" y="2589149"/>
            <a:ext cx="4357810" cy="1446550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083FE30-552E-B4FE-8108-5332511EF2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20527" y="4419457"/>
            <a:ext cx="4357810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D3BF00A-3D00-BA04-0D36-7F22ADA882E4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B3AFA91-7620-31F6-40D4-F32084167216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AFAB7-D538-93FE-DCDF-E49667C8A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94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colorful objects&#10;&#10;Description automatically generated with medium confidence">
            <a:extLst>
              <a:ext uri="{FF2B5EF4-FFF2-40B4-BE49-F238E27FC236}">
                <a16:creationId xmlns:a16="http://schemas.microsoft.com/office/drawing/2014/main" id="{2832B7B5-6C73-D765-B05E-3768BA5BE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99BAC5-322B-F634-A286-9E84A049E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76991" y="3332646"/>
            <a:ext cx="4205405" cy="1354217"/>
          </a:xfrm>
        </p:spPr>
        <p:txBody>
          <a:bodyPr wrap="square" lIns="0" tIns="0" rIns="0" bIns="0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738C850-C527-4C78-8D95-980AC70AC8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72928" y="5070621"/>
            <a:ext cx="4205405" cy="8177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1FE5E8-D0F4-EBED-E22B-64F3821CD269}"/>
              </a:ext>
            </a:extLst>
          </p:cNvPr>
          <p:cNvCxnSpPr/>
          <p:nvPr userDrawn="1"/>
        </p:nvCxnSpPr>
        <p:spPr>
          <a:xfrm>
            <a:off x="9993571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75F9CF8-3DA7-63B0-DB10-4CB47BC7F2B2}"/>
              </a:ext>
            </a:extLst>
          </p:cNvPr>
          <p:cNvSpPr txBox="1"/>
          <p:nvPr userDrawn="1"/>
        </p:nvSpPr>
        <p:spPr>
          <a:xfrm>
            <a:off x="10139483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645BB9-3C92-C83A-D89B-FC51146B0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8233662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13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BFBA7-02BA-ACCF-94A0-6222AFA0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3F89F-3FD1-FA6B-748C-C8A8E4B8B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6224D7-D6F8-C465-942D-9B00A49E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A4E29-E1E6-BD26-464A-6C99B194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BFFBA-6EE9-189F-2C4E-A33E0D25B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11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E3E107AA-78FC-65E0-CC15-6AD93D975F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2533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469B92E2-CE76-01D6-4FFB-4AFBCCAF48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79714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09EB693E-AFD2-DA4D-65E7-DAC4C311D88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73980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B3E2FF9C-1D98-949B-6775-F9F676B038F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3980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102">
            <a:extLst>
              <a:ext uri="{FF2B5EF4-FFF2-40B4-BE49-F238E27FC236}">
                <a16:creationId xmlns:a16="http://schemas.microsoft.com/office/drawing/2014/main" id="{C6139151-4CF0-BC78-4163-EB56DB9E5CF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73980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102">
            <a:extLst>
              <a:ext uri="{FF2B5EF4-FFF2-40B4-BE49-F238E27FC236}">
                <a16:creationId xmlns:a16="http://schemas.microsoft.com/office/drawing/2014/main" id="{5C673D86-C7D7-73B4-CA39-343FCE11128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73980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8" name="Text Placeholder 102">
            <a:extLst>
              <a:ext uri="{FF2B5EF4-FFF2-40B4-BE49-F238E27FC236}">
                <a16:creationId xmlns:a16="http://schemas.microsoft.com/office/drawing/2014/main" id="{1BA8EB36-4CB0-2176-1043-3CF64CB151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76895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9" name="Vertical Text Placeholder 3">
            <a:extLst>
              <a:ext uri="{FF2B5EF4-FFF2-40B4-BE49-F238E27FC236}">
                <a16:creationId xmlns:a16="http://schemas.microsoft.com/office/drawing/2014/main" id="{7DB5842A-6769-6042-73E5-E96E58986DC7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0800000">
            <a:off x="3957949" y="2133600"/>
            <a:ext cx="1015663" cy="4017346"/>
          </a:xfrm>
          <a:prstGeom prst="rect">
            <a:avLst/>
          </a:prstGeom>
        </p:spPr>
        <p:txBody>
          <a:bodyPr vert="eaVert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4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+mj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3" name="Text Placeholder 102">
            <a:extLst>
              <a:ext uri="{FF2B5EF4-FFF2-40B4-BE49-F238E27FC236}">
                <a16:creationId xmlns:a16="http://schemas.microsoft.com/office/drawing/2014/main" id="{BDDDB236-C91E-787B-E5D7-62DE55BBD10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76895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0981612-B8FF-053B-8A01-891114FE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0827" y="387417"/>
            <a:ext cx="2897431" cy="6083165"/>
          </a:xfrm>
          <a:prstGeom prst="rect">
            <a:avLst/>
          </a:prstGeom>
        </p:spPr>
      </p:pic>
      <p:pic>
        <p:nvPicPr>
          <p:cNvPr id="25" name="Picture 2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85F2F417-73E0-E8F4-E2C1-281629D79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-499847" y="3372451"/>
            <a:ext cx="4003551" cy="304086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F46BD62-6610-222D-413D-8C18FD4D4E3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82443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CA619D5-4591-F538-DC7C-948B9555D2A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71408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03CCA3-9BC2-7828-8C83-774987606E9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582443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ED7CED9-5CD5-DD76-804E-5F182529103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71408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2D1CDCB1-09AE-CA26-F74A-651A4CBB822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582443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A275E2-D7A8-0359-303F-59D68F80088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571408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BA587012-BD4A-2795-8AC3-50156A0A8F2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82443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76B1DFF-94E8-2C8F-797E-A905F268B72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571408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287914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2">
            <a:extLst>
              <a:ext uri="{FF2B5EF4-FFF2-40B4-BE49-F238E27FC236}">
                <a16:creationId xmlns:a16="http://schemas.microsoft.com/office/drawing/2014/main" id="{CCA6DED0-E4E8-39F1-3DDC-520585B824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23891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C407FF1F-2401-E955-68A6-0CFAE2AB1D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21072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79BA467C-00FD-FFE5-B6B3-257AD807C32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15338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B07E0235-FC5D-C1A5-0D05-82C90DAE71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15338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3" name="Text Placeholder 102">
            <a:extLst>
              <a:ext uri="{FF2B5EF4-FFF2-40B4-BE49-F238E27FC236}">
                <a16:creationId xmlns:a16="http://schemas.microsoft.com/office/drawing/2014/main" id="{15EC97A3-A696-A850-DAC3-9B7F156D643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15338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5" name="Text Placeholder 102">
            <a:extLst>
              <a:ext uri="{FF2B5EF4-FFF2-40B4-BE49-F238E27FC236}">
                <a16:creationId xmlns:a16="http://schemas.microsoft.com/office/drawing/2014/main" id="{676A4AA1-3572-4723-1C95-164DF0BCD5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015338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7" name="Text Placeholder 102">
            <a:extLst>
              <a:ext uri="{FF2B5EF4-FFF2-40B4-BE49-F238E27FC236}">
                <a16:creationId xmlns:a16="http://schemas.microsoft.com/office/drawing/2014/main" id="{3C367C00-132C-8896-2D13-153A6C7925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18253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8" name="Vertical Text Placeholder 3">
            <a:extLst>
              <a:ext uri="{FF2B5EF4-FFF2-40B4-BE49-F238E27FC236}">
                <a16:creationId xmlns:a16="http://schemas.microsoft.com/office/drawing/2014/main" id="{D53E8A67-9503-1E6E-F9A3-E01A96712B99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6200000">
            <a:off x="1108509" y="438659"/>
            <a:ext cx="733158" cy="1585970"/>
          </a:xfrm>
          <a:prstGeom prst="rect">
            <a:avLst/>
          </a:prstGeom>
        </p:spPr>
        <p:txBody>
          <a:bodyPr vert="eaVert">
            <a:noAutofit/>
          </a:bodyPr>
          <a:lstStyle>
            <a:lvl1pPr marL="0" indent="0">
              <a:buNone/>
              <a:defRPr sz="32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21" name="Text Placeholder 102">
            <a:extLst>
              <a:ext uri="{FF2B5EF4-FFF2-40B4-BE49-F238E27FC236}">
                <a16:creationId xmlns:a16="http://schemas.microsoft.com/office/drawing/2014/main" id="{0051C787-FE09-A6FD-658C-A2AA371B60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18253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4FB0E4-7942-3FC2-407F-B9500F035E5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15338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063535B-A7D0-15D4-B5A1-594D2F4162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04303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D9099A6-3B0A-9464-367E-D5A8E455A40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015338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07AC5969-ACBC-CD3B-958B-C468832720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04303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B03BDC5-976E-FC84-E7E5-F83B89DAEC4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15338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DD404668-7BFF-9D81-116D-D664F55583D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04303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F450C48-9DBC-7E11-76BF-521C525AD0C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015338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59416B7-40A3-0E61-131F-614A2055DC6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04303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197795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one</a:t>
            </a:r>
          </a:p>
        </p:txBody>
      </p:sp>
    </p:spTree>
    <p:extLst>
      <p:ext uri="{BB962C8B-B14F-4D97-AF65-F5344CB8AC3E}">
        <p14:creationId xmlns:p14="http://schemas.microsoft.com/office/powerpoint/2010/main" val="1340998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two</a:t>
            </a:r>
          </a:p>
        </p:txBody>
      </p:sp>
    </p:spTree>
    <p:extLst>
      <p:ext uri="{BB962C8B-B14F-4D97-AF65-F5344CB8AC3E}">
        <p14:creationId xmlns:p14="http://schemas.microsoft.com/office/powerpoint/2010/main" val="3908013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three</a:t>
            </a:r>
          </a:p>
        </p:txBody>
      </p:sp>
    </p:spTree>
    <p:extLst>
      <p:ext uri="{BB962C8B-B14F-4D97-AF65-F5344CB8AC3E}">
        <p14:creationId xmlns:p14="http://schemas.microsoft.com/office/powerpoint/2010/main" val="588251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four</a:t>
            </a:r>
          </a:p>
        </p:txBody>
      </p:sp>
    </p:spTree>
    <p:extLst>
      <p:ext uri="{BB962C8B-B14F-4D97-AF65-F5344CB8AC3E}">
        <p14:creationId xmlns:p14="http://schemas.microsoft.com/office/powerpoint/2010/main" val="2978628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five</a:t>
            </a:r>
          </a:p>
        </p:txBody>
      </p:sp>
    </p:spTree>
    <p:extLst>
      <p:ext uri="{BB962C8B-B14F-4D97-AF65-F5344CB8AC3E}">
        <p14:creationId xmlns:p14="http://schemas.microsoft.com/office/powerpoint/2010/main" val="1337181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260202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962312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5B61">
                    <a:tint val="75000"/>
                  </a:srgbClr>
                </a:solidFill>
                <a:effectLst/>
                <a:uLnTx/>
                <a:uFillTx/>
                <a:latin typeface="Segoe Sans Small Semilight" pitchFamily="2" charset="0"/>
                <a:ea typeface="+mn-ea"/>
                <a:cs typeface="Segoe Sans Small Semilight" pitchFamily="2" charset="0"/>
              </a:rPr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414934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AB92E-34E9-0E3D-8434-FAE374C06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3D815-E67D-8B68-7A27-6BAB13ABA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0CB2C-4071-BB45-E664-085FB218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153BE-42B3-1A5A-F6B0-E97DE0EA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F44D9-6832-465F-1C60-DE2C19EBB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9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D0889-E0B4-E787-8FD5-68B8CC792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8E25A-1F7C-FAEF-F85B-7B4D7125D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1FF69A-8E13-2407-0B47-978DCCB70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2A81-E202-2E2A-630D-54F99597C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EE1DA6-5972-E8CF-AD58-B5D45E18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BFEC4-C6E6-C9BC-A1E5-BC680C1A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7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EBB51-0FC2-90A6-B105-3F94DB2D7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91FE6-35C0-A83E-77F6-57A1FAE8E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F6510-5415-A881-6C49-B6CFE6660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6048D8-49C0-B433-8967-A1DBE1730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31801-EEF1-2FB0-CDD7-06DD9C0DA8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9BC0C5-6CF4-6191-86B0-41170179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9EB166-2622-1A6E-F0D2-D4114C9C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231769-4F8B-DB1A-0361-AD805A02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F2B49-DE86-FDBE-C08B-414FCF5A1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C13E4A-891B-C580-02D3-74BDB2250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0FB944-DEFE-E036-1439-5F802BED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C82A4C-3BC0-B32D-0EA9-E8AD6B5A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BBC018-1AE0-9CA0-A760-C377C82E8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0F02C7-C913-1C18-6078-B83F5DA2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E1625-B2C6-0A65-10AA-C9C0B3F95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45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6FBE-7FF0-7AF7-46EA-7F227ACD9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A8485-7413-2B47-ACA9-852012F41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3F12E-6812-8CB3-59CE-4DE006CC3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27B1A-16F5-C083-F002-01D0C6674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79BEA-8380-37E2-3ABA-00EC7BB62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579BF-BD58-46C3-C4E9-A5AC0FB1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1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BB487-40F7-814A-3AB6-4F157CEC5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D862B4-6F41-0CEF-2E5A-CC99FA1159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342A8-921A-41B6-41E3-F8CF4EA75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D19D6-65BE-5C4C-E864-6CAD398F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F77D62-4A7F-5464-13C9-52FE8F120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0193E-DEDC-6985-4A46-8F014496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0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3CFC7B-BD00-D74C-4E00-77FDF7F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DF08F-EC76-579C-18F9-FCCCC40DD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D3875-7FC8-2597-0E94-D37E0EBCC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83692-CAFA-41DC-B4BA-1F23715A5B6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01AC8-57D2-05BF-0FF8-F30B067FE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BC51-8A4B-B3A8-6027-AC72FA1BC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D3D1AF-7E4D-4E38-80A1-D990D1AF0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7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99B5728-1D33-9E0D-152D-CDDC5FCE9D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329639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532" imgH="533" progId="TCLayout.ActiveDocument.1">
                  <p:embed/>
                </p:oleObj>
              </mc:Choice>
              <mc:Fallback>
                <p:oleObj name="think-cell Slide" r:id="rId21" imgW="532" imgH="53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9B5728-1D33-9E0D-152D-CDDC5FCE9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E9EE7-FB3C-7D1F-A2DB-596E0938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8286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Title Slides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7FA82-318A-3A34-2934-24B034B58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2571" y="6309519"/>
            <a:ext cx="399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E92EE12-E16C-066A-7EFA-7E3A5BF6D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1859" y="6309519"/>
            <a:ext cx="2078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r>
              <a:rPr lang="en-US" dirty="0"/>
              <a:t>Microsoft Fabric</a:t>
            </a:r>
          </a:p>
        </p:txBody>
      </p:sp>
    </p:spTree>
    <p:extLst>
      <p:ext uri="{BB962C8B-B14F-4D97-AF65-F5344CB8AC3E}">
        <p14:creationId xmlns:p14="http://schemas.microsoft.com/office/powerpoint/2010/main" val="310882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Segoe Sans Display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9">
          <p15:clr>
            <a:srgbClr val="F26B43"/>
          </p15:clr>
        </p15:guide>
        <p15:guide id="2" pos="366">
          <p15:clr>
            <a:srgbClr val="F26B43"/>
          </p15:clr>
        </p15:guide>
        <p15:guide id="4" pos="731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760">
          <p15:clr>
            <a:srgbClr val="F26B43"/>
          </p15:clr>
        </p15:guide>
        <p15:guide id="7" orient="horz" pos="1070">
          <p15:clr>
            <a:srgbClr val="F26B43"/>
          </p15:clr>
        </p15:guide>
        <p15:guide id="8" orient="horz" pos="3973">
          <p15:clr>
            <a:srgbClr val="F26B43"/>
          </p15:clr>
        </p15:guide>
        <p15:guide id="9" pos="1968">
          <p15:clr>
            <a:srgbClr val="A4A3A4"/>
          </p15:clr>
        </p15:guide>
        <p15:guide id="10" pos="2148">
          <p15:clr>
            <a:srgbClr val="A4A3A4"/>
          </p15:clr>
        </p15:guide>
        <p15:guide id="11" pos="3750">
          <p15:clr>
            <a:srgbClr val="A4A3A4"/>
          </p15:clr>
        </p15:guide>
        <p15:guide id="12" pos="3930">
          <p15:clr>
            <a:srgbClr val="A4A3A4"/>
          </p15:clr>
        </p15:guide>
        <p15:guide id="13" pos="5532">
          <p15:clr>
            <a:srgbClr val="A4A3A4"/>
          </p15:clr>
        </p15:guide>
        <p15:guide id="14" pos="5712">
          <p15:clr>
            <a:srgbClr val="A4A3A4"/>
          </p15:clr>
        </p15:guide>
        <p15:guide id="15" pos="7496">
          <p15:clr>
            <a:srgbClr val="A4A3A4"/>
          </p15:clr>
        </p15:guide>
        <p15:guide id="16" pos="186">
          <p15:clr>
            <a:srgbClr val="A4A3A4"/>
          </p15:clr>
        </p15:guide>
        <p15:guide id="17" pos="780">
          <p15:clr>
            <a:srgbClr val="A4A3A4"/>
          </p15:clr>
        </p15:guide>
        <p15:guide id="18" pos="957">
          <p15:clr>
            <a:srgbClr val="A4A3A4"/>
          </p15:clr>
        </p15:guide>
        <p15:guide id="19" pos="1374">
          <p15:clr>
            <a:srgbClr val="A4A3A4"/>
          </p15:clr>
        </p15:guide>
        <p15:guide id="20" pos="1554">
          <p15:clr>
            <a:srgbClr val="A4A3A4"/>
          </p15:clr>
        </p15:guide>
        <p15:guide id="21" pos="2562">
          <p15:clr>
            <a:srgbClr val="A4A3A4"/>
          </p15:clr>
        </p15:guide>
        <p15:guide id="22" pos="2739">
          <p15:clr>
            <a:srgbClr val="A4A3A4"/>
          </p15:clr>
        </p15:guide>
        <p15:guide id="23" pos="3156">
          <p15:clr>
            <a:srgbClr val="A4A3A4"/>
          </p15:clr>
        </p15:guide>
        <p15:guide id="24" pos="3336">
          <p15:clr>
            <a:srgbClr val="A4A3A4"/>
          </p15:clr>
        </p15:guide>
        <p15:guide id="25" pos="4344">
          <p15:clr>
            <a:srgbClr val="A4A3A4"/>
          </p15:clr>
        </p15:guide>
        <p15:guide id="26" pos="4526">
          <p15:clr>
            <a:srgbClr val="A4A3A4"/>
          </p15:clr>
        </p15:guide>
        <p15:guide id="27" pos="4938">
          <p15:clr>
            <a:srgbClr val="A4A3A4"/>
          </p15:clr>
        </p15:guide>
        <p15:guide id="28" pos="5120">
          <p15:clr>
            <a:srgbClr val="A4A3A4"/>
          </p15:clr>
        </p15:guide>
        <p15:guide id="29" pos="6126">
          <p15:clr>
            <a:srgbClr val="A4A3A4"/>
          </p15:clr>
        </p15:guide>
        <p15:guide id="30" pos="6308">
          <p15:clr>
            <a:srgbClr val="A4A3A4"/>
          </p15:clr>
        </p15:guide>
        <p15:guide id="31" pos="6720">
          <p15:clr>
            <a:srgbClr val="A4A3A4"/>
          </p15:clr>
        </p15:guide>
        <p15:guide id="32" pos="690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2.sv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svg"/><Relationship Id="rId11" Type="http://schemas.openxmlformats.org/officeDocument/2006/relationships/image" Target="../media/image20.jpeg"/><Relationship Id="rId5" Type="http://schemas.openxmlformats.org/officeDocument/2006/relationships/image" Target="../media/image24.png"/><Relationship Id="rId15" Type="http://schemas.openxmlformats.org/officeDocument/2006/relationships/image" Target="../media/image34.sv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18.png"/><Relationship Id="rId1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38.svg"/><Relationship Id="rId18" Type="http://schemas.openxmlformats.org/officeDocument/2006/relationships/image" Target="../media/image40.svg"/><Relationship Id="rId3" Type="http://schemas.openxmlformats.org/officeDocument/2006/relationships/image" Target="../media/image32.svg"/><Relationship Id="rId7" Type="http://schemas.openxmlformats.org/officeDocument/2006/relationships/image" Target="../media/image19.png"/><Relationship Id="rId12" Type="http://schemas.openxmlformats.org/officeDocument/2006/relationships/image" Target="../media/image37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36.png"/><Relationship Id="rId5" Type="http://schemas.openxmlformats.org/officeDocument/2006/relationships/image" Target="../media/image28.svg"/><Relationship Id="rId15" Type="http://schemas.openxmlformats.org/officeDocument/2006/relationships/image" Target="../media/image25.svg"/><Relationship Id="rId10" Type="http://schemas.openxmlformats.org/officeDocument/2006/relationships/image" Target="../media/image17.png"/><Relationship Id="rId4" Type="http://schemas.openxmlformats.org/officeDocument/2006/relationships/image" Target="../media/image24.png"/><Relationship Id="rId9" Type="http://schemas.openxmlformats.org/officeDocument/2006/relationships/image" Target="../media/image21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38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image" Target="../media/image32.svg"/><Relationship Id="rId21" Type="http://schemas.openxmlformats.org/officeDocument/2006/relationships/image" Target="../media/image43.jpeg"/><Relationship Id="rId7" Type="http://schemas.openxmlformats.org/officeDocument/2006/relationships/image" Target="../media/image19.png"/><Relationship Id="rId12" Type="http://schemas.openxmlformats.org/officeDocument/2006/relationships/image" Target="../media/image37.png"/><Relationship Id="rId17" Type="http://schemas.openxmlformats.org/officeDocument/2006/relationships/image" Target="../media/image30.svg"/><Relationship Id="rId25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sv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36.png"/><Relationship Id="rId24" Type="http://schemas.openxmlformats.org/officeDocument/2006/relationships/image" Target="../media/image46.svg"/><Relationship Id="rId5" Type="http://schemas.openxmlformats.org/officeDocument/2006/relationships/image" Target="../media/image28.svg"/><Relationship Id="rId15" Type="http://schemas.openxmlformats.org/officeDocument/2006/relationships/image" Target="../media/image25.svg"/><Relationship Id="rId23" Type="http://schemas.openxmlformats.org/officeDocument/2006/relationships/image" Target="../media/image45.svg"/><Relationship Id="rId10" Type="http://schemas.openxmlformats.org/officeDocument/2006/relationships/image" Target="../media/image17.png"/><Relationship Id="rId19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21.png"/><Relationship Id="rId14" Type="http://schemas.openxmlformats.org/officeDocument/2006/relationships/image" Target="../media/image39.png"/><Relationship Id="rId22" Type="http://schemas.openxmlformats.org/officeDocument/2006/relationships/image" Target="../media/image44.svg"/><Relationship Id="rId27" Type="http://schemas.openxmlformats.org/officeDocument/2006/relationships/image" Target="../media/image4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18.png"/><Relationship Id="rId18" Type="http://schemas.openxmlformats.org/officeDocument/2006/relationships/image" Target="../media/image25.svg"/><Relationship Id="rId3" Type="http://schemas.openxmlformats.org/officeDocument/2006/relationships/image" Target="../media/image17.png"/><Relationship Id="rId21" Type="http://schemas.openxmlformats.org/officeDocument/2006/relationships/image" Target="../media/image40.svg"/><Relationship Id="rId7" Type="http://schemas.openxmlformats.org/officeDocument/2006/relationships/hyperlink" Target="https://www.starwindsoftware.com/blog/ensure-infrastructure-compliancy-at-scale-with-azure-policies/" TargetMode="External"/><Relationship Id="rId12" Type="http://schemas.openxmlformats.org/officeDocument/2006/relationships/image" Target="../media/image28.svg"/><Relationship Id="rId17" Type="http://schemas.openxmlformats.org/officeDocument/2006/relationships/image" Target="../media/image54.sv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11" Type="http://schemas.openxmlformats.org/officeDocument/2006/relationships/image" Target="../media/image24.png"/><Relationship Id="rId24" Type="http://schemas.openxmlformats.org/officeDocument/2006/relationships/image" Target="../media/image38.svg"/><Relationship Id="rId5" Type="http://schemas.openxmlformats.org/officeDocument/2006/relationships/image" Target="../media/image51.svg"/><Relationship Id="rId15" Type="http://schemas.openxmlformats.org/officeDocument/2006/relationships/image" Target="../media/image20.jpeg"/><Relationship Id="rId23" Type="http://schemas.openxmlformats.org/officeDocument/2006/relationships/image" Target="../media/image37.png"/><Relationship Id="rId10" Type="http://schemas.openxmlformats.org/officeDocument/2006/relationships/image" Target="../media/image32.svg"/><Relationship Id="rId19" Type="http://schemas.openxmlformats.org/officeDocument/2006/relationships/image" Target="../media/image29.svg"/><Relationship Id="rId4" Type="http://schemas.openxmlformats.org/officeDocument/2006/relationships/image" Target="../media/image50.emf"/><Relationship Id="rId9" Type="http://schemas.openxmlformats.org/officeDocument/2006/relationships/image" Target="../media/image47.png"/><Relationship Id="rId14" Type="http://schemas.openxmlformats.org/officeDocument/2006/relationships/image" Target="../media/image19.png"/><Relationship Id="rId22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5.svg"/><Relationship Id="rId26" Type="http://schemas.openxmlformats.org/officeDocument/2006/relationships/image" Target="../media/image41.png"/><Relationship Id="rId3" Type="http://schemas.openxmlformats.org/officeDocument/2006/relationships/image" Target="../media/image17.png"/><Relationship Id="rId21" Type="http://schemas.openxmlformats.org/officeDocument/2006/relationships/image" Target="../media/image40.svg"/><Relationship Id="rId7" Type="http://schemas.openxmlformats.org/officeDocument/2006/relationships/hyperlink" Target="https://www.starwindsoftware.com/blog/ensure-infrastructure-compliancy-at-scale-with-azure-policies/" TargetMode="External"/><Relationship Id="rId12" Type="http://schemas.openxmlformats.org/officeDocument/2006/relationships/image" Target="../media/image28.svg"/><Relationship Id="rId17" Type="http://schemas.openxmlformats.org/officeDocument/2006/relationships/image" Target="../media/image54.svg"/><Relationship Id="rId25" Type="http://schemas.openxmlformats.org/officeDocument/2006/relationships/image" Target="../media/image39.png"/><Relationship Id="rId33" Type="http://schemas.openxmlformats.org/officeDocument/2006/relationships/image" Target="../media/image49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1.png"/><Relationship Id="rId20" Type="http://schemas.openxmlformats.org/officeDocument/2006/relationships/image" Target="../media/image30.svg"/><Relationship Id="rId29" Type="http://schemas.openxmlformats.org/officeDocument/2006/relationships/image" Target="../media/image44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11" Type="http://schemas.openxmlformats.org/officeDocument/2006/relationships/image" Target="../media/image24.png"/><Relationship Id="rId24" Type="http://schemas.openxmlformats.org/officeDocument/2006/relationships/image" Target="../media/image38.svg"/><Relationship Id="rId32" Type="http://schemas.openxmlformats.org/officeDocument/2006/relationships/image" Target="../media/image48.svg"/><Relationship Id="rId5" Type="http://schemas.openxmlformats.org/officeDocument/2006/relationships/image" Target="../media/image51.svg"/><Relationship Id="rId15" Type="http://schemas.openxmlformats.org/officeDocument/2006/relationships/image" Target="../media/image20.jpeg"/><Relationship Id="rId23" Type="http://schemas.openxmlformats.org/officeDocument/2006/relationships/image" Target="../media/image37.png"/><Relationship Id="rId28" Type="http://schemas.openxmlformats.org/officeDocument/2006/relationships/image" Target="../media/image43.jpeg"/><Relationship Id="rId10" Type="http://schemas.openxmlformats.org/officeDocument/2006/relationships/image" Target="../media/image32.svg"/><Relationship Id="rId19" Type="http://schemas.openxmlformats.org/officeDocument/2006/relationships/image" Target="../media/image29.svg"/><Relationship Id="rId31" Type="http://schemas.openxmlformats.org/officeDocument/2006/relationships/image" Target="../media/image46.svg"/><Relationship Id="rId4" Type="http://schemas.openxmlformats.org/officeDocument/2006/relationships/image" Target="../media/image50.emf"/><Relationship Id="rId9" Type="http://schemas.openxmlformats.org/officeDocument/2006/relationships/image" Target="../media/image47.png"/><Relationship Id="rId14" Type="http://schemas.openxmlformats.org/officeDocument/2006/relationships/image" Target="../media/image19.png"/><Relationship Id="rId22" Type="http://schemas.openxmlformats.org/officeDocument/2006/relationships/image" Target="../media/image36.png"/><Relationship Id="rId27" Type="http://schemas.openxmlformats.org/officeDocument/2006/relationships/image" Target="../media/image42.svg"/><Relationship Id="rId30" Type="http://schemas.openxmlformats.org/officeDocument/2006/relationships/image" Target="../media/image45.svg"/><Relationship Id="rId8" Type="http://schemas.openxmlformats.org/officeDocument/2006/relationships/image" Target="../media/image5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sv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B7164-5599-9D90-C191-DCCF0783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2C550A-CD91-DA3F-46C8-035C6641FD7E}"/>
              </a:ext>
            </a:extLst>
          </p:cNvPr>
          <p:cNvSpPr/>
          <p:nvPr/>
        </p:nvSpPr>
        <p:spPr bwMode="auto">
          <a:xfrm>
            <a:off x="-255804" y="-4280170"/>
            <a:ext cx="12613820" cy="18096965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0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</a:rPr>
              <a:t>If you answer ‘Yes’ to any of these questions, that condition determines the architecture choice immediately. You must answer ‘No’ to all questions before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Sovereignty in the Microsoft Sovereign Cloud-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Decision tree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F6481A-D4AB-1CBB-8D7B-25AD73A02700}"/>
              </a:ext>
            </a:extLst>
          </p:cNvPr>
          <p:cNvCxnSpPr>
            <a:cxnSpLocks/>
            <a:endCxn id="110" idx="0"/>
          </p:cNvCxnSpPr>
          <p:nvPr/>
        </p:nvCxnSpPr>
        <p:spPr>
          <a:xfrm flipH="1">
            <a:off x="783278" y="-2444007"/>
            <a:ext cx="476" cy="1904292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C85AAAA-BC95-714D-BF8A-DDA809B99287}"/>
              </a:ext>
            </a:extLst>
          </p:cNvPr>
          <p:cNvSpPr txBox="1"/>
          <p:nvPr/>
        </p:nvSpPr>
        <p:spPr>
          <a:xfrm>
            <a:off x="931111" y="1021526"/>
            <a:ext cx="426383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Does the workload have a mandatory requirement for customer-operated infrastructure or local operations?</a:t>
            </a:r>
            <a:endParaRPr kumimoji="0" lang="en-US" sz="8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718E85A0-615F-2B4E-FAF0-3D1320907B71}"/>
              </a:ext>
            </a:extLst>
          </p:cNvPr>
          <p:cNvSpPr/>
          <p:nvPr/>
        </p:nvSpPr>
        <p:spPr bwMode="auto">
          <a:xfrm>
            <a:off x="646118" y="1497154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CDD677-51A3-BC32-6C85-80E263D736B6}"/>
              </a:ext>
            </a:extLst>
          </p:cNvPr>
          <p:cNvCxnSpPr>
            <a:cxnSpLocks/>
            <a:stCxn id="10" idx="2"/>
            <a:endCxn id="24" idx="0"/>
          </p:cNvCxnSpPr>
          <p:nvPr/>
        </p:nvCxnSpPr>
        <p:spPr>
          <a:xfrm>
            <a:off x="783278" y="1771474"/>
            <a:ext cx="0" cy="3739565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E6DF891-9EC2-B115-04D5-2E15EF107354}"/>
              </a:ext>
            </a:extLst>
          </p:cNvPr>
          <p:cNvSpPr txBox="1"/>
          <p:nvPr/>
        </p:nvSpPr>
        <p:spPr>
          <a:xfrm>
            <a:off x="641831" y="1901404"/>
            <a:ext cx="27432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268B7B-1C33-49DB-EA65-5F4F61C1EE96}"/>
              </a:ext>
            </a:extLst>
          </p:cNvPr>
          <p:cNvSpPr txBox="1"/>
          <p:nvPr/>
        </p:nvSpPr>
        <p:spPr>
          <a:xfrm>
            <a:off x="919906" y="-1027497"/>
            <a:ext cx="90982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Can the workload's sovereignty requirements be met using Azure Public Cloud sovereignty controls? It has controls for data residency, data confidentiality (</a:t>
            </a:r>
            <a:r>
              <a:rPr lang="en-US" sz="1400" dirty="0">
                <a:solidFill>
                  <a:srgbClr val="000000"/>
                </a:solidFill>
                <a:latin typeface="Segoe UI"/>
              </a:rPr>
              <a:t>at rest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in transit, in use), key control, and operator access and auditing.</a:t>
            </a: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4C9F299C-DC95-41B4-8CBC-73FF94754C77}"/>
              </a:ext>
            </a:extLst>
          </p:cNvPr>
          <p:cNvSpPr/>
          <p:nvPr/>
        </p:nvSpPr>
        <p:spPr bwMode="auto">
          <a:xfrm>
            <a:off x="646118" y="5511039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8C5A972-4C5D-373B-D7B7-8041EB7A98C7}"/>
              </a:ext>
            </a:extLst>
          </p:cNvPr>
          <p:cNvCxnSpPr>
            <a:cxnSpLocks/>
            <a:stCxn id="24" idx="2"/>
            <a:endCxn id="254" idx="0"/>
          </p:cNvCxnSpPr>
          <p:nvPr/>
        </p:nvCxnSpPr>
        <p:spPr>
          <a:xfrm>
            <a:off x="783278" y="5785359"/>
            <a:ext cx="0" cy="1660465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58AC289-BC31-AE75-0EB4-E17A0F4FE286}"/>
              </a:ext>
            </a:extLst>
          </p:cNvPr>
          <p:cNvSpPr txBox="1"/>
          <p:nvPr/>
        </p:nvSpPr>
        <p:spPr>
          <a:xfrm>
            <a:off x="647755" y="5888355"/>
            <a:ext cx="29654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cxnSp>
        <p:nvCxnSpPr>
          <p:cNvPr id="39" name="Connector: Elbow 50">
            <a:extLst>
              <a:ext uri="{FF2B5EF4-FFF2-40B4-BE49-F238E27FC236}">
                <a16:creationId xmlns:a16="http://schemas.microsoft.com/office/drawing/2014/main" id="{EA25C0B7-ED9E-1B41-74C7-07CF7EBC09FA}"/>
              </a:ext>
            </a:extLst>
          </p:cNvPr>
          <p:cNvCxnSpPr>
            <a:cxnSpLocks/>
            <a:stCxn id="10" idx="3"/>
            <a:endCxn id="215" idx="1"/>
          </p:cNvCxnSpPr>
          <p:nvPr/>
        </p:nvCxnSpPr>
        <p:spPr>
          <a:xfrm flipV="1">
            <a:off x="920438" y="1624681"/>
            <a:ext cx="4378127" cy="9633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50">
            <a:extLst>
              <a:ext uri="{FF2B5EF4-FFF2-40B4-BE49-F238E27FC236}">
                <a16:creationId xmlns:a16="http://schemas.microsoft.com/office/drawing/2014/main" id="{9D76A15B-12B1-F230-681D-C91048673083}"/>
              </a:ext>
            </a:extLst>
          </p:cNvPr>
          <p:cNvCxnSpPr>
            <a:cxnSpLocks/>
            <a:stCxn id="110" idx="3"/>
            <a:endCxn id="66" idx="1"/>
          </p:cNvCxnSpPr>
          <p:nvPr/>
        </p:nvCxnSpPr>
        <p:spPr>
          <a:xfrm flipV="1">
            <a:off x="920438" y="-405620"/>
            <a:ext cx="8945497" cy="3065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50">
            <a:extLst>
              <a:ext uri="{FF2B5EF4-FFF2-40B4-BE49-F238E27FC236}">
                <a16:creationId xmlns:a16="http://schemas.microsoft.com/office/drawing/2014/main" id="{8802AF06-5B0A-FBFD-2D1B-9660A9DF9FBB}"/>
              </a:ext>
            </a:extLst>
          </p:cNvPr>
          <p:cNvCxnSpPr>
            <a:cxnSpLocks/>
            <a:stCxn id="24" idx="3"/>
            <a:endCxn id="111" idx="1"/>
          </p:cNvCxnSpPr>
          <p:nvPr/>
        </p:nvCxnSpPr>
        <p:spPr>
          <a:xfrm>
            <a:off x="920438" y="5648199"/>
            <a:ext cx="8901319" cy="5251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E50AF58-3EF2-8E2E-0CE2-F60E2D6CF4AD}"/>
              </a:ext>
            </a:extLst>
          </p:cNvPr>
          <p:cNvSpPr txBox="1"/>
          <p:nvPr/>
        </p:nvSpPr>
        <p:spPr>
          <a:xfrm>
            <a:off x="1022231" y="5534198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5A21EA1-183D-5E77-E712-563B40E60DF7}"/>
              </a:ext>
            </a:extLst>
          </p:cNvPr>
          <p:cNvSpPr txBox="1"/>
          <p:nvPr/>
        </p:nvSpPr>
        <p:spPr>
          <a:xfrm>
            <a:off x="1036149" y="1525763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03A2120-E1CB-C6A5-439C-4F53AD8A4B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469" b="20500"/>
          <a:stretch>
            <a:fillRect/>
          </a:stretch>
        </p:blipFill>
        <p:spPr>
          <a:xfrm>
            <a:off x="-193778" y="13082510"/>
            <a:ext cx="2143879" cy="430285"/>
          </a:xfrm>
          <a:prstGeom prst="rect">
            <a:avLst/>
          </a:prstGeom>
        </p:spPr>
      </p:pic>
      <p:grpSp>
        <p:nvGrpSpPr>
          <p:cNvPr id="247" name="Group 246">
            <a:extLst>
              <a:ext uri="{FF2B5EF4-FFF2-40B4-BE49-F238E27FC236}">
                <a16:creationId xmlns:a16="http://schemas.microsoft.com/office/drawing/2014/main" id="{006C827B-4BF0-A88D-992A-B4046FB13216}"/>
              </a:ext>
            </a:extLst>
          </p:cNvPr>
          <p:cNvGrpSpPr/>
          <p:nvPr/>
        </p:nvGrpSpPr>
        <p:grpSpPr>
          <a:xfrm>
            <a:off x="5732201" y="1963013"/>
            <a:ext cx="2460107" cy="954107"/>
            <a:chOff x="3659388" y="-490014"/>
            <a:chExt cx="2460107" cy="95410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A4F7A2-1380-BACD-C03A-F3CEE8709477}"/>
                </a:ext>
              </a:extLst>
            </p:cNvPr>
            <p:cNvSpPr txBox="1"/>
            <p:nvPr/>
          </p:nvSpPr>
          <p:spPr>
            <a:xfrm>
              <a:off x="3659388" y="-490014"/>
              <a:ext cx="2460107" cy="95410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lvl="0"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You can also run GitHub, Foundry, Microsoft 365 locally</a:t>
              </a:r>
            </a:p>
            <a:p>
              <a:pPr lvl="0">
                <a:defRPr/>
              </a:pPr>
              <a:endPara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  <a:p>
              <a:pPr lvl="0">
                <a:defRPr/>
              </a:pPr>
              <a:endPara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75473FF1-EC92-9785-102E-1C7BCF8D5D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2118" y="147277"/>
              <a:ext cx="193809" cy="171521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4235AEC8-A286-B853-42A8-E200D94B3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09182" y="112210"/>
              <a:ext cx="239249" cy="195022"/>
            </a:xfrm>
            <a:prstGeom prst="rect">
              <a:avLst/>
            </a:prstGeom>
          </p:spPr>
        </p:pic>
        <p:pic>
          <p:nvPicPr>
            <p:cNvPr id="58" name="Picture 4" descr="Buy Exchange Server Standard 2019 ...">
              <a:extLst>
                <a:ext uri="{FF2B5EF4-FFF2-40B4-BE49-F238E27FC236}">
                  <a16:creationId xmlns:a16="http://schemas.microsoft.com/office/drawing/2014/main" id="{C1831A2B-A30B-C965-7663-D2E56C011B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0665" y="92000"/>
              <a:ext cx="213235" cy="253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59" descr="Microsoft Sharepoint Download png">
              <a:extLst>
                <a:ext uri="{FF2B5EF4-FFF2-40B4-BE49-F238E27FC236}">
                  <a16:creationId xmlns:a16="http://schemas.microsoft.com/office/drawing/2014/main" id="{55EC85D0-9DA0-3906-336E-EA78304C5D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3972" y="156295"/>
              <a:ext cx="166183" cy="166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ABC66ECF-6024-CD36-DBC2-D24F657BD7BE}"/>
              </a:ext>
            </a:extLst>
          </p:cNvPr>
          <p:cNvSpPr txBox="1"/>
          <p:nvPr/>
        </p:nvSpPr>
        <p:spPr>
          <a:xfrm>
            <a:off x="9995268" y="1518093"/>
            <a:ext cx="2024433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Sovereign Private Cloud Connected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 dirty="0">
                <a:solidFill>
                  <a:srgbClr val="000000"/>
                </a:solidFill>
                <a:latin typeface="Segoe UI"/>
              </a:rPr>
              <a:t>Azure Local on premises with connectivity to Azure</a:t>
            </a:r>
          </a:p>
        </p:txBody>
      </p:sp>
      <p:sp>
        <p:nvSpPr>
          <p:cNvPr id="110" name="Diamond 109">
            <a:extLst>
              <a:ext uri="{FF2B5EF4-FFF2-40B4-BE49-F238E27FC236}">
                <a16:creationId xmlns:a16="http://schemas.microsoft.com/office/drawing/2014/main" id="{FC39D9B2-9A2A-EABE-EFFB-085BBF592BED}"/>
              </a:ext>
            </a:extLst>
          </p:cNvPr>
          <p:cNvSpPr/>
          <p:nvPr/>
        </p:nvSpPr>
        <p:spPr bwMode="auto">
          <a:xfrm>
            <a:off x="646118" y="-539715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1CEBD54-4D43-3D73-038E-7BAB47FE58AB}"/>
              </a:ext>
            </a:extLst>
          </p:cNvPr>
          <p:cNvCxnSpPr>
            <a:cxnSpLocks/>
            <a:stCxn id="110" idx="2"/>
            <a:endCxn id="10" idx="0"/>
          </p:cNvCxnSpPr>
          <p:nvPr/>
        </p:nvCxnSpPr>
        <p:spPr>
          <a:xfrm>
            <a:off x="783278" y="-265395"/>
            <a:ext cx="0" cy="1762549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0B189E2-6824-8C21-91A6-D19DA81A3002}"/>
              </a:ext>
            </a:extLst>
          </p:cNvPr>
          <p:cNvSpPr txBox="1"/>
          <p:nvPr/>
        </p:nvSpPr>
        <p:spPr>
          <a:xfrm>
            <a:off x="612193" y="-114857"/>
            <a:ext cx="33383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290CEEE-05CE-298E-1DE9-AD6614FC52DD}"/>
              </a:ext>
            </a:extLst>
          </p:cNvPr>
          <p:cNvSpPr txBox="1"/>
          <p:nvPr/>
        </p:nvSpPr>
        <p:spPr>
          <a:xfrm>
            <a:off x="1049930" y="-519898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693992F-EEC2-CC9E-D7FF-EECE8A486CDD}"/>
              </a:ext>
            </a:extLst>
          </p:cNvPr>
          <p:cNvGrpSpPr/>
          <p:nvPr/>
        </p:nvGrpSpPr>
        <p:grpSpPr>
          <a:xfrm>
            <a:off x="9908110" y="5083625"/>
            <a:ext cx="2133513" cy="1095705"/>
            <a:chOff x="8651893" y="4400772"/>
            <a:chExt cx="2133513" cy="1095705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1EF7D6AA-191D-69C1-EBA0-4F91D8A4CF28}"/>
                </a:ext>
              </a:extLst>
            </p:cNvPr>
            <p:cNvGrpSpPr/>
            <p:nvPr/>
          </p:nvGrpSpPr>
          <p:grpSpPr>
            <a:xfrm>
              <a:off x="9435710" y="4400772"/>
              <a:ext cx="547104" cy="547104"/>
              <a:chOff x="3111481" y="2208511"/>
              <a:chExt cx="547104" cy="547104"/>
            </a:xfrm>
          </p:grpSpPr>
          <p:pic>
            <p:nvPicPr>
              <p:cNvPr id="192" name="Graphic 191" descr="Cloud with solid fill">
                <a:extLst>
                  <a:ext uri="{FF2B5EF4-FFF2-40B4-BE49-F238E27FC236}">
                    <a16:creationId xmlns:a16="http://schemas.microsoft.com/office/drawing/2014/main" id="{10F84F2E-46B7-E7EC-0920-2434EB2CE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111481" y="2208511"/>
                <a:ext cx="547104" cy="547104"/>
              </a:xfrm>
              <a:prstGeom prst="rect">
                <a:avLst/>
              </a:prstGeom>
            </p:spPr>
          </p:pic>
          <p:pic>
            <p:nvPicPr>
              <p:cNvPr id="194" name="Graphic 193" descr="Marker with solid fill">
                <a:extLst>
                  <a:ext uri="{FF2B5EF4-FFF2-40B4-BE49-F238E27FC236}">
                    <a16:creationId xmlns:a16="http://schemas.microsoft.com/office/drawing/2014/main" id="{65BF5A9E-E9B5-4DED-2D50-85BF0BC23E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290789" y="2381029"/>
                <a:ext cx="355096" cy="355096"/>
              </a:xfrm>
              <a:prstGeom prst="rect">
                <a:avLst/>
              </a:prstGeom>
            </p:spPr>
          </p:pic>
        </p:grp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692664FB-4D49-37BF-F1EE-653A5C87C610}"/>
                </a:ext>
              </a:extLst>
            </p:cNvPr>
            <p:cNvSpPr txBox="1"/>
            <p:nvPr/>
          </p:nvSpPr>
          <p:spPr>
            <a:xfrm>
              <a:off x="8651893" y="4850146"/>
              <a:ext cx="2133513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Segoe UI"/>
                </a:rPr>
                <a:t>National Partner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Cloud</a:t>
              </a:r>
            </a:p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Infrastructure managed independent of Microsoft</a:t>
              </a:r>
            </a:p>
          </p:txBody>
        </p: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9DE8A63A-0C8A-E2CC-3B4F-AF9F4010C14F}"/>
              </a:ext>
            </a:extLst>
          </p:cNvPr>
          <p:cNvSpPr txBox="1"/>
          <p:nvPr/>
        </p:nvSpPr>
        <p:spPr>
          <a:xfrm>
            <a:off x="944670" y="5007759"/>
            <a:ext cx="575118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  <a:latin typeface="Segoe UI"/>
              </a:rPr>
              <a:t>Do legal or regulatory requirements mandate that cloud infrastructure be operated under national jurisdiction and independently of Microsoft?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C6AD0704-C21A-D734-F6BA-A3192B7A6C10}"/>
              </a:ext>
            </a:extLst>
          </p:cNvPr>
          <p:cNvSpPr txBox="1"/>
          <p:nvPr/>
        </p:nvSpPr>
        <p:spPr>
          <a:xfrm>
            <a:off x="5623197" y="1037273"/>
            <a:ext cx="366606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Workload can have continuous Azure connectivity?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5" name="Diamond 214">
            <a:extLst>
              <a:ext uri="{FF2B5EF4-FFF2-40B4-BE49-F238E27FC236}">
                <a16:creationId xmlns:a16="http://schemas.microsoft.com/office/drawing/2014/main" id="{5D3C2193-BBED-81FB-86A2-E1EA13A792E3}"/>
              </a:ext>
            </a:extLst>
          </p:cNvPr>
          <p:cNvSpPr/>
          <p:nvPr/>
        </p:nvSpPr>
        <p:spPr bwMode="auto">
          <a:xfrm>
            <a:off x="5298565" y="1487521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CA947C-A7F4-8AAE-9CC9-0E294C2506E9}"/>
              </a:ext>
            </a:extLst>
          </p:cNvPr>
          <p:cNvGrpSpPr/>
          <p:nvPr/>
        </p:nvGrpSpPr>
        <p:grpSpPr>
          <a:xfrm>
            <a:off x="9886555" y="3173156"/>
            <a:ext cx="2205392" cy="1270841"/>
            <a:chOff x="11656182" y="3651477"/>
            <a:chExt cx="2205392" cy="1270841"/>
          </a:xfrm>
        </p:grpSpPr>
        <p:pic>
          <p:nvPicPr>
            <p:cNvPr id="226" name="Picture 225">
              <a:extLst>
                <a:ext uri="{FF2B5EF4-FFF2-40B4-BE49-F238E27FC236}">
                  <a16:creationId xmlns:a16="http://schemas.microsoft.com/office/drawing/2014/main" id="{209391A2-BDA0-CC71-BFCE-0F1C15E01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7532" y="3651477"/>
              <a:ext cx="376172" cy="376172"/>
            </a:xfrm>
            <a:prstGeom prst="rect">
              <a:avLst/>
            </a:prstGeom>
          </p:spPr>
        </p:pic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401BD804-0C36-ED06-BA41-918A06AD4CC6}"/>
                </a:ext>
              </a:extLst>
            </p:cNvPr>
            <p:cNvSpPr txBox="1"/>
            <p:nvPr/>
          </p:nvSpPr>
          <p:spPr>
            <a:xfrm>
              <a:off x="11656182" y="4060544"/>
              <a:ext cx="2205392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Sovereign Private Cloud Disconnected</a:t>
              </a:r>
            </a:p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Azure Local on premises with no Azure connectivity</a:t>
              </a:r>
              <a:endPara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</p:grpSp>
      <p:cxnSp>
        <p:nvCxnSpPr>
          <p:cNvPr id="231" name="Connector: Elbow 50">
            <a:extLst>
              <a:ext uri="{FF2B5EF4-FFF2-40B4-BE49-F238E27FC236}">
                <a16:creationId xmlns:a16="http://schemas.microsoft.com/office/drawing/2014/main" id="{688B8326-62CB-7095-DF47-188B8092029E}"/>
              </a:ext>
            </a:extLst>
          </p:cNvPr>
          <p:cNvCxnSpPr>
            <a:cxnSpLocks/>
            <a:stCxn id="215" idx="3"/>
            <a:endCxn id="104" idx="1"/>
          </p:cNvCxnSpPr>
          <p:nvPr/>
        </p:nvCxnSpPr>
        <p:spPr>
          <a:xfrm flipV="1">
            <a:off x="5572885" y="1620636"/>
            <a:ext cx="4206890" cy="4045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TextBox 231">
            <a:extLst>
              <a:ext uri="{FF2B5EF4-FFF2-40B4-BE49-F238E27FC236}">
                <a16:creationId xmlns:a16="http://schemas.microsoft.com/office/drawing/2014/main" id="{F8362F2D-5AD3-2D0A-24D3-BAC574BD47FF}"/>
              </a:ext>
            </a:extLst>
          </p:cNvPr>
          <p:cNvSpPr txBox="1"/>
          <p:nvPr/>
        </p:nvSpPr>
        <p:spPr>
          <a:xfrm>
            <a:off x="5710081" y="1525509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cxnSp>
        <p:nvCxnSpPr>
          <p:cNvPr id="237" name="Connector: Elbow 236">
            <a:extLst>
              <a:ext uri="{FF2B5EF4-FFF2-40B4-BE49-F238E27FC236}">
                <a16:creationId xmlns:a16="http://schemas.microsoft.com/office/drawing/2014/main" id="{610CE30B-EFD4-57EC-D63A-B29765957ED2}"/>
              </a:ext>
            </a:extLst>
          </p:cNvPr>
          <p:cNvCxnSpPr>
            <a:cxnSpLocks/>
            <a:stCxn id="215" idx="2"/>
            <a:endCxn id="107" idx="1"/>
          </p:cNvCxnSpPr>
          <p:nvPr/>
        </p:nvCxnSpPr>
        <p:spPr>
          <a:xfrm rot="16200000" flipH="1">
            <a:off x="6624419" y="573146"/>
            <a:ext cx="1966660" cy="4344049"/>
          </a:xfrm>
          <a:prstGeom prst="bentConnector2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6D281A2-C79D-5D06-5887-5435FFABEC7A}"/>
              </a:ext>
            </a:extLst>
          </p:cNvPr>
          <p:cNvGrpSpPr/>
          <p:nvPr/>
        </p:nvGrpSpPr>
        <p:grpSpPr>
          <a:xfrm>
            <a:off x="10535933" y="1084617"/>
            <a:ext cx="1001091" cy="405162"/>
            <a:chOff x="7577991" y="1110085"/>
            <a:chExt cx="1001091" cy="405162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7AEBF370-D508-143F-E277-9D1C7431A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91" y="1134494"/>
              <a:ext cx="376172" cy="376172"/>
            </a:xfrm>
            <a:prstGeom prst="rect">
              <a:avLst/>
            </a:prstGeom>
          </p:spPr>
        </p:pic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1F29698-018F-C979-03C8-895AD9FD2B76}"/>
                </a:ext>
              </a:extLst>
            </p:cNvPr>
            <p:cNvSpPr txBox="1"/>
            <p:nvPr/>
          </p:nvSpPr>
          <p:spPr>
            <a:xfrm>
              <a:off x="7912903" y="1110085"/>
              <a:ext cx="317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+</a:t>
              </a:r>
              <a:endParaRPr lang="en-US" sz="3200" dirty="0"/>
            </a:p>
          </p:txBody>
        </p:sp>
        <p:pic>
          <p:nvPicPr>
            <p:cNvPr id="243" name="Graphic 242">
              <a:extLst>
                <a:ext uri="{FF2B5EF4-FFF2-40B4-BE49-F238E27FC236}">
                  <a16:creationId xmlns:a16="http://schemas.microsoft.com/office/drawing/2014/main" id="{7542CEE5-29E8-FF78-482B-087380C3DF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86838" y="1123003"/>
              <a:ext cx="392244" cy="392244"/>
            </a:xfrm>
            <a:prstGeom prst="rect">
              <a:avLst/>
            </a:prstGeom>
          </p:spPr>
        </p:pic>
      </p:grpSp>
      <p:sp>
        <p:nvSpPr>
          <p:cNvPr id="252" name="TextBox 251">
            <a:extLst>
              <a:ext uri="{FF2B5EF4-FFF2-40B4-BE49-F238E27FC236}">
                <a16:creationId xmlns:a16="http://schemas.microsoft.com/office/drawing/2014/main" id="{FAFFD306-86D6-5D76-469E-960E4621FE77}"/>
              </a:ext>
            </a:extLst>
          </p:cNvPr>
          <p:cNvSpPr txBox="1"/>
          <p:nvPr/>
        </p:nvSpPr>
        <p:spPr>
          <a:xfrm>
            <a:off x="984937" y="7175976"/>
            <a:ext cx="814838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Need to define sovereign architecture patterns to meet requirements and apply governance baselines?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54" name="Diamond 253">
            <a:extLst>
              <a:ext uri="{FF2B5EF4-FFF2-40B4-BE49-F238E27FC236}">
                <a16:creationId xmlns:a16="http://schemas.microsoft.com/office/drawing/2014/main" id="{6F533F64-631F-C1D8-48C6-3DA78A4C52EB}"/>
              </a:ext>
            </a:extLst>
          </p:cNvPr>
          <p:cNvSpPr/>
          <p:nvPr/>
        </p:nvSpPr>
        <p:spPr bwMode="auto">
          <a:xfrm>
            <a:off x="646118" y="7445824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60" name="Connector: Elbow 50">
            <a:extLst>
              <a:ext uri="{FF2B5EF4-FFF2-40B4-BE49-F238E27FC236}">
                <a16:creationId xmlns:a16="http://schemas.microsoft.com/office/drawing/2014/main" id="{E88E4C41-4A16-92A3-A150-32ABDA17A264}"/>
              </a:ext>
            </a:extLst>
          </p:cNvPr>
          <p:cNvCxnSpPr>
            <a:cxnSpLocks/>
            <a:stCxn id="254" idx="3"/>
            <a:endCxn id="117" idx="1"/>
          </p:cNvCxnSpPr>
          <p:nvPr/>
        </p:nvCxnSpPr>
        <p:spPr>
          <a:xfrm>
            <a:off x="920438" y="7582984"/>
            <a:ext cx="8734208" cy="1171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:a16="http://schemas.microsoft.com/office/drawing/2014/main" id="{16DA82C0-B66E-A48D-C018-114E606057C8}"/>
              </a:ext>
            </a:extLst>
          </p:cNvPr>
          <p:cNvSpPr txBox="1"/>
          <p:nvPr/>
        </p:nvSpPr>
        <p:spPr>
          <a:xfrm>
            <a:off x="1022231" y="7468983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5EEA0DE3-0B6A-9BB4-6FDC-134A5618B74C}"/>
              </a:ext>
            </a:extLst>
          </p:cNvPr>
          <p:cNvCxnSpPr>
            <a:cxnSpLocks/>
            <a:stCxn id="254" idx="2"/>
            <a:endCxn id="294" idx="0"/>
          </p:cNvCxnSpPr>
          <p:nvPr/>
        </p:nvCxnSpPr>
        <p:spPr>
          <a:xfrm>
            <a:off x="783278" y="7720144"/>
            <a:ext cx="0" cy="2099619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>
            <a:extLst>
              <a:ext uri="{FF2B5EF4-FFF2-40B4-BE49-F238E27FC236}">
                <a16:creationId xmlns:a16="http://schemas.microsoft.com/office/drawing/2014/main" id="{9593711A-BFE6-E6F7-6662-36BBB7B1EE1E}"/>
              </a:ext>
            </a:extLst>
          </p:cNvPr>
          <p:cNvSpPr txBox="1"/>
          <p:nvPr/>
        </p:nvSpPr>
        <p:spPr>
          <a:xfrm>
            <a:off x="1022230" y="9500259"/>
            <a:ext cx="678073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Need approved operational standards that keeps sovereignty compliant over time?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4" name="Diamond 293">
            <a:extLst>
              <a:ext uri="{FF2B5EF4-FFF2-40B4-BE49-F238E27FC236}">
                <a16:creationId xmlns:a16="http://schemas.microsoft.com/office/drawing/2014/main" id="{A3D403DE-5BF2-84B6-6ABE-B28B3C0C87F7}"/>
              </a:ext>
            </a:extLst>
          </p:cNvPr>
          <p:cNvSpPr/>
          <p:nvPr/>
        </p:nvSpPr>
        <p:spPr bwMode="auto">
          <a:xfrm>
            <a:off x="646118" y="9819763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96" name="Connector: Elbow 50">
            <a:extLst>
              <a:ext uri="{FF2B5EF4-FFF2-40B4-BE49-F238E27FC236}">
                <a16:creationId xmlns:a16="http://schemas.microsoft.com/office/drawing/2014/main" id="{02026EC2-367E-DA11-75EA-E8DE99E71D01}"/>
              </a:ext>
            </a:extLst>
          </p:cNvPr>
          <p:cNvCxnSpPr>
            <a:cxnSpLocks/>
            <a:stCxn id="294" idx="3"/>
            <a:endCxn id="121" idx="1"/>
          </p:cNvCxnSpPr>
          <p:nvPr/>
        </p:nvCxnSpPr>
        <p:spPr>
          <a:xfrm flipV="1">
            <a:off x="920438" y="9954065"/>
            <a:ext cx="8716128" cy="2858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TextBox 296">
            <a:extLst>
              <a:ext uri="{FF2B5EF4-FFF2-40B4-BE49-F238E27FC236}">
                <a16:creationId xmlns:a16="http://schemas.microsoft.com/office/drawing/2014/main" id="{9954EB95-1927-68ED-B421-B5A5192ED1B7}"/>
              </a:ext>
            </a:extLst>
          </p:cNvPr>
          <p:cNvSpPr txBox="1"/>
          <p:nvPr/>
        </p:nvSpPr>
        <p:spPr>
          <a:xfrm>
            <a:off x="1150619" y="9853621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4A59FE5-A431-1944-61C9-E199AEF22949}"/>
              </a:ext>
            </a:extLst>
          </p:cNvPr>
          <p:cNvGrpSpPr/>
          <p:nvPr/>
        </p:nvGrpSpPr>
        <p:grpSpPr>
          <a:xfrm>
            <a:off x="9746620" y="6931262"/>
            <a:ext cx="2480821" cy="1600152"/>
            <a:chOff x="8473159" y="4521070"/>
            <a:chExt cx="2480821" cy="1600152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58710220-D3C9-359D-8EB7-0D0F31D74581}"/>
                </a:ext>
              </a:extLst>
            </p:cNvPr>
            <p:cNvSpPr txBox="1"/>
            <p:nvPr/>
          </p:nvSpPr>
          <p:spPr>
            <a:xfrm>
              <a:off x="8473159" y="5044004"/>
              <a:ext cx="2480821" cy="1077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Segoe UI"/>
                </a:rPr>
                <a:t>Sovereignty architecture &amp; governance</a:t>
              </a:r>
            </a:p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Accelerator or custom build to apply governance baselines</a:t>
              </a:r>
            </a:p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(</a:t>
              </a: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aka.ms/</a:t>
              </a:r>
              <a:r>
                <a:rPr lang="en-US" sz="1400" i="1" dirty="0" err="1">
                  <a:solidFill>
                    <a:srgbClr val="000000"/>
                  </a:solidFill>
                  <a:latin typeface="Segoe UI"/>
                </a:rPr>
                <a:t>cafsovarch</a:t>
              </a: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)</a:t>
              </a:r>
              <a:endPara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A46722B-993A-0B04-D03F-D5499A1E218A}"/>
                </a:ext>
              </a:extLst>
            </p:cNvPr>
            <p:cNvGrpSpPr/>
            <p:nvPr/>
          </p:nvGrpSpPr>
          <p:grpSpPr>
            <a:xfrm>
              <a:off x="9102295" y="4521070"/>
              <a:ext cx="1146255" cy="610727"/>
              <a:chOff x="9102295" y="4521070"/>
              <a:chExt cx="1146255" cy="610727"/>
            </a:xfrm>
          </p:grpSpPr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644F1FBA-8FDF-DC86-6977-5E4E44C2A060}"/>
                  </a:ext>
                </a:extLst>
              </p:cNvPr>
              <p:cNvGrpSpPr/>
              <p:nvPr/>
            </p:nvGrpSpPr>
            <p:grpSpPr>
              <a:xfrm>
                <a:off x="9422862" y="4535432"/>
                <a:ext cx="579421" cy="596365"/>
                <a:chOff x="7554606" y="-3074605"/>
                <a:chExt cx="640080" cy="640080"/>
              </a:xfrm>
            </p:grpSpPr>
            <p:pic>
              <p:nvPicPr>
                <p:cNvPr id="263" name="Graphic 262" descr="Cloud with solid fill">
                  <a:extLst>
                    <a:ext uri="{FF2B5EF4-FFF2-40B4-BE49-F238E27FC236}">
                      <a16:creationId xmlns:a16="http://schemas.microsoft.com/office/drawing/2014/main" id="{6A285D39-886E-1C40-59AD-2B8A11CE5D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4606" y="-3074605"/>
                  <a:ext cx="640080" cy="640080"/>
                </a:xfrm>
                <a:prstGeom prst="rect">
                  <a:avLst/>
                </a:prstGeom>
              </p:spPr>
            </p:pic>
            <p:sp>
              <p:nvSpPr>
                <p:cNvPr id="264" name="Trapezoid 263">
                  <a:extLst>
                    <a:ext uri="{FF2B5EF4-FFF2-40B4-BE49-F238E27FC236}">
                      <a16:creationId xmlns:a16="http://schemas.microsoft.com/office/drawing/2014/main" id="{B2F1C769-E405-69A1-0201-B351F8A2A64A}"/>
                    </a:ext>
                  </a:extLst>
                </p:cNvPr>
                <p:cNvSpPr/>
                <p:nvPr/>
              </p:nvSpPr>
              <p:spPr>
                <a:xfrm>
                  <a:off x="7702496" y="-2673599"/>
                  <a:ext cx="316955" cy="147121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265" name="Isosceles Triangle 264">
                  <a:extLst>
                    <a:ext uri="{FF2B5EF4-FFF2-40B4-BE49-F238E27FC236}">
                      <a16:creationId xmlns:a16="http://schemas.microsoft.com/office/drawing/2014/main" id="{3DA1EC66-03A3-1AD0-66F9-DB2A2F0020B3}"/>
                    </a:ext>
                  </a:extLst>
                </p:cNvPr>
                <p:cNvSpPr/>
                <p:nvPr/>
              </p:nvSpPr>
              <p:spPr>
                <a:xfrm>
                  <a:off x="7735401" y="-2665215"/>
                  <a:ext cx="253999" cy="55147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266" name="Isosceles Triangle 265">
                  <a:extLst>
                    <a:ext uri="{FF2B5EF4-FFF2-40B4-BE49-F238E27FC236}">
                      <a16:creationId xmlns:a16="http://schemas.microsoft.com/office/drawing/2014/main" id="{048CB90E-96E7-56F4-FA28-0B773C455B3C}"/>
                    </a:ext>
                  </a:extLst>
                </p:cNvPr>
                <p:cNvSpPr/>
                <p:nvPr/>
              </p:nvSpPr>
              <p:spPr>
                <a:xfrm flipV="1">
                  <a:off x="7734702" y="-2610222"/>
                  <a:ext cx="253999" cy="78514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</p:grpSp>
          <p:grpSp>
            <p:nvGrpSpPr>
              <p:cNvPr id="314" name="Group 313">
                <a:extLst>
                  <a:ext uri="{FF2B5EF4-FFF2-40B4-BE49-F238E27FC236}">
                    <a16:creationId xmlns:a16="http://schemas.microsoft.com/office/drawing/2014/main" id="{DB3AE397-C755-09D4-1210-611F96CF0E5E}"/>
                  </a:ext>
                </a:extLst>
              </p:cNvPr>
              <p:cNvGrpSpPr/>
              <p:nvPr/>
            </p:nvGrpSpPr>
            <p:grpSpPr>
              <a:xfrm>
                <a:off x="9102295" y="4521070"/>
                <a:ext cx="392244" cy="456943"/>
                <a:chOff x="7582977" y="-3135073"/>
                <a:chExt cx="328089" cy="369020"/>
              </a:xfrm>
            </p:grpSpPr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A80F2CFD-EBBE-DC0C-8D1D-DD9B583CEF16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 dirty="0"/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C412BC41-CDD2-C68E-8BC7-087E8D5DBFF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</p:grpSp>
          <p:grpSp>
            <p:nvGrpSpPr>
              <p:cNvPr id="323" name="Group 322">
                <a:extLst>
                  <a:ext uri="{FF2B5EF4-FFF2-40B4-BE49-F238E27FC236}">
                    <a16:creationId xmlns:a16="http://schemas.microsoft.com/office/drawing/2014/main" id="{D13919F4-0D38-C864-2733-1C5775DBD9B6}"/>
                  </a:ext>
                </a:extLst>
              </p:cNvPr>
              <p:cNvGrpSpPr/>
              <p:nvPr/>
            </p:nvGrpSpPr>
            <p:grpSpPr>
              <a:xfrm>
                <a:off x="9906633" y="4522039"/>
                <a:ext cx="341917" cy="421478"/>
                <a:chOff x="7756522" y="5770291"/>
                <a:chExt cx="341917" cy="421478"/>
              </a:xfrm>
            </p:grpSpPr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9ECA86B9-1AA1-8B28-823E-BD498EAAF85A}"/>
                    </a:ext>
                  </a:extLst>
                </p:cNvPr>
                <p:cNvSpPr/>
                <p:nvPr/>
              </p:nvSpPr>
              <p:spPr>
                <a:xfrm>
                  <a:off x="7756522" y="5770291"/>
                  <a:ext cx="341917" cy="421478"/>
                </a:xfrm>
                <a:custGeom>
                  <a:avLst/>
                  <a:gdLst>
                    <a:gd name="csX0" fmla="*/ 302466 w 341917"/>
                    <a:gd name="csY0" fmla="*/ 171287 h 421478"/>
                    <a:gd name="csX1" fmla="*/ 302466 w 341917"/>
                    <a:gd name="csY1" fmla="*/ 134137 h 421478"/>
                    <a:gd name="csX2" fmla="*/ 180822 w 341917"/>
                    <a:gd name="csY2" fmla="*/ 329 h 421478"/>
                    <a:gd name="csX3" fmla="*/ 170959 w 341917"/>
                    <a:gd name="csY3" fmla="*/ 0 h 421478"/>
                    <a:gd name="csX4" fmla="*/ 39452 w 341917"/>
                    <a:gd name="csY4" fmla="*/ 131507 h 421478"/>
                    <a:gd name="csX5" fmla="*/ 39452 w 341917"/>
                    <a:gd name="csY5" fmla="*/ 171616 h 421478"/>
                    <a:gd name="csX6" fmla="*/ 0 w 341917"/>
                    <a:gd name="csY6" fmla="*/ 171616 h 421478"/>
                    <a:gd name="csX7" fmla="*/ 0 w 341917"/>
                    <a:gd name="csY7" fmla="*/ 421479 h 421478"/>
                    <a:gd name="csX8" fmla="*/ 341918 w 341917"/>
                    <a:gd name="csY8" fmla="*/ 421479 h 421478"/>
                    <a:gd name="csX9" fmla="*/ 341918 w 341917"/>
                    <a:gd name="csY9" fmla="*/ 171616 h 421478"/>
                    <a:gd name="csX10" fmla="*/ 302466 w 341917"/>
                    <a:gd name="csY10" fmla="*/ 171616 h 421478"/>
                    <a:gd name="csX11" fmla="*/ 302466 w 341917"/>
                    <a:gd name="csY11" fmla="*/ 171287 h 421478"/>
                    <a:gd name="csX12" fmla="*/ 79233 w 341917"/>
                    <a:gd name="csY12" fmla="*/ 131507 h 421478"/>
                    <a:gd name="csX13" fmla="*/ 171288 w 341917"/>
                    <a:gd name="csY13" fmla="*/ 39452 h 421478"/>
                    <a:gd name="csX14" fmla="*/ 178192 w 341917"/>
                    <a:gd name="csY14" fmla="*/ 39781 h 421478"/>
                    <a:gd name="csX15" fmla="*/ 263014 w 341917"/>
                    <a:gd name="csY15" fmla="*/ 134137 h 421478"/>
                    <a:gd name="csX16" fmla="*/ 263014 w 341917"/>
                    <a:gd name="csY16" fmla="*/ 171287 h 421478"/>
                    <a:gd name="csX17" fmla="*/ 79233 w 341917"/>
                    <a:gd name="csY17" fmla="*/ 171287 h 421478"/>
                    <a:gd name="csX18" fmla="*/ 79233 w 341917"/>
                    <a:gd name="csY18" fmla="*/ 131507 h 421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341917" h="421478">
                      <a:moveTo>
                        <a:pt x="302466" y="171287"/>
                      </a:moveTo>
                      <a:lnTo>
                        <a:pt x="302466" y="134137"/>
                      </a:lnTo>
                      <a:cubicBezTo>
                        <a:pt x="302466" y="64767"/>
                        <a:pt x="249863" y="5260"/>
                        <a:pt x="180822" y="329"/>
                      </a:cubicBezTo>
                      <a:cubicBezTo>
                        <a:pt x="177534" y="0"/>
                        <a:pt x="174247" y="0"/>
                        <a:pt x="170959" y="0"/>
                      </a:cubicBezTo>
                      <a:cubicBezTo>
                        <a:pt x="98301" y="0"/>
                        <a:pt x="39452" y="58849"/>
                        <a:pt x="39452" y="131507"/>
                      </a:cubicBezTo>
                      <a:lnTo>
                        <a:pt x="39452" y="171616"/>
                      </a:lnTo>
                      <a:lnTo>
                        <a:pt x="0" y="171616"/>
                      </a:lnTo>
                      <a:lnTo>
                        <a:pt x="0" y="421479"/>
                      </a:lnTo>
                      <a:lnTo>
                        <a:pt x="341918" y="421479"/>
                      </a:lnTo>
                      <a:lnTo>
                        <a:pt x="341918" y="171616"/>
                      </a:lnTo>
                      <a:lnTo>
                        <a:pt x="302466" y="171616"/>
                      </a:lnTo>
                      <a:lnTo>
                        <a:pt x="302466" y="171287"/>
                      </a:lnTo>
                      <a:close/>
                      <a:moveTo>
                        <a:pt x="79233" y="131507"/>
                      </a:moveTo>
                      <a:cubicBezTo>
                        <a:pt x="79233" y="80877"/>
                        <a:pt x="120329" y="39452"/>
                        <a:pt x="171288" y="39452"/>
                      </a:cubicBezTo>
                      <a:cubicBezTo>
                        <a:pt x="173589" y="39452"/>
                        <a:pt x="175890" y="39452"/>
                        <a:pt x="178192" y="39781"/>
                      </a:cubicBezTo>
                      <a:cubicBezTo>
                        <a:pt x="225534" y="43068"/>
                        <a:pt x="263014" y="84493"/>
                        <a:pt x="263014" y="134137"/>
                      </a:cubicBezTo>
                      <a:lnTo>
                        <a:pt x="263014" y="171287"/>
                      </a:lnTo>
                      <a:lnTo>
                        <a:pt x="79233" y="171287"/>
                      </a:lnTo>
                      <a:lnTo>
                        <a:pt x="79233" y="131507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  <p:sp>
              <p:nvSpPr>
                <p:cNvPr id="321" name="Freeform: Shape 320">
                  <a:extLst>
                    <a:ext uri="{FF2B5EF4-FFF2-40B4-BE49-F238E27FC236}">
                      <a16:creationId xmlns:a16="http://schemas.microsoft.com/office/drawing/2014/main" id="{8E440832-9788-5781-53F9-F2D71533F380}"/>
                    </a:ext>
                  </a:extLst>
                </p:cNvPr>
                <p:cNvSpPr/>
                <p:nvPr/>
              </p:nvSpPr>
              <p:spPr>
                <a:xfrm>
                  <a:off x="7888029" y="6007003"/>
                  <a:ext cx="78904" cy="78904"/>
                </a:xfrm>
                <a:custGeom>
                  <a:avLst/>
                  <a:gdLst>
                    <a:gd name="csX0" fmla="*/ 78904 w 78904"/>
                    <a:gd name="csY0" fmla="*/ 39123 h 78904"/>
                    <a:gd name="csX1" fmla="*/ 78904 w 78904"/>
                    <a:gd name="csY1" fmla="*/ 40110 h 78904"/>
                    <a:gd name="csX2" fmla="*/ 39781 w 78904"/>
                    <a:gd name="csY2" fmla="*/ 78904 h 78904"/>
                    <a:gd name="csX3" fmla="*/ 38794 w 78904"/>
                    <a:gd name="csY3" fmla="*/ 78904 h 78904"/>
                    <a:gd name="csX4" fmla="*/ 0 w 78904"/>
                    <a:gd name="csY4" fmla="*/ 39781 h 78904"/>
                    <a:gd name="csX5" fmla="*/ 0 w 78904"/>
                    <a:gd name="csY5" fmla="*/ 38794 h 78904"/>
                    <a:gd name="csX6" fmla="*/ 39123 w 78904"/>
                    <a:gd name="csY6" fmla="*/ 0 h 78904"/>
                    <a:gd name="csX7" fmla="*/ 40110 w 78904"/>
                    <a:gd name="csY7" fmla="*/ 0 h 78904"/>
                    <a:gd name="csX8" fmla="*/ 78904 w 78904"/>
                    <a:gd name="csY8" fmla="*/ 39123 h 7890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904" h="78904">
                      <a:moveTo>
                        <a:pt x="78904" y="39123"/>
                      </a:moveTo>
                      <a:lnTo>
                        <a:pt x="78904" y="40110"/>
                      </a:lnTo>
                      <a:cubicBezTo>
                        <a:pt x="78904" y="61479"/>
                        <a:pt x="61479" y="78904"/>
                        <a:pt x="39781" y="78904"/>
                      </a:cubicBezTo>
                      <a:lnTo>
                        <a:pt x="38794" y="78904"/>
                      </a:lnTo>
                      <a:cubicBezTo>
                        <a:pt x="17425" y="78904"/>
                        <a:pt x="0" y="61479"/>
                        <a:pt x="0" y="39781"/>
                      </a:cubicBezTo>
                      <a:lnTo>
                        <a:pt x="0" y="38794"/>
                      </a:lnTo>
                      <a:cubicBezTo>
                        <a:pt x="0" y="17425"/>
                        <a:pt x="17425" y="0"/>
                        <a:pt x="39123" y="0"/>
                      </a:cubicBezTo>
                      <a:lnTo>
                        <a:pt x="40110" y="0"/>
                      </a:lnTo>
                      <a:cubicBezTo>
                        <a:pt x="61479" y="0"/>
                        <a:pt x="78904" y="17425"/>
                        <a:pt x="78904" y="39123"/>
                      </a:cubicBezTo>
                      <a:close/>
                    </a:path>
                  </a:pathLst>
                </a:custGeom>
                <a:solidFill>
                  <a:srgbClr val="F1ECF8"/>
                </a:soli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  <p:sp>
              <p:nvSpPr>
                <p:cNvPr id="322" name="Freeform: Shape 321">
                  <a:extLst>
                    <a:ext uri="{FF2B5EF4-FFF2-40B4-BE49-F238E27FC236}">
                      <a16:creationId xmlns:a16="http://schemas.microsoft.com/office/drawing/2014/main" id="{1BC16685-31BC-4A68-DAC3-496B070C765C}"/>
                    </a:ext>
                  </a:extLst>
                </p:cNvPr>
                <p:cNvSpPr/>
                <p:nvPr/>
              </p:nvSpPr>
              <p:spPr>
                <a:xfrm>
                  <a:off x="7907755" y="6046781"/>
                  <a:ext cx="39452" cy="92054"/>
                </a:xfrm>
                <a:custGeom>
                  <a:avLst/>
                  <a:gdLst>
                    <a:gd name="csX0" fmla="*/ 19726 w 39452"/>
                    <a:gd name="csY0" fmla="*/ 92055 h 92054"/>
                    <a:gd name="csX1" fmla="*/ 0 w 39452"/>
                    <a:gd name="csY1" fmla="*/ 72329 h 92054"/>
                    <a:gd name="csX2" fmla="*/ 0 w 39452"/>
                    <a:gd name="csY2" fmla="*/ 19726 h 92054"/>
                    <a:gd name="csX3" fmla="*/ 19726 w 39452"/>
                    <a:gd name="csY3" fmla="*/ 0 h 92054"/>
                    <a:gd name="csX4" fmla="*/ 39452 w 39452"/>
                    <a:gd name="csY4" fmla="*/ 19726 h 92054"/>
                    <a:gd name="csX5" fmla="*/ 39452 w 39452"/>
                    <a:gd name="csY5" fmla="*/ 72657 h 92054"/>
                    <a:gd name="csX6" fmla="*/ 19726 w 39452"/>
                    <a:gd name="csY6" fmla="*/ 92055 h 9205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9452" h="92054">
                      <a:moveTo>
                        <a:pt x="19726" y="92055"/>
                      </a:moveTo>
                      <a:cubicBezTo>
                        <a:pt x="8548" y="92055"/>
                        <a:pt x="0" y="83178"/>
                        <a:pt x="0" y="72329"/>
                      </a:cubicBezTo>
                      <a:lnTo>
                        <a:pt x="0" y="19726"/>
                      </a:lnTo>
                      <a:cubicBezTo>
                        <a:pt x="0" y="8877"/>
                        <a:pt x="8877" y="0"/>
                        <a:pt x="19726" y="0"/>
                      </a:cubicBezTo>
                      <a:cubicBezTo>
                        <a:pt x="30575" y="0"/>
                        <a:pt x="39452" y="8877"/>
                        <a:pt x="39452" y="19726"/>
                      </a:cubicBezTo>
                      <a:lnTo>
                        <a:pt x="39452" y="72657"/>
                      </a:lnTo>
                      <a:cubicBezTo>
                        <a:pt x="39452" y="83507"/>
                        <a:pt x="30575" y="92055"/>
                        <a:pt x="19726" y="92055"/>
                      </a:cubicBezTo>
                      <a:close/>
                    </a:path>
                  </a:pathLst>
                </a:custGeom>
                <a:solidFill>
                  <a:srgbClr val="F1ECF8"/>
                </a:soli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</p:grp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61D0102A-B48D-D3FC-C5F2-AF5906E1D02B}"/>
                  </a:ext>
                </a:extLst>
              </p:cNvPr>
              <p:cNvSpPr txBox="1"/>
              <p:nvPr/>
            </p:nvSpPr>
            <p:spPr>
              <a:xfrm>
                <a:off x="9550573" y="4600000"/>
                <a:ext cx="3175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+</a:t>
                </a:r>
                <a:endParaRPr lang="en-US" sz="3200" dirty="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940260-F8D9-FCB2-9618-04E8841D39A4}"/>
              </a:ext>
            </a:extLst>
          </p:cNvPr>
          <p:cNvGrpSpPr/>
          <p:nvPr/>
        </p:nvGrpSpPr>
        <p:grpSpPr>
          <a:xfrm>
            <a:off x="9566736" y="9329516"/>
            <a:ext cx="2660705" cy="1572089"/>
            <a:chOff x="8421693" y="6149643"/>
            <a:chExt cx="2660705" cy="1572089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409F20F9-5348-1179-FBCD-2EEB591250B3}"/>
                </a:ext>
              </a:extLst>
            </p:cNvPr>
            <p:cNvSpPr txBox="1"/>
            <p:nvPr/>
          </p:nvSpPr>
          <p:spPr>
            <a:xfrm>
              <a:off x="8421693" y="6644514"/>
              <a:ext cx="2660705" cy="1077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Segoe UI"/>
                </a:rPr>
                <a:t>Sovereignty operational standards</a:t>
              </a:r>
            </a:p>
            <a:p>
              <a:pPr lvl="0" algn="ctr" fontAlgn="t"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Compliance monitoring and alignment across all workloads (aka.ms/</a:t>
              </a:r>
              <a:r>
                <a:rPr lang="en-US" sz="1400" i="1" dirty="0" err="1">
                  <a:solidFill>
                    <a:srgbClr val="000000"/>
                  </a:solidFill>
                  <a:latin typeface="Segoe UI"/>
                </a:rPr>
                <a:t>cafsovops</a:t>
              </a: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)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2B4A5A7-408A-BFE7-243A-7C1881D4F889}"/>
                </a:ext>
              </a:extLst>
            </p:cNvPr>
            <p:cNvGrpSpPr/>
            <p:nvPr/>
          </p:nvGrpSpPr>
          <p:grpSpPr>
            <a:xfrm>
              <a:off x="9298057" y="6149643"/>
              <a:ext cx="1142724" cy="457168"/>
              <a:chOff x="9298057" y="6149643"/>
              <a:chExt cx="1142724" cy="457168"/>
            </a:xfrm>
          </p:grpSpPr>
          <p:grpSp>
            <p:nvGrpSpPr>
              <p:cNvPr id="327" name="strong consistency" descr="strong consistency">
                <a:extLst>
                  <a:ext uri="{FF2B5EF4-FFF2-40B4-BE49-F238E27FC236}">
                    <a16:creationId xmlns:a16="http://schemas.microsoft.com/office/drawing/2014/main" id="{4E9240FE-3825-7391-C416-7C523E53C6C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9298057" y="6160775"/>
                <a:ext cx="429626" cy="428308"/>
                <a:chOff x="3360" y="3030"/>
                <a:chExt cx="326" cy="325"/>
              </a:xfrm>
            </p:grpSpPr>
            <p:sp>
              <p:nvSpPr>
                <p:cNvPr id="328" name="AutoShape 167">
                  <a:extLst>
                    <a:ext uri="{FF2B5EF4-FFF2-40B4-BE49-F238E27FC236}">
                      <a16:creationId xmlns:a16="http://schemas.microsoft.com/office/drawing/2014/main" id="{081E7087-99F5-2B0C-D346-99A2584C719C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60" y="3030"/>
                  <a:ext cx="326" cy="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9" name="Freeform 169">
                  <a:extLst>
                    <a:ext uri="{FF2B5EF4-FFF2-40B4-BE49-F238E27FC236}">
                      <a16:creationId xmlns:a16="http://schemas.microsoft.com/office/drawing/2014/main" id="{06D6A792-6486-7AEA-64E8-5BBD3C5C0D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6" y="3082"/>
                  <a:ext cx="100" cy="261"/>
                </a:xfrm>
                <a:custGeom>
                  <a:avLst/>
                  <a:gdLst>
                    <a:gd name="T0" fmla="*/ 58 w 58"/>
                    <a:gd name="T1" fmla="*/ 67 h 152"/>
                    <a:gd name="T2" fmla="*/ 30 w 58"/>
                    <a:gd name="T3" fmla="*/ 0 h 152"/>
                    <a:gd name="T4" fmla="*/ 23 w 58"/>
                    <a:gd name="T5" fmla="*/ 7 h 152"/>
                    <a:gd name="T6" fmla="*/ 24 w 58"/>
                    <a:gd name="T7" fmla="*/ 8 h 152"/>
                    <a:gd name="T8" fmla="*/ 42 w 58"/>
                    <a:gd name="T9" fmla="*/ 34 h 152"/>
                    <a:gd name="T10" fmla="*/ 48 w 58"/>
                    <a:gd name="T11" fmla="*/ 67 h 152"/>
                    <a:gd name="T12" fmla="*/ 42 w 58"/>
                    <a:gd name="T13" fmla="*/ 99 h 152"/>
                    <a:gd name="T14" fmla="*/ 24 w 58"/>
                    <a:gd name="T15" fmla="*/ 125 h 152"/>
                    <a:gd name="T16" fmla="*/ 10 w 58"/>
                    <a:gd name="T17" fmla="*/ 136 h 152"/>
                    <a:gd name="T18" fmla="*/ 3 w 58"/>
                    <a:gd name="T19" fmla="*/ 128 h 152"/>
                    <a:gd name="T20" fmla="*/ 0 w 58"/>
                    <a:gd name="T21" fmla="*/ 149 h 152"/>
                    <a:gd name="T22" fmla="*/ 22 w 58"/>
                    <a:gd name="T23" fmla="*/ 152 h 152"/>
                    <a:gd name="T24" fmla="*/ 16 w 58"/>
                    <a:gd name="T25" fmla="*/ 144 h 152"/>
                    <a:gd name="T26" fmla="*/ 58 w 58"/>
                    <a:gd name="T27" fmla="*/ 67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8" h="152">
                      <a:moveTo>
                        <a:pt x="58" y="67"/>
                      </a:moveTo>
                      <a:cubicBezTo>
                        <a:pt x="58" y="40"/>
                        <a:pt x="48" y="17"/>
                        <a:pt x="30" y="0"/>
                      </a:cubicBezTo>
                      <a:cubicBezTo>
                        <a:pt x="23" y="7"/>
                        <a:pt x="23" y="7"/>
                        <a:pt x="23" y="7"/>
                      </a:cubicBezTo>
                      <a:cubicBezTo>
                        <a:pt x="24" y="7"/>
                        <a:pt x="24" y="8"/>
                        <a:pt x="24" y="8"/>
                      </a:cubicBezTo>
                      <a:cubicBezTo>
                        <a:pt x="32" y="16"/>
                        <a:pt x="38" y="24"/>
                        <a:pt x="42" y="34"/>
                      </a:cubicBezTo>
                      <a:cubicBezTo>
                        <a:pt x="46" y="44"/>
                        <a:pt x="48" y="55"/>
                        <a:pt x="48" y="67"/>
                      </a:cubicBezTo>
                      <a:cubicBezTo>
                        <a:pt x="48" y="78"/>
                        <a:pt x="46" y="89"/>
                        <a:pt x="42" y="99"/>
                      </a:cubicBezTo>
                      <a:cubicBezTo>
                        <a:pt x="38" y="109"/>
                        <a:pt x="32" y="117"/>
                        <a:pt x="24" y="125"/>
                      </a:cubicBezTo>
                      <a:cubicBezTo>
                        <a:pt x="20" y="129"/>
                        <a:pt x="15" y="133"/>
                        <a:pt x="10" y="136"/>
                      </a:cubicBezTo>
                      <a:cubicBezTo>
                        <a:pt x="3" y="128"/>
                        <a:pt x="3" y="128"/>
                        <a:pt x="3" y="128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22" y="152"/>
                        <a:pt x="22" y="152"/>
                        <a:pt x="22" y="152"/>
                      </a:cubicBezTo>
                      <a:cubicBezTo>
                        <a:pt x="16" y="144"/>
                        <a:pt x="16" y="144"/>
                        <a:pt x="16" y="144"/>
                      </a:cubicBezTo>
                      <a:cubicBezTo>
                        <a:pt x="42" y="128"/>
                        <a:pt x="58" y="99"/>
                        <a:pt x="58" y="67"/>
                      </a:cubicBezTo>
                      <a:close/>
                    </a:path>
                  </a:pathLst>
                </a:custGeom>
                <a:solidFill>
                  <a:srgbClr val="50E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/>
                </a:p>
              </p:txBody>
            </p:sp>
            <p:sp>
              <p:nvSpPr>
                <p:cNvPr id="330" name="Freeform 170">
                  <a:extLst>
                    <a:ext uri="{FF2B5EF4-FFF2-40B4-BE49-F238E27FC236}">
                      <a16:creationId xmlns:a16="http://schemas.microsoft.com/office/drawing/2014/main" id="{50646FF8-9499-F577-A401-4B66124FBB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60" y="3228"/>
                  <a:ext cx="205" cy="127"/>
                </a:xfrm>
                <a:custGeom>
                  <a:avLst/>
                  <a:gdLst>
                    <a:gd name="T0" fmla="*/ 116 w 119"/>
                    <a:gd name="T1" fmla="*/ 62 h 74"/>
                    <a:gd name="T2" fmla="*/ 97 w 119"/>
                    <a:gd name="T3" fmla="*/ 64 h 74"/>
                    <a:gd name="T4" fmla="*/ 96 w 119"/>
                    <a:gd name="T5" fmla="*/ 64 h 74"/>
                    <a:gd name="T6" fmla="*/ 64 w 119"/>
                    <a:gd name="T7" fmla="*/ 58 h 74"/>
                    <a:gd name="T8" fmla="*/ 38 w 119"/>
                    <a:gd name="T9" fmla="*/ 40 h 74"/>
                    <a:gd name="T10" fmla="*/ 21 w 119"/>
                    <a:gd name="T11" fmla="*/ 15 h 74"/>
                    <a:gd name="T12" fmla="*/ 31 w 119"/>
                    <a:gd name="T13" fmla="*/ 13 h 74"/>
                    <a:gd name="T14" fmla="*/ 13 w 119"/>
                    <a:gd name="T15" fmla="*/ 0 h 74"/>
                    <a:gd name="T16" fmla="*/ 0 w 119"/>
                    <a:gd name="T17" fmla="*/ 18 h 74"/>
                    <a:gd name="T18" fmla="*/ 11 w 119"/>
                    <a:gd name="T19" fmla="*/ 16 h 74"/>
                    <a:gd name="T20" fmla="*/ 96 w 119"/>
                    <a:gd name="T21" fmla="*/ 74 h 74"/>
                    <a:gd name="T22" fmla="*/ 97 w 119"/>
                    <a:gd name="T23" fmla="*/ 74 h 74"/>
                    <a:gd name="T24" fmla="*/ 119 w 119"/>
                    <a:gd name="T25" fmla="*/ 71 h 74"/>
                    <a:gd name="T26" fmla="*/ 116 w 119"/>
                    <a:gd name="T27" fmla="*/ 62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9" h="74">
                      <a:moveTo>
                        <a:pt x="116" y="62"/>
                      </a:moveTo>
                      <a:cubicBezTo>
                        <a:pt x="110" y="63"/>
                        <a:pt x="103" y="64"/>
                        <a:pt x="97" y="64"/>
                      </a:cubicBezTo>
                      <a:cubicBezTo>
                        <a:pt x="96" y="64"/>
                        <a:pt x="96" y="64"/>
                        <a:pt x="96" y="64"/>
                      </a:cubicBezTo>
                      <a:cubicBezTo>
                        <a:pt x="85" y="64"/>
                        <a:pt x="74" y="62"/>
                        <a:pt x="64" y="58"/>
                      </a:cubicBezTo>
                      <a:cubicBezTo>
                        <a:pt x="54" y="53"/>
                        <a:pt x="45" y="47"/>
                        <a:pt x="38" y="40"/>
                      </a:cubicBezTo>
                      <a:cubicBezTo>
                        <a:pt x="31" y="33"/>
                        <a:pt x="25" y="24"/>
                        <a:pt x="21" y="15"/>
                      </a:cubicBezTo>
                      <a:cubicBezTo>
                        <a:pt x="31" y="13"/>
                        <a:pt x="31" y="13"/>
                        <a:pt x="31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11" y="16"/>
                        <a:pt x="11" y="16"/>
                        <a:pt x="11" y="16"/>
                      </a:cubicBezTo>
                      <a:cubicBezTo>
                        <a:pt x="24" y="50"/>
                        <a:pt x="58" y="74"/>
                        <a:pt x="96" y="74"/>
                      </a:cubicBezTo>
                      <a:cubicBezTo>
                        <a:pt x="96" y="74"/>
                        <a:pt x="96" y="74"/>
                        <a:pt x="97" y="74"/>
                      </a:cubicBezTo>
                      <a:cubicBezTo>
                        <a:pt x="104" y="74"/>
                        <a:pt x="112" y="73"/>
                        <a:pt x="119" y="71"/>
                      </a:cubicBezTo>
                      <a:lnTo>
                        <a:pt x="116" y="62"/>
                      </a:lnTo>
                      <a:close/>
                    </a:path>
                  </a:pathLst>
                </a:custGeom>
                <a:solidFill>
                  <a:srgbClr val="50E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/>
                </a:p>
              </p:txBody>
            </p:sp>
            <p:sp>
              <p:nvSpPr>
                <p:cNvPr id="331" name="Freeform 171">
                  <a:extLst>
                    <a:ext uri="{FF2B5EF4-FFF2-40B4-BE49-F238E27FC236}">
                      <a16:creationId xmlns:a16="http://schemas.microsoft.com/office/drawing/2014/main" id="{62FEB6F5-F888-EF2A-1778-5BBA20AA59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67" y="3032"/>
                  <a:ext cx="243" cy="161"/>
                </a:xfrm>
                <a:custGeom>
                  <a:avLst/>
                  <a:gdLst>
                    <a:gd name="T0" fmla="*/ 141 w 141"/>
                    <a:gd name="T1" fmla="*/ 20 h 94"/>
                    <a:gd name="T2" fmla="*/ 132 w 141"/>
                    <a:gd name="T3" fmla="*/ 0 h 94"/>
                    <a:gd name="T4" fmla="*/ 128 w 141"/>
                    <a:gd name="T5" fmla="*/ 10 h 94"/>
                    <a:gd name="T6" fmla="*/ 93 w 141"/>
                    <a:gd name="T7" fmla="*/ 3 h 94"/>
                    <a:gd name="T8" fmla="*/ 93 w 141"/>
                    <a:gd name="T9" fmla="*/ 3 h 94"/>
                    <a:gd name="T10" fmla="*/ 0 w 141"/>
                    <a:gd name="T11" fmla="*/ 94 h 94"/>
                    <a:gd name="T12" fmla="*/ 10 w 141"/>
                    <a:gd name="T13" fmla="*/ 94 h 94"/>
                    <a:gd name="T14" fmla="*/ 16 w 141"/>
                    <a:gd name="T15" fmla="*/ 63 h 94"/>
                    <a:gd name="T16" fmla="*/ 34 w 141"/>
                    <a:gd name="T17" fmla="*/ 37 h 94"/>
                    <a:gd name="T18" fmla="*/ 60 w 141"/>
                    <a:gd name="T19" fmla="*/ 19 h 94"/>
                    <a:gd name="T20" fmla="*/ 93 w 141"/>
                    <a:gd name="T21" fmla="*/ 12 h 94"/>
                    <a:gd name="T22" fmla="*/ 93 w 141"/>
                    <a:gd name="T23" fmla="*/ 12 h 94"/>
                    <a:gd name="T24" fmla="*/ 125 w 141"/>
                    <a:gd name="T25" fmla="*/ 19 h 94"/>
                    <a:gd name="T26" fmla="*/ 121 w 141"/>
                    <a:gd name="T27" fmla="*/ 28 h 94"/>
                    <a:gd name="T28" fmla="*/ 141 w 141"/>
                    <a:gd name="T29" fmla="*/ 2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41" h="94">
                      <a:moveTo>
                        <a:pt x="141" y="20"/>
                      </a:moveTo>
                      <a:cubicBezTo>
                        <a:pt x="132" y="0"/>
                        <a:pt x="132" y="0"/>
                        <a:pt x="132" y="0"/>
                      </a:cubicBezTo>
                      <a:cubicBezTo>
                        <a:pt x="128" y="10"/>
                        <a:pt x="128" y="10"/>
                        <a:pt x="128" y="10"/>
                      </a:cubicBezTo>
                      <a:cubicBezTo>
                        <a:pt x="117" y="5"/>
                        <a:pt x="105" y="3"/>
                        <a:pt x="93" y="3"/>
                      </a:cubicBezTo>
                      <a:cubicBezTo>
                        <a:pt x="93" y="3"/>
                        <a:pt x="93" y="3"/>
                        <a:pt x="93" y="3"/>
                      </a:cubicBezTo>
                      <a:cubicBezTo>
                        <a:pt x="42" y="3"/>
                        <a:pt x="1" y="43"/>
                        <a:pt x="0" y="94"/>
                      </a:cubicBezTo>
                      <a:cubicBezTo>
                        <a:pt x="10" y="94"/>
                        <a:pt x="10" y="94"/>
                        <a:pt x="10" y="94"/>
                      </a:cubicBezTo>
                      <a:cubicBezTo>
                        <a:pt x="10" y="83"/>
                        <a:pt x="12" y="73"/>
                        <a:pt x="16" y="63"/>
                      </a:cubicBezTo>
                      <a:cubicBezTo>
                        <a:pt x="20" y="53"/>
                        <a:pt x="26" y="44"/>
                        <a:pt x="34" y="37"/>
                      </a:cubicBezTo>
                      <a:cubicBezTo>
                        <a:pt x="42" y="29"/>
                        <a:pt x="50" y="23"/>
                        <a:pt x="60" y="19"/>
                      </a:cubicBezTo>
                      <a:cubicBezTo>
                        <a:pt x="71" y="15"/>
                        <a:pt x="81" y="12"/>
                        <a:pt x="93" y="12"/>
                      </a:cubicBezTo>
                      <a:cubicBezTo>
                        <a:pt x="93" y="12"/>
                        <a:pt x="93" y="12"/>
                        <a:pt x="93" y="12"/>
                      </a:cubicBezTo>
                      <a:cubicBezTo>
                        <a:pt x="104" y="12"/>
                        <a:pt x="114" y="15"/>
                        <a:pt x="125" y="19"/>
                      </a:cubicBezTo>
                      <a:cubicBezTo>
                        <a:pt x="121" y="28"/>
                        <a:pt x="121" y="28"/>
                        <a:pt x="121" y="28"/>
                      </a:cubicBezTo>
                      <a:lnTo>
                        <a:pt x="141" y="20"/>
                      </a:lnTo>
                      <a:close/>
                    </a:path>
                  </a:pathLst>
                </a:custGeom>
                <a:solidFill>
                  <a:srgbClr val="50E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/>
                </a:p>
              </p:txBody>
            </p:sp>
            <p:sp>
              <p:nvSpPr>
                <p:cNvPr id="332" name="Freeform 172">
                  <a:extLst>
                    <a:ext uri="{FF2B5EF4-FFF2-40B4-BE49-F238E27FC236}">
                      <a16:creationId xmlns:a16="http://schemas.microsoft.com/office/drawing/2014/main" id="{22E3CC85-003D-42D6-CC1C-EA572FC2562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10" y="3078"/>
                  <a:ext cx="231" cy="231"/>
                </a:xfrm>
                <a:custGeom>
                  <a:avLst/>
                  <a:gdLst>
                    <a:gd name="T0" fmla="*/ 134 w 134"/>
                    <a:gd name="T1" fmla="*/ 77 h 134"/>
                    <a:gd name="T2" fmla="*/ 134 w 134"/>
                    <a:gd name="T3" fmla="*/ 57 h 134"/>
                    <a:gd name="T4" fmla="*/ 120 w 134"/>
                    <a:gd name="T5" fmla="*/ 57 h 134"/>
                    <a:gd name="T6" fmla="*/ 111 w 134"/>
                    <a:gd name="T7" fmla="*/ 36 h 134"/>
                    <a:gd name="T8" fmla="*/ 121 w 134"/>
                    <a:gd name="T9" fmla="*/ 27 h 134"/>
                    <a:gd name="T10" fmla="*/ 107 w 134"/>
                    <a:gd name="T11" fmla="*/ 13 h 134"/>
                    <a:gd name="T12" fmla="*/ 97 w 134"/>
                    <a:gd name="T13" fmla="*/ 23 h 134"/>
                    <a:gd name="T14" fmla="*/ 77 w 134"/>
                    <a:gd name="T15" fmla="*/ 14 h 134"/>
                    <a:gd name="T16" fmla="*/ 77 w 134"/>
                    <a:gd name="T17" fmla="*/ 0 h 134"/>
                    <a:gd name="T18" fmla="*/ 57 w 134"/>
                    <a:gd name="T19" fmla="*/ 0 h 134"/>
                    <a:gd name="T20" fmla="*/ 57 w 134"/>
                    <a:gd name="T21" fmla="*/ 14 h 134"/>
                    <a:gd name="T22" fmla="*/ 36 w 134"/>
                    <a:gd name="T23" fmla="*/ 23 h 134"/>
                    <a:gd name="T24" fmla="*/ 26 w 134"/>
                    <a:gd name="T25" fmla="*/ 13 h 134"/>
                    <a:gd name="T26" fmla="*/ 13 w 134"/>
                    <a:gd name="T27" fmla="*/ 26 h 134"/>
                    <a:gd name="T28" fmla="*/ 23 w 134"/>
                    <a:gd name="T29" fmla="*/ 37 h 134"/>
                    <a:gd name="T30" fmla="*/ 15 w 134"/>
                    <a:gd name="T31" fmla="*/ 57 h 134"/>
                    <a:gd name="T32" fmla="*/ 0 w 134"/>
                    <a:gd name="T33" fmla="*/ 57 h 134"/>
                    <a:gd name="T34" fmla="*/ 0 w 134"/>
                    <a:gd name="T35" fmla="*/ 76 h 134"/>
                    <a:gd name="T36" fmla="*/ 15 w 134"/>
                    <a:gd name="T37" fmla="*/ 77 h 134"/>
                    <a:gd name="T38" fmla="*/ 23 w 134"/>
                    <a:gd name="T39" fmla="*/ 97 h 134"/>
                    <a:gd name="T40" fmla="*/ 13 w 134"/>
                    <a:gd name="T41" fmla="*/ 107 h 134"/>
                    <a:gd name="T42" fmla="*/ 26 w 134"/>
                    <a:gd name="T43" fmla="*/ 121 h 134"/>
                    <a:gd name="T44" fmla="*/ 37 w 134"/>
                    <a:gd name="T45" fmla="*/ 110 h 134"/>
                    <a:gd name="T46" fmla="*/ 57 w 134"/>
                    <a:gd name="T47" fmla="*/ 119 h 134"/>
                    <a:gd name="T48" fmla="*/ 57 w 134"/>
                    <a:gd name="T49" fmla="*/ 134 h 134"/>
                    <a:gd name="T50" fmla="*/ 76 w 134"/>
                    <a:gd name="T51" fmla="*/ 134 h 134"/>
                    <a:gd name="T52" fmla="*/ 76 w 134"/>
                    <a:gd name="T53" fmla="*/ 119 h 134"/>
                    <a:gd name="T54" fmla="*/ 97 w 134"/>
                    <a:gd name="T55" fmla="*/ 111 h 134"/>
                    <a:gd name="T56" fmla="*/ 107 w 134"/>
                    <a:gd name="T57" fmla="*/ 121 h 134"/>
                    <a:gd name="T58" fmla="*/ 121 w 134"/>
                    <a:gd name="T59" fmla="*/ 107 h 134"/>
                    <a:gd name="T60" fmla="*/ 111 w 134"/>
                    <a:gd name="T61" fmla="*/ 97 h 134"/>
                    <a:gd name="T62" fmla="*/ 119 w 134"/>
                    <a:gd name="T63" fmla="*/ 77 h 134"/>
                    <a:gd name="T64" fmla="*/ 134 w 134"/>
                    <a:gd name="T65" fmla="*/ 77 h 134"/>
                    <a:gd name="T66" fmla="*/ 67 w 134"/>
                    <a:gd name="T67" fmla="*/ 100 h 134"/>
                    <a:gd name="T68" fmla="*/ 33 w 134"/>
                    <a:gd name="T69" fmla="*/ 66 h 134"/>
                    <a:gd name="T70" fmla="*/ 67 w 134"/>
                    <a:gd name="T71" fmla="*/ 32 h 134"/>
                    <a:gd name="T72" fmla="*/ 101 w 134"/>
                    <a:gd name="T73" fmla="*/ 66 h 134"/>
                    <a:gd name="T74" fmla="*/ 67 w 134"/>
                    <a:gd name="T75" fmla="*/ 100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34" h="134">
                      <a:moveTo>
                        <a:pt x="134" y="77"/>
                      </a:moveTo>
                      <a:cubicBezTo>
                        <a:pt x="134" y="57"/>
                        <a:pt x="134" y="57"/>
                        <a:pt x="134" y="57"/>
                      </a:cubicBezTo>
                      <a:cubicBezTo>
                        <a:pt x="120" y="57"/>
                        <a:pt x="120" y="57"/>
                        <a:pt x="120" y="57"/>
                      </a:cubicBezTo>
                      <a:cubicBezTo>
                        <a:pt x="118" y="50"/>
                        <a:pt x="115" y="43"/>
                        <a:pt x="111" y="36"/>
                      </a:cubicBezTo>
                      <a:cubicBezTo>
                        <a:pt x="121" y="27"/>
                        <a:pt x="121" y="27"/>
                        <a:pt x="121" y="27"/>
                      </a:cubicBezTo>
                      <a:cubicBezTo>
                        <a:pt x="107" y="13"/>
                        <a:pt x="107" y="13"/>
                        <a:pt x="107" y="13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1" y="18"/>
                        <a:pt x="84" y="15"/>
                        <a:pt x="77" y="14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57" y="0"/>
                        <a:pt x="57" y="0"/>
                        <a:pt x="57" y="0"/>
                      </a:cubicBezTo>
                      <a:cubicBezTo>
                        <a:pt x="57" y="14"/>
                        <a:pt x="57" y="14"/>
                        <a:pt x="57" y="14"/>
                      </a:cubicBezTo>
                      <a:cubicBezTo>
                        <a:pt x="50" y="15"/>
                        <a:pt x="43" y="18"/>
                        <a:pt x="36" y="23"/>
                      </a:cubicBezTo>
                      <a:cubicBezTo>
                        <a:pt x="26" y="13"/>
                        <a:pt x="26" y="13"/>
                        <a:pt x="26" y="13"/>
                      </a:cubicBezTo>
                      <a:cubicBezTo>
                        <a:pt x="13" y="26"/>
                        <a:pt x="13" y="26"/>
                        <a:pt x="13" y="26"/>
                      </a:cubicBezTo>
                      <a:cubicBezTo>
                        <a:pt x="23" y="37"/>
                        <a:pt x="23" y="37"/>
                        <a:pt x="23" y="37"/>
                      </a:cubicBezTo>
                      <a:cubicBezTo>
                        <a:pt x="19" y="43"/>
                        <a:pt x="16" y="50"/>
                        <a:pt x="15" y="57"/>
                      </a:cubicBezTo>
                      <a:cubicBezTo>
                        <a:pt x="0" y="57"/>
                        <a:pt x="0" y="57"/>
                        <a:pt x="0" y="57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15" y="77"/>
                        <a:pt x="15" y="77"/>
                        <a:pt x="15" y="77"/>
                      </a:cubicBezTo>
                      <a:cubicBezTo>
                        <a:pt x="16" y="84"/>
                        <a:pt x="19" y="91"/>
                        <a:pt x="23" y="97"/>
                      </a:cubicBezTo>
                      <a:cubicBezTo>
                        <a:pt x="13" y="107"/>
                        <a:pt x="13" y="107"/>
                        <a:pt x="13" y="107"/>
                      </a:cubicBezTo>
                      <a:cubicBezTo>
                        <a:pt x="26" y="121"/>
                        <a:pt x="26" y="121"/>
                        <a:pt x="26" y="121"/>
                      </a:cubicBezTo>
                      <a:cubicBezTo>
                        <a:pt x="37" y="110"/>
                        <a:pt x="37" y="110"/>
                        <a:pt x="37" y="110"/>
                      </a:cubicBezTo>
                      <a:cubicBezTo>
                        <a:pt x="43" y="114"/>
                        <a:pt x="50" y="117"/>
                        <a:pt x="57" y="119"/>
                      </a:cubicBezTo>
                      <a:cubicBezTo>
                        <a:pt x="57" y="134"/>
                        <a:pt x="57" y="134"/>
                        <a:pt x="57" y="134"/>
                      </a:cubicBezTo>
                      <a:cubicBezTo>
                        <a:pt x="76" y="134"/>
                        <a:pt x="76" y="134"/>
                        <a:pt x="76" y="134"/>
                      </a:cubicBezTo>
                      <a:cubicBezTo>
                        <a:pt x="76" y="119"/>
                        <a:pt x="76" y="119"/>
                        <a:pt x="76" y="119"/>
                      </a:cubicBezTo>
                      <a:cubicBezTo>
                        <a:pt x="84" y="118"/>
                        <a:pt x="91" y="115"/>
                        <a:pt x="97" y="111"/>
                      </a:cubicBezTo>
                      <a:cubicBezTo>
                        <a:pt x="107" y="121"/>
                        <a:pt x="107" y="121"/>
                        <a:pt x="107" y="121"/>
                      </a:cubicBezTo>
                      <a:cubicBezTo>
                        <a:pt x="121" y="107"/>
                        <a:pt x="121" y="107"/>
                        <a:pt x="121" y="107"/>
                      </a:cubicBezTo>
                      <a:cubicBezTo>
                        <a:pt x="111" y="97"/>
                        <a:pt x="111" y="97"/>
                        <a:pt x="111" y="97"/>
                      </a:cubicBezTo>
                      <a:cubicBezTo>
                        <a:pt x="115" y="91"/>
                        <a:pt x="118" y="84"/>
                        <a:pt x="119" y="77"/>
                      </a:cubicBezTo>
                      <a:lnTo>
                        <a:pt x="134" y="77"/>
                      </a:lnTo>
                      <a:close/>
                      <a:moveTo>
                        <a:pt x="67" y="100"/>
                      </a:moveTo>
                      <a:cubicBezTo>
                        <a:pt x="48" y="100"/>
                        <a:pt x="33" y="85"/>
                        <a:pt x="33" y="66"/>
                      </a:cubicBezTo>
                      <a:cubicBezTo>
                        <a:pt x="33" y="47"/>
                        <a:pt x="48" y="32"/>
                        <a:pt x="67" y="32"/>
                      </a:cubicBezTo>
                      <a:cubicBezTo>
                        <a:pt x="86" y="32"/>
                        <a:pt x="101" y="48"/>
                        <a:pt x="101" y="66"/>
                      </a:cubicBezTo>
                      <a:cubicBezTo>
                        <a:pt x="101" y="85"/>
                        <a:pt x="86" y="100"/>
                        <a:pt x="67" y="100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/>
                </a:p>
              </p:txBody>
            </p:sp>
          </p:grpSp>
          <p:grpSp>
            <p:nvGrpSpPr>
              <p:cNvPr id="333" name="Group 332">
                <a:extLst>
                  <a:ext uri="{FF2B5EF4-FFF2-40B4-BE49-F238E27FC236}">
                    <a16:creationId xmlns:a16="http://schemas.microsoft.com/office/drawing/2014/main" id="{241358AF-33DF-8B64-5171-E595E673EE9B}"/>
                  </a:ext>
                </a:extLst>
              </p:cNvPr>
              <p:cNvGrpSpPr/>
              <p:nvPr/>
            </p:nvGrpSpPr>
            <p:grpSpPr>
              <a:xfrm>
                <a:off x="10048537" y="6149643"/>
                <a:ext cx="392244" cy="456943"/>
                <a:chOff x="7582977" y="-3135073"/>
                <a:chExt cx="328089" cy="369020"/>
              </a:xfrm>
            </p:grpSpPr>
            <p:sp>
              <p:nvSpPr>
                <p:cNvPr id="334" name="Freeform: Shape 333">
                  <a:extLst>
                    <a:ext uri="{FF2B5EF4-FFF2-40B4-BE49-F238E27FC236}">
                      <a16:creationId xmlns:a16="http://schemas.microsoft.com/office/drawing/2014/main" id="{1A28D97F-9B76-AF6B-70FF-89A97ADBF336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 dirty="0"/>
                </a:p>
              </p:txBody>
            </p:sp>
            <p:sp>
              <p:nvSpPr>
                <p:cNvPr id="335" name="Freeform: Shape 334">
                  <a:extLst>
                    <a:ext uri="{FF2B5EF4-FFF2-40B4-BE49-F238E27FC236}">
                      <a16:creationId xmlns:a16="http://schemas.microsoft.com/office/drawing/2014/main" id="{070BAA8E-8B6A-FB82-5FBA-C5782982076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</p:grp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7536E200-1B12-2FAD-DB29-A47FDB7B59C0}"/>
                  </a:ext>
                </a:extLst>
              </p:cNvPr>
              <p:cNvSpPr txBox="1"/>
              <p:nvPr/>
            </p:nvSpPr>
            <p:spPr>
              <a:xfrm>
                <a:off x="9709442" y="6206701"/>
                <a:ext cx="3175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+</a:t>
                </a:r>
                <a:endParaRPr lang="en-US" sz="3200" dirty="0"/>
              </a:p>
            </p:txBody>
          </p:sp>
        </p:grpSp>
      </p:grpSp>
      <p:cxnSp>
        <p:nvCxnSpPr>
          <p:cNvPr id="361" name="Connector: Elbow 360">
            <a:extLst>
              <a:ext uri="{FF2B5EF4-FFF2-40B4-BE49-F238E27FC236}">
                <a16:creationId xmlns:a16="http://schemas.microsoft.com/office/drawing/2014/main" id="{54909ECA-F926-09B9-146E-A30212EED1E5}"/>
              </a:ext>
            </a:extLst>
          </p:cNvPr>
          <p:cNvCxnSpPr>
            <a:cxnSpLocks/>
            <a:stCxn id="124" idx="1"/>
            <a:endCxn id="294" idx="2"/>
          </p:cNvCxnSpPr>
          <p:nvPr/>
        </p:nvCxnSpPr>
        <p:spPr>
          <a:xfrm rot="10800000">
            <a:off x="783278" y="10094083"/>
            <a:ext cx="9191270" cy="1915740"/>
          </a:xfrm>
          <a:prstGeom prst="bentConnector2">
            <a:avLst/>
          </a:prstGeom>
          <a:ln w="12700"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C1E97F-062E-5E10-10EC-BA23EA4E5FA5}"/>
              </a:ext>
            </a:extLst>
          </p:cNvPr>
          <p:cNvGrpSpPr/>
          <p:nvPr/>
        </p:nvGrpSpPr>
        <p:grpSpPr>
          <a:xfrm>
            <a:off x="9647134" y="11369641"/>
            <a:ext cx="2785833" cy="1413842"/>
            <a:chOff x="8322428" y="7743036"/>
            <a:chExt cx="2785833" cy="1413842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4B9D5FEF-7A62-B54E-B45B-D15C6586DE6F}"/>
                </a:ext>
              </a:extLst>
            </p:cNvPr>
            <p:cNvSpPr txBox="1"/>
            <p:nvPr/>
          </p:nvSpPr>
          <p:spPr>
            <a:xfrm>
              <a:off x="8322428" y="8295104"/>
              <a:ext cx="2785833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Segoe UI"/>
                </a:rPr>
                <a:t>Onboard workloads </a:t>
              </a:r>
            </a:p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Deploy workloads across the appropriate mix of Microsoft Sovereign Cloud options</a:t>
              </a:r>
            </a:p>
          </p:txBody>
        </p: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574092B7-750E-AF0E-8FFE-B01858C55C8A}"/>
                </a:ext>
              </a:extLst>
            </p:cNvPr>
            <p:cNvGrpSpPr/>
            <p:nvPr/>
          </p:nvGrpSpPr>
          <p:grpSpPr>
            <a:xfrm>
              <a:off x="9434601" y="7743036"/>
              <a:ext cx="579421" cy="596365"/>
              <a:chOff x="7034435" y="8611053"/>
              <a:chExt cx="579421" cy="596365"/>
            </a:xfrm>
          </p:grpSpPr>
          <p:pic>
            <p:nvPicPr>
              <p:cNvPr id="349" name="Graphic 348" descr="Cloud with solid fill">
                <a:extLst>
                  <a:ext uri="{FF2B5EF4-FFF2-40B4-BE49-F238E27FC236}">
                    <a16:creationId xmlns:a16="http://schemas.microsoft.com/office/drawing/2014/main" id="{29ABA4C7-DA9C-82D3-8FEF-04BC0FCEF8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034435" y="8611053"/>
                <a:ext cx="579421" cy="596365"/>
              </a:xfrm>
              <a:prstGeom prst="rect">
                <a:avLst/>
              </a:prstGeom>
            </p:spPr>
          </p:pic>
          <p:sp>
            <p:nvSpPr>
              <p:cNvPr id="350" name="Trapezoid 349">
                <a:extLst>
                  <a:ext uri="{FF2B5EF4-FFF2-40B4-BE49-F238E27FC236}">
                    <a16:creationId xmlns:a16="http://schemas.microsoft.com/office/drawing/2014/main" id="{FFABA18B-1A20-90C1-1AFE-72F0484CCEC1}"/>
                  </a:ext>
                </a:extLst>
              </p:cNvPr>
              <p:cNvSpPr/>
              <p:nvPr/>
            </p:nvSpPr>
            <p:spPr>
              <a:xfrm>
                <a:off x="7168310" y="8984672"/>
                <a:ext cx="286918" cy="137073"/>
              </a:xfrm>
              <a:prstGeom prst="trapezoid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351" name="Isosceles Triangle 350">
                <a:extLst>
                  <a:ext uri="{FF2B5EF4-FFF2-40B4-BE49-F238E27FC236}">
                    <a16:creationId xmlns:a16="http://schemas.microsoft.com/office/drawing/2014/main" id="{73B0063A-655E-F775-F811-4E1B868435A3}"/>
                  </a:ext>
                </a:extLst>
              </p:cNvPr>
              <p:cNvSpPr/>
              <p:nvPr/>
            </p:nvSpPr>
            <p:spPr>
              <a:xfrm>
                <a:off x="7198096" y="8992483"/>
                <a:ext cx="229928" cy="51381"/>
              </a:xfrm>
              <a:prstGeom prst="triangle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352" name="Isosceles Triangle 351">
                <a:extLst>
                  <a:ext uri="{FF2B5EF4-FFF2-40B4-BE49-F238E27FC236}">
                    <a16:creationId xmlns:a16="http://schemas.microsoft.com/office/drawing/2014/main" id="{D9CFB0E1-252D-6DA7-00F7-6044AA932AF5}"/>
                  </a:ext>
                </a:extLst>
              </p:cNvPr>
              <p:cNvSpPr/>
              <p:nvPr/>
            </p:nvSpPr>
            <p:spPr>
              <a:xfrm flipV="1">
                <a:off x="7197464" y="9043720"/>
                <a:ext cx="229928" cy="73152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AF6B67D8-E55D-0342-D435-1969A089CB0A}"/>
                  </a:ext>
                </a:extLst>
              </p:cNvPr>
              <p:cNvGrpSpPr/>
              <p:nvPr/>
            </p:nvGrpSpPr>
            <p:grpSpPr>
              <a:xfrm>
                <a:off x="7231652" y="8814786"/>
                <a:ext cx="159195" cy="195606"/>
                <a:chOff x="7696270" y="-3502779"/>
                <a:chExt cx="175861" cy="209944"/>
              </a:xfrm>
            </p:grpSpPr>
            <p:sp>
              <p:nvSpPr>
                <p:cNvPr id="354" name="Freeform: Shape 353">
                  <a:extLst>
                    <a:ext uri="{FF2B5EF4-FFF2-40B4-BE49-F238E27FC236}">
                      <a16:creationId xmlns:a16="http://schemas.microsoft.com/office/drawing/2014/main" id="{51A9B88B-FA0A-A353-D63D-19F7AD4D9DA4}"/>
                    </a:ext>
                  </a:extLst>
                </p:cNvPr>
                <p:cNvSpPr/>
                <p:nvPr/>
              </p:nvSpPr>
              <p:spPr>
                <a:xfrm>
                  <a:off x="7696270" y="-3473627"/>
                  <a:ext cx="127763" cy="77429"/>
                </a:xfrm>
                <a:custGeom>
                  <a:avLst/>
                  <a:gdLst>
                    <a:gd name="connsiteX0" fmla="*/ 39835 w 127763"/>
                    <a:gd name="connsiteY0" fmla="*/ 0 h 77429"/>
                    <a:gd name="connsiteX1" fmla="*/ 0 w 127763"/>
                    <a:gd name="connsiteY1" fmla="*/ 24142 h 77429"/>
                    <a:gd name="connsiteX2" fmla="*/ 87928 w 127763"/>
                    <a:gd name="connsiteY2" fmla="*/ 77429 h 77429"/>
                    <a:gd name="connsiteX3" fmla="*/ 127763 w 127763"/>
                    <a:gd name="connsiteY3" fmla="*/ 53287 h 77429"/>
                    <a:gd name="connsiteX4" fmla="*/ 39835 w 127763"/>
                    <a:gd name="connsiteY4" fmla="*/ 0 h 77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763" h="77429">
                      <a:moveTo>
                        <a:pt x="39835" y="0"/>
                      </a:moveTo>
                      <a:lnTo>
                        <a:pt x="0" y="24142"/>
                      </a:lnTo>
                      <a:lnTo>
                        <a:pt x="87928" y="77429"/>
                      </a:lnTo>
                      <a:lnTo>
                        <a:pt x="127763" y="53287"/>
                      </a:lnTo>
                      <a:lnTo>
                        <a:pt x="39835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60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3200"/>
                </a:p>
              </p:txBody>
            </p:sp>
            <p:sp>
              <p:nvSpPr>
                <p:cNvPr id="355" name="Freeform: Shape 354">
                  <a:extLst>
                    <a:ext uri="{FF2B5EF4-FFF2-40B4-BE49-F238E27FC236}">
                      <a16:creationId xmlns:a16="http://schemas.microsoft.com/office/drawing/2014/main" id="{61BBF7C6-E08B-5227-D130-0CFE6EA0383B}"/>
                    </a:ext>
                  </a:extLst>
                </p:cNvPr>
                <p:cNvSpPr/>
                <p:nvPr/>
              </p:nvSpPr>
              <p:spPr>
                <a:xfrm>
                  <a:off x="7746364" y="-3502779"/>
                  <a:ext cx="125767" cy="76207"/>
                </a:xfrm>
                <a:custGeom>
                  <a:avLst/>
                  <a:gdLst>
                    <a:gd name="connsiteX0" fmla="*/ 125768 w 125767"/>
                    <a:gd name="connsiteY0" fmla="*/ 53293 h 76207"/>
                    <a:gd name="connsiteX1" fmla="*/ 37833 w 125767"/>
                    <a:gd name="connsiteY1" fmla="*/ 0 h 76207"/>
                    <a:gd name="connsiteX2" fmla="*/ 0 w 125767"/>
                    <a:gd name="connsiteY2" fmla="*/ 22914 h 76207"/>
                    <a:gd name="connsiteX3" fmla="*/ 87928 w 125767"/>
                    <a:gd name="connsiteY3" fmla="*/ 76207 h 76207"/>
                    <a:gd name="connsiteX4" fmla="*/ 125768 w 125767"/>
                    <a:gd name="connsiteY4" fmla="*/ 53293 h 76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767" h="76207">
                      <a:moveTo>
                        <a:pt x="125768" y="53293"/>
                      </a:moveTo>
                      <a:lnTo>
                        <a:pt x="37833" y="0"/>
                      </a:lnTo>
                      <a:lnTo>
                        <a:pt x="0" y="22914"/>
                      </a:lnTo>
                      <a:lnTo>
                        <a:pt x="87928" y="76207"/>
                      </a:lnTo>
                      <a:lnTo>
                        <a:pt x="125768" y="53293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60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3200"/>
                </a:p>
              </p:txBody>
            </p:sp>
            <p:sp>
              <p:nvSpPr>
                <p:cNvPr id="356" name="Freeform: Shape 355">
                  <a:extLst>
                    <a:ext uri="{FF2B5EF4-FFF2-40B4-BE49-F238E27FC236}">
                      <a16:creationId xmlns:a16="http://schemas.microsoft.com/office/drawing/2014/main" id="{E3E4EDF7-81ED-D41A-5726-E401DCD3BEA0}"/>
                    </a:ext>
                  </a:extLst>
                </p:cNvPr>
                <p:cNvSpPr/>
                <p:nvPr/>
              </p:nvSpPr>
              <p:spPr>
                <a:xfrm>
                  <a:off x="7696270" y="-3436966"/>
                  <a:ext cx="82598" cy="144131"/>
                </a:xfrm>
                <a:custGeom>
                  <a:avLst/>
                  <a:gdLst>
                    <a:gd name="connsiteX0" fmla="*/ 0 w 82598"/>
                    <a:gd name="connsiteY0" fmla="*/ 8798 h 144131"/>
                    <a:gd name="connsiteX1" fmla="*/ 0 w 82598"/>
                    <a:gd name="connsiteY1" fmla="*/ 94062 h 144131"/>
                    <a:gd name="connsiteX2" fmla="*/ 82599 w 82598"/>
                    <a:gd name="connsiteY2" fmla="*/ 144132 h 144131"/>
                    <a:gd name="connsiteX3" fmla="*/ 82599 w 82598"/>
                    <a:gd name="connsiteY3" fmla="*/ 50046 h 144131"/>
                    <a:gd name="connsiteX4" fmla="*/ 0 w 82598"/>
                    <a:gd name="connsiteY4" fmla="*/ 0 h 144131"/>
                    <a:gd name="connsiteX5" fmla="*/ 0 w 82598"/>
                    <a:gd name="connsiteY5" fmla="*/ 8798 h 144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598" h="144131">
                      <a:moveTo>
                        <a:pt x="0" y="8798"/>
                      </a:moveTo>
                      <a:lnTo>
                        <a:pt x="0" y="94062"/>
                      </a:lnTo>
                      <a:lnTo>
                        <a:pt x="82599" y="144132"/>
                      </a:lnTo>
                      <a:lnTo>
                        <a:pt x="82599" y="50046"/>
                      </a:lnTo>
                      <a:lnTo>
                        <a:pt x="0" y="0"/>
                      </a:lnTo>
                      <a:lnTo>
                        <a:pt x="0" y="8798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60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3200"/>
                </a:p>
              </p:txBody>
            </p:sp>
            <p:sp>
              <p:nvSpPr>
                <p:cNvPr id="357" name="Freeform: Shape 356">
                  <a:extLst>
                    <a:ext uri="{FF2B5EF4-FFF2-40B4-BE49-F238E27FC236}">
                      <a16:creationId xmlns:a16="http://schemas.microsoft.com/office/drawing/2014/main" id="{86886307-012F-B3B9-E349-3FFE9A1A7B35}"/>
                    </a:ext>
                  </a:extLst>
                </p:cNvPr>
                <p:cNvSpPr/>
                <p:nvPr/>
              </p:nvSpPr>
              <p:spPr>
                <a:xfrm>
                  <a:off x="7789527" y="-3437015"/>
                  <a:ext cx="82604" cy="144180"/>
                </a:xfrm>
                <a:custGeom>
                  <a:avLst/>
                  <a:gdLst>
                    <a:gd name="connsiteX0" fmla="*/ 29311 w 82604"/>
                    <a:gd name="connsiteY0" fmla="*/ 64799 h 144180"/>
                    <a:gd name="connsiteX1" fmla="*/ 10659 w 82604"/>
                    <a:gd name="connsiteY1" fmla="*/ 75458 h 144180"/>
                    <a:gd name="connsiteX2" fmla="*/ 10659 w 82604"/>
                    <a:gd name="connsiteY2" fmla="*/ 56805 h 144180"/>
                    <a:gd name="connsiteX3" fmla="*/ 29311 w 82604"/>
                    <a:gd name="connsiteY3" fmla="*/ 46147 h 144180"/>
                    <a:gd name="connsiteX4" fmla="*/ 0 w 82604"/>
                    <a:gd name="connsiteY4" fmla="*/ 50021 h 144180"/>
                    <a:gd name="connsiteX5" fmla="*/ 0 w 82604"/>
                    <a:gd name="connsiteY5" fmla="*/ 144181 h 144180"/>
                    <a:gd name="connsiteX6" fmla="*/ 82605 w 82604"/>
                    <a:gd name="connsiteY6" fmla="*/ 94111 h 144180"/>
                    <a:gd name="connsiteX7" fmla="*/ 82605 w 82604"/>
                    <a:gd name="connsiteY7" fmla="*/ 0 h 1441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2604" h="144180">
                      <a:moveTo>
                        <a:pt x="29311" y="64799"/>
                      </a:moveTo>
                      <a:lnTo>
                        <a:pt x="10659" y="75458"/>
                      </a:lnTo>
                      <a:lnTo>
                        <a:pt x="10659" y="56805"/>
                      </a:lnTo>
                      <a:lnTo>
                        <a:pt x="29311" y="46147"/>
                      </a:lnTo>
                      <a:close/>
                      <a:moveTo>
                        <a:pt x="0" y="50021"/>
                      </a:moveTo>
                      <a:lnTo>
                        <a:pt x="0" y="144181"/>
                      </a:lnTo>
                      <a:lnTo>
                        <a:pt x="82605" y="94111"/>
                      </a:lnTo>
                      <a:lnTo>
                        <a:pt x="82605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60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3200"/>
                </a:p>
              </p:txBody>
            </p:sp>
          </p:grpSp>
          <p:pic>
            <p:nvPicPr>
              <p:cNvPr id="363" name="Graphic 362" descr="Arrow: Rotate left with solid fill">
                <a:extLst>
                  <a:ext uri="{FF2B5EF4-FFF2-40B4-BE49-F238E27FC236}">
                    <a16:creationId xmlns:a16="http://schemas.microsoft.com/office/drawing/2014/main" id="{AA19C234-02C7-5EE4-4987-A9D03AFF9C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7245410" y="8657017"/>
                <a:ext cx="209818" cy="209818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899BBF-38B2-C160-FE51-99E08DE59B8F}"/>
              </a:ext>
            </a:extLst>
          </p:cNvPr>
          <p:cNvSpPr txBox="1"/>
          <p:nvPr/>
        </p:nvSpPr>
        <p:spPr>
          <a:xfrm>
            <a:off x="5291616" y="1898008"/>
            <a:ext cx="28360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0DF58D13-4500-8C5E-AAAF-59CE70CDC679}"/>
              </a:ext>
            </a:extLst>
          </p:cNvPr>
          <p:cNvSpPr txBox="1"/>
          <p:nvPr/>
        </p:nvSpPr>
        <p:spPr>
          <a:xfrm>
            <a:off x="688395" y="7835840"/>
            <a:ext cx="27432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BB5FAA2C-3A2A-D9F6-2950-2FB13E18A8DC}"/>
              </a:ext>
            </a:extLst>
          </p:cNvPr>
          <p:cNvSpPr txBox="1"/>
          <p:nvPr/>
        </p:nvSpPr>
        <p:spPr>
          <a:xfrm>
            <a:off x="688395" y="10203429"/>
            <a:ext cx="25627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A5537-96BF-6CFD-349A-A478EBED1A89}"/>
              </a:ext>
            </a:extLst>
          </p:cNvPr>
          <p:cNvSpPr txBox="1"/>
          <p:nvPr/>
        </p:nvSpPr>
        <p:spPr>
          <a:xfrm>
            <a:off x="929050" y="-2974870"/>
            <a:ext cx="50436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>
              <a:defRPr/>
            </a:pPr>
            <a:r>
              <a:rPr lang="en-US" sz="1400" dirty="0">
                <a:solidFill>
                  <a:srgbClr val="000000"/>
                </a:solidFill>
                <a:latin typeface="Segoe UI"/>
              </a:rPr>
              <a:t>Need to define your sovereignty requirements and controls? </a:t>
            </a:r>
            <a:endParaRPr lang="en-US" sz="1400" dirty="0">
              <a:latin typeface="Segoe UI" panose="020B0502040204020203" pitchFamily="34" charset="0"/>
            </a:endParaRP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C428E882-1004-25FC-569F-2ED95D747F93}"/>
              </a:ext>
            </a:extLst>
          </p:cNvPr>
          <p:cNvSpPr/>
          <p:nvPr/>
        </p:nvSpPr>
        <p:spPr bwMode="auto">
          <a:xfrm>
            <a:off x="646118" y="-2713983"/>
            <a:ext cx="274320" cy="274320"/>
          </a:xfrm>
          <a:prstGeom prst="diamond">
            <a:avLst/>
          </a:prstGeom>
          <a:solidFill>
            <a:srgbClr val="76BED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824079-1923-51AC-6BED-726B3A33EF76}"/>
              </a:ext>
            </a:extLst>
          </p:cNvPr>
          <p:cNvSpPr txBox="1"/>
          <p:nvPr/>
        </p:nvSpPr>
        <p:spPr>
          <a:xfrm>
            <a:off x="670727" y="-2338144"/>
            <a:ext cx="351504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2876CA-462D-8719-FD3E-41F93E6C003C}"/>
              </a:ext>
            </a:extLst>
          </p:cNvPr>
          <p:cNvCxnSpPr>
            <a:cxnSpLocks/>
            <a:stCxn id="12" idx="3"/>
            <a:endCxn id="94" idx="1"/>
          </p:cNvCxnSpPr>
          <p:nvPr/>
        </p:nvCxnSpPr>
        <p:spPr>
          <a:xfrm>
            <a:off x="920438" y="-2576823"/>
            <a:ext cx="8875037" cy="7145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7B00892-F870-86CA-05FB-289A22BA26CB}"/>
              </a:ext>
            </a:extLst>
          </p:cNvPr>
          <p:cNvSpPr txBox="1"/>
          <p:nvPr/>
        </p:nvSpPr>
        <p:spPr>
          <a:xfrm>
            <a:off x="1043652" y="-2684112"/>
            <a:ext cx="29114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D783A7-2491-F172-E96E-44AF72594F75}"/>
              </a:ext>
            </a:extLst>
          </p:cNvPr>
          <p:cNvSpPr txBox="1"/>
          <p:nvPr/>
        </p:nvSpPr>
        <p:spPr>
          <a:xfrm>
            <a:off x="9930098" y="-2669801"/>
            <a:ext cx="2134104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Sovereignty planning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Learn how to define drivers and controls.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(aka.ms/</a:t>
            </a:r>
            <a:r>
              <a:rPr kumimoji="0" lang="en-US" sz="140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caf</a:t>
            </a:r>
            <a:r>
              <a:rPr lang="en-US" sz="1400" i="1" dirty="0" err="1">
                <a:solidFill>
                  <a:srgbClr val="000000"/>
                </a:solidFill>
                <a:latin typeface="Segoe UI"/>
              </a:rPr>
              <a:t>sovplan</a:t>
            </a:r>
            <a:r>
              <a:rPr lang="en-US" sz="1400" i="1" dirty="0">
                <a:solidFill>
                  <a:srgbClr val="000000"/>
                </a:solidFill>
                <a:latin typeface="Segoe UI"/>
              </a:rPr>
              <a:t>)</a:t>
            </a:r>
            <a:endParaRPr kumimoji="0" lang="en-US" sz="140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43D912-E780-72F8-77E7-CDC1E490FB73}"/>
              </a:ext>
            </a:extLst>
          </p:cNvPr>
          <p:cNvSpPr txBox="1"/>
          <p:nvPr/>
        </p:nvSpPr>
        <p:spPr>
          <a:xfrm>
            <a:off x="290453" y="-1792933"/>
            <a:ext cx="9281015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txBody>
          <a:bodyPr wrap="square" lIns="45720" tIns="45720" rIns="45720" bIns="45720" rtlCol="0" anchor="ctr">
            <a:spAutoFit/>
          </a:bodyPr>
          <a:lstStyle/>
          <a:p>
            <a:pPr lvl="0">
              <a:defRPr/>
            </a:pPr>
            <a:r>
              <a:rPr lang="en-US" sz="1400" b="1" dirty="0">
                <a:solidFill>
                  <a:srgbClr val="000000"/>
                </a:solidFill>
                <a:latin typeface="Segoe UI"/>
              </a:rPr>
              <a:t>Sovereignty d</a:t>
            </a:r>
            <a:r>
              <a:rPr kumimoji="0" lang="en-US" sz="1400" b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eployment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 model selection: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Default to the Sovereign Public Cloud. Only use Sovereign Private Cloud or a National Partner Cloud when a documented requirement cannot be satisfied in the Sovereign Public Cloud.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536E6D-3CC7-03AD-9363-9542F399A3F6}"/>
              </a:ext>
            </a:extLst>
          </p:cNvPr>
          <p:cNvGrpSpPr/>
          <p:nvPr/>
        </p:nvGrpSpPr>
        <p:grpSpPr>
          <a:xfrm>
            <a:off x="10705065" y="-3179548"/>
            <a:ext cx="517659" cy="452262"/>
            <a:chOff x="9444819" y="-2967792"/>
            <a:chExt cx="517659" cy="45226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08E8905-D01D-7692-2070-BF157F6F0A43}"/>
                </a:ext>
              </a:extLst>
            </p:cNvPr>
            <p:cNvGrpSpPr/>
            <p:nvPr/>
          </p:nvGrpSpPr>
          <p:grpSpPr>
            <a:xfrm>
              <a:off x="9614312" y="-2871056"/>
              <a:ext cx="348166" cy="355526"/>
              <a:chOff x="7788414" y="-3919069"/>
              <a:chExt cx="213318" cy="199546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F02C6B4-D1E2-3C46-AB25-DAEE6543E12E}"/>
                  </a:ext>
                </a:extLst>
              </p:cNvPr>
              <p:cNvSpPr/>
              <p:nvPr/>
            </p:nvSpPr>
            <p:spPr>
              <a:xfrm>
                <a:off x="7789820" y="-3917617"/>
                <a:ext cx="167136" cy="197489"/>
              </a:xfrm>
              <a:custGeom>
                <a:avLst/>
                <a:gdLst>
                  <a:gd name="connsiteX0" fmla="*/ 233061 w 269984"/>
                  <a:gd name="connsiteY0" fmla="*/ 989 h 341031"/>
                  <a:gd name="connsiteX1" fmla="*/ 37648 w 269984"/>
                  <a:gd name="connsiteY1" fmla="*/ 989 h 341031"/>
                  <a:gd name="connsiteX2" fmla="*/ 989 w 269984"/>
                  <a:gd name="connsiteY2" fmla="*/ 37699 h 341031"/>
                  <a:gd name="connsiteX3" fmla="*/ 989 w 269984"/>
                  <a:gd name="connsiteY3" fmla="*/ 54619 h 341031"/>
                  <a:gd name="connsiteX4" fmla="*/ 27796 w 269984"/>
                  <a:gd name="connsiteY4" fmla="*/ 54619 h 341031"/>
                  <a:gd name="connsiteX5" fmla="*/ 36633 w 269984"/>
                  <a:gd name="connsiteY5" fmla="*/ 63467 h 341031"/>
                  <a:gd name="connsiteX6" fmla="*/ 27796 w 269984"/>
                  <a:gd name="connsiteY6" fmla="*/ 72316 h 341031"/>
                  <a:gd name="connsiteX7" fmla="*/ 989 w 269984"/>
                  <a:gd name="connsiteY7" fmla="*/ 72316 h 341031"/>
                  <a:gd name="connsiteX8" fmla="*/ 989 w 269984"/>
                  <a:gd name="connsiteY8" fmla="*/ 108428 h 341031"/>
                  <a:gd name="connsiteX9" fmla="*/ 27796 w 269984"/>
                  <a:gd name="connsiteY9" fmla="*/ 108428 h 341031"/>
                  <a:gd name="connsiteX10" fmla="*/ 36633 w 269984"/>
                  <a:gd name="connsiteY10" fmla="*/ 117277 h 341031"/>
                  <a:gd name="connsiteX11" fmla="*/ 27796 w 269984"/>
                  <a:gd name="connsiteY11" fmla="*/ 126125 h 341031"/>
                  <a:gd name="connsiteX12" fmla="*/ 989 w 269984"/>
                  <a:gd name="connsiteY12" fmla="*/ 126125 h 341031"/>
                  <a:gd name="connsiteX13" fmla="*/ 989 w 269984"/>
                  <a:gd name="connsiteY13" fmla="*/ 161998 h 341031"/>
                  <a:gd name="connsiteX14" fmla="*/ 27796 w 269984"/>
                  <a:gd name="connsiteY14" fmla="*/ 161998 h 341031"/>
                  <a:gd name="connsiteX15" fmla="*/ 36633 w 269984"/>
                  <a:gd name="connsiteY15" fmla="*/ 170847 h 341031"/>
                  <a:gd name="connsiteX16" fmla="*/ 27796 w 269984"/>
                  <a:gd name="connsiteY16" fmla="*/ 179696 h 341031"/>
                  <a:gd name="connsiteX17" fmla="*/ 989 w 269984"/>
                  <a:gd name="connsiteY17" fmla="*/ 179696 h 341031"/>
                  <a:gd name="connsiteX18" fmla="*/ 989 w 269984"/>
                  <a:gd name="connsiteY18" fmla="*/ 215927 h 341031"/>
                  <a:gd name="connsiteX19" fmla="*/ 27796 w 269984"/>
                  <a:gd name="connsiteY19" fmla="*/ 215927 h 341031"/>
                  <a:gd name="connsiteX20" fmla="*/ 36633 w 269984"/>
                  <a:gd name="connsiteY20" fmla="*/ 224776 h 341031"/>
                  <a:gd name="connsiteX21" fmla="*/ 27796 w 269984"/>
                  <a:gd name="connsiteY21" fmla="*/ 233624 h 341031"/>
                  <a:gd name="connsiteX22" fmla="*/ 989 w 269984"/>
                  <a:gd name="connsiteY22" fmla="*/ 233624 h 341031"/>
                  <a:gd name="connsiteX23" fmla="*/ 989 w 269984"/>
                  <a:gd name="connsiteY23" fmla="*/ 269497 h 341031"/>
                  <a:gd name="connsiteX24" fmla="*/ 27796 w 269984"/>
                  <a:gd name="connsiteY24" fmla="*/ 269497 h 341031"/>
                  <a:gd name="connsiteX25" fmla="*/ 36633 w 269984"/>
                  <a:gd name="connsiteY25" fmla="*/ 278346 h 341031"/>
                  <a:gd name="connsiteX26" fmla="*/ 27796 w 269984"/>
                  <a:gd name="connsiteY26" fmla="*/ 287195 h 341031"/>
                  <a:gd name="connsiteX27" fmla="*/ 989 w 269984"/>
                  <a:gd name="connsiteY27" fmla="*/ 287195 h 341031"/>
                  <a:gd name="connsiteX28" fmla="*/ 989 w 269984"/>
                  <a:gd name="connsiteY28" fmla="*/ 304175 h 341031"/>
                  <a:gd name="connsiteX29" fmla="*/ 37648 w 269984"/>
                  <a:gd name="connsiteY29" fmla="*/ 340884 h 341031"/>
                  <a:gd name="connsiteX30" fmla="*/ 233121 w 269984"/>
                  <a:gd name="connsiteY30" fmla="*/ 340884 h 341031"/>
                  <a:gd name="connsiteX31" fmla="*/ 269779 w 269984"/>
                  <a:gd name="connsiteY31" fmla="*/ 304175 h 341031"/>
                  <a:gd name="connsiteX32" fmla="*/ 269779 w 269984"/>
                  <a:gd name="connsiteY32" fmla="*/ 37699 h 341031"/>
                  <a:gd name="connsiteX33" fmla="*/ 233061 w 269984"/>
                  <a:gd name="connsiteY33" fmla="*/ 989 h 34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9984" h="341031">
                    <a:moveTo>
                      <a:pt x="233061" y="989"/>
                    </a:moveTo>
                    <a:lnTo>
                      <a:pt x="37648" y="989"/>
                    </a:lnTo>
                    <a:cubicBezTo>
                      <a:pt x="17408" y="989"/>
                      <a:pt x="989" y="17431"/>
                      <a:pt x="989" y="37699"/>
                    </a:cubicBezTo>
                    <a:lnTo>
                      <a:pt x="989" y="54619"/>
                    </a:lnTo>
                    <a:lnTo>
                      <a:pt x="27796" y="54619"/>
                    </a:lnTo>
                    <a:cubicBezTo>
                      <a:pt x="32692" y="54619"/>
                      <a:pt x="36633" y="58565"/>
                      <a:pt x="36633" y="63467"/>
                    </a:cubicBezTo>
                    <a:cubicBezTo>
                      <a:pt x="36633" y="68370"/>
                      <a:pt x="32692" y="72316"/>
                      <a:pt x="27796" y="72316"/>
                    </a:cubicBezTo>
                    <a:lnTo>
                      <a:pt x="989" y="72316"/>
                    </a:lnTo>
                    <a:lnTo>
                      <a:pt x="989" y="108428"/>
                    </a:lnTo>
                    <a:lnTo>
                      <a:pt x="27796" y="108428"/>
                    </a:lnTo>
                    <a:cubicBezTo>
                      <a:pt x="32692" y="108428"/>
                      <a:pt x="36633" y="112374"/>
                      <a:pt x="36633" y="117277"/>
                    </a:cubicBezTo>
                    <a:cubicBezTo>
                      <a:pt x="36633" y="122179"/>
                      <a:pt x="32692" y="126125"/>
                      <a:pt x="27796" y="126125"/>
                    </a:cubicBezTo>
                    <a:lnTo>
                      <a:pt x="989" y="126125"/>
                    </a:lnTo>
                    <a:lnTo>
                      <a:pt x="989" y="161998"/>
                    </a:lnTo>
                    <a:lnTo>
                      <a:pt x="27796" y="161998"/>
                    </a:lnTo>
                    <a:cubicBezTo>
                      <a:pt x="32692" y="161998"/>
                      <a:pt x="36633" y="165944"/>
                      <a:pt x="36633" y="170847"/>
                    </a:cubicBezTo>
                    <a:cubicBezTo>
                      <a:pt x="36633" y="175749"/>
                      <a:pt x="32692" y="179696"/>
                      <a:pt x="27796" y="179696"/>
                    </a:cubicBezTo>
                    <a:lnTo>
                      <a:pt x="989" y="179696"/>
                    </a:lnTo>
                    <a:lnTo>
                      <a:pt x="989" y="215927"/>
                    </a:lnTo>
                    <a:lnTo>
                      <a:pt x="27796" y="215927"/>
                    </a:lnTo>
                    <a:cubicBezTo>
                      <a:pt x="32692" y="215927"/>
                      <a:pt x="36633" y="219873"/>
                      <a:pt x="36633" y="224776"/>
                    </a:cubicBezTo>
                    <a:cubicBezTo>
                      <a:pt x="36633" y="229678"/>
                      <a:pt x="32692" y="233624"/>
                      <a:pt x="27796" y="233624"/>
                    </a:cubicBezTo>
                    <a:lnTo>
                      <a:pt x="989" y="233624"/>
                    </a:lnTo>
                    <a:lnTo>
                      <a:pt x="989" y="269497"/>
                    </a:lnTo>
                    <a:lnTo>
                      <a:pt x="27796" y="269497"/>
                    </a:lnTo>
                    <a:cubicBezTo>
                      <a:pt x="32692" y="269497"/>
                      <a:pt x="36633" y="273443"/>
                      <a:pt x="36633" y="278346"/>
                    </a:cubicBezTo>
                    <a:cubicBezTo>
                      <a:pt x="36633" y="283249"/>
                      <a:pt x="32692" y="287195"/>
                      <a:pt x="27796" y="287195"/>
                    </a:cubicBezTo>
                    <a:lnTo>
                      <a:pt x="989" y="287195"/>
                    </a:lnTo>
                    <a:lnTo>
                      <a:pt x="989" y="304175"/>
                    </a:lnTo>
                    <a:cubicBezTo>
                      <a:pt x="989" y="324443"/>
                      <a:pt x="17408" y="340884"/>
                      <a:pt x="37648" y="340884"/>
                    </a:cubicBezTo>
                    <a:lnTo>
                      <a:pt x="233121" y="340884"/>
                    </a:lnTo>
                    <a:cubicBezTo>
                      <a:pt x="253361" y="340884"/>
                      <a:pt x="269779" y="324443"/>
                      <a:pt x="269779" y="304175"/>
                    </a:cubicBezTo>
                    <a:lnTo>
                      <a:pt x="269779" y="37699"/>
                    </a:lnTo>
                    <a:cubicBezTo>
                      <a:pt x="269720" y="17431"/>
                      <a:pt x="253301" y="989"/>
                      <a:pt x="233061" y="989"/>
                    </a:cubicBezTo>
                    <a:close/>
                  </a:path>
                </a:pathLst>
              </a:custGeom>
              <a:solidFill>
                <a:srgbClr val="0078D4"/>
              </a:solidFill>
              <a:ln w="35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grpSp>
            <p:nvGrpSpPr>
              <p:cNvPr id="49" name="notebook" descr="notebook">
                <a:extLst>
                  <a:ext uri="{FF2B5EF4-FFF2-40B4-BE49-F238E27FC236}">
                    <a16:creationId xmlns:a16="http://schemas.microsoft.com/office/drawing/2014/main" id="{C49236E2-DAF1-8BCF-EF36-FE13097CF13A}"/>
                  </a:ext>
                </a:extLst>
              </p:cNvPr>
              <p:cNvGrpSpPr/>
              <p:nvPr/>
            </p:nvGrpSpPr>
            <p:grpSpPr>
              <a:xfrm>
                <a:off x="7788414" y="-3919069"/>
                <a:ext cx="213318" cy="199546"/>
                <a:chOff x="8304114" y="3999143"/>
                <a:chExt cx="344586" cy="344584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BC905382-F72A-0788-91A8-56D6BADBD86B}"/>
                    </a:ext>
                  </a:extLst>
                </p:cNvPr>
                <p:cNvSpPr/>
                <p:nvPr/>
              </p:nvSpPr>
              <p:spPr>
                <a:xfrm>
                  <a:off x="8575056" y="4001526"/>
                  <a:ext cx="35524" cy="341032"/>
                </a:xfrm>
                <a:custGeom>
                  <a:avLst/>
                  <a:gdLst>
                    <a:gd name="connsiteX0" fmla="*/ 989 w 35524"/>
                    <a:gd name="connsiteY0" fmla="*/ 991 h 341031"/>
                    <a:gd name="connsiteX1" fmla="*/ 18960 w 35524"/>
                    <a:gd name="connsiteY1" fmla="*/ 19346 h 341031"/>
                    <a:gd name="connsiteX2" fmla="*/ 18960 w 35524"/>
                    <a:gd name="connsiteY2" fmla="*/ 321695 h 341031"/>
                    <a:gd name="connsiteX3" fmla="*/ 1824 w 35524"/>
                    <a:gd name="connsiteY3" fmla="*/ 341485 h 341031"/>
                    <a:gd name="connsiteX4" fmla="*/ 37229 w 35524"/>
                    <a:gd name="connsiteY4" fmla="*/ 307106 h 341031"/>
                    <a:gd name="connsiteX5" fmla="*/ 37229 w 35524"/>
                    <a:gd name="connsiteY5" fmla="*/ 35848 h 341031"/>
                    <a:gd name="connsiteX6" fmla="*/ 989 w 35524"/>
                    <a:gd name="connsiteY6" fmla="*/ 991 h 341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524" h="341031">
                      <a:moveTo>
                        <a:pt x="989" y="991"/>
                      </a:moveTo>
                      <a:cubicBezTo>
                        <a:pt x="13347" y="3442"/>
                        <a:pt x="18960" y="10976"/>
                        <a:pt x="18960" y="19346"/>
                      </a:cubicBezTo>
                      <a:lnTo>
                        <a:pt x="18960" y="321695"/>
                      </a:lnTo>
                      <a:cubicBezTo>
                        <a:pt x="19557" y="332038"/>
                        <a:pt x="10661" y="340707"/>
                        <a:pt x="1824" y="341485"/>
                      </a:cubicBezTo>
                      <a:cubicBezTo>
                        <a:pt x="27676" y="341604"/>
                        <a:pt x="37229" y="324265"/>
                        <a:pt x="37229" y="307106"/>
                      </a:cubicBezTo>
                      <a:lnTo>
                        <a:pt x="37229" y="35848"/>
                      </a:lnTo>
                      <a:cubicBezTo>
                        <a:pt x="37229" y="19346"/>
                        <a:pt x="25706" y="752"/>
                        <a:pt x="989" y="991"/>
                      </a:cubicBezTo>
                      <a:close/>
                    </a:path>
                  </a:pathLst>
                </a:custGeom>
                <a:solidFill>
                  <a:srgbClr val="50E6FF"/>
                </a:solidFill>
                <a:ln w="35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00F5214C-C687-BF53-645A-B7822AFF7A32}"/>
                    </a:ext>
                  </a:extLst>
                </p:cNvPr>
                <p:cNvSpPr/>
                <p:nvPr/>
              </p:nvSpPr>
              <p:spPr>
                <a:xfrm>
                  <a:off x="8306386" y="4001651"/>
                  <a:ext cx="269985" cy="341032"/>
                </a:xfrm>
                <a:custGeom>
                  <a:avLst/>
                  <a:gdLst>
                    <a:gd name="connsiteX0" fmla="*/ 233061 w 269984"/>
                    <a:gd name="connsiteY0" fmla="*/ 989 h 341031"/>
                    <a:gd name="connsiteX1" fmla="*/ 37648 w 269984"/>
                    <a:gd name="connsiteY1" fmla="*/ 989 h 341031"/>
                    <a:gd name="connsiteX2" fmla="*/ 989 w 269984"/>
                    <a:gd name="connsiteY2" fmla="*/ 37699 h 341031"/>
                    <a:gd name="connsiteX3" fmla="*/ 989 w 269984"/>
                    <a:gd name="connsiteY3" fmla="*/ 54619 h 341031"/>
                    <a:gd name="connsiteX4" fmla="*/ 27796 w 269984"/>
                    <a:gd name="connsiteY4" fmla="*/ 54619 h 341031"/>
                    <a:gd name="connsiteX5" fmla="*/ 36633 w 269984"/>
                    <a:gd name="connsiteY5" fmla="*/ 63467 h 341031"/>
                    <a:gd name="connsiteX6" fmla="*/ 27796 w 269984"/>
                    <a:gd name="connsiteY6" fmla="*/ 72316 h 341031"/>
                    <a:gd name="connsiteX7" fmla="*/ 989 w 269984"/>
                    <a:gd name="connsiteY7" fmla="*/ 72316 h 341031"/>
                    <a:gd name="connsiteX8" fmla="*/ 989 w 269984"/>
                    <a:gd name="connsiteY8" fmla="*/ 108428 h 341031"/>
                    <a:gd name="connsiteX9" fmla="*/ 27796 w 269984"/>
                    <a:gd name="connsiteY9" fmla="*/ 108428 h 341031"/>
                    <a:gd name="connsiteX10" fmla="*/ 36633 w 269984"/>
                    <a:gd name="connsiteY10" fmla="*/ 117277 h 341031"/>
                    <a:gd name="connsiteX11" fmla="*/ 27796 w 269984"/>
                    <a:gd name="connsiteY11" fmla="*/ 126125 h 341031"/>
                    <a:gd name="connsiteX12" fmla="*/ 989 w 269984"/>
                    <a:gd name="connsiteY12" fmla="*/ 126125 h 341031"/>
                    <a:gd name="connsiteX13" fmla="*/ 989 w 269984"/>
                    <a:gd name="connsiteY13" fmla="*/ 161998 h 341031"/>
                    <a:gd name="connsiteX14" fmla="*/ 27796 w 269984"/>
                    <a:gd name="connsiteY14" fmla="*/ 161998 h 341031"/>
                    <a:gd name="connsiteX15" fmla="*/ 36633 w 269984"/>
                    <a:gd name="connsiteY15" fmla="*/ 170847 h 341031"/>
                    <a:gd name="connsiteX16" fmla="*/ 27796 w 269984"/>
                    <a:gd name="connsiteY16" fmla="*/ 179696 h 341031"/>
                    <a:gd name="connsiteX17" fmla="*/ 989 w 269984"/>
                    <a:gd name="connsiteY17" fmla="*/ 179696 h 341031"/>
                    <a:gd name="connsiteX18" fmla="*/ 989 w 269984"/>
                    <a:gd name="connsiteY18" fmla="*/ 215927 h 341031"/>
                    <a:gd name="connsiteX19" fmla="*/ 27796 w 269984"/>
                    <a:gd name="connsiteY19" fmla="*/ 215927 h 341031"/>
                    <a:gd name="connsiteX20" fmla="*/ 36633 w 269984"/>
                    <a:gd name="connsiteY20" fmla="*/ 224776 h 341031"/>
                    <a:gd name="connsiteX21" fmla="*/ 27796 w 269984"/>
                    <a:gd name="connsiteY21" fmla="*/ 233624 h 341031"/>
                    <a:gd name="connsiteX22" fmla="*/ 989 w 269984"/>
                    <a:gd name="connsiteY22" fmla="*/ 233624 h 341031"/>
                    <a:gd name="connsiteX23" fmla="*/ 989 w 269984"/>
                    <a:gd name="connsiteY23" fmla="*/ 269497 h 341031"/>
                    <a:gd name="connsiteX24" fmla="*/ 27796 w 269984"/>
                    <a:gd name="connsiteY24" fmla="*/ 269497 h 341031"/>
                    <a:gd name="connsiteX25" fmla="*/ 36633 w 269984"/>
                    <a:gd name="connsiteY25" fmla="*/ 278346 h 341031"/>
                    <a:gd name="connsiteX26" fmla="*/ 27796 w 269984"/>
                    <a:gd name="connsiteY26" fmla="*/ 287195 h 341031"/>
                    <a:gd name="connsiteX27" fmla="*/ 989 w 269984"/>
                    <a:gd name="connsiteY27" fmla="*/ 287195 h 341031"/>
                    <a:gd name="connsiteX28" fmla="*/ 989 w 269984"/>
                    <a:gd name="connsiteY28" fmla="*/ 304175 h 341031"/>
                    <a:gd name="connsiteX29" fmla="*/ 37648 w 269984"/>
                    <a:gd name="connsiteY29" fmla="*/ 340884 h 341031"/>
                    <a:gd name="connsiteX30" fmla="*/ 233121 w 269984"/>
                    <a:gd name="connsiteY30" fmla="*/ 340884 h 341031"/>
                    <a:gd name="connsiteX31" fmla="*/ 269779 w 269984"/>
                    <a:gd name="connsiteY31" fmla="*/ 304175 h 341031"/>
                    <a:gd name="connsiteX32" fmla="*/ 269779 w 269984"/>
                    <a:gd name="connsiteY32" fmla="*/ 37699 h 341031"/>
                    <a:gd name="connsiteX33" fmla="*/ 233061 w 269984"/>
                    <a:gd name="connsiteY33" fmla="*/ 989 h 341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9984" h="341031">
                      <a:moveTo>
                        <a:pt x="233061" y="989"/>
                      </a:moveTo>
                      <a:lnTo>
                        <a:pt x="37648" y="989"/>
                      </a:lnTo>
                      <a:cubicBezTo>
                        <a:pt x="17408" y="989"/>
                        <a:pt x="989" y="17431"/>
                        <a:pt x="989" y="37699"/>
                      </a:cubicBezTo>
                      <a:lnTo>
                        <a:pt x="989" y="54619"/>
                      </a:lnTo>
                      <a:lnTo>
                        <a:pt x="27796" y="54619"/>
                      </a:lnTo>
                      <a:cubicBezTo>
                        <a:pt x="32692" y="54619"/>
                        <a:pt x="36633" y="58565"/>
                        <a:pt x="36633" y="63467"/>
                      </a:cubicBezTo>
                      <a:cubicBezTo>
                        <a:pt x="36633" y="68370"/>
                        <a:pt x="32692" y="72316"/>
                        <a:pt x="27796" y="72316"/>
                      </a:cubicBezTo>
                      <a:lnTo>
                        <a:pt x="989" y="72316"/>
                      </a:lnTo>
                      <a:lnTo>
                        <a:pt x="989" y="108428"/>
                      </a:lnTo>
                      <a:lnTo>
                        <a:pt x="27796" y="108428"/>
                      </a:lnTo>
                      <a:cubicBezTo>
                        <a:pt x="32692" y="108428"/>
                        <a:pt x="36633" y="112374"/>
                        <a:pt x="36633" y="117277"/>
                      </a:cubicBezTo>
                      <a:cubicBezTo>
                        <a:pt x="36633" y="122179"/>
                        <a:pt x="32692" y="126125"/>
                        <a:pt x="27796" y="126125"/>
                      </a:cubicBezTo>
                      <a:lnTo>
                        <a:pt x="989" y="126125"/>
                      </a:lnTo>
                      <a:lnTo>
                        <a:pt x="989" y="161998"/>
                      </a:lnTo>
                      <a:lnTo>
                        <a:pt x="27796" y="161998"/>
                      </a:lnTo>
                      <a:cubicBezTo>
                        <a:pt x="32692" y="161998"/>
                        <a:pt x="36633" y="165944"/>
                        <a:pt x="36633" y="170847"/>
                      </a:cubicBezTo>
                      <a:cubicBezTo>
                        <a:pt x="36633" y="175749"/>
                        <a:pt x="32692" y="179696"/>
                        <a:pt x="27796" y="179696"/>
                      </a:cubicBezTo>
                      <a:lnTo>
                        <a:pt x="989" y="179696"/>
                      </a:lnTo>
                      <a:lnTo>
                        <a:pt x="989" y="215927"/>
                      </a:lnTo>
                      <a:lnTo>
                        <a:pt x="27796" y="215927"/>
                      </a:lnTo>
                      <a:cubicBezTo>
                        <a:pt x="32692" y="215927"/>
                        <a:pt x="36633" y="219873"/>
                        <a:pt x="36633" y="224776"/>
                      </a:cubicBezTo>
                      <a:cubicBezTo>
                        <a:pt x="36633" y="229678"/>
                        <a:pt x="32692" y="233624"/>
                        <a:pt x="27796" y="233624"/>
                      </a:cubicBezTo>
                      <a:lnTo>
                        <a:pt x="989" y="233624"/>
                      </a:lnTo>
                      <a:lnTo>
                        <a:pt x="989" y="269497"/>
                      </a:lnTo>
                      <a:lnTo>
                        <a:pt x="27796" y="269497"/>
                      </a:lnTo>
                      <a:cubicBezTo>
                        <a:pt x="32692" y="269497"/>
                        <a:pt x="36633" y="273443"/>
                        <a:pt x="36633" y="278346"/>
                      </a:cubicBezTo>
                      <a:cubicBezTo>
                        <a:pt x="36633" y="283249"/>
                        <a:pt x="32692" y="287195"/>
                        <a:pt x="27796" y="287195"/>
                      </a:cubicBezTo>
                      <a:lnTo>
                        <a:pt x="989" y="287195"/>
                      </a:lnTo>
                      <a:lnTo>
                        <a:pt x="989" y="304175"/>
                      </a:lnTo>
                      <a:cubicBezTo>
                        <a:pt x="989" y="324443"/>
                        <a:pt x="17408" y="340884"/>
                        <a:pt x="37648" y="340884"/>
                      </a:cubicBezTo>
                      <a:lnTo>
                        <a:pt x="233121" y="340884"/>
                      </a:lnTo>
                      <a:cubicBezTo>
                        <a:pt x="253361" y="340884"/>
                        <a:pt x="269779" y="324443"/>
                        <a:pt x="269779" y="304175"/>
                      </a:cubicBezTo>
                      <a:lnTo>
                        <a:pt x="269779" y="37699"/>
                      </a:lnTo>
                      <a:cubicBezTo>
                        <a:pt x="269720" y="17431"/>
                        <a:pt x="253301" y="989"/>
                        <a:pt x="233061" y="989"/>
                      </a:cubicBezTo>
                      <a:close/>
                    </a:path>
                  </a:pathLst>
                </a:custGeom>
                <a:solidFill>
                  <a:srgbClr val="0078D4"/>
                </a:solidFill>
                <a:ln w="35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2BB599D6-CD41-348C-9CA2-BB7D95BD2562}"/>
                    </a:ext>
                  </a:extLst>
                </p:cNvPr>
                <p:cNvSpPr/>
                <p:nvPr/>
              </p:nvSpPr>
              <p:spPr>
                <a:xfrm>
                  <a:off x="8378569" y="4054743"/>
                  <a:ext cx="142097" cy="81705"/>
                </a:xfrm>
                <a:custGeom>
                  <a:avLst/>
                  <a:gdLst>
                    <a:gd name="connsiteX0" fmla="*/ 123503 w 142097"/>
                    <a:gd name="connsiteY0" fmla="*/ 83496 h 81705"/>
                    <a:gd name="connsiteX1" fmla="*/ 22005 w 142097"/>
                    <a:gd name="connsiteY1" fmla="*/ 83496 h 81705"/>
                    <a:gd name="connsiteX2" fmla="*/ 989 w 142097"/>
                    <a:gd name="connsiteY2" fmla="*/ 62451 h 81705"/>
                    <a:gd name="connsiteX3" fmla="*/ 989 w 142097"/>
                    <a:gd name="connsiteY3" fmla="*/ 22034 h 81705"/>
                    <a:gd name="connsiteX4" fmla="*/ 22005 w 142097"/>
                    <a:gd name="connsiteY4" fmla="*/ 989 h 81705"/>
                    <a:gd name="connsiteX5" fmla="*/ 123563 w 142097"/>
                    <a:gd name="connsiteY5" fmla="*/ 989 h 81705"/>
                    <a:gd name="connsiteX6" fmla="*/ 144579 w 142097"/>
                    <a:gd name="connsiteY6" fmla="*/ 22034 h 81705"/>
                    <a:gd name="connsiteX7" fmla="*/ 144579 w 142097"/>
                    <a:gd name="connsiteY7" fmla="*/ 62451 h 81705"/>
                    <a:gd name="connsiteX8" fmla="*/ 123503 w 142097"/>
                    <a:gd name="connsiteY8" fmla="*/ 83496 h 81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2097" h="81705">
                      <a:moveTo>
                        <a:pt x="123503" y="83496"/>
                      </a:moveTo>
                      <a:lnTo>
                        <a:pt x="22005" y="83496"/>
                      </a:lnTo>
                      <a:cubicBezTo>
                        <a:pt x="10363" y="83496"/>
                        <a:pt x="989" y="74050"/>
                        <a:pt x="989" y="62451"/>
                      </a:cubicBezTo>
                      <a:lnTo>
                        <a:pt x="989" y="22034"/>
                      </a:lnTo>
                      <a:cubicBezTo>
                        <a:pt x="989" y="10375"/>
                        <a:pt x="10422" y="989"/>
                        <a:pt x="22005" y="989"/>
                      </a:cubicBezTo>
                      <a:lnTo>
                        <a:pt x="123563" y="989"/>
                      </a:lnTo>
                      <a:cubicBezTo>
                        <a:pt x="135205" y="989"/>
                        <a:pt x="144579" y="10435"/>
                        <a:pt x="144579" y="22034"/>
                      </a:cubicBezTo>
                      <a:lnTo>
                        <a:pt x="144579" y="62451"/>
                      </a:lnTo>
                      <a:cubicBezTo>
                        <a:pt x="144579" y="74110"/>
                        <a:pt x="135145" y="83496"/>
                        <a:pt x="123503" y="83496"/>
                      </a:cubicBezTo>
                      <a:close/>
                    </a:path>
                  </a:pathLst>
                </a:custGeom>
                <a:solidFill>
                  <a:srgbClr val="50E6FF"/>
                </a:solidFill>
                <a:ln w="35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0EB0F76-6117-55E7-53CA-DDDACF626F69}"/>
                </a:ext>
              </a:extLst>
            </p:cNvPr>
            <p:cNvGrpSpPr/>
            <p:nvPr/>
          </p:nvGrpSpPr>
          <p:grpSpPr>
            <a:xfrm>
              <a:off x="9444819" y="-2967792"/>
              <a:ext cx="239686" cy="249985"/>
              <a:chOff x="7766077" y="-4462463"/>
              <a:chExt cx="239686" cy="249985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CF578B1B-12DA-1CDE-6EE3-575C5495548B}"/>
                  </a:ext>
                </a:extLst>
              </p:cNvPr>
              <p:cNvSpPr/>
              <p:nvPr/>
            </p:nvSpPr>
            <p:spPr>
              <a:xfrm>
                <a:off x="7766077" y="-4462463"/>
                <a:ext cx="239686" cy="2359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576DDDB9-1CD2-6A70-E81C-BBD885434488}"/>
                  </a:ext>
                </a:extLst>
              </p:cNvPr>
              <p:cNvGrpSpPr/>
              <p:nvPr/>
            </p:nvGrpSpPr>
            <p:grpSpPr>
              <a:xfrm>
                <a:off x="7770256" y="-4452593"/>
                <a:ext cx="234351" cy="240115"/>
                <a:chOff x="7582977" y="-3135073"/>
                <a:chExt cx="328089" cy="369020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C5701D5C-A1BE-7465-CBA3-DC981DBAF8BD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 dirty="0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3DE3589B-5306-8E9C-95A8-D61BA4C03ED2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</p:grpSp>
        </p:grpSp>
      </p:grp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7B62A45-BB32-20EE-09DE-74112872E766}"/>
              </a:ext>
            </a:extLst>
          </p:cNvPr>
          <p:cNvCxnSpPr>
            <a:cxnSpLocks/>
            <a:stCxn id="48" idx="2"/>
            <a:endCxn id="12" idx="0"/>
          </p:cNvCxnSpPr>
          <p:nvPr/>
        </p:nvCxnSpPr>
        <p:spPr>
          <a:xfrm flipH="1">
            <a:off x="783278" y="-3477603"/>
            <a:ext cx="4313" cy="763620"/>
          </a:xfrm>
          <a:prstGeom prst="straightConnector1">
            <a:avLst/>
          </a:prstGeom>
          <a:ln w="12700">
            <a:solidFill>
              <a:schemeClr val="tx1"/>
            </a:solidFill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Diamond 93">
            <a:extLst>
              <a:ext uri="{FF2B5EF4-FFF2-40B4-BE49-F238E27FC236}">
                <a16:creationId xmlns:a16="http://schemas.microsoft.com/office/drawing/2014/main" id="{27B05B9D-901C-CB1E-2EFD-FD7DC5157F8A}"/>
              </a:ext>
            </a:extLst>
          </p:cNvPr>
          <p:cNvSpPr/>
          <p:nvPr/>
        </p:nvSpPr>
        <p:spPr bwMode="auto">
          <a:xfrm>
            <a:off x="9795475" y="-2646622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2D9811D-E602-6821-D842-5135F677A249}"/>
              </a:ext>
            </a:extLst>
          </p:cNvPr>
          <p:cNvGrpSpPr/>
          <p:nvPr/>
        </p:nvGrpSpPr>
        <p:grpSpPr>
          <a:xfrm>
            <a:off x="10000875" y="-1062874"/>
            <a:ext cx="2052972" cy="1174703"/>
            <a:chOff x="8921548" y="431300"/>
            <a:chExt cx="2052972" cy="11747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85D56E-BD69-8257-841C-AEBA8D9C027D}"/>
                </a:ext>
              </a:extLst>
            </p:cNvPr>
            <p:cNvSpPr txBox="1"/>
            <p:nvPr/>
          </p:nvSpPr>
          <p:spPr>
            <a:xfrm>
              <a:off x="8921548" y="959672"/>
              <a:ext cx="2052972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Sovereign Public Cloud</a:t>
              </a:r>
            </a:p>
            <a:p>
              <a:pPr lvl="0" algn="ctr" fontAlgn="t"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Segoe UI"/>
                </a:rPr>
                <a:t>Azure Public Cloud with sovereignty controls</a:t>
              </a:r>
              <a:endPara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B7C3BE85-5D0C-0835-C844-262BF040FB37}"/>
                </a:ext>
              </a:extLst>
            </p:cNvPr>
            <p:cNvGrpSpPr/>
            <p:nvPr/>
          </p:nvGrpSpPr>
          <p:grpSpPr>
            <a:xfrm>
              <a:off x="9397648" y="431300"/>
              <a:ext cx="1094997" cy="488235"/>
              <a:chOff x="7633269" y="-427007"/>
              <a:chExt cx="1094997" cy="488235"/>
            </a:xfrm>
          </p:grpSpPr>
          <p:pic>
            <p:nvPicPr>
              <p:cNvPr id="3" name="Graphic 2">
                <a:extLst>
                  <a:ext uri="{FF2B5EF4-FFF2-40B4-BE49-F238E27FC236}">
                    <a16:creationId xmlns:a16="http://schemas.microsoft.com/office/drawing/2014/main" id="{D1342958-7F47-29A1-9FC1-B7DAFB213C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633269" y="-392857"/>
                <a:ext cx="392244" cy="392244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4512B8-FC36-EFC1-74EB-D092166389E7}"/>
                  </a:ext>
                </a:extLst>
              </p:cNvPr>
              <p:cNvSpPr txBox="1"/>
              <p:nvPr/>
            </p:nvSpPr>
            <p:spPr>
              <a:xfrm>
                <a:off x="8023219" y="-338882"/>
                <a:ext cx="3175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+</a:t>
                </a:r>
                <a:endParaRPr lang="en-US" sz="3200" dirty="0"/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72D54AB4-BCA2-915B-ECA1-42F7671D5573}"/>
                  </a:ext>
                </a:extLst>
              </p:cNvPr>
              <p:cNvGrpSpPr/>
              <p:nvPr/>
            </p:nvGrpSpPr>
            <p:grpSpPr>
              <a:xfrm>
                <a:off x="8336022" y="-427007"/>
                <a:ext cx="392244" cy="456943"/>
                <a:chOff x="7582977" y="-3135073"/>
                <a:chExt cx="328089" cy="369020"/>
              </a:xfrm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336068D6-0466-59BC-7A1E-0F19F2150BF7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 dirty="0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EFF06441-49A7-A362-6F06-1893F5F60653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3200"/>
                </a:p>
              </p:txBody>
            </p:sp>
          </p:grpSp>
        </p:grpSp>
      </p:grpSp>
      <p:sp>
        <p:nvSpPr>
          <p:cNvPr id="104" name="Diamond 103">
            <a:extLst>
              <a:ext uri="{FF2B5EF4-FFF2-40B4-BE49-F238E27FC236}">
                <a16:creationId xmlns:a16="http://schemas.microsoft.com/office/drawing/2014/main" id="{4BDEA27D-8882-156C-5D9E-242DF0649C1A}"/>
              </a:ext>
            </a:extLst>
          </p:cNvPr>
          <p:cNvSpPr/>
          <p:nvPr/>
        </p:nvSpPr>
        <p:spPr bwMode="auto">
          <a:xfrm>
            <a:off x="9779775" y="1543692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7" name="Diamond 106">
            <a:extLst>
              <a:ext uri="{FF2B5EF4-FFF2-40B4-BE49-F238E27FC236}">
                <a16:creationId xmlns:a16="http://schemas.microsoft.com/office/drawing/2014/main" id="{75339CF1-61D1-3CA3-AA9B-8ACBEE21FFCC}"/>
              </a:ext>
            </a:extLst>
          </p:cNvPr>
          <p:cNvSpPr/>
          <p:nvPr/>
        </p:nvSpPr>
        <p:spPr bwMode="auto">
          <a:xfrm>
            <a:off x="9779774" y="3651557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1" name="Diamond 110">
            <a:extLst>
              <a:ext uri="{FF2B5EF4-FFF2-40B4-BE49-F238E27FC236}">
                <a16:creationId xmlns:a16="http://schemas.microsoft.com/office/drawing/2014/main" id="{7EE4A8FC-3227-C0E5-E437-F9959A9B4BAD}"/>
              </a:ext>
            </a:extLst>
          </p:cNvPr>
          <p:cNvSpPr/>
          <p:nvPr/>
        </p:nvSpPr>
        <p:spPr bwMode="auto">
          <a:xfrm>
            <a:off x="9821757" y="5576506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7" name="Diamond 116">
            <a:extLst>
              <a:ext uri="{FF2B5EF4-FFF2-40B4-BE49-F238E27FC236}">
                <a16:creationId xmlns:a16="http://schemas.microsoft.com/office/drawing/2014/main" id="{20D9E456-D0D1-4FE4-4FFF-CF6E89169A1E}"/>
              </a:ext>
            </a:extLst>
          </p:cNvPr>
          <p:cNvSpPr/>
          <p:nvPr/>
        </p:nvSpPr>
        <p:spPr bwMode="auto">
          <a:xfrm>
            <a:off x="9654646" y="7507211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1" name="Diamond 120">
            <a:extLst>
              <a:ext uri="{FF2B5EF4-FFF2-40B4-BE49-F238E27FC236}">
                <a16:creationId xmlns:a16="http://schemas.microsoft.com/office/drawing/2014/main" id="{24A842C9-B0D5-E6C3-051D-CAC3668D80F9}"/>
              </a:ext>
            </a:extLst>
          </p:cNvPr>
          <p:cNvSpPr/>
          <p:nvPr/>
        </p:nvSpPr>
        <p:spPr bwMode="auto">
          <a:xfrm>
            <a:off x="9636566" y="9877121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4" name="Diamond 123">
            <a:extLst>
              <a:ext uri="{FF2B5EF4-FFF2-40B4-BE49-F238E27FC236}">
                <a16:creationId xmlns:a16="http://schemas.microsoft.com/office/drawing/2014/main" id="{D3EC7E8F-65FF-AC8E-91D7-B03E389B88AE}"/>
              </a:ext>
            </a:extLst>
          </p:cNvPr>
          <p:cNvSpPr/>
          <p:nvPr/>
        </p:nvSpPr>
        <p:spPr bwMode="auto">
          <a:xfrm>
            <a:off x="9974548" y="11932879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B9B10F0-508B-B53B-4336-C93CCEA58BA0}"/>
              </a:ext>
            </a:extLst>
          </p:cNvPr>
          <p:cNvSpPr txBox="1"/>
          <p:nvPr/>
        </p:nvSpPr>
        <p:spPr>
          <a:xfrm>
            <a:off x="10633403" y="13251867"/>
            <a:ext cx="1381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aka.ms/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cafsov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112143DD-C386-839A-4EB9-A3FD360FAB8C}"/>
              </a:ext>
            </a:extLst>
          </p:cNvPr>
          <p:cNvSpPr txBox="1"/>
          <p:nvPr/>
        </p:nvSpPr>
        <p:spPr>
          <a:xfrm>
            <a:off x="176314" y="6537167"/>
            <a:ext cx="8439318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txBody>
          <a:bodyPr wrap="square" lIns="45720" tIns="45720" rIns="45720" bIns="45720" rtlCol="0" anchor="ctr">
            <a:spAutoFit/>
          </a:bodyPr>
          <a:lstStyle/>
          <a:p>
            <a:pPr lvl="0">
              <a:defRPr/>
            </a:pPr>
            <a:r>
              <a:rPr lang="en-US" sz="1400" b="1" dirty="0">
                <a:solidFill>
                  <a:srgbClr val="000000"/>
                </a:solidFill>
                <a:latin typeface="Segoe UI"/>
              </a:rPr>
              <a:t>Before onboarding workloads: </a:t>
            </a:r>
            <a:r>
              <a:rPr lang="en-US" sz="1400" i="1" dirty="0">
                <a:solidFill>
                  <a:srgbClr val="000000"/>
                </a:solidFill>
                <a:latin typeface="Segoe UI"/>
              </a:rPr>
              <a:t>Define sovereignty architecture, governance, and operational standards</a:t>
            </a:r>
            <a:r>
              <a:rPr lang="en-US" sz="1400" b="1" dirty="0">
                <a:solidFill>
                  <a:srgbClr val="000000"/>
                </a:solidFill>
                <a:latin typeface="Segoe UI"/>
              </a:rPr>
              <a:t>.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9409C2E-E25D-BF72-9B81-F49DD20A3E3F}"/>
              </a:ext>
            </a:extLst>
          </p:cNvPr>
          <p:cNvSpPr/>
          <p:nvPr/>
        </p:nvSpPr>
        <p:spPr bwMode="auto">
          <a:xfrm>
            <a:off x="93609" y="-4050186"/>
            <a:ext cx="1387964" cy="57258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New requirement</a:t>
            </a:r>
          </a:p>
        </p:txBody>
      </p:sp>
      <p:sp>
        <p:nvSpPr>
          <p:cNvPr id="66" name="Diamond 65">
            <a:extLst>
              <a:ext uri="{FF2B5EF4-FFF2-40B4-BE49-F238E27FC236}">
                <a16:creationId xmlns:a16="http://schemas.microsoft.com/office/drawing/2014/main" id="{5266E9DD-9430-879A-1665-60AD28ACB9DD}"/>
              </a:ext>
            </a:extLst>
          </p:cNvPr>
          <p:cNvSpPr/>
          <p:nvPr/>
        </p:nvSpPr>
        <p:spPr bwMode="auto">
          <a:xfrm>
            <a:off x="9865935" y="-482564"/>
            <a:ext cx="165377" cy="153888"/>
          </a:xfrm>
          <a:prstGeom prst="diamond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93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D781F-0218-FA52-6F4D-5D2328D4A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24FD160D-A8C8-E7C6-FAE3-9F0CFE44CCD0}"/>
              </a:ext>
            </a:extLst>
          </p:cNvPr>
          <p:cNvSpPr/>
          <p:nvPr/>
        </p:nvSpPr>
        <p:spPr>
          <a:xfrm>
            <a:off x="-499533" y="1327714"/>
            <a:ext cx="13445066" cy="48106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Deployment options in the Microsoft Sovereign Cloud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Rounded Rectangle 34">
            <a:extLst>
              <a:ext uri="{FF2B5EF4-FFF2-40B4-BE49-F238E27FC236}">
                <a16:creationId xmlns:a16="http://schemas.microsoft.com/office/drawing/2014/main" id="{CB68C9AC-53DB-AE25-5D12-FE026B75C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771285" y="2358445"/>
            <a:ext cx="3840480" cy="3070302"/>
          </a:xfrm>
          <a:prstGeom prst="roundRect">
            <a:avLst>
              <a:gd name="adj" fmla="val 0"/>
            </a:avLst>
          </a:prstGeom>
          <a:solidFill>
            <a:srgbClr val="F1ECF8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Private Cloud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"/>
                <a:cs typeface="Segoe UI Semibold" panose="020B0702040204020203" pitchFamily="34" charset="0"/>
              </a:rPr>
              <a:t>Full infrastructure and operator sovereignty on premises</a:t>
            </a:r>
          </a:p>
        </p:txBody>
      </p:sp>
      <p:sp>
        <p:nvSpPr>
          <p:cNvPr id="898" name="Rectangle 897">
            <a:extLst>
              <a:ext uri="{FF2B5EF4-FFF2-40B4-BE49-F238E27FC236}">
                <a16:creationId xmlns:a16="http://schemas.microsoft.com/office/drawing/2014/main" id="{9DF2AB8A-DE1B-7952-DD23-4A1C8C745665}"/>
              </a:ext>
            </a:extLst>
          </p:cNvPr>
          <p:cNvSpPr/>
          <p:nvPr/>
        </p:nvSpPr>
        <p:spPr>
          <a:xfrm>
            <a:off x="8959864" y="3023076"/>
            <a:ext cx="3435154" cy="20035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   On-premises </a:t>
            </a:r>
            <a:endParaRPr lang="en-US" sz="9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0" name="Rectangle 629">
            <a:extLst>
              <a:ext uri="{FF2B5EF4-FFF2-40B4-BE49-F238E27FC236}">
                <a16:creationId xmlns:a16="http://schemas.microsoft.com/office/drawing/2014/main" id="{6606CE5A-8F8C-9DFE-F91C-BF9D97821893}"/>
              </a:ext>
            </a:extLst>
          </p:cNvPr>
          <p:cNvSpPr/>
          <p:nvPr/>
        </p:nvSpPr>
        <p:spPr>
          <a:xfrm>
            <a:off x="3898267" y="2358445"/>
            <a:ext cx="4297680" cy="307030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Public Cloud</a:t>
            </a:r>
            <a:endParaRPr lang="en-US" sz="1200" i="1" dirty="0">
              <a:solidFill>
                <a:schemeClr val="bg1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en-US" sz="1000" i="1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Sovereignty in Microsoft’s public cloud</a:t>
            </a:r>
          </a:p>
        </p:txBody>
      </p: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8216E0C5-E3D7-5207-F453-D0C3FDE1F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170506" y="3080612"/>
            <a:ext cx="3734376" cy="1961541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127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F7852E-691B-ADD7-EC96-72EC7218CEAC}"/>
              </a:ext>
            </a:extLst>
          </p:cNvPr>
          <p:cNvGrpSpPr/>
          <p:nvPr/>
        </p:nvGrpSpPr>
        <p:grpSpPr>
          <a:xfrm>
            <a:off x="4274072" y="3131938"/>
            <a:ext cx="1695504" cy="252573"/>
            <a:chOff x="2323617" y="1112700"/>
            <a:chExt cx="1695504" cy="252573"/>
          </a:xfrm>
        </p:grpSpPr>
        <p:sp>
          <p:nvSpPr>
            <p:cNvPr id="637" name="Rectangle: Rounded Corners 636">
              <a:extLst>
                <a:ext uri="{FF2B5EF4-FFF2-40B4-BE49-F238E27FC236}">
                  <a16:creationId xmlns:a16="http://schemas.microsoft.com/office/drawing/2014/main" id="{7B4A1A5A-8C08-1224-06E7-0EE019C807E5}"/>
                </a:ext>
              </a:extLst>
            </p:cNvPr>
            <p:cNvSpPr/>
            <p:nvPr/>
          </p:nvSpPr>
          <p:spPr>
            <a:xfrm>
              <a:off x="2423885" y="1112700"/>
              <a:ext cx="1595236" cy="2525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Azure Public Cloud</a:t>
              </a:r>
            </a:p>
          </p:txBody>
        </p:sp>
        <p:pic>
          <p:nvPicPr>
            <p:cNvPr id="638" name="Graphic 637">
              <a:extLst>
                <a:ext uri="{FF2B5EF4-FFF2-40B4-BE49-F238E27FC236}">
                  <a16:creationId xmlns:a16="http://schemas.microsoft.com/office/drawing/2014/main" id="{BBE8AC34-B82D-245B-FEE9-630837F54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23617" y="1149898"/>
              <a:ext cx="182975" cy="182975"/>
            </a:xfrm>
            <a:prstGeom prst="rect">
              <a:avLst/>
            </a:prstGeom>
          </p:spPr>
        </p:pic>
      </p:grpSp>
      <p:pic>
        <p:nvPicPr>
          <p:cNvPr id="558" name="Picture 557">
            <a:extLst>
              <a:ext uri="{FF2B5EF4-FFF2-40B4-BE49-F238E27FC236}">
                <a16:creationId xmlns:a16="http://schemas.microsoft.com/office/drawing/2014/main" id="{C71CB904-C1D3-D0CA-27FA-AEBD91DB02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78" t="22936" r="3508" b="28354"/>
          <a:stretch>
            <a:fillRect/>
          </a:stretch>
        </p:blipFill>
        <p:spPr>
          <a:xfrm>
            <a:off x="-153327" y="5530139"/>
            <a:ext cx="2077419" cy="369888"/>
          </a:xfrm>
          <a:prstGeom prst="rect">
            <a:avLst/>
          </a:prstGeom>
        </p:spPr>
      </p:pic>
      <p:sp>
        <p:nvSpPr>
          <p:cNvPr id="943" name="Rounded Rectangle 34">
            <a:extLst>
              <a:ext uri="{FF2B5EF4-FFF2-40B4-BE49-F238E27FC236}">
                <a16:creationId xmlns:a16="http://schemas.microsoft.com/office/drawing/2014/main" id="{16237CF5-9229-2ECF-D5A8-0D7997C44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643459" y="3674531"/>
            <a:ext cx="2881454" cy="564838"/>
          </a:xfrm>
          <a:prstGeom prst="roundRect">
            <a:avLst>
              <a:gd name="adj" fmla="val 0"/>
            </a:avLst>
          </a:prstGeom>
          <a:solidFill>
            <a:srgbClr val="F7FB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Azure workloads on Microsoft infrastructure</a:t>
            </a:r>
          </a:p>
        </p:txBody>
      </p: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527F8B9F-B1B3-EA40-ECC3-B877C7CEB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103599" y="2346287"/>
            <a:ext cx="3383280" cy="3070302"/>
          </a:xfrm>
          <a:prstGeom prst="roundRect">
            <a:avLst>
              <a:gd name="adj" fmla="val 0"/>
            </a:avLst>
          </a:prstGeom>
          <a:solidFill>
            <a:srgbClr val="F4FBFE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National Partner Cloud</a:t>
            </a:r>
            <a:endParaRPr lang="en-US" sz="1200" i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ctr">
              <a:defRPr/>
            </a:pPr>
            <a:r>
              <a:rPr lang="en-US" sz="10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Sovereignty outside of Microsoft's public cloud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7AA2A2-108A-16DD-3F09-2348A69B05B5}"/>
              </a:ext>
            </a:extLst>
          </p:cNvPr>
          <p:cNvSpPr/>
          <p:nvPr/>
        </p:nvSpPr>
        <p:spPr>
          <a:xfrm>
            <a:off x="28205" y="3071726"/>
            <a:ext cx="3071308" cy="1936559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Partner controlled infrastructure</a:t>
            </a:r>
            <a:endParaRPr lang="en-US" sz="9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6" name="Rounded Rectangle 34">
            <a:extLst>
              <a:ext uri="{FF2B5EF4-FFF2-40B4-BE49-F238E27FC236}">
                <a16:creationId xmlns:a16="http://schemas.microsoft.com/office/drawing/2014/main" id="{E34CD3A5-DF91-39C9-2A8E-9D2A4FAB0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569308" y="3647415"/>
            <a:ext cx="2284139" cy="547250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Workloads 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Local hardware</a:t>
            </a:r>
          </a:p>
        </p:txBody>
      </p:sp>
      <p:pic>
        <p:nvPicPr>
          <p:cNvPr id="919" name="Picture 918">
            <a:extLst>
              <a:ext uri="{FF2B5EF4-FFF2-40B4-BE49-F238E27FC236}">
                <a16:creationId xmlns:a16="http://schemas.microsoft.com/office/drawing/2014/main" id="{938EE955-18FE-C882-FCB7-1F202C786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61" y="3464514"/>
            <a:ext cx="299060" cy="299060"/>
          </a:xfrm>
          <a:prstGeom prst="rect">
            <a:avLst/>
          </a:prstGeom>
        </p:spPr>
      </p:pic>
      <p:pic>
        <p:nvPicPr>
          <p:cNvPr id="908" name="Graphic 907" descr="Building with solid fill">
            <a:extLst>
              <a:ext uri="{FF2B5EF4-FFF2-40B4-BE49-F238E27FC236}">
                <a16:creationId xmlns:a16="http://schemas.microsoft.com/office/drawing/2014/main" id="{26C24F31-7909-1109-AE67-52657984B7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83028" y="3085501"/>
            <a:ext cx="220173" cy="220173"/>
          </a:xfrm>
          <a:prstGeom prst="rect">
            <a:avLst/>
          </a:prstGeom>
        </p:spPr>
      </p:pic>
      <p:sp>
        <p:nvSpPr>
          <p:cNvPr id="777" name="TextBox 776">
            <a:extLst>
              <a:ext uri="{FF2B5EF4-FFF2-40B4-BE49-F238E27FC236}">
                <a16:creationId xmlns:a16="http://schemas.microsoft.com/office/drawing/2014/main" id="{60A3023E-A368-C489-FB3B-C4CD821EF873}"/>
              </a:ext>
            </a:extLst>
          </p:cNvPr>
          <p:cNvSpPr txBox="1"/>
          <p:nvPr/>
        </p:nvSpPr>
        <p:spPr>
          <a:xfrm>
            <a:off x="4274072" y="4491548"/>
            <a:ext cx="3563156" cy="246221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Azure public cloud services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21C5E8-FF0B-22A5-CC88-E73AE81D5F9E}"/>
              </a:ext>
            </a:extLst>
          </p:cNvPr>
          <p:cNvGrpSpPr/>
          <p:nvPr/>
        </p:nvGrpSpPr>
        <p:grpSpPr>
          <a:xfrm>
            <a:off x="306551" y="3533495"/>
            <a:ext cx="2508562" cy="707133"/>
            <a:chOff x="10300651" y="821521"/>
            <a:chExt cx="2508562" cy="707133"/>
          </a:xfrm>
        </p:grpSpPr>
        <p:sp>
          <p:nvSpPr>
            <p:cNvPr id="32" name="Rounded Rectangle 34">
              <a:extLst>
                <a:ext uri="{FF2B5EF4-FFF2-40B4-BE49-F238E27FC236}">
                  <a16:creationId xmlns:a16="http://schemas.microsoft.com/office/drawing/2014/main" id="{5387F39F-EEB7-F44A-EB76-BAB35832E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657" y="967110"/>
              <a:ext cx="2329556" cy="561544"/>
            </a:xfrm>
            <a:prstGeom prst="roundRect">
              <a:avLst>
                <a:gd name="adj" fmla="val 0"/>
              </a:avLst>
            </a:prstGeom>
            <a:solidFill>
              <a:srgbClr val="F9F9F9"/>
            </a:solidFill>
            <a:ln w="31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Workloads on partner </a:t>
              </a:r>
              <a:r>
                <a:rPr lang="en-US" sz="1000" dirty="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infrastructure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8C31EBB-0A81-F77F-66BD-050E445DA5E0}"/>
                </a:ext>
              </a:extLst>
            </p:cNvPr>
            <p:cNvGrpSpPr/>
            <p:nvPr/>
          </p:nvGrpSpPr>
          <p:grpSpPr>
            <a:xfrm>
              <a:off x="10300651" y="821521"/>
              <a:ext cx="358011" cy="359758"/>
              <a:chOff x="3111481" y="2162193"/>
              <a:chExt cx="547104" cy="593422"/>
            </a:xfrm>
          </p:grpSpPr>
          <p:pic>
            <p:nvPicPr>
              <p:cNvPr id="36" name="Graphic 35" descr="Cloud with solid fill">
                <a:extLst>
                  <a:ext uri="{FF2B5EF4-FFF2-40B4-BE49-F238E27FC236}">
                    <a16:creationId xmlns:a16="http://schemas.microsoft.com/office/drawing/2014/main" id="{9BE5D24D-13EB-B6FB-D545-A5142176DF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111481" y="2162193"/>
                <a:ext cx="547104" cy="593422"/>
              </a:xfrm>
              <a:prstGeom prst="rect">
                <a:avLst/>
              </a:prstGeom>
            </p:spPr>
          </p:pic>
          <p:pic>
            <p:nvPicPr>
              <p:cNvPr id="37" name="Graphic 36" descr="Marker with solid fill">
                <a:extLst>
                  <a:ext uri="{FF2B5EF4-FFF2-40B4-BE49-F238E27FC236}">
                    <a16:creationId xmlns:a16="http://schemas.microsoft.com/office/drawing/2014/main" id="{CFA38924-BB79-84E3-4884-62531D974C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90789" y="2381029"/>
                <a:ext cx="355096" cy="355096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60877F-BCC2-DDC7-0A75-58E9F56557D5}"/>
              </a:ext>
            </a:extLst>
          </p:cNvPr>
          <p:cNvGrpSpPr/>
          <p:nvPr/>
        </p:nvGrpSpPr>
        <p:grpSpPr>
          <a:xfrm>
            <a:off x="9083461" y="4406161"/>
            <a:ext cx="3202951" cy="576307"/>
            <a:chOff x="2923180" y="-289960"/>
            <a:chExt cx="3202951" cy="57630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B30DA8-F74B-AC13-BA1A-D14D592C56D9}"/>
                </a:ext>
              </a:extLst>
            </p:cNvPr>
            <p:cNvSpPr txBox="1"/>
            <p:nvPr/>
          </p:nvSpPr>
          <p:spPr>
            <a:xfrm>
              <a:off x="2923180" y="-289960"/>
              <a:ext cx="3202951" cy="5539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Microsoft 365, GitHub and Foundry </a:t>
              </a:r>
              <a:r>
                <a:rPr lang="en-US" sz="1000" i="1" kern="0" dirty="0">
                  <a:solidFill>
                    <a:srgbClr val="000000"/>
                  </a:solidFill>
                  <a:latin typeface="Segoe UI"/>
                </a:rPr>
                <a:t>AI available </a:t>
              </a:r>
              <a:r>
                <a:rPr kumimoji="0" lang="en-US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locally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E8126C2-4728-B542-D2A8-BD16E0EE6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48369" y="88009"/>
              <a:ext cx="193809" cy="1715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922C1CE-9207-DE99-9061-C5E6928AC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31473" y="52942"/>
              <a:ext cx="239249" cy="1950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4" descr="Buy Exchange Server Standard 2019 ...">
              <a:extLst>
                <a:ext uri="{FF2B5EF4-FFF2-40B4-BE49-F238E27FC236}">
                  <a16:creationId xmlns:a16="http://schemas.microsoft.com/office/drawing/2014/main" id="{DC23E085-A038-0233-25F2-56E2AC27AD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9756" y="32732"/>
              <a:ext cx="213235" cy="253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Microsoft Sharepoint Download png">
              <a:extLst>
                <a:ext uri="{FF2B5EF4-FFF2-40B4-BE49-F238E27FC236}">
                  <a16:creationId xmlns:a16="http://schemas.microsoft.com/office/drawing/2014/main" id="{4020FB8A-6F73-FCE5-2576-CD2150E42C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623" y="81787"/>
              <a:ext cx="166183" cy="16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BDBD55DA-5072-C059-4383-61E5744340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54752" y="4772644"/>
            <a:ext cx="171450" cy="17145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7286C7B5-2EBD-47F6-AE56-A63ACC342D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44950" y="4772644"/>
            <a:ext cx="171450" cy="17145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BDE14785-BC91-EC49-2656-151CCACE8C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95850" y="4785452"/>
            <a:ext cx="171450" cy="171450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1612AAE1-9590-CD4F-0D4A-4BB55F332F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00593" y="4791694"/>
            <a:ext cx="171450" cy="17145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662AF43C-23FC-2FC1-8CF4-887A8E2FBE7B}"/>
              </a:ext>
            </a:extLst>
          </p:cNvPr>
          <p:cNvSpPr txBox="1"/>
          <p:nvPr/>
        </p:nvSpPr>
        <p:spPr>
          <a:xfrm>
            <a:off x="148941" y="4487395"/>
            <a:ext cx="2823882" cy="2462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45720" tIns="45720" rIns="45720" bIns="4572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rPr>
              <a:t>Partner provided services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88316B-7611-A550-FFD9-748066912060}"/>
              </a:ext>
            </a:extLst>
          </p:cNvPr>
          <p:cNvSpPr/>
          <p:nvPr/>
        </p:nvSpPr>
        <p:spPr>
          <a:xfrm>
            <a:off x="10829172" y="1596333"/>
            <a:ext cx="1793961" cy="343377"/>
          </a:xfrm>
          <a:prstGeom prst="rect">
            <a:avLst/>
          </a:prstGeom>
          <a:solidFill>
            <a:srgbClr val="FFFFFF"/>
          </a:solidFill>
          <a:ln w="38100">
            <a:noFill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Sovereignty controls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BE6437-15C0-ED3A-C5E7-238E8EBBD3CE}"/>
              </a:ext>
            </a:extLst>
          </p:cNvPr>
          <p:cNvGrpSpPr/>
          <p:nvPr/>
        </p:nvGrpSpPr>
        <p:grpSpPr>
          <a:xfrm>
            <a:off x="10922863" y="1624257"/>
            <a:ext cx="245077" cy="277662"/>
            <a:chOff x="88766" y="-1944012"/>
            <a:chExt cx="393751" cy="41192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C0BC272-ACED-74B8-F755-4AF416B9C43B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4258135-98DE-07D7-EB3C-8B740F5B01F0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BF67A69-05F1-EA82-32F4-FBFEDFA2A122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D4BC543-FE2A-B905-E34D-DA1AC6A64BCD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B6218D9-F000-0DA2-F48D-3C673921ADAF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8F2EB92-DA14-18EF-AFDB-89D794BFE345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EB13118-2030-31A5-2C8B-57D0164F044A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CFED712-B2EF-5AD4-90C1-D528881075F1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F3B43BB-C23C-396A-9B43-146200EB9D6F}"/>
              </a:ext>
            </a:extLst>
          </p:cNvPr>
          <p:cNvGrpSpPr/>
          <p:nvPr/>
        </p:nvGrpSpPr>
        <p:grpSpPr>
          <a:xfrm>
            <a:off x="-334022" y="2203139"/>
            <a:ext cx="393751" cy="411920"/>
            <a:chOff x="88766" y="-1944012"/>
            <a:chExt cx="393751" cy="41192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319CDF8-9CFF-D6B8-57C8-A60CC3C891B1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01BA30E-4AF6-5546-EF0B-035D24310E03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92DA8EB-92BC-DA69-DD01-3FD910381950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AFBE3E0-F838-AB5A-9596-A6D28408456F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B5ECE614-6876-9F68-4FDC-EFE12BE07F3B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E0350E8-C344-2C68-59C8-A9301895C1A3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B320B91-0302-EAB3-233C-DC86F7340F6E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666956B-B6B9-6C71-6D58-5569609EFEDF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08E1F8D-C824-E6E3-1054-196967C6180E}"/>
              </a:ext>
            </a:extLst>
          </p:cNvPr>
          <p:cNvGrpSpPr/>
          <p:nvPr/>
        </p:nvGrpSpPr>
        <p:grpSpPr>
          <a:xfrm>
            <a:off x="3707741" y="2152485"/>
            <a:ext cx="393751" cy="411920"/>
            <a:chOff x="88766" y="-1944012"/>
            <a:chExt cx="393751" cy="41192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CE771BE-8E3B-A4E8-45BA-CD514985BE04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02D8A7A9-CD7E-DDBC-0A2E-FCFD85779125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ADE1EF89-382F-CFA2-9C77-924346D2619F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9" name="Oval 898">
                <a:extLst>
                  <a:ext uri="{FF2B5EF4-FFF2-40B4-BE49-F238E27FC236}">
                    <a16:creationId xmlns:a16="http://schemas.microsoft.com/office/drawing/2014/main" id="{07FD509B-29AF-0D41-AD2C-D441E4DBA09F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0" name="Oval 899">
                <a:extLst>
                  <a:ext uri="{FF2B5EF4-FFF2-40B4-BE49-F238E27FC236}">
                    <a16:creationId xmlns:a16="http://schemas.microsoft.com/office/drawing/2014/main" id="{C67FFFAB-AFDD-3E4B-D0B4-94E56B9924A2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E90C91A-E127-F155-F97C-C1D5692282AF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D1FE699-C005-E285-0E43-F73459D42537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C9714E07-0794-5F72-2181-EEBC63DB78D2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901" name="Group 900">
            <a:extLst>
              <a:ext uri="{FF2B5EF4-FFF2-40B4-BE49-F238E27FC236}">
                <a16:creationId xmlns:a16="http://schemas.microsoft.com/office/drawing/2014/main" id="{B88991BA-9844-DA52-3979-5FFF0996D8C6}"/>
              </a:ext>
            </a:extLst>
          </p:cNvPr>
          <p:cNvGrpSpPr/>
          <p:nvPr/>
        </p:nvGrpSpPr>
        <p:grpSpPr>
          <a:xfrm>
            <a:off x="8590889" y="2192027"/>
            <a:ext cx="393751" cy="411920"/>
            <a:chOff x="88766" y="-1944012"/>
            <a:chExt cx="393751" cy="411920"/>
          </a:xfrm>
        </p:grpSpPr>
        <p:sp>
          <p:nvSpPr>
            <p:cNvPr id="902" name="Oval 901">
              <a:extLst>
                <a:ext uri="{FF2B5EF4-FFF2-40B4-BE49-F238E27FC236}">
                  <a16:creationId xmlns:a16="http://schemas.microsoft.com/office/drawing/2014/main" id="{A07CA022-EFB8-2682-F440-2004729EE00F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03" name="Group 902">
              <a:extLst>
                <a:ext uri="{FF2B5EF4-FFF2-40B4-BE49-F238E27FC236}">
                  <a16:creationId xmlns:a16="http://schemas.microsoft.com/office/drawing/2014/main" id="{0A66AB5B-F15D-9B41-18C9-A0998A722F6F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909" name="Oval 908">
                <a:extLst>
                  <a:ext uri="{FF2B5EF4-FFF2-40B4-BE49-F238E27FC236}">
                    <a16:creationId xmlns:a16="http://schemas.microsoft.com/office/drawing/2014/main" id="{75D7D1BC-E9D4-5C18-BCCF-50EB2A3E25EB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0" name="Oval 909">
                <a:extLst>
                  <a:ext uri="{FF2B5EF4-FFF2-40B4-BE49-F238E27FC236}">
                    <a16:creationId xmlns:a16="http://schemas.microsoft.com/office/drawing/2014/main" id="{DDE5CC4D-2F66-DE2D-A803-4CAA279B55B5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1" name="Oval 910">
                <a:extLst>
                  <a:ext uri="{FF2B5EF4-FFF2-40B4-BE49-F238E27FC236}">
                    <a16:creationId xmlns:a16="http://schemas.microsoft.com/office/drawing/2014/main" id="{C89E90BF-0D66-D7D3-4D51-9917183C3EC9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4" name="Group 903">
              <a:extLst>
                <a:ext uri="{FF2B5EF4-FFF2-40B4-BE49-F238E27FC236}">
                  <a16:creationId xmlns:a16="http://schemas.microsoft.com/office/drawing/2014/main" id="{AFDFD8A7-128F-5FB9-F9AB-ABA1E285D277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44839DBB-4E08-16D8-C7C7-3EAD95DB1CC4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93089990-787A-E7F0-3056-75C229725C17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920" name="TextBox 919">
            <a:extLst>
              <a:ext uri="{FF2B5EF4-FFF2-40B4-BE49-F238E27FC236}">
                <a16:creationId xmlns:a16="http://schemas.microsoft.com/office/drawing/2014/main" id="{24ABB93E-D8A4-8F24-8F00-F2D8082E4D6D}"/>
              </a:ext>
            </a:extLst>
          </p:cNvPr>
          <p:cNvSpPr txBox="1"/>
          <p:nvPr/>
        </p:nvSpPr>
        <p:spPr>
          <a:xfrm>
            <a:off x="11630041" y="5678917"/>
            <a:ext cx="10438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aka.ms/</a:t>
            </a:r>
            <a:r>
              <a:rPr kumimoji="0" lang="en-US" sz="1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cafsov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751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5CA86-82C5-0B67-BF66-EB70D02DD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EDF72B0D-7768-2769-D538-94776A8254AF}"/>
              </a:ext>
            </a:extLst>
          </p:cNvPr>
          <p:cNvSpPr/>
          <p:nvPr/>
        </p:nvSpPr>
        <p:spPr>
          <a:xfrm>
            <a:off x="-3064932" y="-220223"/>
            <a:ext cx="18889132" cy="69321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Deployment options in the Microsoft Sovereign Cloud</a:t>
            </a:r>
          </a:p>
          <a:p>
            <a:pPr lvl="0" algn="ctr"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4" name="Rounded Rectangle 34">
            <a:extLst>
              <a:ext uri="{FF2B5EF4-FFF2-40B4-BE49-F238E27FC236}">
                <a16:creationId xmlns:a16="http://schemas.microsoft.com/office/drawing/2014/main" id="{20BB3A57-BADB-0756-7F1C-E9EBFB72F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641239" y="2857866"/>
            <a:ext cx="3931920" cy="3017520"/>
          </a:xfrm>
          <a:prstGeom prst="roundRect">
            <a:avLst>
              <a:gd name="adj" fmla="val 0"/>
            </a:avLst>
          </a:prstGeom>
          <a:solidFill>
            <a:srgbClr val="F1ECF8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Private Cloud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"/>
                <a:cs typeface="Segoe UI Semibold" panose="020B0702040204020203" pitchFamily="34" charset="0"/>
              </a:rPr>
              <a:t>Full infrastructure and operator sovereignty on premises</a:t>
            </a:r>
          </a:p>
        </p:txBody>
      </p:sp>
      <p:sp>
        <p:nvSpPr>
          <p:cNvPr id="576" name="Rectangle 575">
            <a:extLst>
              <a:ext uri="{FF2B5EF4-FFF2-40B4-BE49-F238E27FC236}">
                <a16:creationId xmlns:a16="http://schemas.microsoft.com/office/drawing/2014/main" id="{06550CBC-BE09-7F0D-BD23-7C822C73939D}"/>
              </a:ext>
            </a:extLst>
          </p:cNvPr>
          <p:cNvSpPr/>
          <p:nvPr/>
        </p:nvSpPr>
        <p:spPr>
          <a:xfrm>
            <a:off x="1580772" y="1005919"/>
            <a:ext cx="9561999" cy="5394881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127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Public Cloud</a:t>
            </a:r>
            <a:endParaRPr lang="en-US" sz="1200" i="1" dirty="0">
              <a:solidFill>
                <a:schemeClr val="bg1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en-US" sz="1200" i="1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Sovereignty in Microsoft’s public cloud</a:t>
            </a:r>
          </a:p>
        </p:txBody>
      </p: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E516BA15-3971-A62E-8ABB-E1AC3CA4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114549" y="2432089"/>
            <a:ext cx="8519395" cy="3498811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Sovereign workloads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E248A491-F966-A047-B93A-6EEF90459AA2}"/>
              </a:ext>
            </a:extLst>
          </p:cNvPr>
          <p:cNvSpPr/>
          <p:nvPr/>
        </p:nvSpPr>
        <p:spPr>
          <a:xfrm>
            <a:off x="3398162" y="3152235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application landing zones.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8DCA6F-C424-5B47-32A4-CDE00EF738A0}"/>
              </a:ext>
            </a:extLst>
          </p:cNvPr>
          <p:cNvSpPr/>
          <p:nvPr/>
        </p:nvSpPr>
        <p:spPr>
          <a:xfrm>
            <a:off x="2351751" y="3806462"/>
            <a:ext cx="8044256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75A44A49-2B62-A999-7017-FFBE4A62A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70035" y="4223845"/>
            <a:ext cx="2377440" cy="457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B991E42F-A01F-D032-5DCB-CC4D4B2BD112}"/>
              </a:ext>
            </a:extLst>
          </p:cNvPr>
          <p:cNvCxnSpPr>
            <a:cxnSpLocks/>
            <a:stCxn id="522" idx="0"/>
            <a:endCxn id="34" idx="2"/>
          </p:cNvCxnSpPr>
          <p:nvPr/>
        </p:nvCxnSpPr>
        <p:spPr>
          <a:xfrm rot="5400000" flipH="1" flipV="1">
            <a:off x="7400369" y="3639583"/>
            <a:ext cx="513262" cy="2595001"/>
          </a:xfrm>
          <a:prstGeom prst="bentConnector3">
            <a:avLst>
              <a:gd name="adj1" fmla="val 33407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0B083037-8963-2B78-4042-A462EC17A720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4802794" y="3637007"/>
            <a:ext cx="512669" cy="2600745"/>
          </a:xfrm>
          <a:prstGeom prst="bentConnector3">
            <a:avLst>
              <a:gd name="adj1" fmla="val 33388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550D4820-70C1-E7E4-6A8D-2BE5680D2063}"/>
              </a:ext>
            </a:extLst>
          </p:cNvPr>
          <p:cNvCxnSpPr>
            <a:cxnSpLocks/>
            <a:stCxn id="522" idx="0"/>
            <a:endCxn id="57" idx="2"/>
          </p:cNvCxnSpPr>
          <p:nvPr/>
        </p:nvCxnSpPr>
        <p:spPr>
          <a:xfrm flipH="1" flipV="1">
            <a:off x="6358691" y="4688921"/>
            <a:ext cx="809" cy="50479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3B530717-AFDC-8FE9-12EF-405A0DFDE692}"/>
              </a:ext>
            </a:extLst>
          </p:cNvPr>
          <p:cNvGrpSpPr/>
          <p:nvPr/>
        </p:nvGrpSpPr>
        <p:grpSpPr>
          <a:xfrm>
            <a:off x="5467339" y="5193714"/>
            <a:ext cx="1784321" cy="516068"/>
            <a:chOff x="5453022" y="5193714"/>
            <a:chExt cx="1784321" cy="516068"/>
          </a:xfrm>
        </p:grpSpPr>
        <p:sp>
          <p:nvSpPr>
            <p:cNvPr id="522" name="Rounded Rectangle 34">
              <a:extLst>
                <a:ext uri="{FF2B5EF4-FFF2-40B4-BE49-F238E27FC236}">
                  <a16:creationId xmlns:a16="http://schemas.microsoft.com/office/drawing/2014/main" id="{0A112FDE-F316-AB11-0339-DD699E648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22" y="5193714"/>
              <a:ext cx="1784321" cy="51606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65C11034-E998-536C-C47D-11C15C2EAB10}"/>
                </a:ext>
              </a:extLst>
            </p:cNvPr>
            <p:cNvSpPr txBox="1"/>
            <p:nvPr/>
          </p:nvSpPr>
          <p:spPr>
            <a:xfrm>
              <a:off x="5570010" y="5242419"/>
              <a:ext cx="1577204" cy="1846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Foundry</a:t>
              </a:r>
            </a:p>
          </p:txBody>
        </p:sp>
        <p:sp>
          <p:nvSpPr>
            <p:cNvPr id="518" name="Rounded Rectangle 34">
              <a:extLst>
                <a:ext uri="{FF2B5EF4-FFF2-40B4-BE49-F238E27FC236}">
                  <a16:creationId xmlns:a16="http://schemas.microsoft.com/office/drawing/2014/main" id="{39C1DD73-4CDE-285C-84F8-F1CC879B0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45" y="5435119"/>
              <a:ext cx="1463735" cy="160297"/>
            </a:xfrm>
            <a:prstGeom prst="roundRect">
              <a:avLst>
                <a:gd name="adj" fmla="val 13343"/>
              </a:avLst>
            </a:prstGeom>
            <a:solidFill>
              <a:srgbClr val="8661C5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Foundry IQ</a:t>
              </a:r>
            </a:p>
          </p:txBody>
        </p:sp>
        <p:pic>
          <p:nvPicPr>
            <p:cNvPr id="525" name="Graphic 524">
              <a:extLst>
                <a:ext uri="{FF2B5EF4-FFF2-40B4-BE49-F238E27FC236}">
                  <a16:creationId xmlns:a16="http://schemas.microsoft.com/office/drawing/2014/main" id="{DBD1B3D0-95FC-59E7-B8F5-849D5CE0AD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08426" y="5247479"/>
              <a:ext cx="171450" cy="171450"/>
            </a:xfrm>
            <a:prstGeom prst="rect">
              <a:avLst/>
            </a:prstGeom>
            <a:effectLst/>
          </p:spPr>
        </p:pic>
      </p:grpSp>
      <p:sp>
        <p:nvSpPr>
          <p:cNvPr id="57" name="Rounded Rectangle 34">
            <a:extLst>
              <a:ext uri="{FF2B5EF4-FFF2-40B4-BE49-F238E27FC236}">
                <a16:creationId xmlns:a16="http://schemas.microsoft.com/office/drawing/2014/main" id="{97D113F5-787F-E81A-A217-AA33D7254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169860" y="4231721"/>
            <a:ext cx="2377662" cy="457200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Sovereign public cloud workload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592D93A4-CFCE-2B0B-1067-05BF60D0C0C5}"/>
              </a:ext>
            </a:extLst>
          </p:cNvPr>
          <p:cNvSpPr txBox="1"/>
          <p:nvPr/>
        </p:nvSpPr>
        <p:spPr>
          <a:xfrm>
            <a:off x="7326742" y="5213019"/>
            <a:ext cx="2129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3F7DF2-4AED-7094-C8B7-A25BCBE1402B}"/>
              </a:ext>
            </a:extLst>
          </p:cNvPr>
          <p:cNvSpPr/>
          <p:nvPr/>
        </p:nvSpPr>
        <p:spPr>
          <a:xfrm>
            <a:off x="11859767" y="3551599"/>
            <a:ext cx="3474720" cy="20035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   On-premises </a:t>
            </a:r>
            <a:endParaRPr lang="en-US" sz="12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34">
            <a:extLst>
              <a:ext uri="{FF2B5EF4-FFF2-40B4-BE49-F238E27FC236}">
                <a16:creationId xmlns:a16="http://schemas.microsoft.com/office/drawing/2014/main" id="{56D6B27E-C037-4791-29FD-DD01CFFE1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206745" y="4175938"/>
            <a:ext cx="2830055" cy="547250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Workloads on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Local hardware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FC3ACA-0803-4926-808B-71D8013B4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798" y="3993037"/>
            <a:ext cx="299060" cy="299060"/>
          </a:xfrm>
          <a:prstGeom prst="rect">
            <a:avLst/>
          </a:prstGeom>
        </p:spPr>
      </p:pic>
      <p:pic>
        <p:nvPicPr>
          <p:cNvPr id="16" name="Graphic 15" descr="Building with solid fill">
            <a:extLst>
              <a:ext uri="{FF2B5EF4-FFF2-40B4-BE49-F238E27FC236}">
                <a16:creationId xmlns:a16="http://schemas.microsoft.com/office/drawing/2014/main" id="{2D04362A-BB93-EA6D-FF0C-43FD0EC826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99865" y="3614024"/>
            <a:ext cx="220173" cy="22017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BA399147-312F-2403-FED1-8A22F48BDD7E}"/>
              </a:ext>
            </a:extLst>
          </p:cNvPr>
          <p:cNvGrpSpPr/>
          <p:nvPr/>
        </p:nvGrpSpPr>
        <p:grpSpPr>
          <a:xfrm>
            <a:off x="11986088" y="4932368"/>
            <a:ext cx="3285762" cy="595061"/>
            <a:chOff x="2905671" y="-5408"/>
            <a:chExt cx="4049986" cy="59506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7FCA19-D937-2339-8625-CDF60414BF55}"/>
                </a:ext>
              </a:extLst>
            </p:cNvPr>
            <p:cNvSpPr txBox="1"/>
            <p:nvPr/>
          </p:nvSpPr>
          <p:spPr>
            <a:xfrm>
              <a:off x="2905671" y="-5408"/>
              <a:ext cx="4049986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Microsoft 365, GitHub and Foundry</a:t>
              </a:r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 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locally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0855D9A-8ECB-13AD-5C95-7F79290C9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29032" y="391315"/>
              <a:ext cx="193809" cy="1715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05C2D26-EAF3-6D15-4231-A1A0A5676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12136" y="356248"/>
              <a:ext cx="239249" cy="1950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" name="Picture 4" descr="Buy Exchange Server Standard 2019 ...">
              <a:extLst>
                <a:ext uri="{FF2B5EF4-FFF2-40B4-BE49-F238E27FC236}">
                  <a16:creationId xmlns:a16="http://schemas.microsoft.com/office/drawing/2014/main" id="{0E85105E-8F82-E4A5-0CB4-135ECB1EDD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0420" y="336038"/>
              <a:ext cx="213235" cy="253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7" descr="Microsoft Sharepoint Download png">
              <a:extLst>
                <a:ext uri="{FF2B5EF4-FFF2-40B4-BE49-F238E27FC236}">
                  <a16:creationId xmlns:a16="http://schemas.microsoft.com/office/drawing/2014/main" id="{26401A0A-E61C-1508-AFDA-0814BED9D3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86" y="385093"/>
              <a:ext cx="166183" cy="16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Rounded Rectangle 34">
            <a:extLst>
              <a:ext uri="{FF2B5EF4-FFF2-40B4-BE49-F238E27FC236}">
                <a16:creationId xmlns:a16="http://schemas.microsoft.com/office/drawing/2014/main" id="{58293232-5359-C2B0-5CC8-58379292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765781" y="4223252"/>
            <a:ext cx="2377440" cy="45720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75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Sovereign private cloud workload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B66B19-4F61-9BF5-7AD7-77B9D2C6C990}"/>
              </a:ext>
            </a:extLst>
          </p:cNvPr>
          <p:cNvGrpSpPr/>
          <p:nvPr/>
        </p:nvGrpSpPr>
        <p:grpSpPr>
          <a:xfrm>
            <a:off x="-2809664" y="6190681"/>
            <a:ext cx="18535121" cy="410087"/>
            <a:chOff x="-2894331" y="6449316"/>
            <a:chExt cx="18535121" cy="410087"/>
          </a:xfrm>
        </p:grpSpPr>
        <p:pic>
          <p:nvPicPr>
            <p:cNvPr id="558" name="Picture 557">
              <a:extLst>
                <a:ext uri="{FF2B5EF4-FFF2-40B4-BE49-F238E27FC236}">
                  <a16:creationId xmlns:a16="http://schemas.microsoft.com/office/drawing/2014/main" id="{AC5D7E6F-ECB4-9EBD-449B-858EB2C7C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b="20864"/>
            <a:stretch>
              <a:fillRect/>
            </a:stretch>
          </p:blipFill>
          <p:spPr>
            <a:xfrm>
              <a:off x="-2894331" y="6449316"/>
              <a:ext cx="1524132" cy="410087"/>
            </a:xfrm>
            <a:prstGeom prst="rect">
              <a:avLst/>
            </a:prstGeom>
          </p:spPr>
        </p:pic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12F3A338-0667-9F2B-AD2B-3BF3BD5655F9}"/>
                </a:ext>
              </a:extLst>
            </p:cNvPr>
            <p:cNvSpPr txBox="1"/>
            <p:nvPr/>
          </p:nvSpPr>
          <p:spPr>
            <a:xfrm>
              <a:off x="13980085" y="6582404"/>
              <a:ext cx="1660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aka.ms/</a:t>
              </a:r>
              <a:r>
                <a:rPr kumimoji="0" lang="en-US" sz="1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cafsov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C23DEE-3FF1-EB76-4537-FDD5D9A34554}"/>
              </a:ext>
            </a:extLst>
          </p:cNvPr>
          <p:cNvGrpSpPr/>
          <p:nvPr/>
        </p:nvGrpSpPr>
        <p:grpSpPr>
          <a:xfrm>
            <a:off x="2103964" y="1664351"/>
            <a:ext cx="8554635" cy="495574"/>
            <a:chOff x="2348508" y="1724836"/>
            <a:chExt cx="8554635" cy="495574"/>
          </a:xfrm>
        </p:grpSpPr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7BEFB457-9AA5-1E23-BB36-50A112354EC3}"/>
                </a:ext>
              </a:extLst>
            </p:cNvPr>
            <p:cNvGrpSpPr/>
            <p:nvPr/>
          </p:nvGrpSpPr>
          <p:grpSpPr>
            <a:xfrm>
              <a:off x="2348508" y="1724836"/>
              <a:ext cx="2011680" cy="495574"/>
              <a:chOff x="648522" y="9420665"/>
              <a:chExt cx="2011680" cy="495574"/>
            </a:xfrm>
          </p:grpSpPr>
          <p:sp>
            <p:nvSpPr>
              <p:cNvPr id="571" name="Rounded Rectangle 34">
                <a:extLst>
                  <a:ext uri="{FF2B5EF4-FFF2-40B4-BE49-F238E27FC236}">
                    <a16:creationId xmlns:a16="http://schemas.microsoft.com/office/drawing/2014/main" id="{70D7C124-6806-9376-E5DA-CF9AA89506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522" y="9420665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Agent 365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Control agents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72" name="Picture 571">
                <a:extLst>
                  <a:ext uri="{FF2B5EF4-FFF2-40B4-BE49-F238E27FC236}">
                    <a16:creationId xmlns:a16="http://schemas.microsoft.com/office/drawing/2014/main" id="{C2731B51-B3AE-478C-FD0E-B7485BB89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15435" t="6103" r="14388" b="26029"/>
              <a:stretch>
                <a:fillRect/>
              </a:stretch>
            </p:blipFill>
            <p:spPr>
              <a:xfrm>
                <a:off x="681249" y="9452785"/>
                <a:ext cx="228511" cy="220993"/>
              </a:xfrm>
              <a:prstGeom prst="rect">
                <a:avLst/>
              </a:prstGeom>
            </p:spPr>
          </p:pic>
        </p:grpSp>
        <p:grpSp>
          <p:nvGrpSpPr>
            <p:cNvPr id="561" name="Group 560">
              <a:extLst>
                <a:ext uri="{FF2B5EF4-FFF2-40B4-BE49-F238E27FC236}">
                  <a16:creationId xmlns:a16="http://schemas.microsoft.com/office/drawing/2014/main" id="{4B3AACDC-48B0-DD6D-DA97-403A33E2BDE7}"/>
                </a:ext>
              </a:extLst>
            </p:cNvPr>
            <p:cNvGrpSpPr/>
            <p:nvPr/>
          </p:nvGrpSpPr>
          <p:grpSpPr>
            <a:xfrm>
              <a:off x="4529493" y="1724836"/>
              <a:ext cx="2011680" cy="495574"/>
              <a:chOff x="924405" y="10516642"/>
              <a:chExt cx="1746504" cy="495574"/>
            </a:xfrm>
          </p:grpSpPr>
          <p:sp>
            <p:nvSpPr>
              <p:cNvPr id="569" name="Rounded Rectangle 34">
                <a:extLst>
                  <a:ext uri="{FF2B5EF4-FFF2-40B4-BE49-F238E27FC236}">
                    <a16:creationId xmlns:a16="http://schemas.microsoft.com/office/drawing/2014/main" id="{6E16556A-CB03-DC75-36B3-002E3842EE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405" y="10516642"/>
                <a:ext cx="1746504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Defender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security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70" name="Picture 569">
                <a:extLst>
                  <a:ext uri="{FF2B5EF4-FFF2-40B4-BE49-F238E27FC236}">
                    <a16:creationId xmlns:a16="http://schemas.microsoft.com/office/drawing/2014/main" id="{7F55601D-EE57-7688-0A07-672C9D2C7B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2" t="6932" r="6932" b="6932"/>
              <a:stretch/>
            </p:blipFill>
            <p:spPr bwMode="auto">
              <a:xfrm>
                <a:off x="968698" y="10590745"/>
                <a:ext cx="203941" cy="2075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62" name="Group 561">
              <a:extLst>
                <a:ext uri="{FF2B5EF4-FFF2-40B4-BE49-F238E27FC236}">
                  <a16:creationId xmlns:a16="http://schemas.microsoft.com/office/drawing/2014/main" id="{2629D8FE-CE76-A65E-E77B-9ABEF8B08C59}"/>
                </a:ext>
              </a:extLst>
            </p:cNvPr>
            <p:cNvGrpSpPr/>
            <p:nvPr/>
          </p:nvGrpSpPr>
          <p:grpSpPr>
            <a:xfrm>
              <a:off x="8891463" y="1724836"/>
              <a:ext cx="2011680" cy="495574"/>
              <a:chOff x="7479410" y="10723421"/>
              <a:chExt cx="2011680" cy="495574"/>
            </a:xfrm>
          </p:grpSpPr>
          <p:sp>
            <p:nvSpPr>
              <p:cNvPr id="567" name="Rounded Rectangle 34">
                <a:extLst>
                  <a:ext uri="{FF2B5EF4-FFF2-40B4-BE49-F238E27FC236}">
                    <a16:creationId xmlns:a16="http://schemas.microsoft.com/office/drawing/2014/main" id="{59F8198E-6649-A2CA-885B-72AA7B220A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9410" y="10723421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Purview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ln w="3175">
                      <a:noFill/>
                    </a:ln>
                    <a:solidFill>
                      <a:srgbClr val="000000"/>
                    </a:solidFill>
                    <a:latin typeface="Segoe UI" panose="020B0502040204020203" pitchFamily="34" charset="0"/>
                    <a:ea typeface="+mj-lt"/>
                    <a:cs typeface="Segoe UI" panose="020B0502040204020203" pitchFamily="34" charset="0"/>
                  </a:rPr>
                  <a:t>Unified data governance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68" name="purview">
                <a:extLst>
                  <a:ext uri="{FF2B5EF4-FFF2-40B4-BE49-F238E27FC236}">
                    <a16:creationId xmlns:a16="http://schemas.microsoft.com/office/drawing/2014/main" id="{D38EF891-CA78-0848-C64A-7CBFA4F50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/>
            </p:blipFill>
            <p:spPr>
              <a:xfrm>
                <a:off x="7508599" y="10759326"/>
                <a:ext cx="216296" cy="211882"/>
              </a:xfrm>
              <a:prstGeom prst="rect">
                <a:avLst/>
              </a:prstGeom>
            </p:spPr>
          </p:pic>
        </p:grpSp>
        <p:grpSp>
          <p:nvGrpSpPr>
            <p:cNvPr id="563" name="Group 562">
              <a:extLst>
                <a:ext uri="{FF2B5EF4-FFF2-40B4-BE49-F238E27FC236}">
                  <a16:creationId xmlns:a16="http://schemas.microsoft.com/office/drawing/2014/main" id="{612B9B45-65E0-7227-EFD2-F00CA2B30DD2}"/>
                </a:ext>
              </a:extLst>
            </p:cNvPr>
            <p:cNvGrpSpPr/>
            <p:nvPr/>
          </p:nvGrpSpPr>
          <p:grpSpPr>
            <a:xfrm>
              <a:off x="6710478" y="1724836"/>
              <a:ext cx="2011680" cy="495574"/>
              <a:chOff x="4525929" y="10626813"/>
              <a:chExt cx="2011680" cy="495574"/>
            </a:xfrm>
          </p:grpSpPr>
          <p:sp>
            <p:nvSpPr>
              <p:cNvPr id="564" name="Rounded Rectangle 34">
                <a:extLst>
                  <a:ext uri="{FF2B5EF4-FFF2-40B4-BE49-F238E27FC236}">
                    <a16:creationId xmlns:a16="http://schemas.microsoft.com/office/drawing/2014/main" id="{79216BD1-FEB9-1BE7-9F60-E21B49512C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929" y="10626813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Entra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identity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66" name="Picture 565">
                <a:extLst>
                  <a:ext uri="{FF2B5EF4-FFF2-40B4-BE49-F238E27FC236}">
                    <a16:creationId xmlns:a16="http://schemas.microsoft.com/office/drawing/2014/main" id="{D59D1923-6BD6-1AED-D967-53C84CD6E5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6269" y="10669733"/>
                <a:ext cx="231375" cy="234589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AF9245-76AF-46A5-2DFE-744E6326DD35}"/>
              </a:ext>
            </a:extLst>
          </p:cNvPr>
          <p:cNvGrpSpPr/>
          <p:nvPr/>
        </p:nvGrpSpPr>
        <p:grpSpPr>
          <a:xfrm>
            <a:off x="1382944" y="831723"/>
            <a:ext cx="393751" cy="411920"/>
            <a:chOff x="88766" y="-1944012"/>
            <a:chExt cx="393751" cy="41192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E9046A-714F-9D5A-0697-71BDAFC27221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95CDA76-ABF2-4C0C-334E-770B83C75206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98B9A5D-748E-0C7E-8BE2-7646D98F0742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CAE82AA8-4006-108E-170C-E9F34E6DDD97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C2FFE1CE-75B9-B3A1-AEEA-9CEE4C71C793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53F9942-53DC-2DAF-D4E3-0E6179AD975D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D7C3869-1712-8421-8BF5-6689FAAC842B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90A4489-745A-9907-8835-1757AF2063EA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503577C-D422-632B-C0E2-3EC2C12CF493}"/>
              </a:ext>
            </a:extLst>
          </p:cNvPr>
          <p:cNvGrpSpPr/>
          <p:nvPr/>
        </p:nvGrpSpPr>
        <p:grpSpPr>
          <a:xfrm>
            <a:off x="11433053" y="2692403"/>
            <a:ext cx="393751" cy="411920"/>
            <a:chOff x="88766" y="-1944012"/>
            <a:chExt cx="393751" cy="41192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1BFDAD9-29B5-6E2E-99F3-78D98903E247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2B6BBBBE-256B-4535-8CAA-4F4D06041144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FDF896C-5539-CA0E-E906-982BD50B7ED0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F0A6C27-4DB0-1521-2A78-C740949994A5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8D85823C-ED22-5B23-829D-29B37CB6BE9E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4A9D1336-8E82-F622-11E8-2C17399C7E85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EAC558B1-6DA1-EDF5-6F56-FADA2DA005FC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537" name="Freeform: Shape 536">
                <a:extLst>
                  <a:ext uri="{FF2B5EF4-FFF2-40B4-BE49-F238E27FC236}">
                    <a16:creationId xmlns:a16="http://schemas.microsoft.com/office/drawing/2014/main" id="{DB39B911-3DCC-644D-F052-FB2001904D7B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sp>
        <p:nvSpPr>
          <p:cNvPr id="579" name="Rectangle 578">
            <a:extLst>
              <a:ext uri="{FF2B5EF4-FFF2-40B4-BE49-F238E27FC236}">
                <a16:creationId xmlns:a16="http://schemas.microsoft.com/office/drawing/2014/main" id="{224EC243-39D8-C50E-2B9C-D9A8B52AE268}"/>
              </a:ext>
            </a:extLst>
          </p:cNvPr>
          <p:cNvSpPr/>
          <p:nvPr/>
        </p:nvSpPr>
        <p:spPr>
          <a:xfrm>
            <a:off x="13570166" y="-21842"/>
            <a:ext cx="1960203" cy="343377"/>
          </a:xfrm>
          <a:prstGeom prst="rect">
            <a:avLst/>
          </a:prstGeom>
          <a:solidFill>
            <a:srgbClr val="FFFFFF"/>
          </a:solidFill>
          <a:ln w="38100">
            <a:noFill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Sovereignty controls</a:t>
            </a:r>
          </a:p>
        </p:txBody>
      </p: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FF12BC61-A1F9-A821-01DE-2582503DFF88}"/>
              </a:ext>
            </a:extLst>
          </p:cNvPr>
          <p:cNvGrpSpPr/>
          <p:nvPr/>
        </p:nvGrpSpPr>
        <p:grpSpPr>
          <a:xfrm>
            <a:off x="13663857" y="6082"/>
            <a:ext cx="245077" cy="277662"/>
            <a:chOff x="88766" y="-1944012"/>
            <a:chExt cx="393751" cy="411920"/>
          </a:xfrm>
        </p:grpSpPr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2AD2E237-555C-0B0A-61BC-6005C0230EEB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D9D62103-AB37-006F-FD92-7AB77F8860A5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8AEA6C4-281B-C40D-4F5D-A0EC6EF1B797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986123B-5B10-9FD7-1605-FE22AD5C7435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0E29D376-E695-E029-158A-F712AC806BF1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02" name="Group 601">
              <a:extLst>
                <a:ext uri="{FF2B5EF4-FFF2-40B4-BE49-F238E27FC236}">
                  <a16:creationId xmlns:a16="http://schemas.microsoft.com/office/drawing/2014/main" id="{82F0130E-3DE4-D127-18DA-BA36815E9D64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603" name="Freeform: Shape 602">
                <a:extLst>
                  <a:ext uri="{FF2B5EF4-FFF2-40B4-BE49-F238E27FC236}">
                    <a16:creationId xmlns:a16="http://schemas.microsoft.com/office/drawing/2014/main" id="{E49B5D5D-3AA7-02B1-E2DC-BF6C44B20FB6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604" name="Freeform: Shape 603">
                <a:extLst>
                  <a:ext uri="{FF2B5EF4-FFF2-40B4-BE49-F238E27FC236}">
                    <a16:creationId xmlns:a16="http://schemas.microsoft.com/office/drawing/2014/main" id="{93145FC8-1957-0AEC-E9EC-C44F9B8ECD0A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7854DD69-034B-CE95-C8CF-51734F46C57A}"/>
              </a:ext>
            </a:extLst>
          </p:cNvPr>
          <p:cNvGrpSpPr/>
          <p:nvPr/>
        </p:nvGrpSpPr>
        <p:grpSpPr>
          <a:xfrm>
            <a:off x="2189495" y="2534794"/>
            <a:ext cx="1695504" cy="252573"/>
            <a:chOff x="2323617" y="1112700"/>
            <a:chExt cx="1695504" cy="252573"/>
          </a:xfrm>
        </p:grpSpPr>
        <p:sp>
          <p:nvSpPr>
            <p:cNvPr id="611" name="Rectangle: Rounded Corners 610">
              <a:extLst>
                <a:ext uri="{FF2B5EF4-FFF2-40B4-BE49-F238E27FC236}">
                  <a16:creationId xmlns:a16="http://schemas.microsoft.com/office/drawing/2014/main" id="{5AC974CC-9E5D-3766-6A28-EB7923C4C4BB}"/>
                </a:ext>
              </a:extLst>
            </p:cNvPr>
            <p:cNvSpPr/>
            <p:nvPr/>
          </p:nvSpPr>
          <p:spPr>
            <a:xfrm>
              <a:off x="2423885" y="1112700"/>
              <a:ext cx="1595236" cy="2525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Azure Public Cloud</a:t>
              </a:r>
            </a:p>
          </p:txBody>
        </p:sp>
        <p:pic>
          <p:nvPicPr>
            <p:cNvPr id="612" name="Graphic 611">
              <a:extLst>
                <a:ext uri="{FF2B5EF4-FFF2-40B4-BE49-F238E27FC236}">
                  <a16:creationId xmlns:a16="http://schemas.microsoft.com/office/drawing/2014/main" id="{02AC8255-80D7-764E-70D3-8FDF692C36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23617" y="1149898"/>
              <a:ext cx="182975" cy="182975"/>
            </a:xfrm>
            <a:prstGeom prst="rect">
              <a:avLst/>
            </a:prstGeom>
          </p:spPr>
        </p:pic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35A9F6-335D-C9AC-6EDB-79A0F6EB026F}"/>
              </a:ext>
            </a:extLst>
          </p:cNvPr>
          <p:cNvCxnSpPr>
            <a:cxnSpLocks/>
            <a:stCxn id="34" idx="3"/>
            <a:endCxn id="14" idx="1"/>
          </p:cNvCxnSpPr>
          <p:nvPr/>
        </p:nvCxnSpPr>
        <p:spPr>
          <a:xfrm flipV="1">
            <a:off x="10143221" y="4449563"/>
            <a:ext cx="2063524" cy="228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E26208C-D704-C437-4BBA-63B5FDB5CCF3}"/>
              </a:ext>
            </a:extLst>
          </p:cNvPr>
          <p:cNvGrpSpPr/>
          <p:nvPr/>
        </p:nvGrpSpPr>
        <p:grpSpPr>
          <a:xfrm>
            <a:off x="-2838889" y="2663054"/>
            <a:ext cx="3931920" cy="3120759"/>
            <a:chOff x="-2788089" y="2663054"/>
            <a:chExt cx="3931920" cy="3120759"/>
          </a:xfrm>
        </p:grpSpPr>
        <p:sp>
          <p:nvSpPr>
            <p:cNvPr id="578" name="Rounded Rectangle 34">
              <a:extLst>
                <a:ext uri="{FF2B5EF4-FFF2-40B4-BE49-F238E27FC236}">
                  <a16:creationId xmlns:a16="http://schemas.microsoft.com/office/drawing/2014/main" id="{0B7BCCB6-1322-5850-9D20-C0125D60B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2788089" y="2824007"/>
              <a:ext cx="3931920" cy="2959806"/>
            </a:xfrm>
            <a:prstGeom prst="roundRect">
              <a:avLst>
                <a:gd name="adj" fmla="val 0"/>
              </a:avLst>
            </a:prstGeom>
            <a:solidFill>
              <a:srgbClr val="F4FBFE"/>
            </a:solidFill>
            <a:ln w="6350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National Partner Cloud</a:t>
              </a: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Sovereignty outside of Microsoft's public cloud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EF04BB-74B9-E9B3-4A5B-E939819CB942}"/>
                </a:ext>
              </a:extLst>
            </p:cNvPr>
            <p:cNvSpPr/>
            <p:nvPr/>
          </p:nvSpPr>
          <p:spPr>
            <a:xfrm>
              <a:off x="-2565805" y="3631863"/>
              <a:ext cx="3474720" cy="193012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r>
                <a:rPr lang="en-US" sz="1200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    Partner controlled infrastructure</a:t>
              </a: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5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1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Partner provided services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D87FE49-4952-F99A-6AF1-9123410DC595}"/>
                </a:ext>
              </a:extLst>
            </p:cNvPr>
            <p:cNvGrpSpPr/>
            <p:nvPr/>
          </p:nvGrpSpPr>
          <p:grpSpPr>
            <a:xfrm>
              <a:off x="-2392999" y="4253204"/>
              <a:ext cx="3013646" cy="602789"/>
              <a:chOff x="10300651" y="821521"/>
              <a:chExt cx="3013646" cy="602789"/>
            </a:xfrm>
          </p:grpSpPr>
          <p:sp>
            <p:nvSpPr>
              <p:cNvPr id="18" name="Rounded Rectangle 34">
                <a:extLst>
                  <a:ext uri="{FF2B5EF4-FFF2-40B4-BE49-F238E27FC236}">
                    <a16:creationId xmlns:a16="http://schemas.microsoft.com/office/drawing/2014/main" id="{800278A0-43E1-2DFB-39E4-200691C95F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9657" y="967110"/>
                <a:ext cx="2834640" cy="457200"/>
              </a:xfrm>
              <a:prstGeom prst="roundRect">
                <a:avLst>
                  <a:gd name="adj" fmla="val 0"/>
                </a:avLst>
              </a:prstGeom>
              <a:solidFill>
                <a:srgbClr val="F9F9F9"/>
              </a:solidFill>
              <a:ln w="31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Workloads on partner </a:t>
                </a:r>
                <a:r>
                  <a:rPr lang="en-US" sz="120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infrastructure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4E17F53-3750-E9A6-C19F-99F4300F5DF9}"/>
                  </a:ext>
                </a:extLst>
              </p:cNvPr>
              <p:cNvGrpSpPr/>
              <p:nvPr/>
            </p:nvGrpSpPr>
            <p:grpSpPr>
              <a:xfrm>
                <a:off x="10300651" y="821521"/>
                <a:ext cx="358011" cy="359758"/>
                <a:chOff x="3111481" y="2162193"/>
                <a:chExt cx="547104" cy="593422"/>
              </a:xfrm>
            </p:grpSpPr>
            <p:pic>
              <p:nvPicPr>
                <p:cNvPr id="21" name="Graphic 20" descr="Cloud with solid fill">
                  <a:extLst>
                    <a:ext uri="{FF2B5EF4-FFF2-40B4-BE49-F238E27FC236}">
                      <a16:creationId xmlns:a16="http://schemas.microsoft.com/office/drawing/2014/main" id="{54B52210-BBAC-B3E9-669B-732EB65541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481" y="2162193"/>
                  <a:ext cx="547104" cy="593422"/>
                </a:xfrm>
                <a:prstGeom prst="rect">
                  <a:avLst/>
                </a:prstGeom>
              </p:spPr>
            </p:pic>
            <p:pic>
              <p:nvPicPr>
                <p:cNvPr id="22" name="Graphic 21" descr="Marker with solid fill">
                  <a:extLst>
                    <a:ext uri="{FF2B5EF4-FFF2-40B4-BE49-F238E27FC236}">
                      <a16:creationId xmlns:a16="http://schemas.microsoft.com/office/drawing/2014/main" id="{7165E52A-813C-625F-F042-68AE423C78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0789" y="2381029"/>
                  <a:ext cx="355096" cy="3550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D2710F9-8A6F-7A32-E8B5-D05B94491BB9}"/>
                </a:ext>
              </a:extLst>
            </p:cNvPr>
            <p:cNvGrpSpPr/>
            <p:nvPr/>
          </p:nvGrpSpPr>
          <p:grpSpPr>
            <a:xfrm>
              <a:off x="-2347138" y="2663054"/>
              <a:ext cx="393751" cy="411920"/>
              <a:chOff x="88766" y="-1944012"/>
              <a:chExt cx="393751" cy="41192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824D569-D56B-00FA-B12B-A250B8AF3109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C4D2BFB-6700-14AD-B6E9-E0BDF5CBB681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3C091A7C-C1B0-81DE-8674-2E94DC91FC71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A01B7A95-4B9D-F052-58DE-B5AAD2825AEA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9AF1C0EB-7577-EFB5-D5A1-5338B642D2FD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272A13C5-F43B-A06F-C3DA-ED4B067C2896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234CFF3-D3A6-B601-D14A-5F56F6B02C4D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4B92293-4BC9-F6EE-0A7D-1B295C6A2C8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pic>
          <p:nvPicPr>
            <p:cNvPr id="33" name="Graphic 32" descr="Server with solid fill">
              <a:extLst>
                <a:ext uri="{FF2B5EF4-FFF2-40B4-BE49-F238E27FC236}">
                  <a16:creationId xmlns:a16="http://schemas.microsoft.com/office/drawing/2014/main" id="{CCA50FF3-9548-8A28-E19E-53B72C8E22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-2543938" y="3696536"/>
              <a:ext cx="248732" cy="248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93421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3B41D-8107-E211-95A4-0ABE03372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60C2384B-6089-774D-2306-637B40E3BF04}"/>
              </a:ext>
            </a:extLst>
          </p:cNvPr>
          <p:cNvSpPr/>
          <p:nvPr/>
        </p:nvSpPr>
        <p:spPr>
          <a:xfrm>
            <a:off x="-3064932" y="-220223"/>
            <a:ext cx="18889132" cy="1043262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Deployment options in the Microsoft Sovereign Cloud</a:t>
            </a:r>
          </a:p>
          <a:p>
            <a:pPr lvl="0" algn="ctr"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4" name="Rounded Rectangle 34">
            <a:extLst>
              <a:ext uri="{FF2B5EF4-FFF2-40B4-BE49-F238E27FC236}">
                <a16:creationId xmlns:a16="http://schemas.microsoft.com/office/drawing/2014/main" id="{C45A688C-D190-130A-EDE0-E8748EEC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641239" y="2857866"/>
            <a:ext cx="3931920" cy="3017520"/>
          </a:xfrm>
          <a:prstGeom prst="roundRect">
            <a:avLst>
              <a:gd name="adj" fmla="val 0"/>
            </a:avLst>
          </a:prstGeom>
          <a:solidFill>
            <a:srgbClr val="F1ECF8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Private Cloud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"/>
                <a:cs typeface="Segoe UI Semibold" panose="020B0702040204020203" pitchFamily="34" charset="0"/>
              </a:rPr>
              <a:t>Full infrastructure and operator sovereignty on premises</a:t>
            </a:r>
          </a:p>
        </p:txBody>
      </p:sp>
      <p:sp>
        <p:nvSpPr>
          <p:cNvPr id="576" name="Rectangle 575">
            <a:extLst>
              <a:ext uri="{FF2B5EF4-FFF2-40B4-BE49-F238E27FC236}">
                <a16:creationId xmlns:a16="http://schemas.microsoft.com/office/drawing/2014/main" id="{5AF8CBC3-1C46-ABF9-30A5-E725ED9EC146}"/>
              </a:ext>
            </a:extLst>
          </p:cNvPr>
          <p:cNvSpPr/>
          <p:nvPr/>
        </p:nvSpPr>
        <p:spPr>
          <a:xfrm>
            <a:off x="1580772" y="1005919"/>
            <a:ext cx="9561999" cy="8832348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127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Public Cloud</a:t>
            </a:r>
            <a:endParaRPr lang="en-US" sz="1200" i="1" dirty="0">
              <a:solidFill>
                <a:schemeClr val="bg1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en-US" sz="1200" i="1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Sovereignty in Microsoft’s public cloud</a:t>
            </a:r>
          </a:p>
        </p:txBody>
      </p: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8E65C737-7F1D-5EE7-0F3D-18D976D3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114549" y="2432089"/>
            <a:ext cx="8519395" cy="3498811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Sovereign workloads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07676A33-D17A-F4B5-416B-28D6C78689D2}"/>
              </a:ext>
            </a:extLst>
          </p:cNvPr>
          <p:cNvSpPr/>
          <p:nvPr/>
        </p:nvSpPr>
        <p:spPr>
          <a:xfrm>
            <a:off x="3398162" y="3152235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application landing zones.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9383AE-003E-80C4-2B52-17B8567B2195}"/>
              </a:ext>
            </a:extLst>
          </p:cNvPr>
          <p:cNvSpPr/>
          <p:nvPr/>
        </p:nvSpPr>
        <p:spPr>
          <a:xfrm>
            <a:off x="2351751" y="3806462"/>
            <a:ext cx="8044256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DA016262-AA89-7A68-BAE6-71B48C062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70035" y="4223845"/>
            <a:ext cx="2377440" cy="457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EA78D301-DB30-0CFC-5632-5ECA8ACD37CB}"/>
              </a:ext>
            </a:extLst>
          </p:cNvPr>
          <p:cNvCxnSpPr>
            <a:cxnSpLocks/>
            <a:stCxn id="522" idx="0"/>
            <a:endCxn id="34" idx="2"/>
          </p:cNvCxnSpPr>
          <p:nvPr/>
        </p:nvCxnSpPr>
        <p:spPr>
          <a:xfrm rot="5400000" flipH="1" flipV="1">
            <a:off x="7400369" y="3639583"/>
            <a:ext cx="513262" cy="2595001"/>
          </a:xfrm>
          <a:prstGeom prst="bentConnector3">
            <a:avLst>
              <a:gd name="adj1" fmla="val 33407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AD7F83FC-0E52-A290-0214-61005A207650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4802794" y="3637007"/>
            <a:ext cx="512669" cy="2600745"/>
          </a:xfrm>
          <a:prstGeom prst="bentConnector3">
            <a:avLst>
              <a:gd name="adj1" fmla="val 33388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C48DF5CE-2FD5-9978-7AE1-3FEBF49811D7}"/>
              </a:ext>
            </a:extLst>
          </p:cNvPr>
          <p:cNvCxnSpPr>
            <a:cxnSpLocks/>
            <a:stCxn id="522" idx="0"/>
            <a:endCxn id="57" idx="2"/>
          </p:cNvCxnSpPr>
          <p:nvPr/>
        </p:nvCxnSpPr>
        <p:spPr>
          <a:xfrm flipH="1" flipV="1">
            <a:off x="6358691" y="4688921"/>
            <a:ext cx="809" cy="50479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CFEC4D2-F107-E5C0-0964-750823A223EC}"/>
              </a:ext>
            </a:extLst>
          </p:cNvPr>
          <p:cNvGrpSpPr/>
          <p:nvPr/>
        </p:nvGrpSpPr>
        <p:grpSpPr>
          <a:xfrm>
            <a:off x="5467339" y="5193714"/>
            <a:ext cx="1784321" cy="516068"/>
            <a:chOff x="5453022" y="5193714"/>
            <a:chExt cx="1784321" cy="516068"/>
          </a:xfrm>
        </p:grpSpPr>
        <p:sp>
          <p:nvSpPr>
            <p:cNvPr id="522" name="Rounded Rectangle 34">
              <a:extLst>
                <a:ext uri="{FF2B5EF4-FFF2-40B4-BE49-F238E27FC236}">
                  <a16:creationId xmlns:a16="http://schemas.microsoft.com/office/drawing/2014/main" id="{5D2F59FD-1339-3A58-69B6-07733D175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22" y="5193714"/>
              <a:ext cx="1784321" cy="51606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4F5415B4-C466-B2B9-E8F6-CF0FE5E8D80D}"/>
                </a:ext>
              </a:extLst>
            </p:cNvPr>
            <p:cNvSpPr txBox="1"/>
            <p:nvPr/>
          </p:nvSpPr>
          <p:spPr>
            <a:xfrm>
              <a:off x="5570010" y="5242419"/>
              <a:ext cx="1577204" cy="1846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Foundry</a:t>
              </a:r>
            </a:p>
          </p:txBody>
        </p:sp>
        <p:sp>
          <p:nvSpPr>
            <p:cNvPr id="518" name="Rounded Rectangle 34">
              <a:extLst>
                <a:ext uri="{FF2B5EF4-FFF2-40B4-BE49-F238E27FC236}">
                  <a16:creationId xmlns:a16="http://schemas.microsoft.com/office/drawing/2014/main" id="{758A76FD-D1A5-8635-09CD-632ED6B699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45" y="5435119"/>
              <a:ext cx="1463735" cy="160297"/>
            </a:xfrm>
            <a:prstGeom prst="roundRect">
              <a:avLst>
                <a:gd name="adj" fmla="val 13343"/>
              </a:avLst>
            </a:prstGeom>
            <a:solidFill>
              <a:srgbClr val="8661C5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Foundry IQ</a:t>
              </a:r>
            </a:p>
          </p:txBody>
        </p:sp>
        <p:pic>
          <p:nvPicPr>
            <p:cNvPr id="525" name="Graphic 524">
              <a:extLst>
                <a:ext uri="{FF2B5EF4-FFF2-40B4-BE49-F238E27FC236}">
                  <a16:creationId xmlns:a16="http://schemas.microsoft.com/office/drawing/2014/main" id="{CC039206-A8B1-DCD7-EC75-1D34A95A90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08426" y="5247479"/>
              <a:ext cx="171450" cy="171450"/>
            </a:xfrm>
            <a:prstGeom prst="rect">
              <a:avLst/>
            </a:prstGeom>
            <a:effectLst/>
          </p:spPr>
        </p:pic>
      </p:grpSp>
      <p:sp>
        <p:nvSpPr>
          <p:cNvPr id="57" name="Rounded Rectangle 34">
            <a:extLst>
              <a:ext uri="{FF2B5EF4-FFF2-40B4-BE49-F238E27FC236}">
                <a16:creationId xmlns:a16="http://schemas.microsoft.com/office/drawing/2014/main" id="{0C79CC60-78F0-8D9F-B1F7-E0FE62DC0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169860" y="4231721"/>
            <a:ext cx="2377662" cy="457200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Sovereign public cloud workload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CB303B1C-B676-7446-C330-6095A3DE0855}"/>
              </a:ext>
            </a:extLst>
          </p:cNvPr>
          <p:cNvSpPr txBox="1"/>
          <p:nvPr/>
        </p:nvSpPr>
        <p:spPr>
          <a:xfrm>
            <a:off x="7326742" y="5213019"/>
            <a:ext cx="2129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98ED1D-C09D-7881-334A-DB7B99D050EF}"/>
              </a:ext>
            </a:extLst>
          </p:cNvPr>
          <p:cNvSpPr/>
          <p:nvPr/>
        </p:nvSpPr>
        <p:spPr>
          <a:xfrm>
            <a:off x="11859767" y="3551599"/>
            <a:ext cx="3474720" cy="20035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   On-premises </a:t>
            </a:r>
            <a:endParaRPr lang="en-US" sz="12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34">
            <a:extLst>
              <a:ext uri="{FF2B5EF4-FFF2-40B4-BE49-F238E27FC236}">
                <a16:creationId xmlns:a16="http://schemas.microsoft.com/office/drawing/2014/main" id="{475255A7-B8C8-78A8-0357-3DF1BB3A4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206745" y="4175938"/>
            <a:ext cx="2830055" cy="547250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Workloads on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Local hardware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6D696B-9F33-36C6-3FFE-58C1AE0A7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798" y="3993037"/>
            <a:ext cx="299060" cy="299060"/>
          </a:xfrm>
          <a:prstGeom prst="rect">
            <a:avLst/>
          </a:prstGeom>
        </p:spPr>
      </p:pic>
      <p:pic>
        <p:nvPicPr>
          <p:cNvPr id="16" name="Graphic 15" descr="Building with solid fill">
            <a:extLst>
              <a:ext uri="{FF2B5EF4-FFF2-40B4-BE49-F238E27FC236}">
                <a16:creationId xmlns:a16="http://schemas.microsoft.com/office/drawing/2014/main" id="{3CDAD00E-E0DE-74D7-B7AA-21D6CBF7B0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99865" y="3614024"/>
            <a:ext cx="220173" cy="22017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B95F0D26-CBB6-8E1A-6BE6-29406B5A685D}"/>
              </a:ext>
            </a:extLst>
          </p:cNvPr>
          <p:cNvGrpSpPr/>
          <p:nvPr/>
        </p:nvGrpSpPr>
        <p:grpSpPr>
          <a:xfrm>
            <a:off x="11986088" y="4932368"/>
            <a:ext cx="3285762" cy="595061"/>
            <a:chOff x="2905671" y="-5408"/>
            <a:chExt cx="4049986" cy="59506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23741F0-A487-F841-AC78-C77FD52021DB}"/>
                </a:ext>
              </a:extLst>
            </p:cNvPr>
            <p:cNvSpPr txBox="1"/>
            <p:nvPr/>
          </p:nvSpPr>
          <p:spPr>
            <a:xfrm>
              <a:off x="2905671" y="-5408"/>
              <a:ext cx="4049986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Microsoft 365, GitHub and Foundry</a:t>
              </a:r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 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locally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25BB2BB-9006-9DA9-58C9-5D180B350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29032" y="391315"/>
              <a:ext cx="193809" cy="1715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F13C8D3-58EE-70D9-5259-B5D87CE75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12136" y="356248"/>
              <a:ext cx="239249" cy="1950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" name="Picture 4" descr="Buy Exchange Server Standard 2019 ...">
              <a:extLst>
                <a:ext uri="{FF2B5EF4-FFF2-40B4-BE49-F238E27FC236}">
                  <a16:creationId xmlns:a16="http://schemas.microsoft.com/office/drawing/2014/main" id="{FD34ED09-A717-4231-E9E1-3D68118512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0420" y="336038"/>
              <a:ext cx="213235" cy="253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7" descr="Microsoft Sharepoint Download png">
              <a:extLst>
                <a:ext uri="{FF2B5EF4-FFF2-40B4-BE49-F238E27FC236}">
                  <a16:creationId xmlns:a16="http://schemas.microsoft.com/office/drawing/2014/main" id="{1660634B-503B-C20F-F13F-673170BFB2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86" y="385093"/>
              <a:ext cx="166183" cy="16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Rounded Rectangle 34">
            <a:extLst>
              <a:ext uri="{FF2B5EF4-FFF2-40B4-BE49-F238E27FC236}">
                <a16:creationId xmlns:a16="http://schemas.microsoft.com/office/drawing/2014/main" id="{6F8CAB70-B930-349C-9945-F29B919B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765781" y="4223252"/>
            <a:ext cx="2377440" cy="45720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75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Sovereign private cloud workload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F55DE6D-CFCA-CFB6-677F-55BDF4276494}"/>
              </a:ext>
            </a:extLst>
          </p:cNvPr>
          <p:cNvGrpSpPr/>
          <p:nvPr/>
        </p:nvGrpSpPr>
        <p:grpSpPr>
          <a:xfrm>
            <a:off x="-2809664" y="9692593"/>
            <a:ext cx="18535121" cy="410087"/>
            <a:chOff x="-2894331" y="6449316"/>
            <a:chExt cx="18535121" cy="410087"/>
          </a:xfrm>
        </p:grpSpPr>
        <p:pic>
          <p:nvPicPr>
            <p:cNvPr id="558" name="Picture 557">
              <a:extLst>
                <a:ext uri="{FF2B5EF4-FFF2-40B4-BE49-F238E27FC236}">
                  <a16:creationId xmlns:a16="http://schemas.microsoft.com/office/drawing/2014/main" id="{EBE8BD67-CF05-4918-6ED8-BE2575F14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b="20864"/>
            <a:stretch>
              <a:fillRect/>
            </a:stretch>
          </p:blipFill>
          <p:spPr>
            <a:xfrm>
              <a:off x="-2894331" y="6449316"/>
              <a:ext cx="1524132" cy="410087"/>
            </a:xfrm>
            <a:prstGeom prst="rect">
              <a:avLst/>
            </a:prstGeom>
          </p:spPr>
        </p:pic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9A102A75-03EE-05A4-0C37-CFE1CC5E18AA}"/>
                </a:ext>
              </a:extLst>
            </p:cNvPr>
            <p:cNvSpPr txBox="1"/>
            <p:nvPr/>
          </p:nvSpPr>
          <p:spPr>
            <a:xfrm>
              <a:off x="13980085" y="6582404"/>
              <a:ext cx="1660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aka.ms/</a:t>
              </a:r>
              <a:r>
                <a:rPr kumimoji="0" lang="en-US" sz="1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cafsov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AF9BE1-3F0C-BBED-C3F6-E3ED323D2253}"/>
              </a:ext>
            </a:extLst>
          </p:cNvPr>
          <p:cNvGrpSpPr/>
          <p:nvPr/>
        </p:nvGrpSpPr>
        <p:grpSpPr>
          <a:xfrm>
            <a:off x="2103964" y="1664351"/>
            <a:ext cx="8554635" cy="495574"/>
            <a:chOff x="2348508" y="1724836"/>
            <a:chExt cx="8554635" cy="495574"/>
          </a:xfrm>
        </p:grpSpPr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92DECE93-7213-6CCF-B211-6A56EED63DB5}"/>
                </a:ext>
              </a:extLst>
            </p:cNvPr>
            <p:cNvGrpSpPr/>
            <p:nvPr/>
          </p:nvGrpSpPr>
          <p:grpSpPr>
            <a:xfrm>
              <a:off x="2348508" y="1724836"/>
              <a:ext cx="2011680" cy="495574"/>
              <a:chOff x="648522" y="9420665"/>
              <a:chExt cx="2011680" cy="495574"/>
            </a:xfrm>
          </p:grpSpPr>
          <p:sp>
            <p:nvSpPr>
              <p:cNvPr id="571" name="Rounded Rectangle 34">
                <a:extLst>
                  <a:ext uri="{FF2B5EF4-FFF2-40B4-BE49-F238E27FC236}">
                    <a16:creationId xmlns:a16="http://schemas.microsoft.com/office/drawing/2014/main" id="{B69BEEFB-A246-BAB9-69E5-C946DE7252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522" y="9420665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Agent 365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Control agents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72" name="Picture 571">
                <a:extLst>
                  <a:ext uri="{FF2B5EF4-FFF2-40B4-BE49-F238E27FC236}">
                    <a16:creationId xmlns:a16="http://schemas.microsoft.com/office/drawing/2014/main" id="{9C065D98-0FB5-630A-769C-A46922AA4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15435" t="6103" r="14388" b="26029"/>
              <a:stretch>
                <a:fillRect/>
              </a:stretch>
            </p:blipFill>
            <p:spPr>
              <a:xfrm>
                <a:off x="681249" y="9452785"/>
                <a:ext cx="228511" cy="220993"/>
              </a:xfrm>
              <a:prstGeom prst="rect">
                <a:avLst/>
              </a:prstGeom>
            </p:spPr>
          </p:pic>
        </p:grpSp>
        <p:grpSp>
          <p:nvGrpSpPr>
            <p:cNvPr id="561" name="Group 560">
              <a:extLst>
                <a:ext uri="{FF2B5EF4-FFF2-40B4-BE49-F238E27FC236}">
                  <a16:creationId xmlns:a16="http://schemas.microsoft.com/office/drawing/2014/main" id="{207D7442-6FC1-867F-DA79-32BF969C3A45}"/>
                </a:ext>
              </a:extLst>
            </p:cNvPr>
            <p:cNvGrpSpPr/>
            <p:nvPr/>
          </p:nvGrpSpPr>
          <p:grpSpPr>
            <a:xfrm>
              <a:off x="4529493" y="1724836"/>
              <a:ext cx="2011680" cy="495574"/>
              <a:chOff x="924405" y="10516642"/>
              <a:chExt cx="1746504" cy="495574"/>
            </a:xfrm>
          </p:grpSpPr>
          <p:sp>
            <p:nvSpPr>
              <p:cNvPr id="569" name="Rounded Rectangle 34">
                <a:extLst>
                  <a:ext uri="{FF2B5EF4-FFF2-40B4-BE49-F238E27FC236}">
                    <a16:creationId xmlns:a16="http://schemas.microsoft.com/office/drawing/2014/main" id="{172B7EE6-6126-DA79-DDBB-F0DDB43A5F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405" y="10516642"/>
                <a:ext cx="1746504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Defender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security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70" name="Picture 569">
                <a:extLst>
                  <a:ext uri="{FF2B5EF4-FFF2-40B4-BE49-F238E27FC236}">
                    <a16:creationId xmlns:a16="http://schemas.microsoft.com/office/drawing/2014/main" id="{8B1863E8-AA7D-3ED9-05F2-4ADC3F1F19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2" t="6932" r="6932" b="6932"/>
              <a:stretch/>
            </p:blipFill>
            <p:spPr bwMode="auto">
              <a:xfrm>
                <a:off x="968698" y="10590745"/>
                <a:ext cx="203941" cy="2075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62" name="Group 561">
              <a:extLst>
                <a:ext uri="{FF2B5EF4-FFF2-40B4-BE49-F238E27FC236}">
                  <a16:creationId xmlns:a16="http://schemas.microsoft.com/office/drawing/2014/main" id="{01431E7B-456F-13DC-7CD0-35C53AA8D925}"/>
                </a:ext>
              </a:extLst>
            </p:cNvPr>
            <p:cNvGrpSpPr/>
            <p:nvPr/>
          </p:nvGrpSpPr>
          <p:grpSpPr>
            <a:xfrm>
              <a:off x="8891463" y="1724836"/>
              <a:ext cx="2011680" cy="495574"/>
              <a:chOff x="7479410" y="10723421"/>
              <a:chExt cx="2011680" cy="495574"/>
            </a:xfrm>
          </p:grpSpPr>
          <p:sp>
            <p:nvSpPr>
              <p:cNvPr id="567" name="Rounded Rectangle 34">
                <a:extLst>
                  <a:ext uri="{FF2B5EF4-FFF2-40B4-BE49-F238E27FC236}">
                    <a16:creationId xmlns:a16="http://schemas.microsoft.com/office/drawing/2014/main" id="{73D20D36-040C-064C-857F-134FB79998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9410" y="10723421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Purview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ln w="3175">
                      <a:noFill/>
                    </a:ln>
                    <a:solidFill>
                      <a:srgbClr val="000000"/>
                    </a:solidFill>
                    <a:latin typeface="Segoe UI" panose="020B0502040204020203" pitchFamily="34" charset="0"/>
                    <a:ea typeface="+mj-lt"/>
                    <a:cs typeface="Segoe UI" panose="020B0502040204020203" pitchFamily="34" charset="0"/>
                  </a:rPr>
                  <a:t>Unified data governance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68" name="purview">
                <a:extLst>
                  <a:ext uri="{FF2B5EF4-FFF2-40B4-BE49-F238E27FC236}">
                    <a16:creationId xmlns:a16="http://schemas.microsoft.com/office/drawing/2014/main" id="{698F260C-1E86-D1F3-8D59-03F93E641F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/>
            </p:blipFill>
            <p:spPr>
              <a:xfrm>
                <a:off x="7508599" y="10759326"/>
                <a:ext cx="216296" cy="211882"/>
              </a:xfrm>
              <a:prstGeom prst="rect">
                <a:avLst/>
              </a:prstGeom>
            </p:spPr>
          </p:pic>
        </p:grpSp>
        <p:grpSp>
          <p:nvGrpSpPr>
            <p:cNvPr id="563" name="Group 562">
              <a:extLst>
                <a:ext uri="{FF2B5EF4-FFF2-40B4-BE49-F238E27FC236}">
                  <a16:creationId xmlns:a16="http://schemas.microsoft.com/office/drawing/2014/main" id="{2827F824-375D-F2B8-2C0C-2602D81F4A4B}"/>
                </a:ext>
              </a:extLst>
            </p:cNvPr>
            <p:cNvGrpSpPr/>
            <p:nvPr/>
          </p:nvGrpSpPr>
          <p:grpSpPr>
            <a:xfrm>
              <a:off x="6710478" y="1724836"/>
              <a:ext cx="2011680" cy="495574"/>
              <a:chOff x="4525929" y="10626813"/>
              <a:chExt cx="2011680" cy="495574"/>
            </a:xfrm>
          </p:grpSpPr>
          <p:sp>
            <p:nvSpPr>
              <p:cNvPr id="564" name="Rounded Rectangle 34">
                <a:extLst>
                  <a:ext uri="{FF2B5EF4-FFF2-40B4-BE49-F238E27FC236}">
                    <a16:creationId xmlns:a16="http://schemas.microsoft.com/office/drawing/2014/main" id="{CC800F36-B584-E4F7-FF90-AC3B46F405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929" y="10626813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Entra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identity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66" name="Picture 565">
                <a:extLst>
                  <a:ext uri="{FF2B5EF4-FFF2-40B4-BE49-F238E27FC236}">
                    <a16:creationId xmlns:a16="http://schemas.microsoft.com/office/drawing/2014/main" id="{F4E38C2A-27E1-8D01-0D84-36733CA858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6269" y="10669733"/>
                <a:ext cx="231375" cy="234589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380B1B9-A5FA-3AF2-DC2A-082E57626D93}"/>
              </a:ext>
            </a:extLst>
          </p:cNvPr>
          <p:cNvGrpSpPr/>
          <p:nvPr/>
        </p:nvGrpSpPr>
        <p:grpSpPr>
          <a:xfrm>
            <a:off x="1382944" y="831723"/>
            <a:ext cx="393751" cy="411920"/>
            <a:chOff x="88766" y="-1944012"/>
            <a:chExt cx="393751" cy="41192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35F9E7E-7261-4772-F82D-0DFFBCE65DF6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CA0A3DD-E45E-6B3D-E432-184CEC9CAA6F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70F199D-7F2F-6B82-451D-83D211801821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29EAD79-DE3C-140C-5D9A-BDAFB7EA923C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00EACDCC-ED3E-F762-3FD7-89361AD08F0A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755E4A7-217A-C422-831E-44AE1021AEC3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C132D27-1EEC-6373-6255-C1349A861F50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F1EFF85-2D3A-D1B1-1CA5-A9711369D68C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D93E043-7291-0B32-E729-F6D2BDB2BD27}"/>
              </a:ext>
            </a:extLst>
          </p:cNvPr>
          <p:cNvGrpSpPr/>
          <p:nvPr/>
        </p:nvGrpSpPr>
        <p:grpSpPr>
          <a:xfrm>
            <a:off x="11433053" y="2692403"/>
            <a:ext cx="393751" cy="411920"/>
            <a:chOff x="88766" y="-1944012"/>
            <a:chExt cx="393751" cy="41192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BB8EA7D-222A-7C88-3B9A-C273B8970A0A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169B771D-38B1-B929-CCF2-1C20EE86A6C4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86B441B4-A65D-9075-2A07-079515187711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B87D891B-5080-6591-09EA-038158223910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1E309398-B879-22CF-5423-359726691CD0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A4FCE2CF-4F12-C427-31DE-034368134178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AA9982B9-DEF7-5388-33EB-8C4608577AE6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537" name="Freeform: Shape 536">
                <a:extLst>
                  <a:ext uri="{FF2B5EF4-FFF2-40B4-BE49-F238E27FC236}">
                    <a16:creationId xmlns:a16="http://schemas.microsoft.com/office/drawing/2014/main" id="{80756299-7EB9-9165-CCB2-D9E4BBA1394D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sp>
        <p:nvSpPr>
          <p:cNvPr id="579" name="Rectangle 578">
            <a:extLst>
              <a:ext uri="{FF2B5EF4-FFF2-40B4-BE49-F238E27FC236}">
                <a16:creationId xmlns:a16="http://schemas.microsoft.com/office/drawing/2014/main" id="{805C36BA-762A-BB6D-2943-9AE5AF94A7B4}"/>
              </a:ext>
            </a:extLst>
          </p:cNvPr>
          <p:cNvSpPr/>
          <p:nvPr/>
        </p:nvSpPr>
        <p:spPr>
          <a:xfrm>
            <a:off x="13531664" y="-21842"/>
            <a:ext cx="1960203" cy="343377"/>
          </a:xfrm>
          <a:prstGeom prst="rect">
            <a:avLst/>
          </a:prstGeom>
          <a:solidFill>
            <a:srgbClr val="FFFFFF"/>
          </a:solidFill>
          <a:ln w="38100">
            <a:noFill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Sovereignty controls</a:t>
            </a:r>
          </a:p>
        </p:txBody>
      </p: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54F38373-8A4F-C093-D975-CFC5BA8D119A}"/>
              </a:ext>
            </a:extLst>
          </p:cNvPr>
          <p:cNvGrpSpPr/>
          <p:nvPr/>
        </p:nvGrpSpPr>
        <p:grpSpPr>
          <a:xfrm>
            <a:off x="13625355" y="6082"/>
            <a:ext cx="245077" cy="277662"/>
            <a:chOff x="88766" y="-1944012"/>
            <a:chExt cx="393751" cy="411920"/>
          </a:xfrm>
        </p:grpSpPr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ED873436-D01D-F190-B66A-AEC3A9DFECB7}"/>
                </a:ext>
              </a:extLst>
            </p:cNvPr>
            <p:cNvSpPr/>
            <p:nvPr/>
          </p:nvSpPr>
          <p:spPr>
            <a:xfrm>
              <a:off x="225425" y="-1893358"/>
              <a:ext cx="234950" cy="258233"/>
            </a:xfrm>
            <a:prstGeom prst="ellipse">
              <a:avLst/>
            </a:prstGeom>
            <a:solidFill>
              <a:srgbClr val="FDFD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4ADA0107-D1B0-14BE-6230-693DADD2E014}"/>
                </a:ext>
              </a:extLst>
            </p:cNvPr>
            <p:cNvGrpSpPr/>
            <p:nvPr/>
          </p:nvGrpSpPr>
          <p:grpSpPr>
            <a:xfrm>
              <a:off x="109537" y="-1904470"/>
              <a:ext cx="296863" cy="336020"/>
              <a:chOff x="109537" y="-1904470"/>
              <a:chExt cx="296863" cy="336020"/>
            </a:xfrm>
          </p:grpSpPr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18DF4E49-F823-6173-EE3E-FEC5DCABE683}"/>
                  </a:ext>
                </a:extLst>
              </p:cNvPr>
              <p:cNvSpPr/>
              <p:nvPr/>
            </p:nvSpPr>
            <p:spPr>
              <a:xfrm>
                <a:off x="171450" y="-1826683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F383C032-B06C-AD86-C4C5-929533B6B3B8}"/>
                  </a:ext>
                </a:extLst>
              </p:cNvPr>
              <p:cNvSpPr/>
              <p:nvPr/>
            </p:nvSpPr>
            <p:spPr>
              <a:xfrm>
                <a:off x="109537" y="-1891769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4A32904A-5DC4-AEB7-CE87-4441C13EFCFA}"/>
                  </a:ext>
                </a:extLst>
              </p:cNvPr>
              <p:cNvSpPr/>
              <p:nvPr/>
            </p:nvSpPr>
            <p:spPr>
              <a:xfrm>
                <a:off x="169862" y="-1904470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02" name="Group 601">
              <a:extLst>
                <a:ext uri="{FF2B5EF4-FFF2-40B4-BE49-F238E27FC236}">
                  <a16:creationId xmlns:a16="http://schemas.microsoft.com/office/drawing/2014/main" id="{B4BBBEDB-C3DC-90E0-608D-1360BCC4B246}"/>
                </a:ext>
              </a:extLst>
            </p:cNvPr>
            <p:cNvGrpSpPr/>
            <p:nvPr/>
          </p:nvGrpSpPr>
          <p:grpSpPr>
            <a:xfrm>
              <a:off x="88766" y="-1944012"/>
              <a:ext cx="393751" cy="411920"/>
              <a:chOff x="7582977" y="-3135073"/>
              <a:chExt cx="328089" cy="369020"/>
            </a:xfrm>
          </p:grpSpPr>
          <p:sp>
            <p:nvSpPr>
              <p:cNvPr id="603" name="Freeform: Shape 602">
                <a:extLst>
                  <a:ext uri="{FF2B5EF4-FFF2-40B4-BE49-F238E27FC236}">
                    <a16:creationId xmlns:a16="http://schemas.microsoft.com/office/drawing/2014/main" id="{DA742BC9-F148-C080-A4CB-22EE8FEDCF4C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  <p:sp>
            <p:nvSpPr>
              <p:cNvPr id="604" name="Freeform: Shape 603">
                <a:extLst>
                  <a:ext uri="{FF2B5EF4-FFF2-40B4-BE49-F238E27FC236}">
                    <a16:creationId xmlns:a16="http://schemas.microsoft.com/office/drawing/2014/main" id="{1B482AC0-F075-A0A4-562E-4BD986A5CB1C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sz="1200" dirty="0"/>
              </a:p>
            </p:txBody>
          </p:sp>
        </p:grp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CA532B6D-44E9-DED0-CE91-D9B152D8A2C4}"/>
              </a:ext>
            </a:extLst>
          </p:cNvPr>
          <p:cNvGrpSpPr/>
          <p:nvPr/>
        </p:nvGrpSpPr>
        <p:grpSpPr>
          <a:xfrm>
            <a:off x="2189495" y="2534794"/>
            <a:ext cx="1695504" cy="252573"/>
            <a:chOff x="2323617" y="1112700"/>
            <a:chExt cx="1695504" cy="252573"/>
          </a:xfrm>
        </p:grpSpPr>
        <p:sp>
          <p:nvSpPr>
            <p:cNvPr id="611" name="Rectangle: Rounded Corners 610">
              <a:extLst>
                <a:ext uri="{FF2B5EF4-FFF2-40B4-BE49-F238E27FC236}">
                  <a16:creationId xmlns:a16="http://schemas.microsoft.com/office/drawing/2014/main" id="{AB032EF7-F8B6-A7B7-DAB7-63F3B2D6F9FF}"/>
                </a:ext>
              </a:extLst>
            </p:cNvPr>
            <p:cNvSpPr/>
            <p:nvPr/>
          </p:nvSpPr>
          <p:spPr>
            <a:xfrm>
              <a:off x="2423885" y="1112700"/>
              <a:ext cx="1595236" cy="2525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Azure Public Cloud</a:t>
              </a:r>
            </a:p>
          </p:txBody>
        </p:sp>
        <p:pic>
          <p:nvPicPr>
            <p:cNvPr id="612" name="Graphic 611">
              <a:extLst>
                <a:ext uri="{FF2B5EF4-FFF2-40B4-BE49-F238E27FC236}">
                  <a16:creationId xmlns:a16="http://schemas.microsoft.com/office/drawing/2014/main" id="{1AD796B5-5FFF-F561-385D-84FCE8E2E0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23617" y="1149898"/>
              <a:ext cx="182975" cy="182975"/>
            </a:xfrm>
            <a:prstGeom prst="rect">
              <a:avLst/>
            </a:prstGeom>
          </p:spPr>
        </p:pic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AA77D3B-F77F-87A4-448E-7E74C210690E}"/>
              </a:ext>
            </a:extLst>
          </p:cNvPr>
          <p:cNvCxnSpPr>
            <a:cxnSpLocks/>
            <a:stCxn id="34" idx="3"/>
            <a:endCxn id="14" idx="1"/>
          </p:cNvCxnSpPr>
          <p:nvPr/>
        </p:nvCxnSpPr>
        <p:spPr>
          <a:xfrm flipV="1">
            <a:off x="10143221" y="4449563"/>
            <a:ext cx="2063524" cy="228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7A520282-446A-BB15-8D3C-F11C8894C5B3}"/>
              </a:ext>
            </a:extLst>
          </p:cNvPr>
          <p:cNvGrpSpPr/>
          <p:nvPr/>
        </p:nvGrpSpPr>
        <p:grpSpPr>
          <a:xfrm>
            <a:off x="-3007444" y="2663054"/>
            <a:ext cx="4100475" cy="3120759"/>
            <a:chOff x="-3007444" y="2663054"/>
            <a:chExt cx="4100475" cy="3120759"/>
          </a:xfrm>
        </p:grpSpPr>
        <p:sp>
          <p:nvSpPr>
            <p:cNvPr id="578" name="Rounded Rectangle 34">
              <a:extLst>
                <a:ext uri="{FF2B5EF4-FFF2-40B4-BE49-F238E27FC236}">
                  <a16:creationId xmlns:a16="http://schemas.microsoft.com/office/drawing/2014/main" id="{0C360185-5062-71D6-864E-38931533A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2838889" y="2824007"/>
              <a:ext cx="3931920" cy="2959806"/>
            </a:xfrm>
            <a:prstGeom prst="roundRect">
              <a:avLst>
                <a:gd name="adj" fmla="val 0"/>
              </a:avLst>
            </a:prstGeom>
            <a:solidFill>
              <a:srgbClr val="F4FBFE"/>
            </a:solidFill>
            <a:ln w="6350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National Partner Cloud</a:t>
              </a: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Sovereignty outside of Microsoft's public cloud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93B230-6514-8BC7-D6B0-D1A9873D8F58}"/>
                </a:ext>
              </a:extLst>
            </p:cNvPr>
            <p:cNvSpPr/>
            <p:nvPr/>
          </p:nvSpPr>
          <p:spPr>
            <a:xfrm>
              <a:off x="-2616605" y="3631863"/>
              <a:ext cx="3474720" cy="193012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r>
                <a:rPr lang="en-US" sz="1200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    Partner controlled infrastructure</a:t>
              </a: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5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1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Partner provided services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8B21FB1-5CA5-E636-8E9F-D72263D5B371}"/>
                </a:ext>
              </a:extLst>
            </p:cNvPr>
            <p:cNvGrpSpPr/>
            <p:nvPr/>
          </p:nvGrpSpPr>
          <p:grpSpPr>
            <a:xfrm>
              <a:off x="-2443799" y="4253204"/>
              <a:ext cx="3013646" cy="602789"/>
              <a:chOff x="10300651" y="821521"/>
              <a:chExt cx="3013646" cy="602789"/>
            </a:xfrm>
          </p:grpSpPr>
          <p:sp>
            <p:nvSpPr>
              <p:cNvPr id="18" name="Rounded Rectangle 34">
                <a:extLst>
                  <a:ext uri="{FF2B5EF4-FFF2-40B4-BE49-F238E27FC236}">
                    <a16:creationId xmlns:a16="http://schemas.microsoft.com/office/drawing/2014/main" id="{55C19C8B-9870-E237-A345-80E375FEE2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9657" y="967110"/>
                <a:ext cx="2834640" cy="457200"/>
              </a:xfrm>
              <a:prstGeom prst="roundRect">
                <a:avLst>
                  <a:gd name="adj" fmla="val 0"/>
                </a:avLst>
              </a:prstGeom>
              <a:solidFill>
                <a:srgbClr val="F9F9F9"/>
              </a:solidFill>
              <a:ln w="31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Workloads on partner </a:t>
                </a:r>
                <a:r>
                  <a:rPr lang="en-US" sz="120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infrastructure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F23ACFFF-B7E4-22EF-5001-30C855C89077}"/>
                  </a:ext>
                </a:extLst>
              </p:cNvPr>
              <p:cNvGrpSpPr/>
              <p:nvPr/>
            </p:nvGrpSpPr>
            <p:grpSpPr>
              <a:xfrm>
                <a:off x="10300651" y="821521"/>
                <a:ext cx="358011" cy="359758"/>
                <a:chOff x="3111481" y="2162193"/>
                <a:chExt cx="547104" cy="593422"/>
              </a:xfrm>
            </p:grpSpPr>
            <p:pic>
              <p:nvPicPr>
                <p:cNvPr id="21" name="Graphic 20" descr="Cloud with solid fill">
                  <a:extLst>
                    <a:ext uri="{FF2B5EF4-FFF2-40B4-BE49-F238E27FC236}">
                      <a16:creationId xmlns:a16="http://schemas.microsoft.com/office/drawing/2014/main" id="{22DB18F2-3A1C-457D-77EB-9808AB358C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481" y="2162193"/>
                  <a:ext cx="547104" cy="593422"/>
                </a:xfrm>
                <a:prstGeom prst="rect">
                  <a:avLst/>
                </a:prstGeom>
              </p:spPr>
            </p:pic>
            <p:pic>
              <p:nvPicPr>
                <p:cNvPr id="22" name="Graphic 21" descr="Marker with solid fill">
                  <a:extLst>
                    <a:ext uri="{FF2B5EF4-FFF2-40B4-BE49-F238E27FC236}">
                      <a16:creationId xmlns:a16="http://schemas.microsoft.com/office/drawing/2014/main" id="{4C7A9179-5727-3508-24F4-C9B57CC5C6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0789" y="2381029"/>
                  <a:ext cx="355096" cy="3550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BC026C7-1C57-7DDE-F99B-772D18052380}"/>
                </a:ext>
              </a:extLst>
            </p:cNvPr>
            <p:cNvGrpSpPr/>
            <p:nvPr/>
          </p:nvGrpSpPr>
          <p:grpSpPr>
            <a:xfrm>
              <a:off x="-3007444" y="2663054"/>
              <a:ext cx="393755" cy="411920"/>
              <a:chOff x="88860" y="-1944012"/>
              <a:chExt cx="393755" cy="41192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595680CD-428A-8D58-5C86-5E0D262969E9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110306D3-BE55-A1B0-F39F-493F9CFB1573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0D5C431F-F439-81A3-AA9E-CDF69A164F75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D25534D6-7C68-A251-EF53-FE908BBA5570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CF43BF28-2C5B-D3F0-3829-6ED022574B07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733E06D-1C61-8E8B-86BF-B3BA10B1F7F2}"/>
                  </a:ext>
                </a:extLst>
              </p:cNvPr>
              <p:cNvGrpSpPr/>
              <p:nvPr/>
            </p:nvGrpSpPr>
            <p:grpSpPr>
              <a:xfrm>
                <a:off x="88860" y="-1944012"/>
                <a:ext cx="393755" cy="411920"/>
                <a:chOff x="7582977" y="-3135073"/>
                <a:chExt cx="328089" cy="369020"/>
              </a:xfrm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8329F1C3-7A92-AC26-79D4-F083AF9EB1EB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86D319B4-56F4-4C16-DB30-2920EB5FADDF}"/>
                    </a:ext>
                  </a:extLst>
                </p:cNvPr>
                <p:cNvSpPr/>
                <p:nvPr/>
              </p:nvSpPr>
              <p:spPr>
                <a:xfrm>
                  <a:off x="7628772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pic>
          <p:nvPicPr>
            <p:cNvPr id="33" name="Graphic 32" descr="Server with solid fill">
              <a:extLst>
                <a:ext uri="{FF2B5EF4-FFF2-40B4-BE49-F238E27FC236}">
                  <a16:creationId xmlns:a16="http://schemas.microsoft.com/office/drawing/2014/main" id="{6D49F2D8-724F-BFEB-1DD5-35F2DCD4AF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-2594738" y="3696536"/>
              <a:ext cx="248732" cy="24873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B886081-9D59-E9B0-1796-1330C1F4B8F0}"/>
              </a:ext>
            </a:extLst>
          </p:cNvPr>
          <p:cNvGrpSpPr/>
          <p:nvPr/>
        </p:nvGrpSpPr>
        <p:grpSpPr>
          <a:xfrm>
            <a:off x="2109406" y="8903146"/>
            <a:ext cx="8519395" cy="653709"/>
            <a:chOff x="2119031" y="10185846"/>
            <a:chExt cx="8519395" cy="65370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565F1ED-DC07-7359-0C37-A995C1358206}"/>
                </a:ext>
              </a:extLst>
            </p:cNvPr>
            <p:cNvSpPr/>
            <p:nvPr/>
          </p:nvSpPr>
          <p:spPr>
            <a:xfrm>
              <a:off x="2119031" y="10185846"/>
              <a:ext cx="8519395" cy="653709"/>
            </a:xfrm>
            <a:prstGeom prst="roundRect">
              <a:avLst>
                <a:gd name="adj" fmla="val 0"/>
              </a:avLst>
            </a:prstGeom>
            <a:solidFill>
              <a:srgbClr val="F7F7F7"/>
            </a:solidFill>
            <a:ln w="3175">
              <a:solidFill>
                <a:schemeClr val="bg1">
                  <a:lumMod val="50000"/>
                  <a:lumOff val="50000"/>
                </a:schemeClr>
              </a:solidFill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572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Data sources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96F24E7-36BA-344A-6A22-4FF707BA2B00}"/>
                </a:ext>
              </a:extLst>
            </p:cNvPr>
            <p:cNvGrpSpPr/>
            <p:nvPr/>
          </p:nvGrpSpPr>
          <p:grpSpPr>
            <a:xfrm>
              <a:off x="3305155" y="10275297"/>
              <a:ext cx="7076672" cy="551306"/>
              <a:chOff x="3305155" y="10275297"/>
              <a:chExt cx="7076672" cy="551306"/>
            </a:xfrm>
          </p:grpSpPr>
          <p:pic>
            <p:nvPicPr>
              <p:cNvPr id="8" name="Picture 90">
                <a:extLst>
                  <a:ext uri="{FF2B5EF4-FFF2-40B4-BE49-F238E27FC236}">
                    <a16:creationId xmlns:a16="http://schemas.microsoft.com/office/drawing/2014/main" id="{0B7A97D6-27FC-FE25-5B7A-393103A92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162405" y="10307249"/>
                <a:ext cx="349292" cy="328745"/>
              </a:xfrm>
              <a:prstGeom prst="rect">
                <a:avLst/>
              </a:prstGeom>
            </p:spPr>
          </p:pic>
          <p:sp>
            <p:nvSpPr>
              <p:cNvPr id="29" name="TextBox 98">
                <a:extLst>
                  <a:ext uri="{FF2B5EF4-FFF2-40B4-BE49-F238E27FC236}">
                    <a16:creationId xmlns:a16="http://schemas.microsoft.com/office/drawing/2014/main" id="{AB0BCF55-89B4-4255-8A9F-DF8C8B0FDD1C}"/>
                  </a:ext>
                </a:extLst>
              </p:cNvPr>
              <p:cNvSpPr txBox="1"/>
              <p:nvPr/>
            </p:nvSpPr>
            <p:spPr>
              <a:xfrm>
                <a:off x="4987361" y="10604727"/>
                <a:ext cx="672682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Dataverse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22C04938-DF31-D058-8628-B93622AEB314}"/>
                  </a:ext>
                </a:extLst>
              </p:cNvPr>
              <p:cNvSpPr/>
              <p:nvPr/>
            </p:nvSpPr>
            <p:spPr>
              <a:xfrm>
                <a:off x="3305155" y="10567517"/>
                <a:ext cx="1094816" cy="25908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On-premises</a:t>
                </a:r>
              </a:p>
            </p:txBody>
          </p:sp>
          <p:pic>
            <p:nvPicPr>
              <p:cNvPr id="32" name="Graphic 31" descr="Building with solid fill">
                <a:extLst>
                  <a:ext uri="{FF2B5EF4-FFF2-40B4-BE49-F238E27FC236}">
                    <a16:creationId xmlns:a16="http://schemas.microsoft.com/office/drawing/2014/main" id="{B3205238-AE0D-CC39-FE53-A688F00A28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711070" y="10334045"/>
                <a:ext cx="275152" cy="275152"/>
              </a:xfrm>
              <a:prstGeom prst="rect">
                <a:avLst/>
              </a:prstGeom>
            </p:spPr>
          </p:pic>
          <p:pic>
            <p:nvPicPr>
              <p:cNvPr id="35" name="Graphic 34">
                <a:extLst>
                  <a:ext uri="{FF2B5EF4-FFF2-40B4-BE49-F238E27FC236}">
                    <a16:creationId xmlns:a16="http://schemas.microsoft.com/office/drawing/2014/main" id="{5E354E6A-1029-F547-014E-D4FC8A86E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8147723" y="10329791"/>
                <a:ext cx="283661" cy="283661"/>
              </a:xfrm>
              <a:prstGeom prst="rect">
                <a:avLst/>
              </a:prstGeom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8E773E-2CDE-D920-596D-061BFEBFE89C}"/>
                  </a:ext>
                </a:extLst>
              </p:cNvPr>
              <p:cNvSpPr txBox="1"/>
              <p:nvPr/>
            </p:nvSpPr>
            <p:spPr>
              <a:xfrm>
                <a:off x="7710146" y="10598740"/>
                <a:ext cx="1171713" cy="196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1933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Azure workloads</a:t>
                </a:r>
              </a:p>
            </p:txBody>
          </p:sp>
          <p:sp>
            <p:nvSpPr>
              <p:cNvPr id="37" name="TextBox 95">
                <a:extLst>
                  <a:ext uri="{FF2B5EF4-FFF2-40B4-BE49-F238E27FC236}">
                    <a16:creationId xmlns:a16="http://schemas.microsoft.com/office/drawing/2014/main" id="{DFA249AA-0321-D3C8-6704-AFC414292132}"/>
                  </a:ext>
                </a:extLst>
              </p:cNvPr>
              <p:cNvSpPr txBox="1"/>
              <p:nvPr/>
            </p:nvSpPr>
            <p:spPr>
              <a:xfrm>
                <a:off x="6348484" y="10604727"/>
                <a:ext cx="9915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Microsoft 365</a:t>
                </a:r>
              </a:p>
            </p:txBody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936FBAB-2632-F9FF-77EE-FAB8DC7551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87880" y="10329791"/>
                <a:ext cx="283660" cy="283660"/>
              </a:xfrm>
              <a:prstGeom prst="rect">
                <a:avLst/>
              </a:prstGeom>
              <a:solidFill>
                <a:srgbClr val="F9F9F9"/>
              </a:solidFill>
            </p:spPr>
          </p:pic>
          <p:pic>
            <p:nvPicPr>
              <p:cNvPr id="59" name="Graphic 58" descr="Cloud with solid fill">
                <a:extLst>
                  <a:ext uri="{FF2B5EF4-FFF2-40B4-BE49-F238E27FC236}">
                    <a16:creationId xmlns:a16="http://schemas.microsoft.com/office/drawing/2014/main" id="{A2C89457-F180-26EB-FBB4-45B66A4F5F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9607565" y="10275297"/>
                <a:ext cx="392649" cy="392649"/>
              </a:xfrm>
              <a:prstGeom prst="rect">
                <a:avLst/>
              </a:prstGeom>
            </p:spPr>
          </p:pic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10B61828-9C80-92E6-81DA-B754795C19CA}"/>
                  </a:ext>
                </a:extLst>
              </p:cNvPr>
              <p:cNvSpPr/>
              <p:nvPr/>
            </p:nvSpPr>
            <p:spPr>
              <a:xfrm>
                <a:off x="9240231" y="10567517"/>
                <a:ext cx="1141596" cy="259086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Other clouds</a:t>
                </a:r>
              </a:p>
            </p:txBody>
          </p:sp>
        </p:grpSp>
        <p:pic>
          <p:nvPicPr>
            <p:cNvPr id="5" name="Graphic 4" descr="Database with solid fill">
              <a:extLst>
                <a:ext uri="{FF2B5EF4-FFF2-40B4-BE49-F238E27FC236}">
                  <a16:creationId xmlns:a16="http://schemas.microsoft.com/office/drawing/2014/main" id="{D0D027FE-4F3F-D554-E02F-E856D2258C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96139" y="10448316"/>
              <a:ext cx="315583" cy="315583"/>
            </a:xfrm>
            <a:prstGeom prst="rect">
              <a:avLst/>
            </a:prstGeom>
          </p:spPr>
        </p:pic>
        <p:pic>
          <p:nvPicPr>
            <p:cNvPr id="7" name="Graphic 6" descr="Document with solid fill">
              <a:extLst>
                <a:ext uri="{FF2B5EF4-FFF2-40B4-BE49-F238E27FC236}">
                  <a16:creationId xmlns:a16="http://schemas.microsoft.com/office/drawing/2014/main" id="{C4E92752-2C0D-2726-8631-ECAA022C3D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71110" y="10458553"/>
              <a:ext cx="315583" cy="315583"/>
            </a:xfrm>
            <a:prstGeom prst="rect">
              <a:avLst/>
            </a:prstGeom>
          </p:spPr>
        </p:pic>
      </p:grpSp>
      <p:sp>
        <p:nvSpPr>
          <p:cNvPr id="512" name="Rectangle 511">
            <a:extLst>
              <a:ext uri="{FF2B5EF4-FFF2-40B4-BE49-F238E27FC236}">
                <a16:creationId xmlns:a16="http://schemas.microsoft.com/office/drawing/2014/main" id="{EA19E41C-C31C-29A3-0E04-717361F35EDB}"/>
              </a:ext>
            </a:extLst>
          </p:cNvPr>
          <p:cNvSpPr/>
          <p:nvPr/>
        </p:nvSpPr>
        <p:spPr>
          <a:xfrm>
            <a:off x="2114549" y="6656844"/>
            <a:ext cx="8519395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4CE5D985-BE7E-4A20-E433-5E1636955A80}"/>
              </a:ext>
            </a:extLst>
          </p:cNvPr>
          <p:cNvGrpSpPr/>
          <p:nvPr/>
        </p:nvGrpSpPr>
        <p:grpSpPr>
          <a:xfrm>
            <a:off x="5139939" y="6970160"/>
            <a:ext cx="2468880" cy="1097280"/>
            <a:chOff x="3669159" y="10333215"/>
            <a:chExt cx="2468880" cy="1097280"/>
          </a:xfrm>
        </p:grpSpPr>
        <p:sp>
          <p:nvSpPr>
            <p:cNvPr id="514" name="Rounded Rectangle 34">
              <a:extLst>
                <a:ext uri="{FF2B5EF4-FFF2-40B4-BE49-F238E27FC236}">
                  <a16:creationId xmlns:a16="http://schemas.microsoft.com/office/drawing/2014/main" id="{EAC927F7-97A4-C5CC-5145-DD52BBF41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159" y="10333215"/>
              <a:ext cx="2468880" cy="109728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517" name="Picture 516">
              <a:extLst>
                <a:ext uri="{FF2B5EF4-FFF2-40B4-BE49-F238E27FC236}">
                  <a16:creationId xmlns:a16="http://schemas.microsoft.com/office/drawing/2014/main" id="{1E7697DE-9419-80A7-3047-B4E4123B9B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0154" y="10423741"/>
              <a:ext cx="179792" cy="179792"/>
            </a:xfrm>
            <a:prstGeom prst="rect">
              <a:avLst/>
            </a:prstGeom>
          </p:spPr>
        </p:pic>
        <p:sp>
          <p:nvSpPr>
            <p:cNvPr id="520" name="Rectangle: Rounded Corners 519">
              <a:extLst>
                <a:ext uri="{FF2B5EF4-FFF2-40B4-BE49-F238E27FC236}">
                  <a16:creationId xmlns:a16="http://schemas.microsoft.com/office/drawing/2014/main" id="{A6A39B8B-DE8E-6189-312C-90CD8571D3CF}"/>
                </a:ext>
              </a:extLst>
            </p:cNvPr>
            <p:cNvSpPr/>
            <p:nvPr/>
          </p:nvSpPr>
          <p:spPr>
            <a:xfrm>
              <a:off x="3868423" y="10408358"/>
              <a:ext cx="1477925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521" name="Rounded Rectangle 34">
              <a:extLst>
                <a:ext uri="{FF2B5EF4-FFF2-40B4-BE49-F238E27FC236}">
                  <a16:creationId xmlns:a16="http://schemas.microsoft.com/office/drawing/2014/main" id="{6139C345-E52A-5CF0-44D3-C0AFD30B4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769" y="10927765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2F63DD87-78A6-F777-EF51-5B3F6AE74112}"/>
              </a:ext>
            </a:extLst>
          </p:cNvPr>
          <p:cNvGrpSpPr/>
          <p:nvPr/>
        </p:nvGrpSpPr>
        <p:grpSpPr>
          <a:xfrm>
            <a:off x="7874658" y="6972006"/>
            <a:ext cx="2468880" cy="1291005"/>
            <a:chOff x="7900059" y="8246239"/>
            <a:chExt cx="2468880" cy="1291005"/>
          </a:xfrm>
        </p:grpSpPr>
        <p:sp>
          <p:nvSpPr>
            <p:cNvPr id="527" name="Rounded Rectangle 34">
              <a:extLst>
                <a:ext uri="{FF2B5EF4-FFF2-40B4-BE49-F238E27FC236}">
                  <a16:creationId xmlns:a16="http://schemas.microsoft.com/office/drawing/2014/main" id="{B1CE0F29-8A9B-87F6-D51D-B6DE30B68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059" y="8246239"/>
              <a:ext cx="2468880" cy="1097280"/>
            </a:xfrm>
            <a:prstGeom prst="roundRect">
              <a:avLst>
                <a:gd name="adj" fmla="val 5506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1B05B31B-C174-46A0-980A-3584001A0A20}"/>
                </a:ext>
              </a:extLst>
            </p:cNvPr>
            <p:cNvGrpSpPr/>
            <p:nvPr/>
          </p:nvGrpSpPr>
          <p:grpSpPr>
            <a:xfrm>
              <a:off x="8223554" y="8613914"/>
              <a:ext cx="1761419" cy="923330"/>
              <a:chOff x="6051992" y="8611535"/>
              <a:chExt cx="1761419" cy="923330"/>
            </a:xfrm>
          </p:grpSpPr>
          <p:pic>
            <p:nvPicPr>
              <p:cNvPr id="534" name="Graphic 533">
                <a:extLst>
                  <a:ext uri="{FF2B5EF4-FFF2-40B4-BE49-F238E27FC236}">
                    <a16:creationId xmlns:a16="http://schemas.microsoft.com/office/drawing/2014/main" id="{9A9DAE2E-F611-6ED6-7CE2-3C28A43353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6051992" y="8633361"/>
                <a:ext cx="146051" cy="146051"/>
              </a:xfrm>
              <a:prstGeom prst="rect">
                <a:avLst/>
              </a:prstGeom>
            </p:spPr>
          </p:pic>
          <p:sp>
            <p:nvSpPr>
              <p:cNvPr id="535" name="TextBox 95">
                <a:extLst>
                  <a:ext uri="{FF2B5EF4-FFF2-40B4-BE49-F238E27FC236}">
                    <a16:creationId xmlns:a16="http://schemas.microsoft.com/office/drawing/2014/main" id="{FDF435CB-6D93-A5FD-4D68-2EF9AA76AC5E}"/>
                  </a:ext>
                </a:extLst>
              </p:cNvPr>
              <p:cNvSpPr txBox="1"/>
              <p:nvPr/>
            </p:nvSpPr>
            <p:spPr>
              <a:xfrm>
                <a:off x="6160461" y="8611535"/>
                <a:ext cx="1652950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365 Copilot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1" kern="0" noProof="0" dirty="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AI for work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</p:grpSp>
        <p:sp>
          <p:nvSpPr>
            <p:cNvPr id="529" name="Rounded Rectangle 34">
              <a:extLst>
                <a:ext uri="{FF2B5EF4-FFF2-40B4-BE49-F238E27FC236}">
                  <a16:creationId xmlns:a16="http://schemas.microsoft.com/office/drawing/2014/main" id="{01B9EABA-5228-E1E4-4D50-BCEA61D03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915" y="8874105"/>
              <a:ext cx="1739900" cy="182096"/>
            </a:xfrm>
            <a:prstGeom prst="roundRect">
              <a:avLst>
                <a:gd name="adj" fmla="val 13343"/>
              </a:avLst>
            </a:prstGeom>
            <a:solidFill>
              <a:srgbClr val="0078D3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Work IQ</a:t>
              </a:r>
            </a:p>
          </p:txBody>
        </p:sp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A5CCA1AC-AE11-CC19-BE3C-84767D5ED582}"/>
                </a:ext>
              </a:extLst>
            </p:cNvPr>
            <p:cNvGrpSpPr/>
            <p:nvPr/>
          </p:nvGrpSpPr>
          <p:grpSpPr>
            <a:xfrm>
              <a:off x="8001852" y="8310651"/>
              <a:ext cx="1369901" cy="242985"/>
              <a:chOff x="5837618" y="5140719"/>
              <a:chExt cx="1369901" cy="242985"/>
            </a:xfrm>
          </p:grpSpPr>
          <p:pic>
            <p:nvPicPr>
              <p:cNvPr id="531" name="Picture 530">
                <a:extLst>
                  <a:ext uri="{FF2B5EF4-FFF2-40B4-BE49-F238E27FC236}">
                    <a16:creationId xmlns:a16="http://schemas.microsoft.com/office/drawing/2014/main" id="{D2817715-39A0-5CEB-3657-27910E6EE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37618" y="5140719"/>
                <a:ext cx="242985" cy="242985"/>
              </a:xfrm>
              <a:prstGeom prst="rect">
                <a:avLst/>
              </a:prstGeom>
              <a:solidFill>
                <a:srgbClr val="F9F9F9"/>
              </a:solidFill>
            </p:spPr>
          </p:pic>
          <p:sp>
            <p:nvSpPr>
              <p:cNvPr id="533" name="TextBox 95">
                <a:extLst>
                  <a:ext uri="{FF2B5EF4-FFF2-40B4-BE49-F238E27FC236}">
                    <a16:creationId xmlns:a16="http://schemas.microsoft.com/office/drawing/2014/main" id="{AEBA3274-02E1-71EB-13B4-E5925FB2DE8D}"/>
                  </a:ext>
                </a:extLst>
              </p:cNvPr>
              <p:cNvSpPr txBox="1"/>
              <p:nvPr/>
            </p:nvSpPr>
            <p:spPr>
              <a:xfrm>
                <a:off x="6061483" y="5164573"/>
                <a:ext cx="1146036" cy="184666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365</a:t>
                </a:r>
              </a:p>
            </p:txBody>
          </p:sp>
        </p:grpSp>
      </p:grpSp>
      <p:sp>
        <p:nvSpPr>
          <p:cNvPr id="536" name="Diamond 535">
            <a:extLst>
              <a:ext uri="{FF2B5EF4-FFF2-40B4-BE49-F238E27FC236}">
                <a16:creationId xmlns:a16="http://schemas.microsoft.com/office/drawing/2014/main" id="{237738AE-A910-637A-CA58-664DABB1FD15}"/>
              </a:ext>
            </a:extLst>
          </p:cNvPr>
          <p:cNvSpPr/>
          <p:nvPr/>
        </p:nvSpPr>
        <p:spPr>
          <a:xfrm>
            <a:off x="6354952" y="8374396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cxnSp>
        <p:nvCxnSpPr>
          <p:cNvPr id="544" name="Straight Arrow Connector 543">
            <a:extLst>
              <a:ext uri="{FF2B5EF4-FFF2-40B4-BE49-F238E27FC236}">
                <a16:creationId xmlns:a16="http://schemas.microsoft.com/office/drawing/2014/main" id="{090BA65E-1624-CC3D-CE16-4295EFF47166}"/>
              </a:ext>
            </a:extLst>
          </p:cNvPr>
          <p:cNvCxnSpPr>
            <a:cxnSpLocks/>
            <a:stCxn id="3" idx="0"/>
            <a:endCxn id="512" idx="2"/>
          </p:cNvCxnSpPr>
          <p:nvPr/>
        </p:nvCxnSpPr>
        <p:spPr>
          <a:xfrm flipV="1">
            <a:off x="6369104" y="8233943"/>
            <a:ext cx="5143" cy="66920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5" name="TextBox 544">
            <a:extLst>
              <a:ext uri="{FF2B5EF4-FFF2-40B4-BE49-F238E27FC236}">
                <a16:creationId xmlns:a16="http://schemas.microsoft.com/office/drawing/2014/main" id="{538FDD13-5481-C088-06FE-C02575544E27}"/>
              </a:ext>
            </a:extLst>
          </p:cNvPr>
          <p:cNvSpPr txBox="1"/>
          <p:nvPr/>
        </p:nvSpPr>
        <p:spPr>
          <a:xfrm>
            <a:off x="3068472" y="8472094"/>
            <a:ext cx="6541216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sources can be integrated, governed, and secured across Azure and Microsoft platforms.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7ECE7591-8817-0BF2-472F-62823F2040AD}"/>
              </a:ext>
            </a:extLst>
          </p:cNvPr>
          <p:cNvGrpSpPr/>
          <p:nvPr/>
        </p:nvGrpSpPr>
        <p:grpSpPr>
          <a:xfrm>
            <a:off x="2417132" y="6996174"/>
            <a:ext cx="2468880" cy="1097280"/>
            <a:chOff x="2701612" y="8278874"/>
            <a:chExt cx="2468880" cy="1097280"/>
          </a:xfrm>
        </p:grpSpPr>
        <p:sp>
          <p:nvSpPr>
            <p:cNvPr id="547" name="Rounded Rectangle 34">
              <a:extLst>
                <a:ext uri="{FF2B5EF4-FFF2-40B4-BE49-F238E27FC236}">
                  <a16:creationId xmlns:a16="http://schemas.microsoft.com/office/drawing/2014/main" id="{6DB653F8-C23D-E4AC-F7F3-A5BF5AC35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612" y="8278874"/>
              <a:ext cx="2468880" cy="1097280"/>
            </a:xfrm>
            <a:prstGeom prst="roundRect">
              <a:avLst>
                <a:gd name="adj" fmla="val 6718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AI platform </a:t>
              </a:r>
            </a:p>
          </p:txBody>
        </p:sp>
        <p:sp>
          <p:nvSpPr>
            <p:cNvPr id="548" name="Rounded Rectangle 34">
              <a:extLst>
                <a:ext uri="{FF2B5EF4-FFF2-40B4-BE49-F238E27FC236}">
                  <a16:creationId xmlns:a16="http://schemas.microsoft.com/office/drawing/2014/main" id="{17B936AE-B58B-39FE-4ED6-850A150B7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523" y="8868154"/>
              <a:ext cx="1774741" cy="172862"/>
            </a:xfrm>
            <a:prstGeom prst="roundRect">
              <a:avLst>
                <a:gd name="adj" fmla="val 13343"/>
              </a:avLst>
            </a:prstGeom>
            <a:solidFill>
              <a:srgbClr val="F2F2F2"/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Agents and workflows</a:t>
              </a:r>
            </a:p>
          </p:txBody>
        </p: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9EADA407-BB9D-2A76-C19E-A160878DFB3A}"/>
                </a:ext>
              </a:extLst>
            </p:cNvPr>
            <p:cNvGrpSpPr/>
            <p:nvPr/>
          </p:nvGrpSpPr>
          <p:grpSpPr>
            <a:xfrm>
              <a:off x="2791989" y="8336469"/>
              <a:ext cx="2062819" cy="220342"/>
              <a:chOff x="3427993" y="5501033"/>
              <a:chExt cx="2062819" cy="220342"/>
            </a:xfrm>
          </p:grpSpPr>
          <p:sp>
            <p:nvSpPr>
              <p:cNvPr id="550" name="TextBox 549">
                <a:extLst>
                  <a:ext uri="{FF2B5EF4-FFF2-40B4-BE49-F238E27FC236}">
                    <a16:creationId xmlns:a16="http://schemas.microsoft.com/office/drawing/2014/main" id="{5EC7DD47-85FC-53FE-C5F5-93C6C2F4DC6F}"/>
                  </a:ext>
                </a:extLst>
              </p:cNvPr>
              <p:cNvSpPr txBox="1"/>
              <p:nvPr/>
            </p:nvSpPr>
            <p:spPr>
              <a:xfrm>
                <a:off x="3689907" y="5536709"/>
                <a:ext cx="1800905" cy="184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81933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Copilot Studio </a:t>
                </a:r>
              </a:p>
            </p:txBody>
          </p:sp>
          <p:pic>
            <p:nvPicPr>
              <p:cNvPr id="551" name="Graphic 550">
                <a:extLst>
                  <a:ext uri="{FF2B5EF4-FFF2-40B4-BE49-F238E27FC236}">
                    <a16:creationId xmlns:a16="http://schemas.microsoft.com/office/drawing/2014/main" id="{39779C01-DCAA-F3EB-D98A-79B1DDB267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3427993" y="5501033"/>
                <a:ext cx="219431" cy="217868"/>
              </a:xfrm>
              <a:prstGeom prst="rect">
                <a:avLst/>
              </a:prstGeom>
            </p:spPr>
          </p:pic>
        </p:grpSp>
      </p:grpSp>
      <p:cxnSp>
        <p:nvCxnSpPr>
          <p:cNvPr id="552" name="Straight Arrow Connector 551">
            <a:extLst>
              <a:ext uri="{FF2B5EF4-FFF2-40B4-BE49-F238E27FC236}">
                <a16:creationId xmlns:a16="http://schemas.microsoft.com/office/drawing/2014/main" id="{33D8BE93-78CC-8E13-0E98-034A79BE738B}"/>
              </a:ext>
            </a:extLst>
          </p:cNvPr>
          <p:cNvCxnSpPr>
            <a:cxnSpLocks/>
            <a:stCxn id="512" idx="0"/>
          </p:cNvCxnSpPr>
          <p:nvPr/>
        </p:nvCxnSpPr>
        <p:spPr>
          <a:xfrm flipV="1">
            <a:off x="6374247" y="5930900"/>
            <a:ext cx="0" cy="725944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" name="TextBox 552">
            <a:extLst>
              <a:ext uri="{FF2B5EF4-FFF2-40B4-BE49-F238E27FC236}">
                <a16:creationId xmlns:a16="http://schemas.microsoft.com/office/drawing/2014/main" id="{488A48F8-DDFF-D5F4-86B5-7879010D4809}"/>
              </a:ext>
            </a:extLst>
          </p:cNvPr>
          <p:cNvSpPr txBox="1"/>
          <p:nvPr/>
        </p:nvSpPr>
        <p:spPr>
          <a:xfrm>
            <a:off x="3592128" y="6182445"/>
            <a:ext cx="555187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business, data, and AI solutions integrate with Azure and each other.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153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65B4D-E94A-BB0F-D56E-C04DA6D06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88710F1C-8C2A-613C-8C72-CD51D81BB023}"/>
              </a:ext>
            </a:extLst>
          </p:cNvPr>
          <p:cNvSpPr/>
          <p:nvPr/>
        </p:nvSpPr>
        <p:spPr>
          <a:xfrm>
            <a:off x="-6497053" y="-2367815"/>
            <a:ext cx="24541128" cy="136324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Deployment options in the Microsoft Sovereign Cloud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conceptual architecture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ABA66C48-8D95-A9C3-4F12-F918349C4553}"/>
              </a:ext>
            </a:extLst>
          </p:cNvPr>
          <p:cNvGrpSpPr/>
          <p:nvPr/>
        </p:nvGrpSpPr>
        <p:grpSpPr>
          <a:xfrm>
            <a:off x="-1347139" y="-1205603"/>
            <a:ext cx="14003126" cy="11943858"/>
            <a:chOff x="-1347139" y="-1225058"/>
            <a:chExt cx="14003126" cy="11943858"/>
          </a:xfrm>
        </p:grpSpPr>
        <p:sp>
          <p:nvSpPr>
            <p:cNvPr id="1287" name="Rectangle 1286">
              <a:extLst>
                <a:ext uri="{FF2B5EF4-FFF2-40B4-BE49-F238E27FC236}">
                  <a16:creationId xmlns:a16="http://schemas.microsoft.com/office/drawing/2014/main" id="{20317E86-9C91-F5D7-BE86-D074501E4D0B}"/>
                </a:ext>
              </a:extLst>
            </p:cNvPr>
            <p:cNvSpPr/>
            <p:nvPr/>
          </p:nvSpPr>
          <p:spPr>
            <a:xfrm>
              <a:off x="-1164125" y="-1066800"/>
              <a:ext cx="13820112" cy="117856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Sovereign Public Cloud</a:t>
              </a:r>
              <a:endParaRPr lang="en-US" sz="1200" i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000" i="1" dirty="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Sovereignty in Microsoft’s public cloud</a:t>
              </a:r>
            </a:p>
          </p:txBody>
        </p:sp>
        <p:grpSp>
          <p:nvGrpSpPr>
            <p:cNvPr id="1192" name="Group 1191">
              <a:extLst>
                <a:ext uri="{FF2B5EF4-FFF2-40B4-BE49-F238E27FC236}">
                  <a16:creationId xmlns:a16="http://schemas.microsoft.com/office/drawing/2014/main" id="{15730503-EB67-2858-924F-519F6190220F}"/>
                </a:ext>
              </a:extLst>
            </p:cNvPr>
            <p:cNvGrpSpPr/>
            <p:nvPr/>
          </p:nvGrpSpPr>
          <p:grpSpPr>
            <a:xfrm>
              <a:off x="-1347139" y="-1225058"/>
              <a:ext cx="393751" cy="411920"/>
              <a:chOff x="88766" y="-1944012"/>
              <a:chExt cx="393751" cy="411920"/>
            </a:xfrm>
          </p:grpSpPr>
          <p:sp>
            <p:nvSpPr>
              <p:cNvPr id="1193" name="Oval 1192">
                <a:extLst>
                  <a:ext uri="{FF2B5EF4-FFF2-40B4-BE49-F238E27FC236}">
                    <a16:creationId xmlns:a16="http://schemas.microsoft.com/office/drawing/2014/main" id="{61282F71-80A9-85B0-4062-ABBFF574642E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94" name="Group 1193">
                <a:extLst>
                  <a:ext uri="{FF2B5EF4-FFF2-40B4-BE49-F238E27FC236}">
                    <a16:creationId xmlns:a16="http://schemas.microsoft.com/office/drawing/2014/main" id="{56CDE542-EB56-9ABA-206C-69D477CB5ADF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198" name="Oval 1197">
                  <a:extLst>
                    <a:ext uri="{FF2B5EF4-FFF2-40B4-BE49-F238E27FC236}">
                      <a16:creationId xmlns:a16="http://schemas.microsoft.com/office/drawing/2014/main" id="{6884B883-0322-1A7F-0955-9DBFA9375A39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9" name="Oval 1198">
                  <a:extLst>
                    <a:ext uri="{FF2B5EF4-FFF2-40B4-BE49-F238E27FC236}">
                      <a16:creationId xmlns:a16="http://schemas.microsoft.com/office/drawing/2014/main" id="{91EF2B0D-FD76-3CDF-E884-D7623A02E336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0" name="Oval 1199">
                  <a:extLst>
                    <a:ext uri="{FF2B5EF4-FFF2-40B4-BE49-F238E27FC236}">
                      <a16:creationId xmlns:a16="http://schemas.microsoft.com/office/drawing/2014/main" id="{D2521C9E-0111-883E-99E8-89395233CC1D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5" name="Group 1194">
                <a:extLst>
                  <a:ext uri="{FF2B5EF4-FFF2-40B4-BE49-F238E27FC236}">
                    <a16:creationId xmlns:a16="http://schemas.microsoft.com/office/drawing/2014/main" id="{337AC8B2-3A49-CB1D-BAFB-344DA60ABEA3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1C10315F-10E4-F791-C133-75CA737AE855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38D986F2-209B-8864-7E28-F1ED1DF052E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1286" name="Rounded Rectangle 34">
            <a:extLst>
              <a:ext uri="{FF2B5EF4-FFF2-40B4-BE49-F238E27FC236}">
                <a16:creationId xmlns:a16="http://schemas.microsoft.com/office/drawing/2014/main" id="{2882F8F8-B189-1488-0F8E-5E0D031B1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537893" y="343441"/>
            <a:ext cx="4114800" cy="6138333"/>
          </a:xfrm>
          <a:prstGeom prst="roundRect">
            <a:avLst>
              <a:gd name="adj" fmla="val 0"/>
            </a:avLst>
          </a:prstGeom>
          <a:solidFill>
            <a:srgbClr val="F1ECF8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Private Cloud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"/>
                <a:cs typeface="Segoe UI Semibold" panose="020B0702040204020203" pitchFamily="34" charset="0"/>
              </a:rPr>
              <a:t>Full infrastructure and operator sovereignty on premises</a:t>
            </a:r>
          </a:p>
        </p:txBody>
      </p:sp>
      <p:sp>
        <p:nvSpPr>
          <p:cNvPr id="1300" name="Rounded Rectangle 34">
            <a:extLst>
              <a:ext uri="{FF2B5EF4-FFF2-40B4-BE49-F238E27FC236}">
                <a16:creationId xmlns:a16="http://schemas.microsoft.com/office/drawing/2014/main" id="{84A5D33D-A656-1D9A-2713-D87530B1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666561" y="401563"/>
            <a:ext cx="12830391" cy="9847337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Sovereign workloads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58" name="Picture 557">
            <a:extLst>
              <a:ext uri="{FF2B5EF4-FFF2-40B4-BE49-F238E27FC236}">
                <a16:creationId xmlns:a16="http://schemas.microsoft.com/office/drawing/2014/main" id="{278179C2-0D55-0EF1-6687-DE49BA1692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8" t="22936" r="3508" b="28354"/>
          <a:stretch>
            <a:fillRect/>
          </a:stretch>
        </p:blipFill>
        <p:spPr>
          <a:xfrm>
            <a:off x="-6096506" y="10667070"/>
            <a:ext cx="2077419" cy="369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DC7496-E209-D484-A8EA-C3F892AB86B6}"/>
              </a:ext>
            </a:extLst>
          </p:cNvPr>
          <p:cNvSpPr/>
          <p:nvPr/>
        </p:nvSpPr>
        <p:spPr>
          <a:xfrm>
            <a:off x="-234950" y="4838296"/>
            <a:ext cx="11942843" cy="4984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6826B5F0-F202-8C6A-0801-20D060A97705}"/>
              </a:ext>
            </a:extLst>
          </p:cNvPr>
          <p:cNvGrpSpPr/>
          <p:nvPr/>
        </p:nvGrpSpPr>
        <p:grpSpPr>
          <a:xfrm>
            <a:off x="9155114" y="586471"/>
            <a:ext cx="2549206" cy="274728"/>
            <a:chOff x="3443406" y="7100148"/>
            <a:chExt cx="2630235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CB14EC14-D149-2FDB-E1AE-7F28EB839718}"/>
                </a:ext>
              </a:extLst>
            </p:cNvPr>
            <p:cNvSpPr/>
            <p:nvPr/>
          </p:nvSpPr>
          <p:spPr>
            <a:xfrm>
              <a:off x="3443406" y="7100148"/>
              <a:ext cx="2630235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BB3BA3BD-1466-BE76-3A62-E371BB48A7C6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0C23B53A-AD63-0F06-8D2D-1212305AFC61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504703BC-0632-DB98-1EBA-C808D716A30C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7DC38CF0-009C-0828-E517-F81BD6EE4CCA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D45BFDFB-D519-4E4B-9D15-C1B278EBE4B5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6DA44CA0-0B98-CB2D-DDF4-7DCFCEC6F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C3AE6A84-E0B4-2D17-7E2B-337EBD0F7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234950" y="1225198"/>
            <a:ext cx="11944348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1F9C563-846D-3A27-95CD-714A2D6A0F18}"/>
              </a:ext>
            </a:extLst>
          </p:cNvPr>
          <p:cNvSpPr/>
          <p:nvPr/>
        </p:nvSpPr>
        <p:spPr>
          <a:xfrm>
            <a:off x="177802" y="1731256"/>
            <a:ext cx="11118081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Management groups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3F87BCF-71D6-33AD-C9D0-225819968863}"/>
              </a:ext>
            </a:extLst>
          </p:cNvPr>
          <p:cNvSpPr/>
          <p:nvPr/>
        </p:nvSpPr>
        <p:spPr>
          <a:xfrm>
            <a:off x="7406189" y="1822256"/>
            <a:ext cx="1461183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E89D103-F44B-BCE6-E6E1-506C0E261F7D}"/>
              </a:ext>
            </a:extLst>
          </p:cNvPr>
          <p:cNvSpPr/>
          <p:nvPr/>
        </p:nvSpPr>
        <p:spPr>
          <a:xfrm>
            <a:off x="6819673" y="2315651"/>
            <a:ext cx="1366144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4C8CA3C5-F05E-7103-0CDE-656DD970FE25}"/>
              </a:ext>
            </a:extLst>
          </p:cNvPr>
          <p:cNvSpPr/>
          <p:nvPr/>
        </p:nvSpPr>
        <p:spPr>
          <a:xfrm>
            <a:off x="3140211" y="2298248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20D2A931-73D9-AEC6-C9AD-E0D18ABC1BB7}"/>
              </a:ext>
            </a:extLst>
          </p:cNvPr>
          <p:cNvSpPr/>
          <p:nvPr/>
        </p:nvSpPr>
        <p:spPr>
          <a:xfrm>
            <a:off x="5489582" y="2848186"/>
            <a:ext cx="1330090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ACCAD06E-CE62-D89D-38B9-B4F58A7CF8E6}"/>
              </a:ext>
            </a:extLst>
          </p:cNvPr>
          <p:cNvSpPr/>
          <p:nvPr/>
        </p:nvSpPr>
        <p:spPr>
          <a:xfrm>
            <a:off x="2081349" y="2826620"/>
            <a:ext cx="1187001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EFCA2F93-12E0-E9C7-41F9-01310CBB0AAA}"/>
              </a:ext>
            </a:extLst>
          </p:cNvPr>
          <p:cNvSpPr/>
          <p:nvPr/>
        </p:nvSpPr>
        <p:spPr>
          <a:xfrm>
            <a:off x="4265580" y="2829914"/>
            <a:ext cx="1084864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D16F299B-D3E7-8B89-6254-C8492B78F516}"/>
              </a:ext>
            </a:extLst>
          </p:cNvPr>
          <p:cNvSpPr/>
          <p:nvPr/>
        </p:nvSpPr>
        <p:spPr>
          <a:xfrm>
            <a:off x="3329750" y="2827042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A8CF3A87-599D-82D3-C506-F455866D6317}"/>
              </a:ext>
            </a:extLst>
          </p:cNvPr>
          <p:cNvSpPr/>
          <p:nvPr/>
        </p:nvSpPr>
        <p:spPr>
          <a:xfrm>
            <a:off x="1119877" y="2822116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660B2315-2B80-7BB5-F6DE-54F2C029CEEB}"/>
              </a:ext>
            </a:extLst>
          </p:cNvPr>
          <p:cNvSpPr/>
          <p:nvPr/>
        </p:nvSpPr>
        <p:spPr>
          <a:xfrm>
            <a:off x="777579" y="1758372"/>
            <a:ext cx="1816303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B5B208F5-C268-53B8-8B76-13592209DC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87232" y="2011584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E9CAB382-55BD-4790-0AB1-74651D2C8C90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467064" y="1713800"/>
            <a:ext cx="196298" cy="202033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A7D2CF19-F8A4-79B1-8F17-F5639D64BB92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3764919" y="2716144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4ED17AE3-91DB-7BBF-75AA-BC6F4088C19C}"/>
              </a:ext>
            </a:extLst>
          </p:cNvPr>
          <p:cNvCxnSpPr>
            <a:cxnSpLocks/>
          </p:cNvCxnSpPr>
          <p:nvPr/>
        </p:nvCxnSpPr>
        <p:spPr>
          <a:xfrm flipH="1">
            <a:off x="3059031" y="2736074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F194EDD8-2F73-6A9F-12D1-0E566C743DBE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732590" y="2078031"/>
            <a:ext cx="192192" cy="134811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3046BDBE-4A91-8E8C-B831-834E7865BC3A}"/>
              </a:ext>
            </a:extLst>
          </p:cNvPr>
          <p:cNvCxnSpPr>
            <a:cxnSpLocks/>
            <a:stCxn id="59" idx="2"/>
            <a:endCxn id="994" idx="0"/>
          </p:cNvCxnSpPr>
          <p:nvPr/>
        </p:nvCxnSpPr>
        <p:spPr>
          <a:xfrm rot="16200000" flipH="1">
            <a:off x="7848473" y="2310266"/>
            <a:ext cx="187944" cy="87940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EA9A0785-FE8B-279F-BBD8-820DC2EEDF9E}"/>
              </a:ext>
            </a:extLst>
          </p:cNvPr>
          <p:cNvGrpSpPr/>
          <p:nvPr/>
        </p:nvGrpSpPr>
        <p:grpSpPr>
          <a:xfrm>
            <a:off x="1439013" y="3388501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5E5E3289-65BF-D97D-4398-2A9911593C3B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382B8B1E-6DAE-F705-EA75-604678B8DE64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F12D0EC2-83C3-F483-B869-42A60321F49B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A21CDE9A-24F0-A3EE-585C-2B576EB6E6FF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0BB16FD5-2AC8-F65A-4C3D-0E392E8FB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51EE1AEC-494E-1B08-53CB-5C621AE6C3FF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741295" y="-97238"/>
            <a:ext cx="229572" cy="45614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B9F7862B-4886-E2A1-D870-17AE42CC9E89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 flipH="1">
            <a:off x="1553313" y="3106658"/>
            <a:ext cx="1733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17B91F14-5EBA-BF8F-830F-4F10B79F8A24}"/>
              </a:ext>
            </a:extLst>
          </p:cNvPr>
          <p:cNvGrpSpPr/>
          <p:nvPr/>
        </p:nvGrpSpPr>
        <p:grpSpPr>
          <a:xfrm>
            <a:off x="2559193" y="3388501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120DF05A-EE08-2B68-316C-DF2D4412BF25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793739D0-147B-7D8F-B092-605D0FB9D165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99C13FE7-B9A3-DFB7-3D1C-BCA538031093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588E30CE-C3F9-63D6-D0E8-F83AC7A79843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D83504D8-F7EA-C249-7AF4-5DABA1B6C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08BC1F15-858E-459F-73E8-EAB8E15FBF46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 flipH="1">
            <a:off x="2673493" y="3111162"/>
            <a:ext cx="1357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9B8C757F-8F89-5972-BC46-57C916C9C689}"/>
              </a:ext>
            </a:extLst>
          </p:cNvPr>
          <p:cNvGrpSpPr/>
          <p:nvPr/>
        </p:nvGrpSpPr>
        <p:grpSpPr>
          <a:xfrm>
            <a:off x="3652037" y="3388501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7E40023E-5EC9-909E-E3D1-E8AE67185FDF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2EE63FC6-BC36-CB7E-F2C0-C68A7BC8F7F2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64CA7344-3F8C-8209-3D1B-5D58525C2A86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2154EC62-B14F-ED88-421F-0CBBF7F18496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262C7485-FA6F-FD42-4905-7F76857EB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04F639DC-B6F3-1931-8B9A-12AD8F59D868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>
            <a:off x="3764919" y="3111584"/>
            <a:ext cx="1418" cy="27691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C33FB8F4-B622-77CB-DA18-F1DE0AB8CCF4}"/>
              </a:ext>
            </a:extLst>
          </p:cNvPr>
          <p:cNvGrpSpPr/>
          <p:nvPr/>
        </p:nvGrpSpPr>
        <p:grpSpPr>
          <a:xfrm>
            <a:off x="4883186" y="3388501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A182E6AB-852A-E435-C46D-EEC82797D080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63C0808B-6E98-940B-6FD7-C1DD63507443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65602F3B-045D-FBA8-5795-651C387B0369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13299644-7E2C-DC9C-DFBB-799523F884CA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7AB3D552-64B7-D053-4B89-13107AC2BF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7503C35A-220F-FDBF-2B71-23F1BF7B1269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997486" y="3121760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38037448-5F77-4CF2-2112-2FCE6D03A932}"/>
              </a:ext>
            </a:extLst>
          </p:cNvPr>
          <p:cNvSpPr/>
          <p:nvPr/>
        </p:nvSpPr>
        <p:spPr>
          <a:xfrm>
            <a:off x="5213143" y="1279279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ED88F521-B532-2840-2809-B2163A8EB916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8134310" y="1604770"/>
            <a:ext cx="2471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D551C2EF-7C5D-EE61-D86D-45F49D5D4BF7}"/>
              </a:ext>
            </a:extLst>
          </p:cNvPr>
          <p:cNvSpPr/>
          <p:nvPr/>
        </p:nvSpPr>
        <p:spPr>
          <a:xfrm>
            <a:off x="7414800" y="1320228"/>
            <a:ext cx="143901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1B82AEBA-51E8-5756-DBB5-AD69304ABAD4}"/>
              </a:ext>
            </a:extLst>
          </p:cNvPr>
          <p:cNvSpPr/>
          <p:nvPr/>
        </p:nvSpPr>
        <p:spPr>
          <a:xfrm>
            <a:off x="8003853" y="2843938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6837CA64-AFC3-2530-810D-807FF7DC3CC5}"/>
              </a:ext>
            </a:extLst>
          </p:cNvPr>
          <p:cNvCxnSpPr>
            <a:cxnSpLocks/>
          </p:cNvCxnSpPr>
          <p:nvPr/>
        </p:nvCxnSpPr>
        <p:spPr>
          <a:xfrm flipH="1">
            <a:off x="7370483" y="2745188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E27FAE39-F965-147F-4688-C44F1DCFCA06}"/>
              </a:ext>
            </a:extLst>
          </p:cNvPr>
          <p:cNvSpPr/>
          <p:nvPr/>
        </p:nvSpPr>
        <p:spPr>
          <a:xfrm>
            <a:off x="6981471" y="2841556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725BCB45-398C-A64B-110A-3D945C0C8514}"/>
              </a:ext>
            </a:extLst>
          </p:cNvPr>
          <p:cNvGrpSpPr/>
          <p:nvPr/>
        </p:nvGrpSpPr>
        <p:grpSpPr>
          <a:xfrm>
            <a:off x="1438745" y="3668852"/>
            <a:ext cx="3917179" cy="276999"/>
            <a:chOff x="7612246" y="2145540"/>
            <a:chExt cx="3917179" cy="276999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567E8941-5E6E-5C2A-B3E1-95A8C29123F5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86ED224C-3054-371F-7FFF-936E43169ABB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50A5979F-447A-622E-A30E-9A702161439F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CFD72737-8F29-262D-7CE8-6F8943837F2B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61462275-18D2-6EB8-FB06-552DCC2BB6A9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3448AF87-46F8-DD4F-BB7D-1761829BD2CE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1487F321-8AF5-132C-CB8A-CF0898A24350}"/>
                </a:ext>
              </a:extLst>
            </p:cNvPr>
            <p:cNvSpPr txBox="1"/>
            <p:nvPr/>
          </p:nvSpPr>
          <p:spPr>
            <a:xfrm>
              <a:off x="7612246" y="2145540"/>
              <a:ext cx="391717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DB3E580E-438D-22D8-EE0F-00170F4959D5}"/>
              </a:ext>
            </a:extLst>
          </p:cNvPr>
          <p:cNvCxnSpPr>
            <a:cxnSpLocks/>
          </p:cNvCxnSpPr>
          <p:nvPr/>
        </p:nvCxnSpPr>
        <p:spPr>
          <a:xfrm flipH="1">
            <a:off x="3640180" y="4641788"/>
            <a:ext cx="6939313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EB903742-1F8F-D224-03C8-945286E7E83E}"/>
              </a:ext>
            </a:extLst>
          </p:cNvPr>
          <p:cNvCxnSpPr>
            <a:cxnSpLocks/>
          </p:cNvCxnSpPr>
          <p:nvPr/>
        </p:nvCxnSpPr>
        <p:spPr>
          <a:xfrm flipH="1">
            <a:off x="10579493" y="4640093"/>
            <a:ext cx="751" cy="128016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817FD831-0E9F-85A6-BEAC-C798712953CA}"/>
              </a:ext>
            </a:extLst>
          </p:cNvPr>
          <p:cNvCxnSpPr>
            <a:cxnSpLocks/>
          </p:cNvCxnSpPr>
          <p:nvPr/>
        </p:nvCxnSpPr>
        <p:spPr>
          <a:xfrm>
            <a:off x="3640180" y="4641788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6A122D5C-8B62-EAE2-22F1-4DA9CBE488DD}"/>
              </a:ext>
            </a:extLst>
          </p:cNvPr>
          <p:cNvCxnSpPr>
            <a:cxnSpLocks/>
          </p:cNvCxnSpPr>
          <p:nvPr/>
        </p:nvCxnSpPr>
        <p:spPr>
          <a:xfrm>
            <a:off x="8384232" y="3135139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447B19B3-6386-FFD0-8651-986B16CF0872}"/>
              </a:ext>
            </a:extLst>
          </p:cNvPr>
          <p:cNvGrpSpPr/>
          <p:nvPr/>
        </p:nvGrpSpPr>
        <p:grpSpPr>
          <a:xfrm>
            <a:off x="-156588" y="4912534"/>
            <a:ext cx="2457411" cy="274597"/>
            <a:chOff x="2126543" y="8014791"/>
            <a:chExt cx="245741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94D20DB7-F0F1-B1A8-147B-C61EC5445BB0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7B9FE3D6-1C3B-F3A8-43E8-57C0398E3305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46246871-CFE1-7513-4C69-91118A1B35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6781F06E-EFCB-50CB-0C29-B20054992C92}"/>
                </a:ext>
              </a:extLst>
            </p:cNvPr>
            <p:cNvSpPr txBox="1"/>
            <p:nvPr/>
          </p:nvSpPr>
          <p:spPr>
            <a:xfrm>
              <a:off x="2487822" y="8051151"/>
              <a:ext cx="209613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CACC7604-8899-7DE5-9A26-444973C29B5B}"/>
              </a:ext>
            </a:extLst>
          </p:cNvPr>
          <p:cNvCxnSpPr>
            <a:cxnSpLocks/>
          </p:cNvCxnSpPr>
          <p:nvPr/>
        </p:nvCxnSpPr>
        <p:spPr>
          <a:xfrm>
            <a:off x="7643194" y="4641788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53205D52-7863-25F1-54DA-009976B1DFB4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359763" y="3126098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238DCA6-DE10-BF6C-48CC-40B3E7EB8433}"/>
              </a:ext>
            </a:extLst>
          </p:cNvPr>
          <p:cNvSpPr txBox="1"/>
          <p:nvPr/>
        </p:nvSpPr>
        <p:spPr>
          <a:xfrm>
            <a:off x="5250817" y="4900077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0F3C4357-6B05-8311-480B-B8BCFEFF10AD}"/>
              </a:ext>
            </a:extLst>
          </p:cNvPr>
          <p:cNvCxnSpPr>
            <a:cxnSpLocks/>
          </p:cNvCxnSpPr>
          <p:nvPr/>
        </p:nvCxnSpPr>
        <p:spPr>
          <a:xfrm>
            <a:off x="6142676" y="3085388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083935-5B90-7998-526F-A9A843E42E97}"/>
              </a:ext>
            </a:extLst>
          </p:cNvPr>
          <p:cNvSpPr/>
          <p:nvPr/>
        </p:nvSpPr>
        <p:spPr>
          <a:xfrm>
            <a:off x="8879081" y="2315651"/>
            <a:ext cx="1399372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07CA1BE-8BA0-504A-CF92-1D76B1EA5B75}"/>
              </a:ext>
            </a:extLst>
          </p:cNvPr>
          <p:cNvSpPr/>
          <p:nvPr/>
        </p:nvSpPr>
        <p:spPr>
          <a:xfrm>
            <a:off x="10369607" y="2315651"/>
            <a:ext cx="84771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11732D5-C61C-B146-D59E-77C41F731F30}"/>
              </a:ext>
            </a:extLst>
          </p:cNvPr>
          <p:cNvCxnSpPr>
            <a:cxnSpLocks/>
          </p:cNvCxnSpPr>
          <p:nvPr/>
        </p:nvCxnSpPr>
        <p:spPr>
          <a:xfrm>
            <a:off x="7995491" y="2183854"/>
            <a:ext cx="2795978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310B22CA-14A8-0B49-12EA-AE2337EE156D}"/>
              </a:ext>
            </a:extLst>
          </p:cNvPr>
          <p:cNvCxnSpPr>
            <a:cxnSpLocks/>
          </p:cNvCxnSpPr>
          <p:nvPr/>
        </p:nvCxnSpPr>
        <p:spPr>
          <a:xfrm>
            <a:off x="10793802" y="2183462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F4049A3C-1F85-5F9A-0A6E-13D88E15BBB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578767" y="2180286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C02AFF43-122D-2A16-4670-4EF3658F6235}"/>
              </a:ext>
            </a:extLst>
          </p:cNvPr>
          <p:cNvGrpSpPr/>
          <p:nvPr/>
        </p:nvGrpSpPr>
        <p:grpSpPr>
          <a:xfrm>
            <a:off x="9473066" y="3388501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7DBBC909-F1C9-4DD9-E2D9-131B6B705262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4B028F85-EFCB-D991-C0FF-313160155CD7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77B7BAC4-DF65-EC41-C26C-010152C6C508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17A5F2C-8B95-4FE0-051B-6D2B06DA1A3F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72E82CB5-F654-0C9A-296D-F86A4E23A4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D89105AE-A1AF-8D47-41F5-05AB0A8C344D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>
            <a:off x="9578767" y="2655994"/>
            <a:ext cx="8599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2A96D735-1991-15E9-985D-A348A9333C18}"/>
              </a:ext>
            </a:extLst>
          </p:cNvPr>
          <p:cNvGrpSpPr/>
          <p:nvPr/>
        </p:nvGrpSpPr>
        <p:grpSpPr>
          <a:xfrm>
            <a:off x="10677169" y="3388501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E8D9E2F3-ED9F-0FA2-13CA-FE0C685E3FFC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A4A2055-00C5-9E04-512B-93FC72140C0C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DF11EF0C-5EC1-C013-D1C8-F1A9323D42D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2D140AE-E0DE-1E7E-A356-1E8099C6296A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BD84D0D1-9128-784B-8E38-4107D10758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E094D9EF-A767-5CAA-C663-CA77274610FF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 flipH="1">
            <a:off x="10791469" y="2655994"/>
            <a:ext cx="1996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99B84017-4B78-836D-C789-DA349E4C8648}"/>
              </a:ext>
            </a:extLst>
          </p:cNvPr>
          <p:cNvGrpSpPr/>
          <p:nvPr/>
        </p:nvGrpSpPr>
        <p:grpSpPr>
          <a:xfrm>
            <a:off x="2683505" y="1756690"/>
            <a:ext cx="2246235" cy="468015"/>
            <a:chOff x="3747551" y="2343716"/>
            <a:chExt cx="1868507" cy="468015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CC12B775-CB0A-7B3E-4B3A-C3B0C2DB5AB8}"/>
                </a:ext>
              </a:extLst>
            </p:cNvPr>
            <p:cNvSpPr txBox="1"/>
            <p:nvPr/>
          </p:nvSpPr>
          <p:spPr>
            <a:xfrm>
              <a:off x="3798320" y="2343716"/>
              <a:ext cx="106326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CA1C6415-956E-B50C-3B7A-6783567EA1A9}"/>
                </a:ext>
              </a:extLst>
            </p:cNvPr>
            <p:cNvSpPr/>
            <p:nvPr/>
          </p:nvSpPr>
          <p:spPr>
            <a:xfrm>
              <a:off x="3747551" y="2423022"/>
              <a:ext cx="114362" cy="132496"/>
            </a:xfrm>
            <a:prstGeom prst="rect">
              <a:avLst/>
            </a:prstGeom>
            <a:blipFill>
              <a:blip r:embed="rId6">
                <a:extLst>
                  <a:ext uri="{837473B0-CC2E-450A-ABE3-18F120FF3D39}">
                    <a1611:picAttrSrcUrl xmlns:a1611="http://schemas.microsoft.com/office/drawing/2016/11/main" r:id="rId7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4C417E30-AB99-ED47-1A88-CFC89B992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18751" y="2425182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936E50F2-DDF3-C523-AFD4-65F9B1454D9A}"/>
                </a:ext>
              </a:extLst>
            </p:cNvPr>
            <p:cNvSpPr txBox="1"/>
            <p:nvPr/>
          </p:nvSpPr>
          <p:spPr>
            <a:xfrm>
              <a:off x="4793959" y="2350066"/>
              <a:ext cx="8220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sp>
        <p:nvSpPr>
          <p:cNvPr id="976" name="Rounded Rectangle 34">
            <a:extLst>
              <a:ext uri="{FF2B5EF4-FFF2-40B4-BE49-F238E27FC236}">
                <a16:creationId xmlns:a16="http://schemas.microsoft.com/office/drawing/2014/main" id="{F3A0E4E7-45B0-4CBB-D778-40BDB5B7A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494526" y="5317041"/>
            <a:ext cx="2288567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INTERNAL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614" name="Rounded Rectangle 34">
            <a:extLst>
              <a:ext uri="{FF2B5EF4-FFF2-40B4-BE49-F238E27FC236}">
                <a16:creationId xmlns:a16="http://schemas.microsoft.com/office/drawing/2014/main" id="{1EC3BF76-7667-796B-6031-47279B57C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75198" y="5337313"/>
            <a:ext cx="2133503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1035" name="Rounded Rectangle 34">
            <a:extLst>
              <a:ext uri="{FF2B5EF4-FFF2-40B4-BE49-F238E27FC236}">
                <a16:creationId xmlns:a16="http://schemas.microsoft.com/office/drawing/2014/main" id="{B446A532-F6C9-2093-C2F5-5E2E74492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632824" y="5351177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LOCAL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C08A6A9E-D483-AA32-4E30-615ABC3BE259}"/>
              </a:ext>
            </a:extLst>
          </p:cNvPr>
          <p:cNvCxnSpPr>
            <a:cxnSpLocks/>
          </p:cNvCxnSpPr>
          <p:nvPr/>
        </p:nvCxnSpPr>
        <p:spPr>
          <a:xfrm flipH="1">
            <a:off x="1237316" y="5613001"/>
            <a:ext cx="320808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7DE9C535-91E9-E050-17F1-4CB6EDCC7AD8}"/>
              </a:ext>
            </a:extLst>
          </p:cNvPr>
          <p:cNvCxnSpPr>
            <a:cxnSpLocks/>
          </p:cNvCxnSpPr>
          <p:nvPr/>
        </p:nvCxnSpPr>
        <p:spPr>
          <a:xfrm>
            <a:off x="4440049" y="5609836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F28097AF-EC1C-63DD-C063-15ECC3A6477A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1237316" y="5609836"/>
            <a:ext cx="0" cy="125186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FB520EF2-0740-0C2D-F458-17D120AE3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42844" y="6861696"/>
            <a:ext cx="2560320" cy="1532832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Azure Machine Learning, Azure Databricks, AI on Azure Infra.</a:t>
            </a: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3EFEDE0F-15BC-DC41-2310-8E3D4AC3F4DC}"/>
              </a:ext>
            </a:extLst>
          </p:cNvPr>
          <p:cNvGrpSpPr/>
          <p:nvPr/>
        </p:nvGrpSpPr>
        <p:grpSpPr>
          <a:xfrm>
            <a:off x="-32937" y="5784803"/>
            <a:ext cx="2560320" cy="896786"/>
            <a:chOff x="-1344837" y="5808003"/>
            <a:chExt cx="2560320" cy="896786"/>
          </a:xfrm>
        </p:grpSpPr>
        <p:sp>
          <p:nvSpPr>
            <p:cNvPr id="2" name="Rounded Rectangle 34">
              <a:extLst>
                <a:ext uri="{FF2B5EF4-FFF2-40B4-BE49-F238E27FC236}">
                  <a16:creationId xmlns:a16="http://schemas.microsoft.com/office/drawing/2014/main" id="{1B6D6A39-1DD1-0F3A-23DE-8ACCE69D80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1344837" y="5808003"/>
              <a:ext cx="2560320" cy="896786"/>
            </a:xfrm>
            <a:prstGeom prst="roundRect">
              <a:avLst>
                <a:gd name="adj" fmla="val 0"/>
              </a:avLst>
            </a:prstGeom>
            <a:solidFill>
              <a:srgbClr val="F9F9F9"/>
            </a:solidFill>
            <a:ln w="3175" cap="flat" cmpd="sng" algn="ctr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Fabric compute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432F64B-182F-C7F9-8886-FDCE97805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8005" y="5878457"/>
              <a:ext cx="169199" cy="169199"/>
            </a:xfrm>
            <a:prstGeom prst="rect">
              <a:avLst/>
            </a:prstGeom>
          </p:spPr>
        </p:pic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AA1BA6D4-F49E-B543-FDAC-9446724D0E84}"/>
                </a:ext>
              </a:extLst>
            </p:cNvPr>
            <p:cNvSpPr/>
            <p:nvPr/>
          </p:nvSpPr>
          <p:spPr>
            <a:xfrm>
              <a:off x="-924735" y="6237492"/>
              <a:ext cx="1879993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E65E7E2-7EB5-020E-45C2-404680DB90B5}"/>
                </a:ext>
              </a:extLst>
            </p:cNvPr>
            <p:cNvSpPr/>
            <p:nvPr/>
          </p:nvSpPr>
          <p:spPr>
            <a:xfrm>
              <a:off x="-1073155" y="6299124"/>
              <a:ext cx="2114269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600C3E6-DF3B-4069-3CB0-0EDC6E26AF55}"/>
                </a:ext>
              </a:extLst>
            </p:cNvPr>
            <p:cNvSpPr/>
            <p:nvPr/>
          </p:nvSpPr>
          <p:spPr>
            <a:xfrm>
              <a:off x="-1272620" y="6369457"/>
              <a:ext cx="2377440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Environment (Fabric </a:t>
              </a: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capacit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y)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FA7AB09-9B7B-A2D4-9E22-30E40B215080}"/>
                </a:ext>
              </a:extLst>
            </p:cNvPr>
            <p:cNvGrpSpPr/>
            <p:nvPr/>
          </p:nvGrpSpPr>
          <p:grpSpPr>
            <a:xfrm>
              <a:off x="821086" y="6416491"/>
              <a:ext cx="187620" cy="145313"/>
              <a:chOff x="691486" y="408295"/>
              <a:chExt cx="307235" cy="228600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EF0C465-02A1-0097-0631-7AB63ED1D328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C40DB3B-991D-EF35-3A36-862067EF97B4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9A5AAA91-063E-DAA7-A995-CE389298A106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897" name="Oval 896">
                  <a:extLst>
                    <a:ext uri="{FF2B5EF4-FFF2-40B4-BE49-F238E27FC236}">
                      <a16:creationId xmlns:a16="http://schemas.microsoft.com/office/drawing/2014/main" id="{702AB596-1FC6-ACCD-D84E-868026D5B14A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898" name="Picture 897">
                  <a:extLst>
                    <a:ext uri="{FF2B5EF4-FFF2-40B4-BE49-F238E27FC236}">
                      <a16:creationId xmlns:a16="http://schemas.microsoft.com/office/drawing/2014/main" id="{48F253A1-6ECB-D8DE-AA57-D8775A184C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9849298B-1C76-F33B-9822-D9B56EDF2DD9}"/>
              </a:ext>
            </a:extLst>
          </p:cNvPr>
          <p:cNvGrpSpPr/>
          <p:nvPr/>
        </p:nvGrpSpPr>
        <p:grpSpPr>
          <a:xfrm>
            <a:off x="50138" y="7375686"/>
            <a:ext cx="2377440" cy="381427"/>
            <a:chOff x="369058" y="7392694"/>
            <a:chExt cx="2377440" cy="381427"/>
          </a:xfrm>
        </p:grpSpPr>
        <p:sp>
          <p:nvSpPr>
            <p:cNvPr id="899" name="Rectangle: Rounded Corners 898">
              <a:extLst>
                <a:ext uri="{FF2B5EF4-FFF2-40B4-BE49-F238E27FC236}">
                  <a16:creationId xmlns:a16="http://schemas.microsoft.com/office/drawing/2014/main" id="{19837061-1A58-F7C6-F6F5-544E1219E567}"/>
                </a:ext>
              </a:extLst>
            </p:cNvPr>
            <p:cNvSpPr/>
            <p:nvPr/>
          </p:nvSpPr>
          <p:spPr>
            <a:xfrm>
              <a:off x="558800" y="7392694"/>
              <a:ext cx="2061611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900" name="Rectangle: Rounded Corners 899">
              <a:extLst>
                <a:ext uri="{FF2B5EF4-FFF2-40B4-BE49-F238E27FC236}">
                  <a16:creationId xmlns:a16="http://schemas.microsoft.com/office/drawing/2014/main" id="{7AE0CB90-81C1-9E64-1C32-63A6A81071B6}"/>
                </a:ext>
              </a:extLst>
            </p:cNvPr>
            <p:cNvSpPr/>
            <p:nvPr/>
          </p:nvSpPr>
          <p:spPr>
            <a:xfrm>
              <a:off x="457200" y="7467486"/>
              <a:ext cx="2240528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   </a:t>
              </a:r>
            </a:p>
          </p:txBody>
        </p: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6F2EC8E4-92E3-88C2-E567-AEDAE26A87C5}"/>
                </a:ext>
              </a:extLst>
            </p:cNvPr>
            <p:cNvGrpSpPr/>
            <p:nvPr/>
          </p:nvGrpSpPr>
          <p:grpSpPr>
            <a:xfrm>
              <a:off x="369058" y="7540995"/>
              <a:ext cx="2377440" cy="233126"/>
              <a:chOff x="385482" y="7392826"/>
              <a:chExt cx="2377440" cy="233126"/>
            </a:xfrm>
          </p:grpSpPr>
          <p:sp>
            <p:nvSpPr>
              <p:cNvPr id="902" name="Rectangle: Rounded Corners 901">
                <a:extLst>
                  <a:ext uri="{FF2B5EF4-FFF2-40B4-BE49-F238E27FC236}">
                    <a16:creationId xmlns:a16="http://schemas.microsoft.com/office/drawing/2014/main" id="{1A53A69E-F700-3092-7704-471489EC7256}"/>
                  </a:ext>
                </a:extLst>
              </p:cNvPr>
              <p:cNvSpPr/>
              <p:nvPr/>
            </p:nvSpPr>
            <p:spPr>
              <a:xfrm>
                <a:off x="385482" y="7392826"/>
                <a:ext cx="2377440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903" name="Group 902">
                <a:extLst>
                  <a:ext uri="{FF2B5EF4-FFF2-40B4-BE49-F238E27FC236}">
                    <a16:creationId xmlns:a16="http://schemas.microsoft.com/office/drawing/2014/main" id="{5CA5B7F9-2EB2-E4AD-FFC8-8A8A89BBC036}"/>
                  </a:ext>
                </a:extLst>
              </p:cNvPr>
              <p:cNvGrpSpPr/>
              <p:nvPr/>
            </p:nvGrpSpPr>
            <p:grpSpPr>
              <a:xfrm>
                <a:off x="2502278" y="7431442"/>
                <a:ext cx="187620" cy="145313"/>
                <a:chOff x="691486" y="408295"/>
                <a:chExt cx="307235" cy="228600"/>
              </a:xfrm>
            </p:grpSpPr>
            <p:sp>
              <p:nvSpPr>
                <p:cNvPr id="904" name="Oval 903">
                  <a:extLst>
                    <a:ext uri="{FF2B5EF4-FFF2-40B4-BE49-F238E27FC236}">
                      <a16:creationId xmlns:a16="http://schemas.microsoft.com/office/drawing/2014/main" id="{EDFDAE9D-04B8-919F-1B78-6FD07F3CEB1F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905" name="Oval 904">
                  <a:extLst>
                    <a:ext uri="{FF2B5EF4-FFF2-40B4-BE49-F238E27FC236}">
                      <a16:creationId xmlns:a16="http://schemas.microsoft.com/office/drawing/2014/main" id="{8E5D7E3A-D592-DBF5-F7FB-20DF39FDC752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906" name="Group 905">
                  <a:extLst>
                    <a:ext uri="{FF2B5EF4-FFF2-40B4-BE49-F238E27FC236}">
                      <a16:creationId xmlns:a16="http://schemas.microsoft.com/office/drawing/2014/main" id="{B1091DAE-0518-D38A-F6EA-CD412039A5FB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907" name="Oval 906">
                    <a:extLst>
                      <a:ext uri="{FF2B5EF4-FFF2-40B4-BE49-F238E27FC236}">
                        <a16:creationId xmlns:a16="http://schemas.microsoft.com/office/drawing/2014/main" id="{ACCD9E9D-C70E-4883-DCC2-7A49FB0BA6CE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908" name="Picture 907">
                    <a:extLst>
                      <a:ext uri="{FF2B5EF4-FFF2-40B4-BE49-F238E27FC236}">
                        <a16:creationId xmlns:a16="http://schemas.microsoft.com/office/drawing/2014/main" id="{9BF295CE-FFCB-8E0D-3422-5A33D4E54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</p:grp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1E29316E-B29B-2644-4FDC-A6B1A35AF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02871" y="7985239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EC0FF601-AF76-87C4-42A1-C2FBDC81D392}"/>
              </a:ext>
            </a:extLst>
          </p:cNvPr>
          <p:cNvSpPr txBox="1"/>
          <p:nvPr/>
        </p:nvSpPr>
        <p:spPr>
          <a:xfrm>
            <a:off x="-217635" y="4099825"/>
            <a:ext cx="7490196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0ED9CFFA-7E52-6E71-D64A-DB3347CA1EC8}"/>
              </a:ext>
            </a:extLst>
          </p:cNvPr>
          <p:cNvSpPr txBox="1"/>
          <p:nvPr/>
        </p:nvSpPr>
        <p:spPr>
          <a:xfrm>
            <a:off x="-61563" y="9517691"/>
            <a:ext cx="11610699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E0B09B85-2F95-A3A2-4BFC-6FBF99E589A1}"/>
              </a:ext>
            </a:extLst>
          </p:cNvPr>
          <p:cNvGrpSpPr/>
          <p:nvPr/>
        </p:nvGrpSpPr>
        <p:grpSpPr>
          <a:xfrm>
            <a:off x="-78629" y="1334002"/>
            <a:ext cx="4082474" cy="274597"/>
            <a:chOff x="2126543" y="8014791"/>
            <a:chExt cx="4082474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1EF5DFC2-3588-DEC1-8962-B71B00B4DB19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A096F69D-CC27-F586-9A4E-F08D2134E639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DDE6A13A-C552-9217-B9E9-8E1FB922F6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7F1200E6-119C-FB7A-83E5-9D454DD8B8EF}"/>
                </a:ext>
              </a:extLst>
            </p:cNvPr>
            <p:cNvSpPr txBox="1"/>
            <p:nvPr/>
          </p:nvSpPr>
          <p:spPr>
            <a:xfrm>
              <a:off x="2483588" y="8038452"/>
              <a:ext cx="3725429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FF51442-E037-6510-8A46-A3D5E15956B4}"/>
              </a:ext>
            </a:extLst>
          </p:cNvPr>
          <p:cNvGrpSpPr/>
          <p:nvPr/>
        </p:nvGrpSpPr>
        <p:grpSpPr>
          <a:xfrm>
            <a:off x="4847812" y="8578839"/>
            <a:ext cx="1784321" cy="548640"/>
            <a:chOff x="6122490" y="8039836"/>
            <a:chExt cx="1784321" cy="548640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7B034E67-9800-7F67-F919-FFE32ADE70A2}"/>
                </a:ext>
              </a:extLst>
            </p:cNvPr>
            <p:cNvGrpSpPr/>
            <p:nvPr/>
          </p:nvGrpSpPr>
          <p:grpSpPr>
            <a:xfrm>
              <a:off x="6122490" y="8039836"/>
              <a:ext cx="1784321" cy="548640"/>
              <a:chOff x="5553319" y="2350551"/>
              <a:chExt cx="1784321" cy="563639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CAAC8563-CF2E-6007-6100-280EDC747FB5}"/>
                  </a:ext>
                </a:extLst>
              </p:cNvPr>
              <p:cNvGrpSpPr/>
              <p:nvPr/>
            </p:nvGrpSpPr>
            <p:grpSpPr>
              <a:xfrm>
                <a:off x="5553319" y="2350551"/>
                <a:ext cx="1784321" cy="563639"/>
                <a:chOff x="7352754" y="4516009"/>
                <a:chExt cx="1784321" cy="614681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DA85FA20-0981-C9A6-F461-BD08E872AEC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614681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2D356C9E-AD2D-E8D1-9E96-7FF357A88D3E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20689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9053AAB2-CB46-AF9A-C438-14DB42D626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16065"/>
                <a:ext cx="1463735" cy="209403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8C6E5528-BFC5-DFC2-E345-7A00ECE32C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62581" y="8089118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AA2C30B7-A803-4C44-E969-E0A094E5144D}"/>
              </a:ext>
            </a:extLst>
          </p:cNvPr>
          <p:cNvCxnSpPr>
            <a:cxnSpLocks/>
            <a:stCxn id="618" idx="0"/>
            <a:endCxn id="1094" idx="2"/>
          </p:cNvCxnSpPr>
          <p:nvPr/>
        </p:nvCxnSpPr>
        <p:spPr>
          <a:xfrm rot="16200000" flipV="1">
            <a:off x="4568299" y="7407165"/>
            <a:ext cx="841516" cy="1501832"/>
          </a:xfrm>
          <a:prstGeom prst="bentConnector3">
            <a:avLst>
              <a:gd name="adj1" fmla="val 52131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0D848EBF-109A-F99E-256B-586C6A2859A1}"/>
              </a:ext>
            </a:extLst>
          </p:cNvPr>
          <p:cNvCxnSpPr>
            <a:cxnSpLocks/>
          </p:cNvCxnSpPr>
          <p:nvPr/>
        </p:nvCxnSpPr>
        <p:spPr>
          <a:xfrm flipH="1" flipV="1">
            <a:off x="7355264" y="7308294"/>
            <a:ext cx="4494" cy="20961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4" name="Rounded Rectangle 34">
            <a:extLst>
              <a:ext uri="{FF2B5EF4-FFF2-40B4-BE49-F238E27FC236}">
                <a16:creationId xmlns:a16="http://schemas.microsoft.com/office/drawing/2014/main" id="{8F0301A9-3D3F-5AD6-94C1-DC30B2B58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532333" y="8146688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200" i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79" name="Straight Arrow Connector 578">
            <a:extLst>
              <a:ext uri="{FF2B5EF4-FFF2-40B4-BE49-F238E27FC236}">
                <a16:creationId xmlns:a16="http://schemas.microsoft.com/office/drawing/2014/main" id="{BD4EBA15-F6A6-8C1D-2D6D-7D76E593454C}"/>
              </a:ext>
            </a:extLst>
          </p:cNvPr>
          <p:cNvCxnSpPr>
            <a:cxnSpLocks/>
            <a:endCxn id="960" idx="1"/>
          </p:cNvCxnSpPr>
          <p:nvPr/>
        </p:nvCxnSpPr>
        <p:spPr>
          <a:xfrm>
            <a:off x="8673312" y="6499498"/>
            <a:ext cx="156390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3" name="Rectangle 1122">
            <a:extLst>
              <a:ext uri="{FF2B5EF4-FFF2-40B4-BE49-F238E27FC236}">
                <a16:creationId xmlns:a16="http://schemas.microsoft.com/office/drawing/2014/main" id="{9E315678-8C56-D3AB-41C6-33D7A67E1E50}"/>
              </a:ext>
            </a:extLst>
          </p:cNvPr>
          <p:cNvSpPr/>
          <p:nvPr/>
        </p:nvSpPr>
        <p:spPr>
          <a:xfrm>
            <a:off x="13877199" y="1178894"/>
            <a:ext cx="3435154" cy="485838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   On-premises </a:t>
            </a:r>
            <a:endParaRPr lang="en-US" sz="12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4" name="Rounded Rectangle 34">
            <a:extLst>
              <a:ext uri="{FF2B5EF4-FFF2-40B4-BE49-F238E27FC236}">
                <a16:creationId xmlns:a16="http://schemas.microsoft.com/office/drawing/2014/main" id="{CC45C887-2CD4-9868-F4EB-8D593192A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82711" y="1803233"/>
            <a:ext cx="3020743" cy="547250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Azure Local connected hardware</a:t>
            </a:r>
          </a:p>
        </p:txBody>
      </p:sp>
      <p:pic>
        <p:nvPicPr>
          <p:cNvPr id="1125" name="Picture 1124">
            <a:extLst>
              <a:ext uri="{FF2B5EF4-FFF2-40B4-BE49-F238E27FC236}">
                <a16:creationId xmlns:a16="http://schemas.microsoft.com/office/drawing/2014/main" id="{CD0FE7EA-2A2C-1F40-FCF8-90F030B82D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6895" y="1620332"/>
            <a:ext cx="299060" cy="299060"/>
          </a:xfrm>
          <a:prstGeom prst="rect">
            <a:avLst/>
          </a:prstGeom>
        </p:spPr>
      </p:pic>
      <p:pic>
        <p:nvPicPr>
          <p:cNvPr id="1126" name="Graphic 1125" descr="Building with solid fill">
            <a:extLst>
              <a:ext uri="{FF2B5EF4-FFF2-40B4-BE49-F238E27FC236}">
                <a16:creationId xmlns:a16="http://schemas.microsoft.com/office/drawing/2014/main" id="{95E29D8C-FFA3-48D1-DF3C-A4158CAC46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00363" y="1241319"/>
            <a:ext cx="220173" cy="220173"/>
          </a:xfrm>
          <a:prstGeom prst="rect">
            <a:avLst/>
          </a:prstGeom>
        </p:spPr>
      </p:pic>
      <p:grpSp>
        <p:nvGrpSpPr>
          <p:cNvPr id="1127" name="Group 1126">
            <a:extLst>
              <a:ext uri="{FF2B5EF4-FFF2-40B4-BE49-F238E27FC236}">
                <a16:creationId xmlns:a16="http://schemas.microsoft.com/office/drawing/2014/main" id="{A43A3334-056F-5C7D-420F-27BCDCB99E84}"/>
              </a:ext>
            </a:extLst>
          </p:cNvPr>
          <p:cNvGrpSpPr/>
          <p:nvPr/>
        </p:nvGrpSpPr>
        <p:grpSpPr>
          <a:xfrm>
            <a:off x="14013496" y="5271721"/>
            <a:ext cx="3260377" cy="646331"/>
            <a:chOff x="2923180" y="-336126"/>
            <a:chExt cx="3260377" cy="646331"/>
          </a:xfrm>
        </p:grpSpPr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99D582B6-06C4-360D-14DD-1C9CF8A53A34}"/>
                </a:ext>
              </a:extLst>
            </p:cNvPr>
            <p:cNvSpPr txBox="1"/>
            <p:nvPr/>
          </p:nvSpPr>
          <p:spPr>
            <a:xfrm>
              <a:off x="2923180" y="-336126"/>
              <a:ext cx="3260377" cy="64633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Microsoft 365, GitHub and  Foundry locally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pic>
          <p:nvPicPr>
            <p:cNvPr id="1129" name="Picture 1128">
              <a:extLst>
                <a:ext uri="{FF2B5EF4-FFF2-40B4-BE49-F238E27FC236}">
                  <a16:creationId xmlns:a16="http://schemas.microsoft.com/office/drawing/2014/main" id="{D2401450-0E2C-5231-5297-CC85C3E32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148369" y="88009"/>
              <a:ext cx="193809" cy="1715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30" name="Picture 1129">
              <a:extLst>
                <a:ext uri="{FF2B5EF4-FFF2-40B4-BE49-F238E27FC236}">
                  <a16:creationId xmlns:a16="http://schemas.microsoft.com/office/drawing/2014/main" id="{FC477B3D-471D-4645-9AF2-2B276310B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31473" y="52942"/>
              <a:ext cx="239249" cy="1950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31" name="Picture 4" descr="Buy Exchange Server Standard 2019 ...">
              <a:extLst>
                <a:ext uri="{FF2B5EF4-FFF2-40B4-BE49-F238E27FC236}">
                  <a16:creationId xmlns:a16="http://schemas.microsoft.com/office/drawing/2014/main" id="{E8C7B86B-4768-3A3C-2E0B-038D870F8F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9756" y="32732"/>
              <a:ext cx="213235" cy="253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2" name="Picture 1131" descr="Microsoft Sharepoint Download png">
              <a:extLst>
                <a:ext uri="{FF2B5EF4-FFF2-40B4-BE49-F238E27FC236}">
                  <a16:creationId xmlns:a16="http://schemas.microsoft.com/office/drawing/2014/main" id="{C88ECF08-257A-DED9-8E02-8458A2E4A8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623" y="81787"/>
              <a:ext cx="166183" cy="16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3" name="Rounded Rectangle 34">
            <a:extLst>
              <a:ext uri="{FF2B5EF4-FFF2-40B4-BE49-F238E27FC236}">
                <a16:creationId xmlns:a16="http://schemas.microsoft.com/office/drawing/2014/main" id="{C5255E7A-ACAE-8945-2ED8-7C24F1BEB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85934" y="2658071"/>
            <a:ext cx="3017520" cy="2383516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Local disconnected hardware</a:t>
            </a:r>
          </a:p>
        </p:txBody>
      </p:sp>
      <p:sp>
        <p:nvSpPr>
          <p:cNvPr id="1134" name="Rounded Rectangle 34">
            <a:extLst>
              <a:ext uri="{FF2B5EF4-FFF2-40B4-BE49-F238E27FC236}">
                <a16:creationId xmlns:a16="http://schemas.microsoft.com/office/drawing/2014/main" id="{135B8B02-68EA-A2F8-C243-6DA29341A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318260" y="2993646"/>
            <a:ext cx="2560320" cy="1858394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algn="ctr">
              <a:defRPr/>
            </a:pPr>
            <a:r>
              <a:rPr lang="en-US" sz="1200" i="1" dirty="0">
                <a:solidFill>
                  <a:srgbClr val="2819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Managed on-premises</a:t>
            </a:r>
          </a:p>
        </p:txBody>
      </p:sp>
      <p:pic>
        <p:nvPicPr>
          <p:cNvPr id="1135" name="Graphic 1134" descr="levels">
            <a:extLst>
              <a:ext uri="{FF2B5EF4-FFF2-40B4-BE49-F238E27FC236}">
                <a16:creationId xmlns:a16="http://schemas.microsoft.com/office/drawing/2014/main" id="{E48B627E-ED43-9912-6BFF-FE716F8999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669305" y="4616480"/>
            <a:ext cx="151944" cy="151944"/>
          </a:xfrm>
          <a:prstGeom prst="rect">
            <a:avLst/>
          </a:prstGeom>
        </p:spPr>
      </p:pic>
      <p:sp>
        <p:nvSpPr>
          <p:cNvPr id="1137" name="Rectangle: Rounded Corners 1136">
            <a:extLst>
              <a:ext uri="{FF2B5EF4-FFF2-40B4-BE49-F238E27FC236}">
                <a16:creationId xmlns:a16="http://schemas.microsoft.com/office/drawing/2014/main" id="{A2058463-1F00-36CC-D9AE-994B5223544E}"/>
              </a:ext>
            </a:extLst>
          </p:cNvPr>
          <p:cNvSpPr/>
          <p:nvPr/>
        </p:nvSpPr>
        <p:spPr>
          <a:xfrm>
            <a:off x="14380554" y="3242721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1138" name="Group 1137">
            <a:extLst>
              <a:ext uri="{FF2B5EF4-FFF2-40B4-BE49-F238E27FC236}">
                <a16:creationId xmlns:a16="http://schemas.microsoft.com/office/drawing/2014/main" id="{C415BA7F-805D-C73D-9865-62F114CBF6C6}"/>
              </a:ext>
            </a:extLst>
          </p:cNvPr>
          <p:cNvGrpSpPr/>
          <p:nvPr/>
        </p:nvGrpSpPr>
        <p:grpSpPr>
          <a:xfrm>
            <a:off x="16397655" y="3293278"/>
            <a:ext cx="187620" cy="145313"/>
            <a:chOff x="691486" y="408295"/>
            <a:chExt cx="307235" cy="228600"/>
          </a:xfrm>
        </p:grpSpPr>
        <p:sp>
          <p:nvSpPr>
            <p:cNvPr id="1139" name="Oval 1138">
              <a:extLst>
                <a:ext uri="{FF2B5EF4-FFF2-40B4-BE49-F238E27FC236}">
                  <a16:creationId xmlns:a16="http://schemas.microsoft.com/office/drawing/2014/main" id="{16BD4F3B-1F3C-5D15-251D-8FBCDC678EF2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40" name="Oval 1139">
              <a:extLst>
                <a:ext uri="{FF2B5EF4-FFF2-40B4-BE49-F238E27FC236}">
                  <a16:creationId xmlns:a16="http://schemas.microsoft.com/office/drawing/2014/main" id="{FA591043-AE9E-33C2-3C3C-AA5F7D11186A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41" name="Group 1140">
              <a:extLst>
                <a:ext uri="{FF2B5EF4-FFF2-40B4-BE49-F238E27FC236}">
                  <a16:creationId xmlns:a16="http://schemas.microsoft.com/office/drawing/2014/main" id="{D7B1641F-4031-2337-3376-5455238B381E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42" name="Oval 1141">
                <a:extLst>
                  <a:ext uri="{FF2B5EF4-FFF2-40B4-BE49-F238E27FC236}">
                    <a16:creationId xmlns:a16="http://schemas.microsoft.com/office/drawing/2014/main" id="{363E55F0-2977-82D8-4724-3BAB446246F7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43" name="Picture 1142">
                <a:extLst>
                  <a:ext uri="{FF2B5EF4-FFF2-40B4-BE49-F238E27FC236}">
                    <a16:creationId xmlns:a16="http://schemas.microsoft.com/office/drawing/2014/main" id="{0D3943B4-C5AD-4D6C-3699-D76223A59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sp>
        <p:nvSpPr>
          <p:cNvPr id="1144" name="Rectangle: Rounded Corners 1143">
            <a:extLst>
              <a:ext uri="{FF2B5EF4-FFF2-40B4-BE49-F238E27FC236}">
                <a16:creationId xmlns:a16="http://schemas.microsoft.com/office/drawing/2014/main" id="{DEB82855-3DAC-FD20-BEB0-B439AFF9EB55}"/>
              </a:ext>
            </a:extLst>
          </p:cNvPr>
          <p:cNvSpPr/>
          <p:nvPr/>
        </p:nvSpPr>
        <p:spPr>
          <a:xfrm>
            <a:off x="14384789" y="3703469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1145" name="Group 1144">
            <a:extLst>
              <a:ext uri="{FF2B5EF4-FFF2-40B4-BE49-F238E27FC236}">
                <a16:creationId xmlns:a16="http://schemas.microsoft.com/office/drawing/2014/main" id="{F62F11C9-DA80-875D-007C-EB3AA71E6D27}"/>
              </a:ext>
            </a:extLst>
          </p:cNvPr>
          <p:cNvGrpSpPr/>
          <p:nvPr/>
        </p:nvGrpSpPr>
        <p:grpSpPr>
          <a:xfrm>
            <a:off x="16397655" y="3754026"/>
            <a:ext cx="187620" cy="145313"/>
            <a:chOff x="691486" y="408295"/>
            <a:chExt cx="307235" cy="228600"/>
          </a:xfrm>
        </p:grpSpPr>
        <p:sp>
          <p:nvSpPr>
            <p:cNvPr id="1146" name="Oval 1145">
              <a:extLst>
                <a:ext uri="{FF2B5EF4-FFF2-40B4-BE49-F238E27FC236}">
                  <a16:creationId xmlns:a16="http://schemas.microsoft.com/office/drawing/2014/main" id="{1C7A334F-189C-CFC3-555F-B37966F16CE7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47" name="Oval 1146">
              <a:extLst>
                <a:ext uri="{FF2B5EF4-FFF2-40B4-BE49-F238E27FC236}">
                  <a16:creationId xmlns:a16="http://schemas.microsoft.com/office/drawing/2014/main" id="{69BD3A81-7B65-1214-6F3F-31E525D2C22C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48" name="Group 1147">
              <a:extLst>
                <a:ext uri="{FF2B5EF4-FFF2-40B4-BE49-F238E27FC236}">
                  <a16:creationId xmlns:a16="http://schemas.microsoft.com/office/drawing/2014/main" id="{6BBE3E57-8E86-D709-D345-793911FD6724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49" name="Oval 1148">
                <a:extLst>
                  <a:ext uri="{FF2B5EF4-FFF2-40B4-BE49-F238E27FC236}">
                    <a16:creationId xmlns:a16="http://schemas.microsoft.com/office/drawing/2014/main" id="{5FB87B1B-8792-4E2D-DB62-8C43959AC95F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50" name="Picture 1149">
                <a:extLst>
                  <a:ext uri="{FF2B5EF4-FFF2-40B4-BE49-F238E27FC236}">
                    <a16:creationId xmlns:a16="http://schemas.microsoft.com/office/drawing/2014/main" id="{4AED290D-2C69-6CF1-61B7-F0D21E116D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sp>
        <p:nvSpPr>
          <p:cNvPr id="1151" name="Rectangle: Rounded Corners 1150">
            <a:extLst>
              <a:ext uri="{FF2B5EF4-FFF2-40B4-BE49-F238E27FC236}">
                <a16:creationId xmlns:a16="http://schemas.microsoft.com/office/drawing/2014/main" id="{F192A49F-AC55-F224-8466-CB3131FF7614}"/>
              </a:ext>
            </a:extLst>
          </p:cNvPr>
          <p:cNvSpPr/>
          <p:nvPr/>
        </p:nvSpPr>
        <p:spPr>
          <a:xfrm>
            <a:off x="14378693" y="4169820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23ADB72A-8DA1-6965-AE14-63245D654436}"/>
              </a:ext>
            </a:extLst>
          </p:cNvPr>
          <p:cNvGrpSpPr/>
          <p:nvPr/>
        </p:nvGrpSpPr>
        <p:grpSpPr>
          <a:xfrm>
            <a:off x="16412895" y="4233823"/>
            <a:ext cx="187620" cy="145313"/>
            <a:chOff x="691486" y="408295"/>
            <a:chExt cx="307235" cy="228600"/>
          </a:xfrm>
        </p:grpSpPr>
        <p:sp>
          <p:nvSpPr>
            <p:cNvPr id="1153" name="Oval 1152">
              <a:extLst>
                <a:ext uri="{FF2B5EF4-FFF2-40B4-BE49-F238E27FC236}">
                  <a16:creationId xmlns:a16="http://schemas.microsoft.com/office/drawing/2014/main" id="{5FE6E9C6-63F0-8A07-FB28-AA47B2C593B4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54" name="Oval 1153">
              <a:extLst>
                <a:ext uri="{FF2B5EF4-FFF2-40B4-BE49-F238E27FC236}">
                  <a16:creationId xmlns:a16="http://schemas.microsoft.com/office/drawing/2014/main" id="{E8BE69EC-3F2A-063B-72A0-89A5666A5115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55" name="Group 1154">
              <a:extLst>
                <a:ext uri="{FF2B5EF4-FFF2-40B4-BE49-F238E27FC236}">
                  <a16:creationId xmlns:a16="http://schemas.microsoft.com/office/drawing/2014/main" id="{113D2A0A-6D70-BC44-0AA8-BF3E6C61E334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56" name="Oval 1155">
                <a:extLst>
                  <a:ext uri="{FF2B5EF4-FFF2-40B4-BE49-F238E27FC236}">
                    <a16:creationId xmlns:a16="http://schemas.microsoft.com/office/drawing/2014/main" id="{B22F4798-8711-A827-8385-A4CE31629DC8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57" name="Picture 1156">
                <a:extLst>
                  <a:ext uri="{FF2B5EF4-FFF2-40B4-BE49-F238E27FC236}">
                    <a16:creationId xmlns:a16="http://schemas.microsoft.com/office/drawing/2014/main" id="{AD5B356B-F0A9-2CAF-34AF-A736DD78A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pic>
        <p:nvPicPr>
          <p:cNvPr id="1164" name="Picture 1163">
            <a:extLst>
              <a:ext uri="{FF2B5EF4-FFF2-40B4-BE49-F238E27FC236}">
                <a16:creationId xmlns:a16="http://schemas.microsoft.com/office/drawing/2014/main" id="{61944D48-3DFD-AC15-1680-AFCAB334FA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379" y="2530447"/>
            <a:ext cx="299060" cy="299060"/>
          </a:xfrm>
          <a:prstGeom prst="rect">
            <a:avLst/>
          </a:prstGeom>
        </p:spPr>
      </p:pic>
      <p:grpSp>
        <p:nvGrpSpPr>
          <p:cNvPr id="1167" name="Group 1166">
            <a:extLst>
              <a:ext uri="{FF2B5EF4-FFF2-40B4-BE49-F238E27FC236}">
                <a16:creationId xmlns:a16="http://schemas.microsoft.com/office/drawing/2014/main" id="{CDE2D373-1875-ED77-F8C1-F534548CC24D}"/>
              </a:ext>
            </a:extLst>
          </p:cNvPr>
          <p:cNvGrpSpPr/>
          <p:nvPr/>
        </p:nvGrpSpPr>
        <p:grpSpPr>
          <a:xfrm>
            <a:off x="13327598" y="220454"/>
            <a:ext cx="393751" cy="411920"/>
            <a:chOff x="2993362" y="4382589"/>
            <a:chExt cx="332996" cy="363912"/>
          </a:xfrm>
        </p:grpSpPr>
        <p:sp>
          <p:nvSpPr>
            <p:cNvPr id="1168" name="Oval 1167">
              <a:extLst>
                <a:ext uri="{FF2B5EF4-FFF2-40B4-BE49-F238E27FC236}">
                  <a16:creationId xmlns:a16="http://schemas.microsoft.com/office/drawing/2014/main" id="{D94E60EE-FC0A-D1BB-245C-05858F142E0C}"/>
                </a:ext>
              </a:extLst>
            </p:cNvPr>
            <p:cNvSpPr/>
            <p:nvPr/>
          </p:nvSpPr>
          <p:spPr>
            <a:xfrm>
              <a:off x="2993362" y="4418012"/>
              <a:ext cx="332996" cy="2968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69" name="Group 1168">
              <a:extLst>
                <a:ext uri="{FF2B5EF4-FFF2-40B4-BE49-F238E27FC236}">
                  <a16:creationId xmlns:a16="http://schemas.microsoft.com/office/drawing/2014/main" id="{510A0212-DDF7-0046-2FF4-A5BFB97BD04E}"/>
                </a:ext>
              </a:extLst>
            </p:cNvPr>
            <p:cNvGrpSpPr/>
            <p:nvPr/>
          </p:nvGrpSpPr>
          <p:grpSpPr>
            <a:xfrm>
              <a:off x="2993362" y="4382589"/>
              <a:ext cx="332996" cy="363912"/>
              <a:chOff x="7582977" y="-3135073"/>
              <a:chExt cx="328089" cy="369020"/>
            </a:xfrm>
          </p:grpSpPr>
          <p:sp>
            <p:nvSpPr>
              <p:cNvPr id="1170" name="Freeform: Shape 1169">
                <a:extLst>
                  <a:ext uri="{FF2B5EF4-FFF2-40B4-BE49-F238E27FC236}">
                    <a16:creationId xmlns:a16="http://schemas.microsoft.com/office/drawing/2014/main" id="{4F73A767-493B-61A4-6012-3301E279AC6C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1" name="Freeform: Shape 1170">
                <a:extLst>
                  <a:ext uri="{FF2B5EF4-FFF2-40B4-BE49-F238E27FC236}">
                    <a16:creationId xmlns:a16="http://schemas.microsoft.com/office/drawing/2014/main" id="{C2D31E0F-A117-7750-9CF7-0D39A2B3B06A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cxnSp>
        <p:nvCxnSpPr>
          <p:cNvPr id="1086" name="Connector: Elbow 1085">
            <a:extLst>
              <a:ext uri="{FF2B5EF4-FFF2-40B4-BE49-F238E27FC236}">
                <a16:creationId xmlns:a16="http://schemas.microsoft.com/office/drawing/2014/main" id="{F84D8467-B3D0-029F-C3BA-8898D30606DC}"/>
              </a:ext>
            </a:extLst>
          </p:cNvPr>
          <p:cNvCxnSpPr>
            <a:cxnSpLocks/>
            <a:stCxn id="1058" idx="3"/>
            <a:endCxn id="1124" idx="1"/>
          </p:cNvCxnSpPr>
          <p:nvPr/>
        </p:nvCxnSpPr>
        <p:spPr>
          <a:xfrm flipV="1">
            <a:off x="11344987" y="2076858"/>
            <a:ext cx="2737724" cy="4677173"/>
          </a:xfrm>
          <a:prstGeom prst="bentConnector3">
            <a:avLst>
              <a:gd name="adj1" fmla="val 62618"/>
            </a:avLst>
          </a:prstGeom>
          <a:ln w="6350">
            <a:solidFill>
              <a:schemeClr val="bg1"/>
            </a:solidFill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7" name="TextBox 1246">
            <a:extLst>
              <a:ext uri="{FF2B5EF4-FFF2-40B4-BE49-F238E27FC236}">
                <a16:creationId xmlns:a16="http://schemas.microsoft.com/office/drawing/2014/main" id="{90CD27B4-8B06-095E-1C3F-140D5DA416D6}"/>
              </a:ext>
            </a:extLst>
          </p:cNvPr>
          <p:cNvSpPr txBox="1"/>
          <p:nvPr/>
        </p:nvSpPr>
        <p:spPr>
          <a:xfrm>
            <a:off x="16686377" y="10759959"/>
            <a:ext cx="1357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aka.ms/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cafsov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283" name="Group 1282">
            <a:extLst>
              <a:ext uri="{FF2B5EF4-FFF2-40B4-BE49-F238E27FC236}">
                <a16:creationId xmlns:a16="http://schemas.microsoft.com/office/drawing/2014/main" id="{412D951D-9876-9C7A-96A1-47FFD87DCAB6}"/>
              </a:ext>
            </a:extLst>
          </p:cNvPr>
          <p:cNvGrpSpPr/>
          <p:nvPr/>
        </p:nvGrpSpPr>
        <p:grpSpPr>
          <a:xfrm>
            <a:off x="-560866" y="522741"/>
            <a:ext cx="1695504" cy="252573"/>
            <a:chOff x="2323617" y="1112700"/>
            <a:chExt cx="1695504" cy="252573"/>
          </a:xfrm>
        </p:grpSpPr>
        <p:sp>
          <p:nvSpPr>
            <p:cNvPr id="1284" name="Rectangle: Rounded Corners 1283">
              <a:extLst>
                <a:ext uri="{FF2B5EF4-FFF2-40B4-BE49-F238E27FC236}">
                  <a16:creationId xmlns:a16="http://schemas.microsoft.com/office/drawing/2014/main" id="{C063B092-FE1B-BA9B-4ACE-FF19C814E3A7}"/>
                </a:ext>
              </a:extLst>
            </p:cNvPr>
            <p:cNvSpPr/>
            <p:nvPr/>
          </p:nvSpPr>
          <p:spPr>
            <a:xfrm>
              <a:off x="2423885" y="1112700"/>
              <a:ext cx="1595236" cy="2525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Azure Public Cloud</a:t>
              </a:r>
            </a:p>
          </p:txBody>
        </p:sp>
        <p:pic>
          <p:nvPicPr>
            <p:cNvPr id="1285" name="Graphic 1284">
              <a:extLst>
                <a:ext uri="{FF2B5EF4-FFF2-40B4-BE49-F238E27FC236}">
                  <a16:creationId xmlns:a16="http://schemas.microsoft.com/office/drawing/2014/main" id="{8D0B3FC4-ED2E-DEE1-741A-43962087CF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23617" y="1149898"/>
              <a:ext cx="182975" cy="182975"/>
            </a:xfrm>
            <a:prstGeom prst="rect">
              <a:avLst/>
            </a:prstGeom>
          </p:spPr>
        </p:pic>
      </p:grpSp>
      <p:grpSp>
        <p:nvGrpSpPr>
          <p:cNvPr id="1301" name="Group 1300">
            <a:extLst>
              <a:ext uri="{FF2B5EF4-FFF2-40B4-BE49-F238E27FC236}">
                <a16:creationId xmlns:a16="http://schemas.microsoft.com/office/drawing/2014/main" id="{714E05E5-5953-71CA-AB9B-AD3F91B2085C}"/>
              </a:ext>
            </a:extLst>
          </p:cNvPr>
          <p:cNvGrpSpPr/>
          <p:nvPr/>
        </p:nvGrpSpPr>
        <p:grpSpPr>
          <a:xfrm>
            <a:off x="15877454" y="-2141520"/>
            <a:ext cx="1793961" cy="343377"/>
            <a:chOff x="13421136" y="807287"/>
            <a:chExt cx="1793961" cy="343377"/>
          </a:xfrm>
        </p:grpSpPr>
        <p:sp>
          <p:nvSpPr>
            <p:cNvPr id="1289" name="Rectangle 1288">
              <a:extLst>
                <a:ext uri="{FF2B5EF4-FFF2-40B4-BE49-F238E27FC236}">
                  <a16:creationId xmlns:a16="http://schemas.microsoft.com/office/drawing/2014/main" id="{003BDFBF-D17C-47B3-AB33-AEDA1AB3085A}"/>
                </a:ext>
              </a:extLst>
            </p:cNvPr>
            <p:cNvSpPr/>
            <p:nvPr/>
          </p:nvSpPr>
          <p:spPr>
            <a:xfrm>
              <a:off x="13421136" y="807287"/>
              <a:ext cx="1793961" cy="343377"/>
            </a:xfrm>
            <a:prstGeom prst="rect">
              <a:avLst/>
            </a:prstGeom>
            <a:solidFill>
              <a:srgbClr val="FFFFFF"/>
            </a:solidFill>
            <a:ln w="38100"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     Sovereignty controls</a:t>
              </a:r>
            </a:p>
          </p:txBody>
        </p:sp>
        <p:grpSp>
          <p:nvGrpSpPr>
            <p:cNvPr id="1290" name="Group 1289">
              <a:extLst>
                <a:ext uri="{FF2B5EF4-FFF2-40B4-BE49-F238E27FC236}">
                  <a16:creationId xmlns:a16="http://schemas.microsoft.com/office/drawing/2014/main" id="{BEC2A8CF-5430-D9D5-1676-6D4F099F4A0A}"/>
                </a:ext>
              </a:extLst>
            </p:cNvPr>
            <p:cNvGrpSpPr/>
            <p:nvPr/>
          </p:nvGrpSpPr>
          <p:grpSpPr>
            <a:xfrm>
              <a:off x="13514827" y="835211"/>
              <a:ext cx="245077" cy="277662"/>
              <a:chOff x="88766" y="-1944012"/>
              <a:chExt cx="393751" cy="411920"/>
            </a:xfrm>
          </p:grpSpPr>
          <p:sp>
            <p:nvSpPr>
              <p:cNvPr id="1291" name="Oval 1290">
                <a:extLst>
                  <a:ext uri="{FF2B5EF4-FFF2-40B4-BE49-F238E27FC236}">
                    <a16:creationId xmlns:a16="http://schemas.microsoft.com/office/drawing/2014/main" id="{1BBE3FED-4F94-7A27-FB2A-AB0A9DCCC0A5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92" name="Group 1291">
                <a:extLst>
                  <a:ext uri="{FF2B5EF4-FFF2-40B4-BE49-F238E27FC236}">
                    <a16:creationId xmlns:a16="http://schemas.microsoft.com/office/drawing/2014/main" id="{5A2DE1D2-64EC-05BA-2242-E4C4F0A5FAA9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96" name="Oval 1295">
                  <a:extLst>
                    <a:ext uri="{FF2B5EF4-FFF2-40B4-BE49-F238E27FC236}">
                      <a16:creationId xmlns:a16="http://schemas.microsoft.com/office/drawing/2014/main" id="{F202C9CD-E26C-7946-F0D2-931B1CFFDDAC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7" name="Oval 1296">
                  <a:extLst>
                    <a:ext uri="{FF2B5EF4-FFF2-40B4-BE49-F238E27FC236}">
                      <a16:creationId xmlns:a16="http://schemas.microsoft.com/office/drawing/2014/main" id="{E3278F84-3114-0228-4975-06B36E604A03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8" name="Oval 1297">
                  <a:extLst>
                    <a:ext uri="{FF2B5EF4-FFF2-40B4-BE49-F238E27FC236}">
                      <a16:creationId xmlns:a16="http://schemas.microsoft.com/office/drawing/2014/main" id="{F9A16867-3A3A-F498-8381-9474E89DBCD8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93" name="Group 1292">
                <a:extLst>
                  <a:ext uri="{FF2B5EF4-FFF2-40B4-BE49-F238E27FC236}">
                    <a16:creationId xmlns:a16="http://schemas.microsoft.com/office/drawing/2014/main" id="{517883BB-91E5-A238-1C46-3E5E24CF6A37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94" name="Freeform: Shape 1293">
                  <a:extLst>
                    <a:ext uri="{FF2B5EF4-FFF2-40B4-BE49-F238E27FC236}">
                      <a16:creationId xmlns:a16="http://schemas.microsoft.com/office/drawing/2014/main" id="{F08F2FBE-B380-AC29-91B5-670512AB3FE3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295" name="Freeform: Shape 1294">
                  <a:extLst>
                    <a:ext uri="{FF2B5EF4-FFF2-40B4-BE49-F238E27FC236}">
                      <a16:creationId xmlns:a16="http://schemas.microsoft.com/office/drawing/2014/main" id="{D90C2D66-1FA3-6B87-A943-A050F48448D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23BFB90-B22F-96C1-AA18-05102601028A}"/>
              </a:ext>
            </a:extLst>
          </p:cNvPr>
          <p:cNvGrpSpPr/>
          <p:nvPr/>
        </p:nvGrpSpPr>
        <p:grpSpPr>
          <a:xfrm>
            <a:off x="-6243632" y="242853"/>
            <a:ext cx="4194455" cy="3120759"/>
            <a:chOff x="-3007444" y="2663054"/>
            <a:chExt cx="4194455" cy="3120759"/>
          </a:xfrm>
        </p:grpSpPr>
        <p:sp>
          <p:nvSpPr>
            <p:cNvPr id="5" name="Rounded Rectangle 34">
              <a:extLst>
                <a:ext uri="{FF2B5EF4-FFF2-40B4-BE49-F238E27FC236}">
                  <a16:creationId xmlns:a16="http://schemas.microsoft.com/office/drawing/2014/main" id="{FFB7FA32-A71F-6E33-CE9C-FC70D54CC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2927789" y="2824007"/>
              <a:ext cx="4114800" cy="2959806"/>
            </a:xfrm>
            <a:prstGeom prst="roundRect">
              <a:avLst>
                <a:gd name="adj" fmla="val 0"/>
              </a:avLst>
            </a:prstGeom>
            <a:solidFill>
              <a:srgbClr val="F4FBFE"/>
            </a:solidFill>
            <a:ln w="6350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National Partner Cloud</a:t>
              </a: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Sovereignty outside of Microsoft's public cloud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C14964A-48E6-BC8E-AB3E-A6764498FD4C}"/>
                </a:ext>
              </a:extLst>
            </p:cNvPr>
            <p:cNvSpPr/>
            <p:nvPr/>
          </p:nvSpPr>
          <p:spPr>
            <a:xfrm>
              <a:off x="-2616605" y="3631863"/>
              <a:ext cx="3474720" cy="193012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r>
                <a:rPr lang="en-US" sz="1200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    Partner controlled infrastructure</a:t>
              </a: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5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1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Partner provided services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11F4F7B-9FBB-ADD4-79CC-C3DDB9E22C38}"/>
                </a:ext>
              </a:extLst>
            </p:cNvPr>
            <p:cNvGrpSpPr/>
            <p:nvPr/>
          </p:nvGrpSpPr>
          <p:grpSpPr>
            <a:xfrm>
              <a:off x="-2443799" y="4253204"/>
              <a:ext cx="3013646" cy="602789"/>
              <a:chOff x="10300651" y="821521"/>
              <a:chExt cx="3013646" cy="602789"/>
            </a:xfrm>
          </p:grpSpPr>
          <p:sp>
            <p:nvSpPr>
              <p:cNvPr id="21" name="Rounded Rectangle 34">
                <a:extLst>
                  <a:ext uri="{FF2B5EF4-FFF2-40B4-BE49-F238E27FC236}">
                    <a16:creationId xmlns:a16="http://schemas.microsoft.com/office/drawing/2014/main" id="{0A334756-8031-3227-5FFD-50D40A36CB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9657" y="967110"/>
                <a:ext cx="2834640" cy="457200"/>
              </a:xfrm>
              <a:prstGeom prst="roundRect">
                <a:avLst>
                  <a:gd name="adj" fmla="val 0"/>
                </a:avLst>
              </a:prstGeom>
              <a:solidFill>
                <a:srgbClr val="F9F9F9"/>
              </a:solidFill>
              <a:ln w="31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Workloads on partner </a:t>
                </a:r>
                <a:r>
                  <a:rPr lang="en-US" sz="120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infrastructure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0EAB9A0-4FF0-5E72-674D-44B76C2BD26B}"/>
                  </a:ext>
                </a:extLst>
              </p:cNvPr>
              <p:cNvGrpSpPr/>
              <p:nvPr/>
            </p:nvGrpSpPr>
            <p:grpSpPr>
              <a:xfrm>
                <a:off x="10300651" y="821521"/>
                <a:ext cx="358011" cy="359758"/>
                <a:chOff x="3111481" y="2162193"/>
                <a:chExt cx="547104" cy="593422"/>
              </a:xfrm>
            </p:grpSpPr>
            <p:pic>
              <p:nvPicPr>
                <p:cNvPr id="25" name="Graphic 24" descr="Cloud with solid fill">
                  <a:extLst>
                    <a:ext uri="{FF2B5EF4-FFF2-40B4-BE49-F238E27FC236}">
                      <a16:creationId xmlns:a16="http://schemas.microsoft.com/office/drawing/2014/main" id="{E1B2DD5A-80D5-4C01-5292-5D78A48727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481" y="2162193"/>
                  <a:ext cx="547104" cy="593422"/>
                </a:xfrm>
                <a:prstGeom prst="rect">
                  <a:avLst/>
                </a:prstGeom>
              </p:spPr>
            </p:pic>
            <p:pic>
              <p:nvPicPr>
                <p:cNvPr id="28" name="Graphic 27" descr="Marker with solid fill">
                  <a:extLst>
                    <a:ext uri="{FF2B5EF4-FFF2-40B4-BE49-F238E27FC236}">
                      <a16:creationId xmlns:a16="http://schemas.microsoft.com/office/drawing/2014/main" id="{866881FB-306C-8FDB-A217-E3C240719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0789" y="2381029"/>
                  <a:ext cx="355096" cy="3550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8289AF9-9E57-0331-5E32-382F1E64169B}"/>
                </a:ext>
              </a:extLst>
            </p:cNvPr>
            <p:cNvGrpSpPr/>
            <p:nvPr/>
          </p:nvGrpSpPr>
          <p:grpSpPr>
            <a:xfrm>
              <a:off x="-3007444" y="2663054"/>
              <a:ext cx="393755" cy="411920"/>
              <a:chOff x="88860" y="-1944012"/>
              <a:chExt cx="393755" cy="41192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5F20F5C-5D1F-8BC5-76A4-16DF0FA49DB1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B394A9F-F2ED-9650-A83B-147D2BD9BD04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7B2A41B7-60F3-D6B5-AD5D-487993AEEACE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C6E261DA-6A8A-E898-495A-9748E1CAF4EB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59961888-FF54-A589-E171-5A6E5C8DD22D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3581D7-D708-C6E6-C5C5-B459E41D983D}"/>
                  </a:ext>
                </a:extLst>
              </p:cNvPr>
              <p:cNvGrpSpPr/>
              <p:nvPr/>
            </p:nvGrpSpPr>
            <p:grpSpPr>
              <a:xfrm>
                <a:off x="88860" y="-1944012"/>
                <a:ext cx="393755" cy="411920"/>
                <a:chOff x="7582977" y="-3135073"/>
                <a:chExt cx="328089" cy="369020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ED12B80-D74E-F9D7-9E1B-B92774EDEA5A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681B918-F657-413B-2C61-C869A669EC53}"/>
                    </a:ext>
                  </a:extLst>
                </p:cNvPr>
                <p:cNvSpPr/>
                <p:nvPr/>
              </p:nvSpPr>
              <p:spPr>
                <a:xfrm>
                  <a:off x="7628772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pic>
          <p:nvPicPr>
            <p:cNvPr id="10" name="Graphic 9" descr="Server with solid fill">
              <a:extLst>
                <a:ext uri="{FF2B5EF4-FFF2-40B4-BE49-F238E27FC236}">
                  <a16:creationId xmlns:a16="http://schemas.microsoft.com/office/drawing/2014/main" id="{2FCE1AA9-11C1-4B43-AA1A-03A6A613C50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-2594738" y="3696536"/>
              <a:ext cx="248732" cy="24873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B4CFCBC-32FF-376C-BA30-CF7F14A2CB96}"/>
              </a:ext>
            </a:extLst>
          </p:cNvPr>
          <p:cNvGrpSpPr/>
          <p:nvPr/>
        </p:nvGrpSpPr>
        <p:grpSpPr>
          <a:xfrm>
            <a:off x="1706784" y="-408899"/>
            <a:ext cx="8554635" cy="495574"/>
            <a:chOff x="2348508" y="1724836"/>
            <a:chExt cx="8554635" cy="49557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3804288-48C1-8081-407F-91C52693C497}"/>
                </a:ext>
              </a:extLst>
            </p:cNvPr>
            <p:cNvGrpSpPr/>
            <p:nvPr/>
          </p:nvGrpSpPr>
          <p:grpSpPr>
            <a:xfrm>
              <a:off x="2348508" y="1724836"/>
              <a:ext cx="2011680" cy="495574"/>
              <a:chOff x="648522" y="9420665"/>
              <a:chExt cx="2011680" cy="495574"/>
            </a:xfrm>
          </p:grpSpPr>
          <p:sp>
            <p:nvSpPr>
              <p:cNvPr id="44" name="Rounded Rectangle 34">
                <a:extLst>
                  <a:ext uri="{FF2B5EF4-FFF2-40B4-BE49-F238E27FC236}">
                    <a16:creationId xmlns:a16="http://schemas.microsoft.com/office/drawing/2014/main" id="{3EDF190B-544D-155B-25A7-C87738E433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522" y="9420665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Agent 365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Control agents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B916AC71-EC41-F419-D619-38353776EA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 l="15435" t="6103" r="14388" b="26029"/>
              <a:stretch>
                <a:fillRect/>
              </a:stretch>
            </p:blipFill>
            <p:spPr>
              <a:xfrm>
                <a:off x="681249" y="9452785"/>
                <a:ext cx="228511" cy="220993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F87B4C2-C117-2B58-38B9-35FD0DD3A843}"/>
                </a:ext>
              </a:extLst>
            </p:cNvPr>
            <p:cNvGrpSpPr/>
            <p:nvPr/>
          </p:nvGrpSpPr>
          <p:grpSpPr>
            <a:xfrm>
              <a:off x="4529493" y="1724836"/>
              <a:ext cx="2011680" cy="495574"/>
              <a:chOff x="924405" y="10516642"/>
              <a:chExt cx="1746504" cy="495574"/>
            </a:xfrm>
          </p:grpSpPr>
          <p:sp>
            <p:nvSpPr>
              <p:cNvPr id="42" name="Rounded Rectangle 34">
                <a:extLst>
                  <a:ext uri="{FF2B5EF4-FFF2-40B4-BE49-F238E27FC236}">
                    <a16:creationId xmlns:a16="http://schemas.microsoft.com/office/drawing/2014/main" id="{7C9CCF5B-BB5F-68DE-C22A-F16C5920C2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405" y="10516642"/>
                <a:ext cx="1746504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Defender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security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8B4CFDA4-96DA-C4BF-F394-12488525C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2" t="6932" r="6932" b="6932"/>
              <a:stretch/>
            </p:blipFill>
            <p:spPr bwMode="auto">
              <a:xfrm>
                <a:off x="968698" y="10590745"/>
                <a:ext cx="203941" cy="2075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A909C7E-0BDA-D5D9-B6A0-55C30AD10376}"/>
                </a:ext>
              </a:extLst>
            </p:cNvPr>
            <p:cNvGrpSpPr/>
            <p:nvPr/>
          </p:nvGrpSpPr>
          <p:grpSpPr>
            <a:xfrm>
              <a:off x="8891463" y="1724836"/>
              <a:ext cx="2011680" cy="495574"/>
              <a:chOff x="7479410" y="10723421"/>
              <a:chExt cx="2011680" cy="495574"/>
            </a:xfrm>
          </p:grpSpPr>
          <p:sp>
            <p:nvSpPr>
              <p:cNvPr id="40" name="Rounded Rectangle 34">
                <a:extLst>
                  <a:ext uri="{FF2B5EF4-FFF2-40B4-BE49-F238E27FC236}">
                    <a16:creationId xmlns:a16="http://schemas.microsoft.com/office/drawing/2014/main" id="{B0B787DF-2392-3758-8BBB-F21778E3E5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9410" y="10723421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Purview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ln w="3175">
                      <a:noFill/>
                    </a:ln>
                    <a:solidFill>
                      <a:srgbClr val="000000"/>
                    </a:solidFill>
                    <a:latin typeface="Segoe UI" panose="020B0502040204020203" pitchFamily="34" charset="0"/>
                    <a:ea typeface="+mj-lt"/>
                    <a:cs typeface="Segoe UI" panose="020B0502040204020203" pitchFamily="34" charset="0"/>
                  </a:rPr>
                  <a:t>Unified data governance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1" name="purview">
                <a:extLst>
                  <a:ext uri="{FF2B5EF4-FFF2-40B4-BE49-F238E27FC236}">
                    <a16:creationId xmlns:a16="http://schemas.microsoft.com/office/drawing/2014/main" id="{6A86C4D6-513E-39D8-E1F7-A4C0B295E9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/>
            </p:blipFill>
            <p:spPr>
              <a:xfrm>
                <a:off x="7508599" y="10759326"/>
                <a:ext cx="216296" cy="211882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C4957FF-B3D0-9B90-97D1-F67A377405D4}"/>
                </a:ext>
              </a:extLst>
            </p:cNvPr>
            <p:cNvGrpSpPr/>
            <p:nvPr/>
          </p:nvGrpSpPr>
          <p:grpSpPr>
            <a:xfrm>
              <a:off x="6710478" y="1724836"/>
              <a:ext cx="2011680" cy="495574"/>
              <a:chOff x="4525929" y="10626813"/>
              <a:chExt cx="2011680" cy="495574"/>
            </a:xfrm>
          </p:grpSpPr>
          <p:sp>
            <p:nvSpPr>
              <p:cNvPr id="37" name="Rounded Rectangle 34">
                <a:extLst>
                  <a:ext uri="{FF2B5EF4-FFF2-40B4-BE49-F238E27FC236}">
                    <a16:creationId xmlns:a16="http://schemas.microsoft.com/office/drawing/2014/main" id="{0ADE3C1C-A2F3-FA94-C5B5-C0DE425A75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929" y="10626813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Entra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identity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5B52F6B-8250-36D3-FFA9-A1C7C19732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6269" y="10669733"/>
                <a:ext cx="231375" cy="234589"/>
              </a:xfrm>
              <a:prstGeom prst="rect">
                <a:avLst/>
              </a:prstGeom>
            </p:spPr>
          </p:pic>
        </p:grpSp>
      </p:grp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DF9D9E74-4FF5-EF2F-A71D-711892D61761}"/>
              </a:ext>
            </a:extLst>
          </p:cNvPr>
          <p:cNvSpPr/>
          <p:nvPr/>
        </p:nvSpPr>
        <p:spPr>
          <a:xfrm>
            <a:off x="5380063" y="3389413"/>
            <a:ext cx="3960130" cy="42618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AB8E908E-374F-FBC8-3EC9-BA4C99712C31}"/>
              </a:ext>
            </a:extLst>
          </p:cNvPr>
          <p:cNvGrpSpPr/>
          <p:nvPr/>
        </p:nvGrpSpPr>
        <p:grpSpPr>
          <a:xfrm>
            <a:off x="5309265" y="3338459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E2EE5D87-1D87-3448-FB9F-9F90A01195F4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DFDC5158-B122-7C9C-7D6A-6EAC67D68EB7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8942925C-0242-506E-1A79-F702C08F6E58}"/>
              </a:ext>
            </a:extLst>
          </p:cNvPr>
          <p:cNvGrpSpPr/>
          <p:nvPr/>
        </p:nvGrpSpPr>
        <p:grpSpPr>
          <a:xfrm>
            <a:off x="8767548" y="5642232"/>
            <a:ext cx="2695221" cy="1571429"/>
            <a:chOff x="8709193" y="5697268"/>
            <a:chExt cx="2695221" cy="1571429"/>
          </a:xfrm>
        </p:grpSpPr>
        <p:sp>
          <p:nvSpPr>
            <p:cNvPr id="960" name="Rounded Rectangle 34">
              <a:extLst>
                <a:ext uri="{FF2B5EF4-FFF2-40B4-BE49-F238E27FC236}">
                  <a16:creationId xmlns:a16="http://schemas.microsoft.com/office/drawing/2014/main" id="{8F000DEC-211F-429B-CD99-D95BAF4E6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771347" y="5840370"/>
              <a:ext cx="2633067" cy="1428327"/>
            </a:xfrm>
            <a:prstGeom prst="roundRect">
              <a:avLst>
                <a:gd name="adj" fmla="val 0"/>
              </a:avLst>
            </a:prstGeom>
            <a:solidFill>
              <a:srgbClr val="F1ECF8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Application landing zone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 private cloud workload -  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Connected</a:t>
              </a:r>
            </a:p>
            <a:p>
              <a:pPr lvl="0"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5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11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28193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Managed via Azure public cloud</a:t>
              </a:r>
            </a:p>
          </p:txBody>
        </p:sp>
        <p:pic>
          <p:nvPicPr>
            <p:cNvPr id="1010" name="Graphic 1009" descr="levels">
              <a:extLst>
                <a:ext uri="{FF2B5EF4-FFF2-40B4-BE49-F238E27FC236}">
                  <a16:creationId xmlns:a16="http://schemas.microsoft.com/office/drawing/2014/main" id="{27F809E6-25B9-A74C-795A-AF3619C411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39418" y="7070382"/>
              <a:ext cx="151944" cy="151944"/>
            </a:xfrm>
            <a:prstGeom prst="rect">
              <a:avLst/>
            </a:prstGeom>
          </p:spPr>
        </p:pic>
        <p:grpSp>
          <p:nvGrpSpPr>
            <p:cNvPr id="1219" name="Group 1218">
              <a:extLst>
                <a:ext uri="{FF2B5EF4-FFF2-40B4-BE49-F238E27FC236}">
                  <a16:creationId xmlns:a16="http://schemas.microsoft.com/office/drawing/2014/main" id="{434F3B32-A471-E677-9907-3632B2954C34}"/>
                </a:ext>
              </a:extLst>
            </p:cNvPr>
            <p:cNvGrpSpPr/>
            <p:nvPr/>
          </p:nvGrpSpPr>
          <p:grpSpPr>
            <a:xfrm>
              <a:off x="8709193" y="5697268"/>
              <a:ext cx="247923" cy="258149"/>
              <a:chOff x="88766" y="-1944012"/>
              <a:chExt cx="393751" cy="411920"/>
            </a:xfrm>
          </p:grpSpPr>
          <p:sp>
            <p:nvSpPr>
              <p:cNvPr id="1220" name="Oval 1219">
                <a:extLst>
                  <a:ext uri="{FF2B5EF4-FFF2-40B4-BE49-F238E27FC236}">
                    <a16:creationId xmlns:a16="http://schemas.microsoft.com/office/drawing/2014/main" id="{482AAA84-9FCA-CEFA-C874-BDA0CD2DF02D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21" name="Group 1220">
                <a:extLst>
                  <a:ext uri="{FF2B5EF4-FFF2-40B4-BE49-F238E27FC236}">
                    <a16:creationId xmlns:a16="http://schemas.microsoft.com/office/drawing/2014/main" id="{DBFCA86A-8048-7D1A-DE7F-C5F0066469B2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25" name="Oval 1224">
                  <a:extLst>
                    <a:ext uri="{FF2B5EF4-FFF2-40B4-BE49-F238E27FC236}">
                      <a16:creationId xmlns:a16="http://schemas.microsoft.com/office/drawing/2014/main" id="{24A08AC5-9715-7A07-538C-301CC9D34EC2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26" name="Oval 1225">
                  <a:extLst>
                    <a:ext uri="{FF2B5EF4-FFF2-40B4-BE49-F238E27FC236}">
                      <a16:creationId xmlns:a16="http://schemas.microsoft.com/office/drawing/2014/main" id="{3A6D5C93-2670-41C9-7658-06ADA706947E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27" name="Oval 1226">
                  <a:extLst>
                    <a:ext uri="{FF2B5EF4-FFF2-40B4-BE49-F238E27FC236}">
                      <a16:creationId xmlns:a16="http://schemas.microsoft.com/office/drawing/2014/main" id="{D22CAC12-7AC8-C87B-4928-6D42D738DFB7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222" name="Group 1221">
                <a:extLst>
                  <a:ext uri="{FF2B5EF4-FFF2-40B4-BE49-F238E27FC236}">
                    <a16:creationId xmlns:a16="http://schemas.microsoft.com/office/drawing/2014/main" id="{4D67A28C-C656-B41F-2A83-F697ED116752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23" name="Freeform: Shape 1222">
                  <a:extLst>
                    <a:ext uri="{FF2B5EF4-FFF2-40B4-BE49-F238E27FC236}">
                      <a16:creationId xmlns:a16="http://schemas.microsoft.com/office/drawing/2014/main" id="{0A70BA80-AAAC-DE46-6B83-1200F87B4633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224" name="Freeform: Shape 1223">
                  <a:extLst>
                    <a:ext uri="{FF2B5EF4-FFF2-40B4-BE49-F238E27FC236}">
                      <a16:creationId xmlns:a16="http://schemas.microsoft.com/office/drawing/2014/main" id="{13F804AD-0356-9DAA-E87F-F56339AE7657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grpSp>
          <p:nvGrpSpPr>
            <p:cNvPr id="1054" name="Group 1053">
              <a:extLst>
                <a:ext uri="{FF2B5EF4-FFF2-40B4-BE49-F238E27FC236}">
                  <a16:creationId xmlns:a16="http://schemas.microsoft.com/office/drawing/2014/main" id="{7F1BDDB5-F801-388C-376F-FA2D512FA104}"/>
                </a:ext>
              </a:extLst>
            </p:cNvPr>
            <p:cNvGrpSpPr/>
            <p:nvPr/>
          </p:nvGrpSpPr>
          <p:grpSpPr>
            <a:xfrm>
              <a:off x="8909192" y="6544203"/>
              <a:ext cx="2377440" cy="381427"/>
              <a:chOff x="369058" y="7392694"/>
              <a:chExt cx="2377440" cy="381427"/>
            </a:xfrm>
          </p:grpSpPr>
          <p:sp>
            <p:nvSpPr>
              <p:cNvPr id="1055" name="Rectangle: Rounded Corners 1054">
                <a:extLst>
                  <a:ext uri="{FF2B5EF4-FFF2-40B4-BE49-F238E27FC236}">
                    <a16:creationId xmlns:a16="http://schemas.microsoft.com/office/drawing/2014/main" id="{A624C177-4088-8667-1E8A-472DE730F1DF}"/>
                  </a:ext>
                </a:extLst>
              </p:cNvPr>
              <p:cNvSpPr/>
              <p:nvPr/>
            </p:nvSpPr>
            <p:spPr>
              <a:xfrm>
                <a:off x="558800" y="7392694"/>
                <a:ext cx="2061611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endParaRPr>
              </a:p>
            </p:txBody>
          </p:sp>
          <p:sp>
            <p:nvSpPr>
              <p:cNvPr id="1056" name="Rectangle: Rounded Corners 1055">
                <a:extLst>
                  <a:ext uri="{FF2B5EF4-FFF2-40B4-BE49-F238E27FC236}">
                    <a16:creationId xmlns:a16="http://schemas.microsoft.com/office/drawing/2014/main" id="{A1174DD5-A5D6-9842-2062-DA0A0077A416}"/>
                  </a:ext>
                </a:extLst>
              </p:cNvPr>
              <p:cNvSpPr/>
              <p:nvPr/>
            </p:nvSpPr>
            <p:spPr>
              <a:xfrm>
                <a:off x="457200" y="7467486"/>
                <a:ext cx="2240528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   </a:t>
                </a:r>
              </a:p>
            </p:txBody>
          </p:sp>
          <p:grpSp>
            <p:nvGrpSpPr>
              <p:cNvPr id="1057" name="Group 1056">
                <a:extLst>
                  <a:ext uri="{FF2B5EF4-FFF2-40B4-BE49-F238E27FC236}">
                    <a16:creationId xmlns:a16="http://schemas.microsoft.com/office/drawing/2014/main" id="{F91EC573-C25C-3E84-C177-7A019EA3AA7C}"/>
                  </a:ext>
                </a:extLst>
              </p:cNvPr>
              <p:cNvGrpSpPr/>
              <p:nvPr/>
            </p:nvGrpSpPr>
            <p:grpSpPr>
              <a:xfrm>
                <a:off x="369058" y="7540995"/>
                <a:ext cx="2377440" cy="233126"/>
                <a:chOff x="385482" y="7392826"/>
                <a:chExt cx="2377440" cy="233126"/>
              </a:xfrm>
            </p:grpSpPr>
            <p:sp>
              <p:nvSpPr>
                <p:cNvPr id="1058" name="Rectangle: Rounded Corners 1057">
                  <a:extLst>
                    <a:ext uri="{FF2B5EF4-FFF2-40B4-BE49-F238E27FC236}">
                      <a16:creationId xmlns:a16="http://schemas.microsoft.com/office/drawing/2014/main" id="{02166065-6F25-35D7-BBD9-65A853A88F6A}"/>
                    </a:ext>
                  </a:extLst>
                </p:cNvPr>
                <p:cNvSpPr/>
                <p:nvPr/>
              </p:nvSpPr>
              <p:spPr>
                <a:xfrm>
                  <a:off x="385482" y="7392826"/>
                  <a:ext cx="2377440" cy="233126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 "/>
                      <a:ea typeface="+mn-ea"/>
                      <a:cs typeface="Segoe UI Semibold" panose="020B0702040204020203" pitchFamily="34" charset="0"/>
                    </a:rPr>
                    <a:t>Environment (production)</a:t>
                  </a:r>
                </a:p>
              </p:txBody>
            </p:sp>
            <p:grpSp>
              <p:nvGrpSpPr>
                <p:cNvPr id="1059" name="Group 1058">
                  <a:extLst>
                    <a:ext uri="{FF2B5EF4-FFF2-40B4-BE49-F238E27FC236}">
                      <a16:creationId xmlns:a16="http://schemas.microsoft.com/office/drawing/2014/main" id="{C1C3FDCA-1A36-4EF1-62D6-B998F3D94850}"/>
                    </a:ext>
                  </a:extLst>
                </p:cNvPr>
                <p:cNvGrpSpPr/>
                <p:nvPr/>
              </p:nvGrpSpPr>
              <p:grpSpPr>
                <a:xfrm>
                  <a:off x="2502278" y="7431442"/>
                  <a:ext cx="187620" cy="145313"/>
                  <a:chOff x="691486" y="408295"/>
                  <a:chExt cx="307235" cy="228600"/>
                </a:xfrm>
              </p:grpSpPr>
              <p:sp>
                <p:nvSpPr>
                  <p:cNvPr id="1060" name="Oval 1059">
                    <a:extLst>
                      <a:ext uri="{FF2B5EF4-FFF2-40B4-BE49-F238E27FC236}">
                        <a16:creationId xmlns:a16="http://schemas.microsoft.com/office/drawing/2014/main" id="{52FE0815-D91E-3036-8376-6111E52FE453}"/>
                      </a:ext>
                    </a:extLst>
                  </p:cNvPr>
                  <p:cNvSpPr/>
                  <p:nvPr/>
                </p:nvSpPr>
                <p:spPr>
                  <a:xfrm>
                    <a:off x="815841" y="420201"/>
                    <a:ext cx="182880" cy="18288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  <a:alpha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1061" name="Oval 1060">
                    <a:extLst>
                      <a:ext uri="{FF2B5EF4-FFF2-40B4-BE49-F238E27FC236}">
                        <a16:creationId xmlns:a16="http://schemas.microsoft.com/office/drawing/2014/main" id="{2C319EFE-D5B2-9659-45BE-40D20D5D74F2}"/>
                      </a:ext>
                    </a:extLst>
                  </p:cNvPr>
                  <p:cNvSpPr/>
                  <p:nvPr/>
                </p:nvSpPr>
                <p:spPr>
                  <a:xfrm>
                    <a:off x="760306" y="417820"/>
                    <a:ext cx="201168" cy="201168"/>
                  </a:xfrm>
                  <a:prstGeom prst="ellipse">
                    <a:avLst/>
                  </a:prstGeom>
                  <a:solidFill>
                    <a:srgbClr val="FFFFFF">
                      <a:alpha val="75000"/>
                    </a:srgbClr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062" name="Group 1061">
                    <a:extLst>
                      <a:ext uri="{FF2B5EF4-FFF2-40B4-BE49-F238E27FC236}">
                        <a16:creationId xmlns:a16="http://schemas.microsoft.com/office/drawing/2014/main" id="{7B1D1C61-34B4-066D-4A37-BDC21AB8C01A}"/>
                      </a:ext>
                    </a:extLst>
                  </p:cNvPr>
                  <p:cNvGrpSpPr/>
                  <p:nvPr/>
                </p:nvGrpSpPr>
                <p:grpSpPr>
                  <a:xfrm>
                    <a:off x="691486" y="408295"/>
                    <a:ext cx="228600" cy="228600"/>
                    <a:chOff x="707361" y="417820"/>
                    <a:chExt cx="228600" cy="228600"/>
                  </a:xfrm>
                </p:grpSpPr>
                <p:sp>
                  <p:nvSpPr>
                    <p:cNvPr id="1063" name="Oval 1062">
                      <a:extLst>
                        <a:ext uri="{FF2B5EF4-FFF2-40B4-BE49-F238E27FC236}">
                          <a16:creationId xmlns:a16="http://schemas.microsoft.com/office/drawing/2014/main" id="{7B361B79-80D6-A521-CBEF-6697D486D3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361" y="417820"/>
                      <a:ext cx="228600" cy="2286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9050" cap="flat" cmpd="sng" algn="ctr">
                      <a:solidFill>
                        <a:srgbClr val="FFB900">
                          <a:lumMod val="60000"/>
                          <a:lumOff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  <p:pic>
                  <p:nvPicPr>
                    <p:cNvPr id="1064" name="Picture 1063">
                      <a:extLst>
                        <a:ext uri="{FF2B5EF4-FFF2-40B4-BE49-F238E27FC236}">
                          <a16:creationId xmlns:a16="http://schemas.microsoft.com/office/drawing/2014/main" id="{27B7C3B5-DC9E-C8F2-F15D-A372E4A0762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 flipH="1">
                      <a:off x="760308" y="434924"/>
                      <a:ext cx="128275" cy="19932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  <p:grpSp>
        <p:nvGrpSpPr>
          <p:cNvPr id="1087" name="Group 1086">
            <a:extLst>
              <a:ext uri="{FF2B5EF4-FFF2-40B4-BE49-F238E27FC236}">
                <a16:creationId xmlns:a16="http://schemas.microsoft.com/office/drawing/2014/main" id="{5C9BDE15-A4DF-AA6E-CB7C-793CC5E36F90}"/>
              </a:ext>
            </a:extLst>
          </p:cNvPr>
          <p:cNvGrpSpPr/>
          <p:nvPr/>
        </p:nvGrpSpPr>
        <p:grpSpPr>
          <a:xfrm>
            <a:off x="8781891" y="7397433"/>
            <a:ext cx="2704990" cy="1375609"/>
            <a:chOff x="8711038" y="7221752"/>
            <a:chExt cx="2704990" cy="1375609"/>
          </a:xfrm>
        </p:grpSpPr>
        <p:sp>
          <p:nvSpPr>
            <p:cNvPr id="999" name="Rounded Rectangle 34">
              <a:extLst>
                <a:ext uri="{FF2B5EF4-FFF2-40B4-BE49-F238E27FC236}">
                  <a16:creationId xmlns:a16="http://schemas.microsoft.com/office/drawing/2014/main" id="{2CC20EEF-C422-B510-4FFB-C184A6902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782957" y="7300976"/>
              <a:ext cx="2633071" cy="1296385"/>
            </a:xfrm>
            <a:prstGeom prst="roundRect">
              <a:avLst>
                <a:gd name="adj" fmla="val 0"/>
              </a:avLst>
            </a:prstGeom>
            <a:solidFill>
              <a:srgbClr val="F1ECF8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Application landing zone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 private cloud workload -  Disconnected</a:t>
              </a:r>
            </a:p>
          </p:txBody>
        </p:sp>
        <p:grpSp>
          <p:nvGrpSpPr>
            <p:cNvPr id="1237" name="Group 1236">
              <a:extLst>
                <a:ext uri="{FF2B5EF4-FFF2-40B4-BE49-F238E27FC236}">
                  <a16:creationId xmlns:a16="http://schemas.microsoft.com/office/drawing/2014/main" id="{A72B5E11-BC17-DB60-1585-E34C913ECC51}"/>
                </a:ext>
              </a:extLst>
            </p:cNvPr>
            <p:cNvGrpSpPr/>
            <p:nvPr/>
          </p:nvGrpSpPr>
          <p:grpSpPr>
            <a:xfrm>
              <a:off x="8711038" y="7221752"/>
              <a:ext cx="247923" cy="258149"/>
              <a:chOff x="88766" y="-1944012"/>
              <a:chExt cx="393751" cy="411920"/>
            </a:xfrm>
          </p:grpSpPr>
          <p:sp>
            <p:nvSpPr>
              <p:cNvPr id="1238" name="Oval 1237">
                <a:extLst>
                  <a:ext uri="{FF2B5EF4-FFF2-40B4-BE49-F238E27FC236}">
                    <a16:creationId xmlns:a16="http://schemas.microsoft.com/office/drawing/2014/main" id="{5AB50846-89FB-2647-984E-0FF147FBC378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39" name="Group 1238">
                <a:extLst>
                  <a:ext uri="{FF2B5EF4-FFF2-40B4-BE49-F238E27FC236}">
                    <a16:creationId xmlns:a16="http://schemas.microsoft.com/office/drawing/2014/main" id="{337D58CD-D0D8-1F94-AA45-BD3F4A76E2A5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43" name="Oval 1242">
                  <a:extLst>
                    <a:ext uri="{FF2B5EF4-FFF2-40B4-BE49-F238E27FC236}">
                      <a16:creationId xmlns:a16="http://schemas.microsoft.com/office/drawing/2014/main" id="{BB2E66BA-A5A8-AE64-396E-04328926F8E9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44" name="Oval 1243">
                  <a:extLst>
                    <a:ext uri="{FF2B5EF4-FFF2-40B4-BE49-F238E27FC236}">
                      <a16:creationId xmlns:a16="http://schemas.microsoft.com/office/drawing/2014/main" id="{43DF262B-7482-011C-15A1-81E5088DA2B1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45" name="Oval 1244">
                  <a:extLst>
                    <a:ext uri="{FF2B5EF4-FFF2-40B4-BE49-F238E27FC236}">
                      <a16:creationId xmlns:a16="http://schemas.microsoft.com/office/drawing/2014/main" id="{FB8B7C77-EA50-8705-2C2B-EC6F5D6BF6CB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240" name="Group 1239">
                <a:extLst>
                  <a:ext uri="{FF2B5EF4-FFF2-40B4-BE49-F238E27FC236}">
                    <a16:creationId xmlns:a16="http://schemas.microsoft.com/office/drawing/2014/main" id="{BDDE114C-3CC3-A3F0-4B8B-AF21AC8317E2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41" name="Freeform: Shape 1240">
                  <a:extLst>
                    <a:ext uri="{FF2B5EF4-FFF2-40B4-BE49-F238E27FC236}">
                      <a16:creationId xmlns:a16="http://schemas.microsoft.com/office/drawing/2014/main" id="{4F2568CC-7640-E9CE-2D15-EEB61A255667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242" name="Freeform: Shape 1241">
                  <a:extLst>
                    <a:ext uri="{FF2B5EF4-FFF2-40B4-BE49-F238E27FC236}">
                      <a16:creationId xmlns:a16="http://schemas.microsoft.com/office/drawing/2014/main" id="{766AE368-0FF5-0652-1DAE-9086E0FAD579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grpSp>
          <p:nvGrpSpPr>
            <p:cNvPr id="1069" name="Group 1068">
              <a:extLst>
                <a:ext uri="{FF2B5EF4-FFF2-40B4-BE49-F238E27FC236}">
                  <a16:creationId xmlns:a16="http://schemas.microsoft.com/office/drawing/2014/main" id="{973462F7-FE00-7C34-0172-CB312B09C0E2}"/>
                </a:ext>
              </a:extLst>
            </p:cNvPr>
            <p:cNvGrpSpPr/>
            <p:nvPr/>
          </p:nvGrpSpPr>
          <p:grpSpPr>
            <a:xfrm>
              <a:off x="8918443" y="7985071"/>
              <a:ext cx="2377440" cy="381427"/>
              <a:chOff x="369058" y="7392694"/>
              <a:chExt cx="2377440" cy="381427"/>
            </a:xfrm>
          </p:grpSpPr>
          <p:sp>
            <p:nvSpPr>
              <p:cNvPr id="1070" name="Rectangle: Rounded Corners 1069">
                <a:extLst>
                  <a:ext uri="{FF2B5EF4-FFF2-40B4-BE49-F238E27FC236}">
                    <a16:creationId xmlns:a16="http://schemas.microsoft.com/office/drawing/2014/main" id="{33A14F91-5245-AF40-FAA9-4189CD4E915C}"/>
                  </a:ext>
                </a:extLst>
              </p:cNvPr>
              <p:cNvSpPr/>
              <p:nvPr/>
            </p:nvSpPr>
            <p:spPr>
              <a:xfrm>
                <a:off x="558800" y="7392694"/>
                <a:ext cx="2061611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endParaRPr>
              </a:p>
            </p:txBody>
          </p:sp>
          <p:sp>
            <p:nvSpPr>
              <p:cNvPr id="1076" name="Rectangle: Rounded Corners 1075">
                <a:extLst>
                  <a:ext uri="{FF2B5EF4-FFF2-40B4-BE49-F238E27FC236}">
                    <a16:creationId xmlns:a16="http://schemas.microsoft.com/office/drawing/2014/main" id="{9D1C68F0-9B4C-7FCA-7358-B7E50B906D99}"/>
                  </a:ext>
                </a:extLst>
              </p:cNvPr>
              <p:cNvSpPr/>
              <p:nvPr/>
            </p:nvSpPr>
            <p:spPr>
              <a:xfrm>
                <a:off x="457200" y="7467486"/>
                <a:ext cx="2240528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   </a:t>
                </a:r>
              </a:p>
            </p:txBody>
          </p:sp>
          <p:grpSp>
            <p:nvGrpSpPr>
              <p:cNvPr id="1077" name="Group 1076">
                <a:extLst>
                  <a:ext uri="{FF2B5EF4-FFF2-40B4-BE49-F238E27FC236}">
                    <a16:creationId xmlns:a16="http://schemas.microsoft.com/office/drawing/2014/main" id="{CD205965-E439-421D-C5AC-D123B5B4F457}"/>
                  </a:ext>
                </a:extLst>
              </p:cNvPr>
              <p:cNvGrpSpPr/>
              <p:nvPr/>
            </p:nvGrpSpPr>
            <p:grpSpPr>
              <a:xfrm>
                <a:off x="369058" y="7540995"/>
                <a:ext cx="2377440" cy="233126"/>
                <a:chOff x="385482" y="7392826"/>
                <a:chExt cx="2377440" cy="233126"/>
              </a:xfrm>
            </p:grpSpPr>
            <p:sp>
              <p:nvSpPr>
                <p:cNvPr id="1078" name="Rectangle: Rounded Corners 1077">
                  <a:extLst>
                    <a:ext uri="{FF2B5EF4-FFF2-40B4-BE49-F238E27FC236}">
                      <a16:creationId xmlns:a16="http://schemas.microsoft.com/office/drawing/2014/main" id="{480BF697-276C-6876-F8EE-6DD19B3E4D97}"/>
                    </a:ext>
                  </a:extLst>
                </p:cNvPr>
                <p:cNvSpPr/>
                <p:nvPr/>
              </p:nvSpPr>
              <p:spPr>
                <a:xfrm>
                  <a:off x="385482" y="7392826"/>
                  <a:ext cx="2377440" cy="233126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 "/>
                      <a:ea typeface="+mn-ea"/>
                      <a:cs typeface="Segoe UI Semibold" panose="020B0702040204020203" pitchFamily="34" charset="0"/>
                    </a:rPr>
                    <a:t>Billing purposes only</a:t>
                  </a:r>
                </a:p>
              </p:txBody>
            </p:sp>
            <p:grpSp>
              <p:nvGrpSpPr>
                <p:cNvPr id="1079" name="Group 1078">
                  <a:extLst>
                    <a:ext uri="{FF2B5EF4-FFF2-40B4-BE49-F238E27FC236}">
                      <a16:creationId xmlns:a16="http://schemas.microsoft.com/office/drawing/2014/main" id="{A790E9A6-1BD2-01B7-9B3A-3C580CF7593B}"/>
                    </a:ext>
                  </a:extLst>
                </p:cNvPr>
                <p:cNvGrpSpPr/>
                <p:nvPr/>
              </p:nvGrpSpPr>
              <p:grpSpPr>
                <a:xfrm>
                  <a:off x="2502278" y="7431442"/>
                  <a:ext cx="187620" cy="145313"/>
                  <a:chOff x="691486" y="408295"/>
                  <a:chExt cx="307235" cy="228600"/>
                </a:xfrm>
              </p:grpSpPr>
              <p:sp>
                <p:nvSpPr>
                  <p:cNvPr id="1080" name="Oval 1079">
                    <a:extLst>
                      <a:ext uri="{FF2B5EF4-FFF2-40B4-BE49-F238E27FC236}">
                        <a16:creationId xmlns:a16="http://schemas.microsoft.com/office/drawing/2014/main" id="{9437E04A-E185-E104-7239-0AD46470DC7C}"/>
                      </a:ext>
                    </a:extLst>
                  </p:cNvPr>
                  <p:cNvSpPr/>
                  <p:nvPr/>
                </p:nvSpPr>
                <p:spPr>
                  <a:xfrm>
                    <a:off x="815841" y="420201"/>
                    <a:ext cx="182880" cy="18288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  <a:alpha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1081" name="Oval 1080">
                    <a:extLst>
                      <a:ext uri="{FF2B5EF4-FFF2-40B4-BE49-F238E27FC236}">
                        <a16:creationId xmlns:a16="http://schemas.microsoft.com/office/drawing/2014/main" id="{9EC6460E-D11D-9751-D635-41505E37E0A3}"/>
                      </a:ext>
                    </a:extLst>
                  </p:cNvPr>
                  <p:cNvSpPr/>
                  <p:nvPr/>
                </p:nvSpPr>
                <p:spPr>
                  <a:xfrm>
                    <a:off x="760306" y="417820"/>
                    <a:ext cx="201168" cy="201168"/>
                  </a:xfrm>
                  <a:prstGeom prst="ellipse">
                    <a:avLst/>
                  </a:prstGeom>
                  <a:solidFill>
                    <a:srgbClr val="FFFFFF">
                      <a:alpha val="75000"/>
                    </a:srgbClr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082" name="Group 1081">
                    <a:extLst>
                      <a:ext uri="{FF2B5EF4-FFF2-40B4-BE49-F238E27FC236}">
                        <a16:creationId xmlns:a16="http://schemas.microsoft.com/office/drawing/2014/main" id="{CA1571DF-3B12-CCDF-45F5-119DB28913DD}"/>
                      </a:ext>
                    </a:extLst>
                  </p:cNvPr>
                  <p:cNvGrpSpPr/>
                  <p:nvPr/>
                </p:nvGrpSpPr>
                <p:grpSpPr>
                  <a:xfrm>
                    <a:off x="691486" y="408295"/>
                    <a:ext cx="228600" cy="228600"/>
                    <a:chOff x="707361" y="417820"/>
                    <a:chExt cx="228600" cy="228600"/>
                  </a:xfrm>
                </p:grpSpPr>
                <p:sp>
                  <p:nvSpPr>
                    <p:cNvPr id="1083" name="Oval 1082">
                      <a:extLst>
                        <a:ext uri="{FF2B5EF4-FFF2-40B4-BE49-F238E27FC236}">
                          <a16:creationId xmlns:a16="http://schemas.microsoft.com/office/drawing/2014/main" id="{98229D35-F78B-12B7-992F-038C0FE07B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361" y="417820"/>
                      <a:ext cx="228600" cy="2286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9050" cap="flat" cmpd="sng" algn="ctr">
                      <a:solidFill>
                        <a:srgbClr val="FFB900">
                          <a:lumMod val="60000"/>
                          <a:lumOff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  <p:pic>
                  <p:nvPicPr>
                    <p:cNvPr id="1084" name="Picture 1083">
                      <a:extLst>
                        <a:ext uri="{FF2B5EF4-FFF2-40B4-BE49-F238E27FC236}">
                          <a16:creationId xmlns:a16="http://schemas.microsoft.com/office/drawing/2014/main" id="{2BA22894-F446-8399-6ACC-EEAFA412151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 flipH="1">
                      <a:off x="760308" y="434924"/>
                      <a:ext cx="128275" cy="19932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8F8C22DC-EE81-8B1A-52DA-B0A5EEEC13EB}"/>
              </a:ext>
            </a:extLst>
          </p:cNvPr>
          <p:cNvGrpSpPr/>
          <p:nvPr/>
        </p:nvGrpSpPr>
        <p:grpSpPr>
          <a:xfrm>
            <a:off x="5837015" y="5621739"/>
            <a:ext cx="2615970" cy="2097645"/>
            <a:chOff x="3248338" y="5699468"/>
            <a:chExt cx="2548647" cy="2097645"/>
          </a:xfrm>
        </p:grpSpPr>
        <p:sp>
          <p:nvSpPr>
            <p:cNvPr id="578" name="Rounded Rectangle 34">
              <a:extLst>
                <a:ext uri="{FF2B5EF4-FFF2-40B4-BE49-F238E27FC236}">
                  <a16:creationId xmlns:a16="http://schemas.microsoft.com/office/drawing/2014/main" id="{40E25FE1-8D59-8365-3660-65D3AAAAD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554" y="5846578"/>
              <a:ext cx="2494431" cy="195053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Sovereign public cloud workload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8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(All workload environments)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BFFEA571-1202-EF16-E3E8-5748344F9BEB}"/>
                </a:ext>
              </a:extLst>
            </p:cNvPr>
            <p:cNvGrpSpPr/>
            <p:nvPr/>
          </p:nvGrpSpPr>
          <p:grpSpPr>
            <a:xfrm>
              <a:off x="3430412" y="6354089"/>
              <a:ext cx="2215168" cy="274320"/>
              <a:chOff x="3430412" y="6303287"/>
              <a:chExt cx="2215168" cy="274320"/>
            </a:xfrm>
          </p:grpSpPr>
          <p:sp>
            <p:nvSpPr>
              <p:cNvPr id="636" name="Rectangle: Rounded Corners 635">
                <a:extLst>
                  <a:ext uri="{FF2B5EF4-FFF2-40B4-BE49-F238E27FC236}">
                    <a16:creationId xmlns:a16="http://schemas.microsoft.com/office/drawing/2014/main" id="{D9E1EACD-A44D-1504-7692-5BB9DF3244F7}"/>
                  </a:ext>
                </a:extLst>
              </p:cNvPr>
              <p:cNvSpPr/>
              <p:nvPr/>
            </p:nvSpPr>
            <p:spPr>
              <a:xfrm>
                <a:off x="3430412" y="6303287"/>
                <a:ext cx="2215168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637" name="Group 636">
                <a:extLst>
                  <a:ext uri="{FF2B5EF4-FFF2-40B4-BE49-F238E27FC236}">
                    <a16:creationId xmlns:a16="http://schemas.microsoft.com/office/drawing/2014/main" id="{700CA956-BD9D-F0F3-E677-C66327AA5CF8}"/>
                  </a:ext>
                </a:extLst>
              </p:cNvPr>
              <p:cNvGrpSpPr/>
              <p:nvPr/>
            </p:nvGrpSpPr>
            <p:grpSpPr>
              <a:xfrm>
                <a:off x="5402660" y="6363146"/>
                <a:ext cx="187620" cy="145313"/>
                <a:chOff x="691486" y="408295"/>
                <a:chExt cx="307235" cy="228600"/>
              </a:xfrm>
            </p:grpSpPr>
            <p:sp>
              <p:nvSpPr>
                <p:cNvPr id="638" name="Oval 637">
                  <a:extLst>
                    <a:ext uri="{FF2B5EF4-FFF2-40B4-BE49-F238E27FC236}">
                      <a16:creationId xmlns:a16="http://schemas.microsoft.com/office/drawing/2014/main" id="{E07D369C-445A-2D69-32FC-D7E645730039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39" name="Oval 638">
                  <a:extLst>
                    <a:ext uri="{FF2B5EF4-FFF2-40B4-BE49-F238E27FC236}">
                      <a16:creationId xmlns:a16="http://schemas.microsoft.com/office/drawing/2014/main" id="{0127357F-C385-2B5B-1D3C-5FC5325D682B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088" name="Group 1087">
                  <a:extLst>
                    <a:ext uri="{FF2B5EF4-FFF2-40B4-BE49-F238E27FC236}">
                      <a16:creationId xmlns:a16="http://schemas.microsoft.com/office/drawing/2014/main" id="{A7117B62-2CE3-CC9E-1E49-F61D1C03410B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089" name="Oval 1088">
                    <a:extLst>
                      <a:ext uri="{FF2B5EF4-FFF2-40B4-BE49-F238E27FC236}">
                        <a16:creationId xmlns:a16="http://schemas.microsoft.com/office/drawing/2014/main" id="{507A40F7-168F-09D6-975A-25EB56C66EC2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090" name="Picture 1089">
                    <a:extLst>
                      <a:ext uri="{FF2B5EF4-FFF2-40B4-BE49-F238E27FC236}">
                        <a16:creationId xmlns:a16="http://schemas.microsoft.com/office/drawing/2014/main" id="{8809815E-18E3-7424-9180-0EDF4649F34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6CA022C9-1B05-0AD0-A276-B4DD77C5978C}"/>
                </a:ext>
              </a:extLst>
            </p:cNvPr>
            <p:cNvGrpSpPr/>
            <p:nvPr/>
          </p:nvGrpSpPr>
          <p:grpSpPr>
            <a:xfrm>
              <a:off x="3437121" y="7080104"/>
              <a:ext cx="2208459" cy="274320"/>
              <a:chOff x="3437121" y="6919237"/>
              <a:chExt cx="2208459" cy="274320"/>
            </a:xfrm>
          </p:grpSpPr>
          <p:sp>
            <p:nvSpPr>
              <p:cNvPr id="628" name="Rectangle: Rounded Corners 627">
                <a:extLst>
                  <a:ext uri="{FF2B5EF4-FFF2-40B4-BE49-F238E27FC236}">
                    <a16:creationId xmlns:a16="http://schemas.microsoft.com/office/drawing/2014/main" id="{14FADB31-A23F-74CA-52A3-903CFBA61D8C}"/>
                  </a:ext>
                </a:extLst>
              </p:cNvPr>
              <p:cNvSpPr/>
              <p:nvPr/>
            </p:nvSpPr>
            <p:spPr>
              <a:xfrm>
                <a:off x="3437121" y="6919237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(development)</a:t>
                </a:r>
              </a:p>
            </p:txBody>
          </p:sp>
          <p:grpSp>
            <p:nvGrpSpPr>
              <p:cNvPr id="630" name="Group 629">
                <a:extLst>
                  <a:ext uri="{FF2B5EF4-FFF2-40B4-BE49-F238E27FC236}">
                    <a16:creationId xmlns:a16="http://schemas.microsoft.com/office/drawing/2014/main" id="{E80A166F-19D9-1B55-C9CB-859D91DE7B68}"/>
                  </a:ext>
                </a:extLst>
              </p:cNvPr>
              <p:cNvGrpSpPr/>
              <p:nvPr/>
            </p:nvGrpSpPr>
            <p:grpSpPr>
              <a:xfrm>
                <a:off x="5412711" y="6983329"/>
                <a:ext cx="187620" cy="145313"/>
                <a:chOff x="691486" y="408295"/>
                <a:chExt cx="307235" cy="228600"/>
              </a:xfrm>
            </p:grpSpPr>
            <p:sp>
              <p:nvSpPr>
                <p:cNvPr id="631" name="Oval 630">
                  <a:extLst>
                    <a:ext uri="{FF2B5EF4-FFF2-40B4-BE49-F238E27FC236}">
                      <a16:creationId xmlns:a16="http://schemas.microsoft.com/office/drawing/2014/main" id="{52D1C28A-11C5-CB30-42A7-A53B1D3983EB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32" name="Oval 631">
                  <a:extLst>
                    <a:ext uri="{FF2B5EF4-FFF2-40B4-BE49-F238E27FC236}">
                      <a16:creationId xmlns:a16="http://schemas.microsoft.com/office/drawing/2014/main" id="{F3962C2B-871E-65E4-7D03-811DD051AA0B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633" name="Group 632">
                  <a:extLst>
                    <a:ext uri="{FF2B5EF4-FFF2-40B4-BE49-F238E27FC236}">
                      <a16:creationId xmlns:a16="http://schemas.microsoft.com/office/drawing/2014/main" id="{7585E96C-15CB-3F6C-906B-9F8D05010B97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634" name="Oval 633">
                    <a:extLst>
                      <a:ext uri="{FF2B5EF4-FFF2-40B4-BE49-F238E27FC236}">
                        <a16:creationId xmlns:a16="http://schemas.microsoft.com/office/drawing/2014/main" id="{ECEC5355-1BA3-E776-6B35-A8670728D80A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635" name="Picture 634">
                    <a:extLst>
                      <a:ext uri="{FF2B5EF4-FFF2-40B4-BE49-F238E27FC236}">
                        <a16:creationId xmlns:a16="http://schemas.microsoft.com/office/drawing/2014/main" id="{049B70C6-E1A7-7F2E-D52D-CCBBFAE1C84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1CE8BADF-9841-2D79-6FE0-4DCD649B942E}"/>
                </a:ext>
              </a:extLst>
            </p:cNvPr>
            <p:cNvGrpSpPr/>
            <p:nvPr/>
          </p:nvGrpSpPr>
          <p:grpSpPr>
            <a:xfrm>
              <a:off x="3437121" y="6712863"/>
              <a:ext cx="2208459" cy="274320"/>
              <a:chOff x="3437121" y="6628196"/>
              <a:chExt cx="2208459" cy="274320"/>
            </a:xfrm>
          </p:grpSpPr>
          <p:sp>
            <p:nvSpPr>
              <p:cNvPr id="621" name="Rectangle: Rounded Corners 620">
                <a:extLst>
                  <a:ext uri="{FF2B5EF4-FFF2-40B4-BE49-F238E27FC236}">
                    <a16:creationId xmlns:a16="http://schemas.microsoft.com/office/drawing/2014/main" id="{723142E8-B2C5-1AE6-788B-E29A38A6FAC8}"/>
                  </a:ext>
                </a:extLst>
              </p:cNvPr>
              <p:cNvSpPr/>
              <p:nvPr/>
            </p:nvSpPr>
            <p:spPr>
              <a:xfrm>
                <a:off x="3437121" y="6628196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(test)</a:t>
                </a:r>
              </a:p>
            </p:txBody>
          </p:sp>
          <p:grpSp>
            <p:nvGrpSpPr>
              <p:cNvPr id="622" name="Group 621">
                <a:extLst>
                  <a:ext uri="{FF2B5EF4-FFF2-40B4-BE49-F238E27FC236}">
                    <a16:creationId xmlns:a16="http://schemas.microsoft.com/office/drawing/2014/main" id="{C9983A58-1E79-4EAE-C401-AE596896AC33}"/>
                  </a:ext>
                </a:extLst>
              </p:cNvPr>
              <p:cNvGrpSpPr/>
              <p:nvPr/>
            </p:nvGrpSpPr>
            <p:grpSpPr>
              <a:xfrm>
                <a:off x="5401599" y="6679587"/>
                <a:ext cx="187620" cy="145313"/>
                <a:chOff x="691486" y="408295"/>
                <a:chExt cx="307235" cy="228600"/>
              </a:xfrm>
            </p:grpSpPr>
            <p:sp>
              <p:nvSpPr>
                <p:cNvPr id="623" name="Oval 622">
                  <a:extLst>
                    <a:ext uri="{FF2B5EF4-FFF2-40B4-BE49-F238E27FC236}">
                      <a16:creationId xmlns:a16="http://schemas.microsoft.com/office/drawing/2014/main" id="{B7217C75-CF8E-6F4A-CE28-7D1B1221DEEE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24" name="Oval 623">
                  <a:extLst>
                    <a:ext uri="{FF2B5EF4-FFF2-40B4-BE49-F238E27FC236}">
                      <a16:creationId xmlns:a16="http://schemas.microsoft.com/office/drawing/2014/main" id="{B9D8ADDA-3F19-A395-946E-7DC9F3EB04F6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D4FEE3DA-AB43-28E9-BC97-2BD65151BD03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626" name="Oval 625">
                    <a:extLst>
                      <a:ext uri="{FF2B5EF4-FFF2-40B4-BE49-F238E27FC236}">
                        <a16:creationId xmlns:a16="http://schemas.microsoft.com/office/drawing/2014/main" id="{64F01905-2046-394D-58F3-90A28A2925C0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627" name="Picture 626">
                    <a:extLst>
                      <a:ext uri="{FF2B5EF4-FFF2-40B4-BE49-F238E27FC236}">
                        <a16:creationId xmlns:a16="http://schemas.microsoft.com/office/drawing/2014/main" id="{CBB7AF29-B0A5-A728-6E5D-49DAD73209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1B8264E9-2D28-681F-2F62-33066AB5E072}"/>
                </a:ext>
              </a:extLst>
            </p:cNvPr>
            <p:cNvGrpSpPr/>
            <p:nvPr/>
          </p:nvGrpSpPr>
          <p:grpSpPr>
            <a:xfrm>
              <a:off x="3248338" y="5699468"/>
              <a:ext cx="247923" cy="258149"/>
              <a:chOff x="88766" y="-1944012"/>
              <a:chExt cx="393751" cy="411920"/>
            </a:xfrm>
          </p:grpSpPr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826701DA-797C-F057-1438-6EA83A57C910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585" name="Group 584">
                <a:extLst>
                  <a:ext uri="{FF2B5EF4-FFF2-40B4-BE49-F238E27FC236}">
                    <a16:creationId xmlns:a16="http://schemas.microsoft.com/office/drawing/2014/main" id="{925CACEE-CF6E-1413-90B5-581B56354C9E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589" name="Oval 588">
                  <a:extLst>
                    <a:ext uri="{FF2B5EF4-FFF2-40B4-BE49-F238E27FC236}">
                      <a16:creationId xmlns:a16="http://schemas.microsoft.com/office/drawing/2014/main" id="{4F72D41B-4EA2-2F6F-2F41-DFD95C482E87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97" name="Oval 596">
                  <a:extLst>
                    <a:ext uri="{FF2B5EF4-FFF2-40B4-BE49-F238E27FC236}">
                      <a16:creationId xmlns:a16="http://schemas.microsoft.com/office/drawing/2014/main" id="{9C4ECA44-7B4C-D315-3E15-07FC312BBEAF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620" name="Oval 619">
                  <a:extLst>
                    <a:ext uri="{FF2B5EF4-FFF2-40B4-BE49-F238E27FC236}">
                      <a16:creationId xmlns:a16="http://schemas.microsoft.com/office/drawing/2014/main" id="{F4A0CFE3-17DF-3058-DB1B-7B15B295C4C0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1A1FDD61-2A3D-4BDB-C3F3-EBEE57A8C563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id="{7DFC005D-CD4E-F665-522E-56E07809A956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id="{FED99C2E-FB3B-AEDB-1A17-E93AD7197765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</p:grpSp>
      <p:grpSp>
        <p:nvGrpSpPr>
          <p:cNvPr id="1093" name="Group 1092">
            <a:extLst>
              <a:ext uri="{FF2B5EF4-FFF2-40B4-BE49-F238E27FC236}">
                <a16:creationId xmlns:a16="http://schemas.microsoft.com/office/drawing/2014/main" id="{35B2777C-5AC0-8F9C-7283-057129ECFBCD}"/>
              </a:ext>
            </a:extLst>
          </p:cNvPr>
          <p:cNvGrpSpPr/>
          <p:nvPr/>
        </p:nvGrpSpPr>
        <p:grpSpPr>
          <a:xfrm>
            <a:off x="2912920" y="5675662"/>
            <a:ext cx="2605380" cy="2061661"/>
            <a:chOff x="3248338" y="5699468"/>
            <a:chExt cx="2538333" cy="2061661"/>
          </a:xfrm>
        </p:grpSpPr>
        <p:sp>
          <p:nvSpPr>
            <p:cNvPr id="1094" name="Rounded Rectangle 34">
              <a:extLst>
                <a:ext uri="{FF2B5EF4-FFF2-40B4-BE49-F238E27FC236}">
                  <a16:creationId xmlns:a16="http://schemas.microsoft.com/office/drawing/2014/main" id="{E1875B99-E403-A1D7-F6B1-645CA8C0D3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240" y="5810594"/>
              <a:ext cx="2494431" cy="195053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Sovereign public cloud workload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8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(All workload environments)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1095" name="Group 1094">
              <a:extLst>
                <a:ext uri="{FF2B5EF4-FFF2-40B4-BE49-F238E27FC236}">
                  <a16:creationId xmlns:a16="http://schemas.microsoft.com/office/drawing/2014/main" id="{18A16D47-DDE0-24A7-82E8-681E21B70B52}"/>
                </a:ext>
              </a:extLst>
            </p:cNvPr>
            <p:cNvGrpSpPr/>
            <p:nvPr/>
          </p:nvGrpSpPr>
          <p:grpSpPr>
            <a:xfrm>
              <a:off x="3430412" y="6354089"/>
              <a:ext cx="2215168" cy="274320"/>
              <a:chOff x="3430412" y="6303287"/>
              <a:chExt cx="2215168" cy="274320"/>
            </a:xfrm>
          </p:grpSpPr>
          <p:sp>
            <p:nvSpPr>
              <p:cNvPr id="1174" name="Rectangle: Rounded Corners 1173">
                <a:extLst>
                  <a:ext uri="{FF2B5EF4-FFF2-40B4-BE49-F238E27FC236}">
                    <a16:creationId xmlns:a16="http://schemas.microsoft.com/office/drawing/2014/main" id="{30F46C68-98C3-4556-2EEE-14F2EC303E12}"/>
                  </a:ext>
                </a:extLst>
              </p:cNvPr>
              <p:cNvSpPr/>
              <p:nvPr/>
            </p:nvSpPr>
            <p:spPr>
              <a:xfrm>
                <a:off x="3430412" y="6303287"/>
                <a:ext cx="2215168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1175" name="Group 1174">
                <a:extLst>
                  <a:ext uri="{FF2B5EF4-FFF2-40B4-BE49-F238E27FC236}">
                    <a16:creationId xmlns:a16="http://schemas.microsoft.com/office/drawing/2014/main" id="{33386FC8-C51F-3214-F2CC-4FCB25A999A2}"/>
                  </a:ext>
                </a:extLst>
              </p:cNvPr>
              <p:cNvGrpSpPr/>
              <p:nvPr/>
            </p:nvGrpSpPr>
            <p:grpSpPr>
              <a:xfrm>
                <a:off x="5402660" y="6363146"/>
                <a:ext cx="187620" cy="145313"/>
                <a:chOff x="691486" y="408295"/>
                <a:chExt cx="307235" cy="228600"/>
              </a:xfrm>
            </p:grpSpPr>
            <p:sp>
              <p:nvSpPr>
                <p:cNvPr id="1176" name="Oval 1175">
                  <a:extLst>
                    <a:ext uri="{FF2B5EF4-FFF2-40B4-BE49-F238E27FC236}">
                      <a16:creationId xmlns:a16="http://schemas.microsoft.com/office/drawing/2014/main" id="{F2867480-E63C-40A7-A990-FA01652168DA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77" name="Oval 1176">
                  <a:extLst>
                    <a:ext uri="{FF2B5EF4-FFF2-40B4-BE49-F238E27FC236}">
                      <a16:creationId xmlns:a16="http://schemas.microsoft.com/office/drawing/2014/main" id="{04A17353-B674-CCD1-A317-F657D276AE98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78" name="Group 1177">
                  <a:extLst>
                    <a:ext uri="{FF2B5EF4-FFF2-40B4-BE49-F238E27FC236}">
                      <a16:creationId xmlns:a16="http://schemas.microsoft.com/office/drawing/2014/main" id="{9A7DDFF2-B928-C9BB-879F-F1EE1C60626B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79" name="Oval 1178">
                    <a:extLst>
                      <a:ext uri="{FF2B5EF4-FFF2-40B4-BE49-F238E27FC236}">
                        <a16:creationId xmlns:a16="http://schemas.microsoft.com/office/drawing/2014/main" id="{564F3146-85C5-ED14-B8DC-5EA7285E42B5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80" name="Picture 1179">
                    <a:extLst>
                      <a:ext uri="{FF2B5EF4-FFF2-40B4-BE49-F238E27FC236}">
                        <a16:creationId xmlns:a16="http://schemas.microsoft.com/office/drawing/2014/main" id="{A90C0C84-E02F-934C-8924-2D69232B9BA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6" name="Group 1095">
              <a:extLst>
                <a:ext uri="{FF2B5EF4-FFF2-40B4-BE49-F238E27FC236}">
                  <a16:creationId xmlns:a16="http://schemas.microsoft.com/office/drawing/2014/main" id="{07771E99-8B19-B8B2-018D-483BA0E26222}"/>
                </a:ext>
              </a:extLst>
            </p:cNvPr>
            <p:cNvGrpSpPr/>
            <p:nvPr/>
          </p:nvGrpSpPr>
          <p:grpSpPr>
            <a:xfrm>
              <a:off x="3437121" y="7080104"/>
              <a:ext cx="2208459" cy="274320"/>
              <a:chOff x="3437121" y="6919237"/>
              <a:chExt cx="2208459" cy="274320"/>
            </a:xfrm>
          </p:grpSpPr>
          <p:sp>
            <p:nvSpPr>
              <p:cNvPr id="1121" name="Rectangle: Rounded Corners 1120">
                <a:extLst>
                  <a:ext uri="{FF2B5EF4-FFF2-40B4-BE49-F238E27FC236}">
                    <a16:creationId xmlns:a16="http://schemas.microsoft.com/office/drawing/2014/main" id="{A8747F3A-B1D3-45B9-A39B-A01DA9D0DD88}"/>
                  </a:ext>
                </a:extLst>
              </p:cNvPr>
              <p:cNvSpPr/>
              <p:nvPr/>
            </p:nvSpPr>
            <p:spPr>
              <a:xfrm>
                <a:off x="3437121" y="6919237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(development)</a:t>
                </a:r>
              </a:p>
            </p:txBody>
          </p:sp>
          <p:grpSp>
            <p:nvGrpSpPr>
              <p:cNvPr id="1122" name="Group 1121">
                <a:extLst>
                  <a:ext uri="{FF2B5EF4-FFF2-40B4-BE49-F238E27FC236}">
                    <a16:creationId xmlns:a16="http://schemas.microsoft.com/office/drawing/2014/main" id="{78FE5356-906B-481F-C92C-516EFE09B1D0}"/>
                  </a:ext>
                </a:extLst>
              </p:cNvPr>
              <p:cNvGrpSpPr/>
              <p:nvPr/>
            </p:nvGrpSpPr>
            <p:grpSpPr>
              <a:xfrm>
                <a:off x="5412711" y="6983329"/>
                <a:ext cx="187620" cy="145313"/>
                <a:chOff x="691486" y="408295"/>
                <a:chExt cx="307235" cy="228600"/>
              </a:xfrm>
            </p:grpSpPr>
            <p:sp>
              <p:nvSpPr>
                <p:cNvPr id="1163" name="Oval 1162">
                  <a:extLst>
                    <a:ext uri="{FF2B5EF4-FFF2-40B4-BE49-F238E27FC236}">
                      <a16:creationId xmlns:a16="http://schemas.microsoft.com/office/drawing/2014/main" id="{76762B60-2205-ECBB-FD55-A324265591BC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65" name="Oval 1164">
                  <a:extLst>
                    <a:ext uri="{FF2B5EF4-FFF2-40B4-BE49-F238E27FC236}">
                      <a16:creationId xmlns:a16="http://schemas.microsoft.com/office/drawing/2014/main" id="{72355D33-DC35-2EA0-0699-2AE157773A73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66" name="Group 1165">
                  <a:extLst>
                    <a:ext uri="{FF2B5EF4-FFF2-40B4-BE49-F238E27FC236}">
                      <a16:creationId xmlns:a16="http://schemas.microsoft.com/office/drawing/2014/main" id="{478B356C-3258-9AB3-8F8B-72C0ACBEB035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72" name="Oval 1171">
                    <a:extLst>
                      <a:ext uri="{FF2B5EF4-FFF2-40B4-BE49-F238E27FC236}">
                        <a16:creationId xmlns:a16="http://schemas.microsoft.com/office/drawing/2014/main" id="{9A216D8A-DC97-4A6B-5959-873E9042B0E3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73" name="Picture 1172">
                    <a:extLst>
                      <a:ext uri="{FF2B5EF4-FFF2-40B4-BE49-F238E27FC236}">
                        <a16:creationId xmlns:a16="http://schemas.microsoft.com/office/drawing/2014/main" id="{DDFFB8D8-3D0C-C5A1-F741-805C8A89602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7" name="Group 1096">
              <a:extLst>
                <a:ext uri="{FF2B5EF4-FFF2-40B4-BE49-F238E27FC236}">
                  <a16:creationId xmlns:a16="http://schemas.microsoft.com/office/drawing/2014/main" id="{9ECD73B4-0B31-EB4B-A84C-5AA9DBA8B4E3}"/>
                </a:ext>
              </a:extLst>
            </p:cNvPr>
            <p:cNvGrpSpPr/>
            <p:nvPr/>
          </p:nvGrpSpPr>
          <p:grpSpPr>
            <a:xfrm>
              <a:off x="3437121" y="6712863"/>
              <a:ext cx="2208459" cy="274320"/>
              <a:chOff x="3437121" y="6628196"/>
              <a:chExt cx="2208459" cy="274320"/>
            </a:xfrm>
          </p:grpSpPr>
          <p:sp>
            <p:nvSpPr>
              <p:cNvPr id="1107" name="Rectangle: Rounded Corners 1106">
                <a:extLst>
                  <a:ext uri="{FF2B5EF4-FFF2-40B4-BE49-F238E27FC236}">
                    <a16:creationId xmlns:a16="http://schemas.microsoft.com/office/drawing/2014/main" id="{E8757429-6C33-0D4F-70F7-992AFBF852E9}"/>
                  </a:ext>
                </a:extLst>
              </p:cNvPr>
              <p:cNvSpPr/>
              <p:nvPr/>
            </p:nvSpPr>
            <p:spPr>
              <a:xfrm>
                <a:off x="3437121" y="6628196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(test)</a:t>
                </a:r>
              </a:p>
            </p:txBody>
          </p:sp>
          <p:grpSp>
            <p:nvGrpSpPr>
              <p:cNvPr id="1108" name="Group 1107">
                <a:extLst>
                  <a:ext uri="{FF2B5EF4-FFF2-40B4-BE49-F238E27FC236}">
                    <a16:creationId xmlns:a16="http://schemas.microsoft.com/office/drawing/2014/main" id="{5CD43F68-B876-83B5-5565-4E1736760267}"/>
                  </a:ext>
                </a:extLst>
              </p:cNvPr>
              <p:cNvGrpSpPr/>
              <p:nvPr/>
            </p:nvGrpSpPr>
            <p:grpSpPr>
              <a:xfrm>
                <a:off x="5401599" y="6679587"/>
                <a:ext cx="187620" cy="145313"/>
                <a:chOff x="691486" y="408295"/>
                <a:chExt cx="307235" cy="228600"/>
              </a:xfrm>
            </p:grpSpPr>
            <p:sp>
              <p:nvSpPr>
                <p:cNvPr id="1109" name="Oval 1108">
                  <a:extLst>
                    <a:ext uri="{FF2B5EF4-FFF2-40B4-BE49-F238E27FC236}">
                      <a16:creationId xmlns:a16="http://schemas.microsoft.com/office/drawing/2014/main" id="{F8D498D1-2BB0-39FB-1DE9-F65206E92301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10" name="Oval 1109">
                  <a:extLst>
                    <a:ext uri="{FF2B5EF4-FFF2-40B4-BE49-F238E27FC236}">
                      <a16:creationId xmlns:a16="http://schemas.microsoft.com/office/drawing/2014/main" id="{80778CB5-6B6D-88BC-F590-6B68F9BEA658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11" name="Group 1110">
                  <a:extLst>
                    <a:ext uri="{FF2B5EF4-FFF2-40B4-BE49-F238E27FC236}">
                      <a16:creationId xmlns:a16="http://schemas.microsoft.com/office/drawing/2014/main" id="{3DCB5DBD-9B3E-CC06-63B3-29EDE8E3F105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12" name="Oval 1111">
                    <a:extLst>
                      <a:ext uri="{FF2B5EF4-FFF2-40B4-BE49-F238E27FC236}">
                        <a16:creationId xmlns:a16="http://schemas.microsoft.com/office/drawing/2014/main" id="{BA4CC379-DE76-65AA-46C5-4BD4F77D033F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13" name="Picture 1112">
                    <a:extLst>
                      <a:ext uri="{FF2B5EF4-FFF2-40B4-BE49-F238E27FC236}">
                        <a16:creationId xmlns:a16="http://schemas.microsoft.com/office/drawing/2014/main" id="{C95DB648-575A-3001-01F0-84821E1A085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8" name="Group 1097">
              <a:extLst>
                <a:ext uri="{FF2B5EF4-FFF2-40B4-BE49-F238E27FC236}">
                  <a16:creationId xmlns:a16="http://schemas.microsoft.com/office/drawing/2014/main" id="{BC92EFC6-1940-7C2E-B2F9-F485296F31BB}"/>
                </a:ext>
              </a:extLst>
            </p:cNvPr>
            <p:cNvGrpSpPr/>
            <p:nvPr/>
          </p:nvGrpSpPr>
          <p:grpSpPr>
            <a:xfrm>
              <a:off x="3248338" y="5699468"/>
              <a:ext cx="247923" cy="258149"/>
              <a:chOff x="88766" y="-1944012"/>
              <a:chExt cx="393751" cy="411920"/>
            </a:xfrm>
          </p:grpSpPr>
          <p:sp>
            <p:nvSpPr>
              <p:cNvPr id="1099" name="Oval 1098">
                <a:extLst>
                  <a:ext uri="{FF2B5EF4-FFF2-40B4-BE49-F238E27FC236}">
                    <a16:creationId xmlns:a16="http://schemas.microsoft.com/office/drawing/2014/main" id="{5ABB361A-BFAF-22F3-5BFB-074CAE4180AA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100" name="Group 1099">
                <a:extLst>
                  <a:ext uri="{FF2B5EF4-FFF2-40B4-BE49-F238E27FC236}">
                    <a16:creationId xmlns:a16="http://schemas.microsoft.com/office/drawing/2014/main" id="{22D09F14-6B41-6093-729B-73B1BE8AA1EA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104" name="Oval 1103">
                  <a:extLst>
                    <a:ext uri="{FF2B5EF4-FFF2-40B4-BE49-F238E27FC236}">
                      <a16:creationId xmlns:a16="http://schemas.microsoft.com/office/drawing/2014/main" id="{AA4EC174-3A92-A749-0B58-1F3E594A9A17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105" name="Oval 1104">
                  <a:extLst>
                    <a:ext uri="{FF2B5EF4-FFF2-40B4-BE49-F238E27FC236}">
                      <a16:creationId xmlns:a16="http://schemas.microsoft.com/office/drawing/2014/main" id="{03001004-77A8-A344-61CB-2573783A6867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106" name="Oval 1105">
                  <a:extLst>
                    <a:ext uri="{FF2B5EF4-FFF2-40B4-BE49-F238E27FC236}">
                      <a16:creationId xmlns:a16="http://schemas.microsoft.com/office/drawing/2014/main" id="{C79FF65A-FD2E-7477-8BEB-E1D0C886C65C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101" name="Group 1100">
                <a:extLst>
                  <a:ext uri="{FF2B5EF4-FFF2-40B4-BE49-F238E27FC236}">
                    <a16:creationId xmlns:a16="http://schemas.microsoft.com/office/drawing/2014/main" id="{EC7E4BEC-96AC-46F4-B50E-C13727C35CC6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102" name="Freeform: Shape 1101">
                  <a:extLst>
                    <a:ext uri="{FF2B5EF4-FFF2-40B4-BE49-F238E27FC236}">
                      <a16:creationId xmlns:a16="http://schemas.microsoft.com/office/drawing/2014/main" id="{27CE5286-BF10-DCAC-28E0-40E2C62E2E78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103" name="Freeform: Shape 1102">
                  <a:extLst>
                    <a:ext uri="{FF2B5EF4-FFF2-40B4-BE49-F238E27FC236}">
                      <a16:creationId xmlns:a16="http://schemas.microsoft.com/office/drawing/2014/main" id="{31939A3D-FB4C-83A2-F2A1-54D6090851EA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</p:grpSp>
      <p:cxnSp>
        <p:nvCxnSpPr>
          <p:cNvPr id="1185" name="Straight Arrow Connector 1184">
            <a:extLst>
              <a:ext uri="{FF2B5EF4-FFF2-40B4-BE49-F238E27FC236}">
                <a16:creationId xmlns:a16="http://schemas.microsoft.com/office/drawing/2014/main" id="{D19014C9-024E-F834-24D7-22C70E6144F5}"/>
              </a:ext>
            </a:extLst>
          </p:cNvPr>
          <p:cNvCxnSpPr>
            <a:cxnSpLocks/>
            <a:endCxn id="578" idx="2"/>
          </p:cNvCxnSpPr>
          <p:nvPr/>
        </p:nvCxnSpPr>
        <p:spPr>
          <a:xfrm flipV="1">
            <a:off x="7172814" y="7719384"/>
            <a:ext cx="0" cy="396721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6" name="Straight Connector 1185">
            <a:extLst>
              <a:ext uri="{FF2B5EF4-FFF2-40B4-BE49-F238E27FC236}">
                <a16:creationId xmlns:a16="http://schemas.microsoft.com/office/drawing/2014/main" id="{7790AC2E-98A2-1AAB-2342-6B8EF970DE0C}"/>
              </a:ext>
            </a:extLst>
          </p:cNvPr>
          <p:cNvCxnSpPr>
            <a:cxnSpLocks/>
            <a:endCxn id="999" idx="1"/>
          </p:cNvCxnSpPr>
          <p:nvPr/>
        </p:nvCxnSpPr>
        <p:spPr>
          <a:xfrm flipV="1">
            <a:off x="5748634" y="8124850"/>
            <a:ext cx="3105176" cy="7974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7" name="Straight Connector 1186">
            <a:extLst>
              <a:ext uri="{FF2B5EF4-FFF2-40B4-BE49-F238E27FC236}">
                <a16:creationId xmlns:a16="http://schemas.microsoft.com/office/drawing/2014/main" id="{118AC6DB-55B9-D6A2-A20E-B1F66FDFF03A}"/>
              </a:ext>
            </a:extLst>
          </p:cNvPr>
          <p:cNvCxnSpPr>
            <a:cxnSpLocks/>
          </p:cNvCxnSpPr>
          <p:nvPr/>
        </p:nvCxnSpPr>
        <p:spPr>
          <a:xfrm flipV="1">
            <a:off x="8667950" y="6499498"/>
            <a:ext cx="0" cy="162535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12E5C12-579E-98FB-2314-698E143A4DCF}"/>
              </a:ext>
            </a:extLst>
          </p:cNvPr>
          <p:cNvSpPr txBox="1"/>
          <p:nvPr/>
        </p:nvSpPr>
        <p:spPr>
          <a:xfrm>
            <a:off x="3336537" y="8229541"/>
            <a:ext cx="4814969" cy="276999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12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91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B0255-7F38-D159-0F17-83F5FEB23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C277E722-4282-5E5D-757F-B5D64FF849C6}"/>
              </a:ext>
            </a:extLst>
          </p:cNvPr>
          <p:cNvSpPr/>
          <p:nvPr/>
        </p:nvSpPr>
        <p:spPr>
          <a:xfrm>
            <a:off x="-6497053" y="-2367815"/>
            <a:ext cx="24541128" cy="17277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Deployment options in the Microsoft Sovereign Cloud</a:t>
            </a:r>
          </a:p>
          <a:p>
            <a:pPr lvl="0" algn="ctr">
              <a:defRPr/>
            </a:pPr>
            <a:r>
              <a:rPr lang="en-US" sz="1400" i="1" dirty="0">
                <a:solidFill>
                  <a:srgbClr val="000000"/>
                </a:solidFill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conceptual architecture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33788FAA-0151-5C88-ACF8-70A806A6B33C}"/>
              </a:ext>
            </a:extLst>
          </p:cNvPr>
          <p:cNvGrpSpPr/>
          <p:nvPr/>
        </p:nvGrpSpPr>
        <p:grpSpPr>
          <a:xfrm>
            <a:off x="-1347139" y="-1205603"/>
            <a:ext cx="14003126" cy="15759802"/>
            <a:chOff x="-1347139" y="-1225058"/>
            <a:chExt cx="14003126" cy="15759802"/>
          </a:xfrm>
        </p:grpSpPr>
        <p:sp>
          <p:nvSpPr>
            <p:cNvPr id="1287" name="Rectangle 1286">
              <a:extLst>
                <a:ext uri="{FF2B5EF4-FFF2-40B4-BE49-F238E27FC236}">
                  <a16:creationId xmlns:a16="http://schemas.microsoft.com/office/drawing/2014/main" id="{6ECF5FBC-6FF7-BFAF-0848-039689FA860D}"/>
                </a:ext>
              </a:extLst>
            </p:cNvPr>
            <p:cNvSpPr/>
            <p:nvPr/>
          </p:nvSpPr>
          <p:spPr>
            <a:xfrm>
              <a:off x="-1164125" y="-1066801"/>
              <a:ext cx="13820112" cy="1560154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Sovereign Public Cloud</a:t>
              </a:r>
              <a:endParaRPr lang="en-US" sz="1200" i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000" i="1" dirty="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Sovereignty in Microsoft’s public cloud</a:t>
              </a:r>
            </a:p>
          </p:txBody>
        </p:sp>
        <p:grpSp>
          <p:nvGrpSpPr>
            <p:cNvPr id="1192" name="Group 1191">
              <a:extLst>
                <a:ext uri="{FF2B5EF4-FFF2-40B4-BE49-F238E27FC236}">
                  <a16:creationId xmlns:a16="http://schemas.microsoft.com/office/drawing/2014/main" id="{56BFAE85-31DC-A525-023D-84A238FB165A}"/>
                </a:ext>
              </a:extLst>
            </p:cNvPr>
            <p:cNvGrpSpPr/>
            <p:nvPr/>
          </p:nvGrpSpPr>
          <p:grpSpPr>
            <a:xfrm>
              <a:off x="-1347139" y="-1225058"/>
              <a:ext cx="393751" cy="411920"/>
              <a:chOff x="88766" y="-1944012"/>
              <a:chExt cx="393751" cy="411920"/>
            </a:xfrm>
          </p:grpSpPr>
          <p:sp>
            <p:nvSpPr>
              <p:cNvPr id="1193" name="Oval 1192">
                <a:extLst>
                  <a:ext uri="{FF2B5EF4-FFF2-40B4-BE49-F238E27FC236}">
                    <a16:creationId xmlns:a16="http://schemas.microsoft.com/office/drawing/2014/main" id="{DB44D084-5A56-2142-6488-B7B80A13EF6F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94" name="Group 1193">
                <a:extLst>
                  <a:ext uri="{FF2B5EF4-FFF2-40B4-BE49-F238E27FC236}">
                    <a16:creationId xmlns:a16="http://schemas.microsoft.com/office/drawing/2014/main" id="{4146DB38-94B9-AB36-ECE0-CFB1BD0F472C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198" name="Oval 1197">
                  <a:extLst>
                    <a:ext uri="{FF2B5EF4-FFF2-40B4-BE49-F238E27FC236}">
                      <a16:creationId xmlns:a16="http://schemas.microsoft.com/office/drawing/2014/main" id="{D1263175-E9AC-E8E7-1A75-6B4AF4CA72A1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9" name="Oval 1198">
                  <a:extLst>
                    <a:ext uri="{FF2B5EF4-FFF2-40B4-BE49-F238E27FC236}">
                      <a16:creationId xmlns:a16="http://schemas.microsoft.com/office/drawing/2014/main" id="{A8E30622-8E6D-4D00-7FCC-C8E34C75FEB8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0" name="Oval 1199">
                  <a:extLst>
                    <a:ext uri="{FF2B5EF4-FFF2-40B4-BE49-F238E27FC236}">
                      <a16:creationId xmlns:a16="http://schemas.microsoft.com/office/drawing/2014/main" id="{CA9BD9CD-2106-60E5-3D7A-052EC10EC079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5" name="Group 1194">
                <a:extLst>
                  <a:ext uri="{FF2B5EF4-FFF2-40B4-BE49-F238E27FC236}">
                    <a16:creationId xmlns:a16="http://schemas.microsoft.com/office/drawing/2014/main" id="{3BA86109-54A3-A664-12FF-477917877743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BF8F6C00-F4BE-009D-3E2E-E16ACF5478FD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D3B9C2BD-B4A1-8CE3-E835-928C436091F8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1286" name="Rounded Rectangle 34">
            <a:extLst>
              <a:ext uri="{FF2B5EF4-FFF2-40B4-BE49-F238E27FC236}">
                <a16:creationId xmlns:a16="http://schemas.microsoft.com/office/drawing/2014/main" id="{CC152897-34DA-ED58-6F1D-647EFDD8A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537893" y="343441"/>
            <a:ext cx="4114800" cy="6138333"/>
          </a:xfrm>
          <a:prstGeom prst="roundRect">
            <a:avLst>
              <a:gd name="adj" fmla="val 0"/>
            </a:avLst>
          </a:prstGeom>
          <a:solidFill>
            <a:srgbClr val="F1ECF8"/>
          </a:solidFill>
          <a:ln w="6350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Sovereign Private Cloud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"/>
                <a:cs typeface="Segoe UI Semibold" panose="020B0702040204020203" pitchFamily="34" charset="0"/>
              </a:rPr>
              <a:t>Full infrastructure and operator sovereignty on premises</a:t>
            </a:r>
          </a:p>
        </p:txBody>
      </p:sp>
      <p:sp>
        <p:nvSpPr>
          <p:cNvPr id="1300" name="Rounded Rectangle 34">
            <a:extLst>
              <a:ext uri="{FF2B5EF4-FFF2-40B4-BE49-F238E27FC236}">
                <a16:creationId xmlns:a16="http://schemas.microsoft.com/office/drawing/2014/main" id="{8C37F6DE-71BA-FB2F-FB56-2281D30D8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666561" y="401563"/>
            <a:ext cx="12830391" cy="9847337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Sovereign workloads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58" name="Picture 557">
            <a:extLst>
              <a:ext uri="{FF2B5EF4-FFF2-40B4-BE49-F238E27FC236}">
                <a16:creationId xmlns:a16="http://schemas.microsoft.com/office/drawing/2014/main" id="{0DBA66F9-5F7F-AC83-8106-1F384EEC40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8" t="22936" r="3508" b="28354"/>
          <a:stretch>
            <a:fillRect/>
          </a:stretch>
        </p:blipFill>
        <p:spPr>
          <a:xfrm>
            <a:off x="-6223506" y="14299270"/>
            <a:ext cx="2077419" cy="369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2E3B41-0123-9777-C89D-D2B68AC1F2B0}"/>
              </a:ext>
            </a:extLst>
          </p:cNvPr>
          <p:cNvSpPr/>
          <p:nvPr/>
        </p:nvSpPr>
        <p:spPr>
          <a:xfrm>
            <a:off x="-234950" y="4838296"/>
            <a:ext cx="11942843" cy="4984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D9D73C3E-4EDB-8124-9D9D-654BDEB963E9}"/>
              </a:ext>
            </a:extLst>
          </p:cNvPr>
          <p:cNvGrpSpPr/>
          <p:nvPr/>
        </p:nvGrpSpPr>
        <p:grpSpPr>
          <a:xfrm>
            <a:off x="9155114" y="586471"/>
            <a:ext cx="2549206" cy="274728"/>
            <a:chOff x="3443406" y="7100148"/>
            <a:chExt cx="2630235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08C786FC-A1BB-22BC-2D83-3BB2733D88F0}"/>
                </a:ext>
              </a:extLst>
            </p:cNvPr>
            <p:cNvSpPr/>
            <p:nvPr/>
          </p:nvSpPr>
          <p:spPr>
            <a:xfrm>
              <a:off x="3443406" y="7100148"/>
              <a:ext cx="2630235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98631A33-590D-85B5-53C4-0FD45B4466EC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08F350A5-3722-C2C0-11B8-80DFEAB0F069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B04ECD24-46FC-3B61-223A-445346EE1468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28D15596-0B8B-385B-14B8-074AB7AFBBCA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8CAB9A2D-D712-8206-9D90-9E577BAE9FA6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28FE60AE-2053-9F08-2C00-50F423F4C9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1647C788-E2F5-322C-2266-E1BBF5A46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234950" y="1225198"/>
            <a:ext cx="11944348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A4C9F96-DA9A-E118-B470-A9DAB275301C}"/>
              </a:ext>
            </a:extLst>
          </p:cNvPr>
          <p:cNvSpPr/>
          <p:nvPr/>
        </p:nvSpPr>
        <p:spPr>
          <a:xfrm>
            <a:off x="177802" y="1731256"/>
            <a:ext cx="11118081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Management groups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DD46F8C-2275-06A1-4728-3AB5804F0C6B}"/>
              </a:ext>
            </a:extLst>
          </p:cNvPr>
          <p:cNvSpPr/>
          <p:nvPr/>
        </p:nvSpPr>
        <p:spPr>
          <a:xfrm>
            <a:off x="7406189" y="1822256"/>
            <a:ext cx="1461183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9641633-9ABA-C134-C35F-61F5381A7E7E}"/>
              </a:ext>
            </a:extLst>
          </p:cNvPr>
          <p:cNvSpPr/>
          <p:nvPr/>
        </p:nvSpPr>
        <p:spPr>
          <a:xfrm>
            <a:off x="6819673" y="2315651"/>
            <a:ext cx="1366144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250A3CCF-B1C7-8601-E9B0-BE4C7482E478}"/>
              </a:ext>
            </a:extLst>
          </p:cNvPr>
          <p:cNvSpPr/>
          <p:nvPr/>
        </p:nvSpPr>
        <p:spPr>
          <a:xfrm>
            <a:off x="3140211" y="2298248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9B9CB95A-A030-2BAC-6689-CC90DBECCB01}"/>
              </a:ext>
            </a:extLst>
          </p:cNvPr>
          <p:cNvSpPr/>
          <p:nvPr/>
        </p:nvSpPr>
        <p:spPr>
          <a:xfrm>
            <a:off x="5489582" y="2848186"/>
            <a:ext cx="1330090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E39E4F95-04A2-AFB6-D689-CB53EECFD5D6}"/>
              </a:ext>
            </a:extLst>
          </p:cNvPr>
          <p:cNvSpPr/>
          <p:nvPr/>
        </p:nvSpPr>
        <p:spPr>
          <a:xfrm>
            <a:off x="2081349" y="2826620"/>
            <a:ext cx="1187001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E39C88D1-8986-E02D-EC7E-91CE5E8741A3}"/>
              </a:ext>
            </a:extLst>
          </p:cNvPr>
          <p:cNvSpPr/>
          <p:nvPr/>
        </p:nvSpPr>
        <p:spPr>
          <a:xfrm>
            <a:off x="4265580" y="2829914"/>
            <a:ext cx="1084864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7FD29B55-B285-0330-45EA-E702D1624BCF}"/>
              </a:ext>
            </a:extLst>
          </p:cNvPr>
          <p:cNvSpPr/>
          <p:nvPr/>
        </p:nvSpPr>
        <p:spPr>
          <a:xfrm>
            <a:off x="3329750" y="2827042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6BA4E0DA-5E67-5E39-6954-B146BBDC7FAF}"/>
              </a:ext>
            </a:extLst>
          </p:cNvPr>
          <p:cNvSpPr/>
          <p:nvPr/>
        </p:nvSpPr>
        <p:spPr>
          <a:xfrm>
            <a:off x="1119877" y="2822116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E07157B1-D530-399A-961E-B6C84B168BB6}"/>
              </a:ext>
            </a:extLst>
          </p:cNvPr>
          <p:cNvSpPr/>
          <p:nvPr/>
        </p:nvSpPr>
        <p:spPr>
          <a:xfrm>
            <a:off x="777579" y="1758372"/>
            <a:ext cx="1816303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61BE9634-E098-770C-3E26-8CEA11A9699F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87232" y="2011584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334D7526-131E-5E22-4690-2A3EE523E5E4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467064" y="1713800"/>
            <a:ext cx="196298" cy="202033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5B28ADB5-DBEF-E398-1277-69EF26CBB9EF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3764919" y="2716144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ED3A9A2D-4301-16E6-77D7-A6231E27FAA8}"/>
              </a:ext>
            </a:extLst>
          </p:cNvPr>
          <p:cNvCxnSpPr>
            <a:cxnSpLocks/>
          </p:cNvCxnSpPr>
          <p:nvPr/>
        </p:nvCxnSpPr>
        <p:spPr>
          <a:xfrm flipH="1">
            <a:off x="3059031" y="2736074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D35FA7AB-29C8-6CFF-829E-BC1D3809D688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732590" y="2078031"/>
            <a:ext cx="192192" cy="134811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5D57AF76-F3CB-8D7E-01EB-AF18044E06D5}"/>
              </a:ext>
            </a:extLst>
          </p:cNvPr>
          <p:cNvCxnSpPr>
            <a:cxnSpLocks/>
            <a:stCxn id="59" idx="2"/>
            <a:endCxn id="994" idx="0"/>
          </p:cNvCxnSpPr>
          <p:nvPr/>
        </p:nvCxnSpPr>
        <p:spPr>
          <a:xfrm rot="16200000" flipH="1">
            <a:off x="7848473" y="2310266"/>
            <a:ext cx="187944" cy="87940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4B0C3358-D7A9-E937-2C41-C23DF3F10FD9}"/>
              </a:ext>
            </a:extLst>
          </p:cNvPr>
          <p:cNvGrpSpPr/>
          <p:nvPr/>
        </p:nvGrpSpPr>
        <p:grpSpPr>
          <a:xfrm>
            <a:off x="1439013" y="3388501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4A4C3879-5AC7-16F7-80EC-E009FC953A1A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04766B5C-3ED1-6376-9D7B-003D43DD6124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4AC31378-C931-4ED1-61C2-D22F7CAE994C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52120FF8-F0A1-A731-580D-151234F1D133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516DF637-1121-0531-402E-FCCC052A7B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9984A298-AEB9-F403-745E-21D69E4597F5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741295" y="-97238"/>
            <a:ext cx="229572" cy="45614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ABE11A60-37EE-71B2-B83D-5A2F9C2506F3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 flipH="1">
            <a:off x="1553313" y="3106658"/>
            <a:ext cx="1733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743339A4-8380-51C0-7F9F-65BD26BAE945}"/>
              </a:ext>
            </a:extLst>
          </p:cNvPr>
          <p:cNvGrpSpPr/>
          <p:nvPr/>
        </p:nvGrpSpPr>
        <p:grpSpPr>
          <a:xfrm>
            <a:off x="2559193" y="3388501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2E200A6A-110D-4B08-F1CC-C7AEEAC95FA1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1E787340-62A3-BABD-AB2A-469CEC5143A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E97EA18B-021D-E096-A901-F0FD0F6A1DE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050FFD96-C400-8E8D-32B7-A24B5C6A4369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433F93A7-24FF-69E2-2323-ADE9FFDFE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ACB49B4A-E8B3-57DD-2244-CD594E28080A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 flipH="1">
            <a:off x="2673493" y="3111162"/>
            <a:ext cx="1357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FCB6077A-712F-CDCC-D16B-1E9D11411727}"/>
              </a:ext>
            </a:extLst>
          </p:cNvPr>
          <p:cNvGrpSpPr/>
          <p:nvPr/>
        </p:nvGrpSpPr>
        <p:grpSpPr>
          <a:xfrm>
            <a:off x="3652037" y="3388501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981B6E4-F734-2360-6BF9-B5EB66A2AA41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B7E3062E-B19E-745F-A60A-D497CA8C853E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1ADDB351-9DC1-EAF5-9835-4574B8F66F13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E3397583-2C34-8D95-071B-479BC4A6B313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905350A6-44A7-496D-107A-897B7F7466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895A82ED-FBAB-4361-42FE-B09655C6E36B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>
            <a:off x="3764919" y="3111584"/>
            <a:ext cx="1418" cy="27691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CE12D278-8E62-F747-4801-3AC44CDE80B9}"/>
              </a:ext>
            </a:extLst>
          </p:cNvPr>
          <p:cNvGrpSpPr/>
          <p:nvPr/>
        </p:nvGrpSpPr>
        <p:grpSpPr>
          <a:xfrm>
            <a:off x="4883186" y="3388501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DF799AA5-5530-F5AD-D250-60A259CA8B17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06D7A0F4-5EEF-5DFE-87A7-19D5AD334276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0861FCB7-7C35-40F8-E296-3C55418976EC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F5B68C0-6BFA-FFDC-12B5-5D099B268ACD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C4ACA1CE-30A6-3FA8-1D32-F555A54E98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F86231F6-91D5-F2F0-859F-3B572B78E8A7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997486" y="3121760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F5519AAC-9CBE-B6E3-C6D2-902704A23990}"/>
              </a:ext>
            </a:extLst>
          </p:cNvPr>
          <p:cNvSpPr/>
          <p:nvPr/>
        </p:nvSpPr>
        <p:spPr>
          <a:xfrm>
            <a:off x="5213143" y="1279279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A1797437-23D1-23E7-CC18-0F08EECA1F9B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8134310" y="1604770"/>
            <a:ext cx="2471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7877AC98-0C8C-79A7-D80D-144B5FDEE256}"/>
              </a:ext>
            </a:extLst>
          </p:cNvPr>
          <p:cNvSpPr/>
          <p:nvPr/>
        </p:nvSpPr>
        <p:spPr>
          <a:xfrm>
            <a:off x="7414800" y="1320228"/>
            <a:ext cx="143901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A5DFD1DD-F260-4CCC-BEDB-7505E063EB4C}"/>
              </a:ext>
            </a:extLst>
          </p:cNvPr>
          <p:cNvSpPr/>
          <p:nvPr/>
        </p:nvSpPr>
        <p:spPr>
          <a:xfrm>
            <a:off x="8003853" y="2843938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117E7813-6772-A32B-D807-7A9DE79757A4}"/>
              </a:ext>
            </a:extLst>
          </p:cNvPr>
          <p:cNvCxnSpPr>
            <a:cxnSpLocks/>
          </p:cNvCxnSpPr>
          <p:nvPr/>
        </p:nvCxnSpPr>
        <p:spPr>
          <a:xfrm flipH="1">
            <a:off x="7370483" y="2745188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6F511C3E-37BF-76D1-DA86-FC37C0B1C6F1}"/>
              </a:ext>
            </a:extLst>
          </p:cNvPr>
          <p:cNvSpPr/>
          <p:nvPr/>
        </p:nvSpPr>
        <p:spPr>
          <a:xfrm>
            <a:off x="6981471" y="2841556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7BA33234-4C7D-D857-7326-EF4699475D08}"/>
              </a:ext>
            </a:extLst>
          </p:cNvPr>
          <p:cNvGrpSpPr/>
          <p:nvPr/>
        </p:nvGrpSpPr>
        <p:grpSpPr>
          <a:xfrm>
            <a:off x="1438745" y="3668852"/>
            <a:ext cx="3917179" cy="276999"/>
            <a:chOff x="7612246" y="2145540"/>
            <a:chExt cx="3917179" cy="276999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CBAE95EF-2D25-4E49-6A64-94F15DE270D2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338F1945-7EEB-6354-F283-A5F8D37E548B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E7CF1636-C743-080C-BB26-6C5E4F89CF47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8603D414-8BE0-2CBC-EDB0-FA1EB593FFBE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7A4DA699-CF13-5163-1238-19C1E145365F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EF372586-B262-8439-8D91-CD30FEAF8286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39064968-5D88-1031-04DE-05F7C92544AB}"/>
                </a:ext>
              </a:extLst>
            </p:cNvPr>
            <p:cNvSpPr txBox="1"/>
            <p:nvPr/>
          </p:nvSpPr>
          <p:spPr>
            <a:xfrm>
              <a:off x="7612246" y="2145540"/>
              <a:ext cx="391717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48DBC6DA-20D8-CB42-55A4-47B35012749E}"/>
              </a:ext>
            </a:extLst>
          </p:cNvPr>
          <p:cNvCxnSpPr>
            <a:cxnSpLocks/>
          </p:cNvCxnSpPr>
          <p:nvPr/>
        </p:nvCxnSpPr>
        <p:spPr>
          <a:xfrm flipH="1">
            <a:off x="3640180" y="4641788"/>
            <a:ext cx="6939313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A3D9F404-9B04-F80A-FE0E-8B9CF90C6948}"/>
              </a:ext>
            </a:extLst>
          </p:cNvPr>
          <p:cNvCxnSpPr>
            <a:cxnSpLocks/>
          </p:cNvCxnSpPr>
          <p:nvPr/>
        </p:nvCxnSpPr>
        <p:spPr>
          <a:xfrm flipH="1">
            <a:off x="10579493" y="4640093"/>
            <a:ext cx="751" cy="128016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19C7044F-75CF-8D62-95E6-64A9B37E213A}"/>
              </a:ext>
            </a:extLst>
          </p:cNvPr>
          <p:cNvCxnSpPr>
            <a:cxnSpLocks/>
          </p:cNvCxnSpPr>
          <p:nvPr/>
        </p:nvCxnSpPr>
        <p:spPr>
          <a:xfrm>
            <a:off x="3640180" y="4641788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D9E8CDB1-E933-0A8A-7485-89C4552B8352}"/>
              </a:ext>
            </a:extLst>
          </p:cNvPr>
          <p:cNvCxnSpPr>
            <a:cxnSpLocks/>
          </p:cNvCxnSpPr>
          <p:nvPr/>
        </p:nvCxnSpPr>
        <p:spPr>
          <a:xfrm>
            <a:off x="8384232" y="3135139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FEF4E0AB-C429-8D0F-15B6-B50911779F5F}"/>
              </a:ext>
            </a:extLst>
          </p:cNvPr>
          <p:cNvGrpSpPr/>
          <p:nvPr/>
        </p:nvGrpSpPr>
        <p:grpSpPr>
          <a:xfrm>
            <a:off x="-156588" y="4912534"/>
            <a:ext cx="2457411" cy="274597"/>
            <a:chOff x="2126543" y="8014791"/>
            <a:chExt cx="245741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A448A9FC-806E-0B2F-DE9C-24CF47E7BDA1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6DC7FDB7-613C-60FB-EF57-B393FF7B2E3E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5D40782A-748F-3BC7-0528-D3CF42D4E2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0F674651-F689-2075-3D39-4C60FA977EFB}"/>
                </a:ext>
              </a:extLst>
            </p:cNvPr>
            <p:cNvSpPr txBox="1"/>
            <p:nvPr/>
          </p:nvSpPr>
          <p:spPr>
            <a:xfrm>
              <a:off x="2487822" y="8051151"/>
              <a:ext cx="209613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76A09F96-5EEE-ECE8-3798-286195DE2D18}"/>
              </a:ext>
            </a:extLst>
          </p:cNvPr>
          <p:cNvCxnSpPr>
            <a:cxnSpLocks/>
          </p:cNvCxnSpPr>
          <p:nvPr/>
        </p:nvCxnSpPr>
        <p:spPr>
          <a:xfrm>
            <a:off x="7643194" y="4641788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3E26F596-EC2C-79FA-BFA8-0B9D95C24CB0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359763" y="3126098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44A02A9-1389-6D11-641E-1A9EDB552F9D}"/>
              </a:ext>
            </a:extLst>
          </p:cNvPr>
          <p:cNvSpPr txBox="1"/>
          <p:nvPr/>
        </p:nvSpPr>
        <p:spPr>
          <a:xfrm>
            <a:off x="5250817" y="4900077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4DF36DA3-7B1D-8C25-2F04-A0E45F93B442}"/>
              </a:ext>
            </a:extLst>
          </p:cNvPr>
          <p:cNvCxnSpPr>
            <a:cxnSpLocks/>
          </p:cNvCxnSpPr>
          <p:nvPr/>
        </p:nvCxnSpPr>
        <p:spPr>
          <a:xfrm>
            <a:off x="6142676" y="3085388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992BA9-1FCC-538E-4D88-E1B1BC2F5F1C}"/>
              </a:ext>
            </a:extLst>
          </p:cNvPr>
          <p:cNvSpPr/>
          <p:nvPr/>
        </p:nvSpPr>
        <p:spPr>
          <a:xfrm>
            <a:off x="8879081" y="2315651"/>
            <a:ext cx="1399372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ABC2EE8-B082-B85B-F51B-62CE82AFDF08}"/>
              </a:ext>
            </a:extLst>
          </p:cNvPr>
          <p:cNvSpPr/>
          <p:nvPr/>
        </p:nvSpPr>
        <p:spPr>
          <a:xfrm>
            <a:off x="10369607" y="2315651"/>
            <a:ext cx="84771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F1B5E8-CE8F-F0E6-DD76-598BCFA40135}"/>
              </a:ext>
            </a:extLst>
          </p:cNvPr>
          <p:cNvCxnSpPr>
            <a:cxnSpLocks/>
          </p:cNvCxnSpPr>
          <p:nvPr/>
        </p:nvCxnSpPr>
        <p:spPr>
          <a:xfrm>
            <a:off x="7995491" y="2183854"/>
            <a:ext cx="2795978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75A35581-AB1C-9933-569B-7692076D8AE6}"/>
              </a:ext>
            </a:extLst>
          </p:cNvPr>
          <p:cNvCxnSpPr>
            <a:cxnSpLocks/>
          </p:cNvCxnSpPr>
          <p:nvPr/>
        </p:nvCxnSpPr>
        <p:spPr>
          <a:xfrm>
            <a:off x="10793802" y="2183462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68E23102-D8C8-1FBF-011D-EED2E5D21AEA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578767" y="2180286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6E7517DB-A3F5-1636-504E-4A9C25D8B407}"/>
              </a:ext>
            </a:extLst>
          </p:cNvPr>
          <p:cNvGrpSpPr/>
          <p:nvPr/>
        </p:nvGrpSpPr>
        <p:grpSpPr>
          <a:xfrm>
            <a:off x="9473066" y="3388501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E8B584A8-E354-A6BF-83D2-4950591AC641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6E7A8E0A-5057-56F3-972B-DAC99AC46F08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CA4C78D6-25D7-6AAE-DC64-29705CB24D87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C90F20AD-3974-3E78-D459-512882B08B08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7C3F2075-70E5-EFB3-A895-0B8B8360DE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CC19BB12-9819-1977-F1C8-5EACA14C6000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>
            <a:off x="9578767" y="2655994"/>
            <a:ext cx="8599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3AEF47DF-DC07-D679-4980-1F5BA8AD5CB6}"/>
              </a:ext>
            </a:extLst>
          </p:cNvPr>
          <p:cNvGrpSpPr/>
          <p:nvPr/>
        </p:nvGrpSpPr>
        <p:grpSpPr>
          <a:xfrm>
            <a:off x="10677169" y="3388501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C3ED9F9C-16D3-A2F0-5CD5-3AA7055A21E8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C83DF1F3-2369-792F-C556-3A5FF839AC22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C1E3FA26-1055-3F4D-36E4-014C8BB2B873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2FB28DB2-999A-215D-2058-05593D88F33E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4FD72E82-8C92-DDB5-0511-B70B2700A9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AEEC65FD-9A10-DD72-267B-08460179DB79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 flipH="1">
            <a:off x="10791469" y="2655994"/>
            <a:ext cx="1996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5F7AD83F-ECA2-0F56-C06B-E82C9B29122A}"/>
              </a:ext>
            </a:extLst>
          </p:cNvPr>
          <p:cNvGrpSpPr/>
          <p:nvPr/>
        </p:nvGrpSpPr>
        <p:grpSpPr>
          <a:xfrm>
            <a:off x="2683505" y="1756690"/>
            <a:ext cx="2246235" cy="468015"/>
            <a:chOff x="3747551" y="2343716"/>
            <a:chExt cx="1868507" cy="468015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39D8836F-75C8-1207-22C4-05040C28315C}"/>
                </a:ext>
              </a:extLst>
            </p:cNvPr>
            <p:cNvSpPr txBox="1"/>
            <p:nvPr/>
          </p:nvSpPr>
          <p:spPr>
            <a:xfrm>
              <a:off x="3798320" y="2343716"/>
              <a:ext cx="106326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35217BD8-7FF8-6493-D097-FC2012339C79}"/>
                </a:ext>
              </a:extLst>
            </p:cNvPr>
            <p:cNvSpPr/>
            <p:nvPr/>
          </p:nvSpPr>
          <p:spPr>
            <a:xfrm>
              <a:off x="3747551" y="2423022"/>
              <a:ext cx="114362" cy="132496"/>
            </a:xfrm>
            <a:prstGeom prst="rect">
              <a:avLst/>
            </a:prstGeom>
            <a:blipFill>
              <a:blip r:embed="rId6">
                <a:extLst>
                  <a:ext uri="{837473B0-CC2E-450A-ABE3-18F120FF3D39}">
                    <a1611:picAttrSrcUrl xmlns:a1611="http://schemas.microsoft.com/office/drawing/2016/11/main" r:id="rId7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666D3968-0D9D-C3D8-CA85-BAECA88B6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18751" y="2425182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295B3C06-7C4B-C428-CF64-77051466AA27}"/>
                </a:ext>
              </a:extLst>
            </p:cNvPr>
            <p:cNvSpPr txBox="1"/>
            <p:nvPr/>
          </p:nvSpPr>
          <p:spPr>
            <a:xfrm>
              <a:off x="4793959" y="2350066"/>
              <a:ext cx="8220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9E5DE369-3E96-45B1-5F38-9C7BD41228F3}"/>
              </a:ext>
            </a:extLst>
          </p:cNvPr>
          <p:cNvCxnSpPr>
            <a:cxnSpLocks/>
          </p:cNvCxnSpPr>
          <p:nvPr/>
        </p:nvCxnSpPr>
        <p:spPr>
          <a:xfrm flipH="1">
            <a:off x="1237316" y="5613001"/>
            <a:ext cx="320808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4666096A-F4CA-C6D7-34D6-7105CE01594D}"/>
              </a:ext>
            </a:extLst>
          </p:cNvPr>
          <p:cNvCxnSpPr>
            <a:cxnSpLocks/>
          </p:cNvCxnSpPr>
          <p:nvPr/>
        </p:nvCxnSpPr>
        <p:spPr>
          <a:xfrm>
            <a:off x="4440049" y="5609836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0BD0C772-06FF-F931-2435-23161A0DEA86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1237316" y="5609836"/>
            <a:ext cx="0" cy="125186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0D5E291A-0655-513D-0A12-32D9983F0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-42844" y="6861696"/>
            <a:ext cx="2560320" cy="1532832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" i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r>
              <a: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Azure Machine Learning, Azure Databricks, AI on Azure Infra.</a:t>
            </a: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A80227A3-7069-7CA2-C1B0-C665744D52A1}"/>
              </a:ext>
            </a:extLst>
          </p:cNvPr>
          <p:cNvGrpSpPr/>
          <p:nvPr/>
        </p:nvGrpSpPr>
        <p:grpSpPr>
          <a:xfrm>
            <a:off x="-32937" y="5784803"/>
            <a:ext cx="2560320" cy="896786"/>
            <a:chOff x="-1344837" y="5808003"/>
            <a:chExt cx="2560320" cy="896786"/>
          </a:xfrm>
        </p:grpSpPr>
        <p:sp>
          <p:nvSpPr>
            <p:cNvPr id="2" name="Rounded Rectangle 34">
              <a:extLst>
                <a:ext uri="{FF2B5EF4-FFF2-40B4-BE49-F238E27FC236}">
                  <a16:creationId xmlns:a16="http://schemas.microsoft.com/office/drawing/2014/main" id="{53D3384B-CEA6-C708-3E9D-BA2FE2EC38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1344837" y="5808003"/>
              <a:ext cx="2560320" cy="896786"/>
            </a:xfrm>
            <a:prstGeom prst="roundRect">
              <a:avLst>
                <a:gd name="adj" fmla="val 0"/>
              </a:avLst>
            </a:prstGeom>
            <a:solidFill>
              <a:srgbClr val="F9F9F9"/>
            </a:solidFill>
            <a:ln w="3175" cap="flat" cmpd="sng" algn="ctr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Fabric compute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13BFC2-BA09-A2EA-E4C9-9AEC446556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8005" y="5878457"/>
              <a:ext cx="169199" cy="169199"/>
            </a:xfrm>
            <a:prstGeom prst="rect">
              <a:avLst/>
            </a:prstGeom>
          </p:spPr>
        </p:pic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3FB3922C-FBBC-A979-8601-560DFDE3023B}"/>
                </a:ext>
              </a:extLst>
            </p:cNvPr>
            <p:cNvSpPr/>
            <p:nvPr/>
          </p:nvSpPr>
          <p:spPr>
            <a:xfrm>
              <a:off x="-924735" y="6237492"/>
              <a:ext cx="1879993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DC369AD-0B1E-24EE-8294-55D486775170}"/>
                </a:ext>
              </a:extLst>
            </p:cNvPr>
            <p:cNvSpPr/>
            <p:nvPr/>
          </p:nvSpPr>
          <p:spPr>
            <a:xfrm>
              <a:off x="-1073155" y="6299124"/>
              <a:ext cx="2114269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1CAB8DC-3124-C695-1AB9-22F0F60C17B9}"/>
                </a:ext>
              </a:extLst>
            </p:cNvPr>
            <p:cNvSpPr/>
            <p:nvPr/>
          </p:nvSpPr>
          <p:spPr>
            <a:xfrm>
              <a:off x="-1272620" y="6369457"/>
              <a:ext cx="2377440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Environment (Fabric </a:t>
              </a: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capacit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y)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C0010BD-A42C-13A6-46B6-1D778C2D18AA}"/>
                </a:ext>
              </a:extLst>
            </p:cNvPr>
            <p:cNvGrpSpPr/>
            <p:nvPr/>
          </p:nvGrpSpPr>
          <p:grpSpPr>
            <a:xfrm>
              <a:off x="821086" y="6416491"/>
              <a:ext cx="187620" cy="145313"/>
              <a:chOff x="691486" y="408295"/>
              <a:chExt cx="307235" cy="228600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5F452BCB-309B-9985-9B74-6B89A25128EF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75FE4F2B-81E2-3313-B7D0-757F6EFFB373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BE9393D9-0A1E-98AC-524F-EE67DEDC1F71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897" name="Oval 896">
                  <a:extLst>
                    <a:ext uri="{FF2B5EF4-FFF2-40B4-BE49-F238E27FC236}">
                      <a16:creationId xmlns:a16="http://schemas.microsoft.com/office/drawing/2014/main" id="{5E541B67-BADC-31C0-A2F8-F72CD56C88E2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898" name="Picture 897">
                  <a:extLst>
                    <a:ext uri="{FF2B5EF4-FFF2-40B4-BE49-F238E27FC236}">
                      <a16:creationId xmlns:a16="http://schemas.microsoft.com/office/drawing/2014/main" id="{F4503547-BC1F-5ECE-AD63-DE742EF6C8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290AFE6B-0E81-18DA-C8E0-D3F82DFCBE65}"/>
              </a:ext>
            </a:extLst>
          </p:cNvPr>
          <p:cNvGrpSpPr/>
          <p:nvPr/>
        </p:nvGrpSpPr>
        <p:grpSpPr>
          <a:xfrm>
            <a:off x="50138" y="7375686"/>
            <a:ext cx="2377440" cy="381427"/>
            <a:chOff x="369058" y="7392694"/>
            <a:chExt cx="2377440" cy="381427"/>
          </a:xfrm>
        </p:grpSpPr>
        <p:sp>
          <p:nvSpPr>
            <p:cNvPr id="899" name="Rectangle: Rounded Corners 898">
              <a:extLst>
                <a:ext uri="{FF2B5EF4-FFF2-40B4-BE49-F238E27FC236}">
                  <a16:creationId xmlns:a16="http://schemas.microsoft.com/office/drawing/2014/main" id="{CEDB87A4-A0F0-1C32-F1FE-240F7FC811A4}"/>
                </a:ext>
              </a:extLst>
            </p:cNvPr>
            <p:cNvSpPr/>
            <p:nvPr/>
          </p:nvSpPr>
          <p:spPr>
            <a:xfrm>
              <a:off x="558800" y="7392694"/>
              <a:ext cx="2061611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900" name="Rectangle: Rounded Corners 899">
              <a:extLst>
                <a:ext uri="{FF2B5EF4-FFF2-40B4-BE49-F238E27FC236}">
                  <a16:creationId xmlns:a16="http://schemas.microsoft.com/office/drawing/2014/main" id="{FD65EFC6-E823-2129-FC1C-6367B21932F3}"/>
                </a:ext>
              </a:extLst>
            </p:cNvPr>
            <p:cNvSpPr/>
            <p:nvPr/>
          </p:nvSpPr>
          <p:spPr>
            <a:xfrm>
              <a:off x="457200" y="7467486"/>
              <a:ext cx="2240528" cy="23312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rPr>
                <a:t>   </a:t>
              </a:r>
            </a:p>
          </p:txBody>
        </p: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5818EACC-43FD-5016-92F8-1DD183201314}"/>
                </a:ext>
              </a:extLst>
            </p:cNvPr>
            <p:cNvGrpSpPr/>
            <p:nvPr/>
          </p:nvGrpSpPr>
          <p:grpSpPr>
            <a:xfrm>
              <a:off x="369058" y="7540995"/>
              <a:ext cx="2377440" cy="233126"/>
              <a:chOff x="385482" y="7392826"/>
              <a:chExt cx="2377440" cy="233126"/>
            </a:xfrm>
          </p:grpSpPr>
          <p:sp>
            <p:nvSpPr>
              <p:cNvPr id="902" name="Rectangle: Rounded Corners 901">
                <a:extLst>
                  <a:ext uri="{FF2B5EF4-FFF2-40B4-BE49-F238E27FC236}">
                    <a16:creationId xmlns:a16="http://schemas.microsoft.com/office/drawing/2014/main" id="{AA6355F1-75CD-277C-6B1F-E26D3FA209EA}"/>
                  </a:ext>
                </a:extLst>
              </p:cNvPr>
              <p:cNvSpPr/>
              <p:nvPr/>
            </p:nvSpPr>
            <p:spPr>
              <a:xfrm>
                <a:off x="385482" y="7392826"/>
                <a:ext cx="2377440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903" name="Group 902">
                <a:extLst>
                  <a:ext uri="{FF2B5EF4-FFF2-40B4-BE49-F238E27FC236}">
                    <a16:creationId xmlns:a16="http://schemas.microsoft.com/office/drawing/2014/main" id="{7398D8DD-9568-4F6C-DB13-DEFCC191AB3C}"/>
                  </a:ext>
                </a:extLst>
              </p:cNvPr>
              <p:cNvGrpSpPr/>
              <p:nvPr/>
            </p:nvGrpSpPr>
            <p:grpSpPr>
              <a:xfrm>
                <a:off x="2502278" y="7431442"/>
                <a:ext cx="187620" cy="145313"/>
                <a:chOff x="691486" y="408295"/>
                <a:chExt cx="307235" cy="228600"/>
              </a:xfrm>
            </p:grpSpPr>
            <p:sp>
              <p:nvSpPr>
                <p:cNvPr id="904" name="Oval 903">
                  <a:extLst>
                    <a:ext uri="{FF2B5EF4-FFF2-40B4-BE49-F238E27FC236}">
                      <a16:creationId xmlns:a16="http://schemas.microsoft.com/office/drawing/2014/main" id="{0B8BD65E-02DF-9B18-BF16-45D5AAD311C4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905" name="Oval 904">
                  <a:extLst>
                    <a:ext uri="{FF2B5EF4-FFF2-40B4-BE49-F238E27FC236}">
                      <a16:creationId xmlns:a16="http://schemas.microsoft.com/office/drawing/2014/main" id="{9AE4D9DF-41EE-FA35-55B4-BABA9C7246F6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906" name="Group 905">
                  <a:extLst>
                    <a:ext uri="{FF2B5EF4-FFF2-40B4-BE49-F238E27FC236}">
                      <a16:creationId xmlns:a16="http://schemas.microsoft.com/office/drawing/2014/main" id="{9C100551-50CB-4980-8683-80AD0818EBE6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907" name="Oval 906">
                    <a:extLst>
                      <a:ext uri="{FF2B5EF4-FFF2-40B4-BE49-F238E27FC236}">
                        <a16:creationId xmlns:a16="http://schemas.microsoft.com/office/drawing/2014/main" id="{20299F14-A7AD-E464-60D3-FACD9F2ACAD2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908" name="Picture 907">
                    <a:extLst>
                      <a:ext uri="{FF2B5EF4-FFF2-40B4-BE49-F238E27FC236}">
                        <a16:creationId xmlns:a16="http://schemas.microsoft.com/office/drawing/2014/main" id="{FFD9949F-C81C-CE07-2DB1-08CB5F0BF9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</p:grp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F211C4C9-CD9E-00AB-7530-AF153369D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02871" y="7985239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8E821C8C-3E70-06EC-A07A-C9C308D98A94}"/>
              </a:ext>
            </a:extLst>
          </p:cNvPr>
          <p:cNvSpPr txBox="1"/>
          <p:nvPr/>
        </p:nvSpPr>
        <p:spPr>
          <a:xfrm>
            <a:off x="-217635" y="4099825"/>
            <a:ext cx="7490196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7C37DAF4-7AA6-062D-0490-8EAE624A4A81}"/>
              </a:ext>
            </a:extLst>
          </p:cNvPr>
          <p:cNvSpPr txBox="1"/>
          <p:nvPr/>
        </p:nvSpPr>
        <p:spPr>
          <a:xfrm>
            <a:off x="-61563" y="9517691"/>
            <a:ext cx="11610699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1B8C3751-AFEB-3362-283F-2737928DDAE2}"/>
              </a:ext>
            </a:extLst>
          </p:cNvPr>
          <p:cNvGrpSpPr/>
          <p:nvPr/>
        </p:nvGrpSpPr>
        <p:grpSpPr>
          <a:xfrm>
            <a:off x="-78629" y="1334002"/>
            <a:ext cx="4082474" cy="274597"/>
            <a:chOff x="2126543" y="8014791"/>
            <a:chExt cx="4082474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9E63B741-487C-89D5-21EE-7DEC2F22E960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D85E098F-B731-0208-BA6A-70036AAB5B2D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9D449A13-FCF5-242F-BD64-BB52D81CE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BA5FF4FE-DF4B-958B-FE18-79DD587D2CEA}"/>
                </a:ext>
              </a:extLst>
            </p:cNvPr>
            <p:cNvSpPr txBox="1"/>
            <p:nvPr/>
          </p:nvSpPr>
          <p:spPr>
            <a:xfrm>
              <a:off x="2483588" y="8038452"/>
              <a:ext cx="3725429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4345EF9-50A0-825A-EB43-20D61ADD3190}"/>
              </a:ext>
            </a:extLst>
          </p:cNvPr>
          <p:cNvGrpSpPr/>
          <p:nvPr/>
        </p:nvGrpSpPr>
        <p:grpSpPr>
          <a:xfrm>
            <a:off x="4847812" y="8578839"/>
            <a:ext cx="1784321" cy="548640"/>
            <a:chOff x="6122490" y="8039836"/>
            <a:chExt cx="1784321" cy="548640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3E8FB0C3-A5EA-699E-21C5-27CC182A7EB9}"/>
                </a:ext>
              </a:extLst>
            </p:cNvPr>
            <p:cNvGrpSpPr/>
            <p:nvPr/>
          </p:nvGrpSpPr>
          <p:grpSpPr>
            <a:xfrm>
              <a:off x="6122490" y="8039836"/>
              <a:ext cx="1784321" cy="548640"/>
              <a:chOff x="5553319" y="2350551"/>
              <a:chExt cx="1784321" cy="563639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1FB762B0-9029-AA03-A15A-FB958F53FA90}"/>
                  </a:ext>
                </a:extLst>
              </p:cNvPr>
              <p:cNvGrpSpPr/>
              <p:nvPr/>
            </p:nvGrpSpPr>
            <p:grpSpPr>
              <a:xfrm>
                <a:off x="5553319" y="2350551"/>
                <a:ext cx="1784321" cy="563639"/>
                <a:chOff x="7352754" y="4516009"/>
                <a:chExt cx="1784321" cy="614681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7DFE9051-EDE3-D6C6-71AF-A9AD55AF71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614681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8D33E651-458C-76D3-287E-9B5A43F74044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20689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7DCB71CE-DA16-6EBA-DDB4-F3412D3E99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16065"/>
                <a:ext cx="1463735" cy="209403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907AFA7B-1D9D-6323-488B-7DDE6D36A8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62581" y="8089118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AF0E766F-B3C4-3EB2-1812-DC6AF4EA4DA7}"/>
              </a:ext>
            </a:extLst>
          </p:cNvPr>
          <p:cNvCxnSpPr>
            <a:cxnSpLocks/>
            <a:stCxn id="618" idx="0"/>
            <a:endCxn id="1094" idx="2"/>
          </p:cNvCxnSpPr>
          <p:nvPr/>
        </p:nvCxnSpPr>
        <p:spPr>
          <a:xfrm rot="16200000" flipV="1">
            <a:off x="4568299" y="7407165"/>
            <a:ext cx="841516" cy="1501832"/>
          </a:xfrm>
          <a:prstGeom prst="bentConnector3">
            <a:avLst>
              <a:gd name="adj1" fmla="val 52131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1B6986D8-CB00-0ADD-53DC-9455A448ABCE}"/>
              </a:ext>
            </a:extLst>
          </p:cNvPr>
          <p:cNvCxnSpPr>
            <a:cxnSpLocks/>
          </p:cNvCxnSpPr>
          <p:nvPr/>
        </p:nvCxnSpPr>
        <p:spPr>
          <a:xfrm flipH="1" flipV="1">
            <a:off x="7355264" y="7308294"/>
            <a:ext cx="4494" cy="20961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4" name="Rounded Rectangle 34">
            <a:extLst>
              <a:ext uri="{FF2B5EF4-FFF2-40B4-BE49-F238E27FC236}">
                <a16:creationId xmlns:a16="http://schemas.microsoft.com/office/drawing/2014/main" id="{945C8AAC-94F6-2F09-D9F2-9E977A044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532333" y="8146688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200" i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79" name="Straight Arrow Connector 578">
            <a:extLst>
              <a:ext uri="{FF2B5EF4-FFF2-40B4-BE49-F238E27FC236}">
                <a16:creationId xmlns:a16="http://schemas.microsoft.com/office/drawing/2014/main" id="{808C1187-A9CC-6DCE-8233-EF41AE349338}"/>
              </a:ext>
            </a:extLst>
          </p:cNvPr>
          <p:cNvCxnSpPr>
            <a:cxnSpLocks/>
            <a:endCxn id="960" idx="1"/>
          </p:cNvCxnSpPr>
          <p:nvPr/>
        </p:nvCxnSpPr>
        <p:spPr>
          <a:xfrm>
            <a:off x="8673312" y="6499498"/>
            <a:ext cx="156390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3" name="Rectangle 1122">
            <a:extLst>
              <a:ext uri="{FF2B5EF4-FFF2-40B4-BE49-F238E27FC236}">
                <a16:creationId xmlns:a16="http://schemas.microsoft.com/office/drawing/2014/main" id="{C13AA75A-1A80-0761-BA2C-8073F50FA0F1}"/>
              </a:ext>
            </a:extLst>
          </p:cNvPr>
          <p:cNvSpPr/>
          <p:nvPr/>
        </p:nvSpPr>
        <p:spPr>
          <a:xfrm>
            <a:off x="13877199" y="1178894"/>
            <a:ext cx="3435154" cy="485838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   On-premises </a:t>
            </a:r>
            <a:endParaRPr lang="en-US" sz="1200" dirty="0">
              <a:solidFill>
                <a:schemeClr val="bg1"/>
              </a:solidFill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4" name="Rounded Rectangle 34">
            <a:extLst>
              <a:ext uri="{FF2B5EF4-FFF2-40B4-BE49-F238E27FC236}">
                <a16:creationId xmlns:a16="http://schemas.microsoft.com/office/drawing/2014/main" id="{DDC4F3D5-B7D8-840F-ACED-2635C277C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82711" y="1803233"/>
            <a:ext cx="3020743" cy="547250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Azure Local connected hardware</a:t>
            </a:r>
          </a:p>
        </p:txBody>
      </p:sp>
      <p:pic>
        <p:nvPicPr>
          <p:cNvPr id="1125" name="Picture 1124">
            <a:extLst>
              <a:ext uri="{FF2B5EF4-FFF2-40B4-BE49-F238E27FC236}">
                <a16:creationId xmlns:a16="http://schemas.microsoft.com/office/drawing/2014/main" id="{976BCE7A-2161-7900-926F-0B22FBE32A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6895" y="1620332"/>
            <a:ext cx="299060" cy="299060"/>
          </a:xfrm>
          <a:prstGeom prst="rect">
            <a:avLst/>
          </a:prstGeom>
        </p:spPr>
      </p:pic>
      <p:pic>
        <p:nvPicPr>
          <p:cNvPr id="1126" name="Graphic 1125" descr="Building with solid fill">
            <a:extLst>
              <a:ext uri="{FF2B5EF4-FFF2-40B4-BE49-F238E27FC236}">
                <a16:creationId xmlns:a16="http://schemas.microsoft.com/office/drawing/2014/main" id="{604A0D3D-E4A4-88D5-D865-D0B2CBBA7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00363" y="1241319"/>
            <a:ext cx="220173" cy="220173"/>
          </a:xfrm>
          <a:prstGeom prst="rect">
            <a:avLst/>
          </a:prstGeom>
        </p:spPr>
      </p:pic>
      <p:grpSp>
        <p:nvGrpSpPr>
          <p:cNvPr id="1127" name="Group 1126">
            <a:extLst>
              <a:ext uri="{FF2B5EF4-FFF2-40B4-BE49-F238E27FC236}">
                <a16:creationId xmlns:a16="http://schemas.microsoft.com/office/drawing/2014/main" id="{566B6EEA-9B6F-5E86-31E2-70B6533DDD63}"/>
              </a:ext>
            </a:extLst>
          </p:cNvPr>
          <p:cNvGrpSpPr/>
          <p:nvPr/>
        </p:nvGrpSpPr>
        <p:grpSpPr>
          <a:xfrm>
            <a:off x="14013496" y="5271721"/>
            <a:ext cx="3260377" cy="646331"/>
            <a:chOff x="2923180" y="-336126"/>
            <a:chExt cx="3260377" cy="646331"/>
          </a:xfrm>
        </p:grpSpPr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EDB705CB-9BE6-2793-0945-560FCEEBC4CF}"/>
                </a:ext>
              </a:extLst>
            </p:cNvPr>
            <p:cNvSpPr txBox="1"/>
            <p:nvPr/>
          </p:nvSpPr>
          <p:spPr>
            <a:xfrm>
              <a:off x="2923180" y="-336126"/>
              <a:ext cx="3260377" cy="64633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45720" tIns="45720" rIns="45720" bIns="4572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</a:rPr>
                <a:t>Microsoft 365, GitHub and  Foundry locally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</a:endParaRPr>
            </a:p>
          </p:txBody>
        </p:sp>
        <p:pic>
          <p:nvPicPr>
            <p:cNvPr id="1129" name="Picture 1128">
              <a:extLst>
                <a:ext uri="{FF2B5EF4-FFF2-40B4-BE49-F238E27FC236}">
                  <a16:creationId xmlns:a16="http://schemas.microsoft.com/office/drawing/2014/main" id="{05CBA6F7-1B07-FCA8-929A-BA8928A9B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148369" y="88009"/>
              <a:ext cx="193809" cy="1715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30" name="Picture 1129">
              <a:extLst>
                <a:ext uri="{FF2B5EF4-FFF2-40B4-BE49-F238E27FC236}">
                  <a16:creationId xmlns:a16="http://schemas.microsoft.com/office/drawing/2014/main" id="{4DA36D3B-5950-0683-06E0-2DA7476D3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31473" y="52942"/>
              <a:ext cx="239249" cy="1950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31" name="Picture 4" descr="Buy Exchange Server Standard 2019 ...">
              <a:extLst>
                <a:ext uri="{FF2B5EF4-FFF2-40B4-BE49-F238E27FC236}">
                  <a16:creationId xmlns:a16="http://schemas.microsoft.com/office/drawing/2014/main" id="{97B3F6B3-9104-FAB9-A44B-5D9364F2EB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9756" y="32732"/>
              <a:ext cx="213235" cy="253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2" name="Picture 1131" descr="Microsoft Sharepoint Download png">
              <a:extLst>
                <a:ext uri="{FF2B5EF4-FFF2-40B4-BE49-F238E27FC236}">
                  <a16:creationId xmlns:a16="http://schemas.microsoft.com/office/drawing/2014/main" id="{7FC4AB7C-8165-51FB-C5CA-98A1291B2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623" y="81787"/>
              <a:ext cx="166183" cy="16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3" name="Rounded Rectangle 34">
            <a:extLst>
              <a:ext uri="{FF2B5EF4-FFF2-40B4-BE49-F238E27FC236}">
                <a16:creationId xmlns:a16="http://schemas.microsoft.com/office/drawing/2014/main" id="{EA2DA158-8380-89CA-A52D-6AC69D8EE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85934" y="2658071"/>
            <a:ext cx="3017520" cy="2383516"/>
          </a:xfrm>
          <a:prstGeom prst="roundRect">
            <a:avLst>
              <a:gd name="adj" fmla="val 0"/>
            </a:avLst>
          </a:prstGeom>
          <a:solidFill>
            <a:srgbClr val="F3ED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Local disconnected hardware</a:t>
            </a:r>
          </a:p>
        </p:txBody>
      </p:sp>
      <p:sp>
        <p:nvSpPr>
          <p:cNvPr id="1134" name="Rounded Rectangle 34">
            <a:extLst>
              <a:ext uri="{FF2B5EF4-FFF2-40B4-BE49-F238E27FC236}">
                <a16:creationId xmlns:a16="http://schemas.microsoft.com/office/drawing/2014/main" id="{66A440C5-66D3-F030-FEDC-0ACACA0AD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318260" y="2993646"/>
            <a:ext cx="2560320" cy="1858394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algn="ctr">
              <a:defRPr/>
            </a:pPr>
            <a:r>
              <a:rPr lang="en-US" sz="1200" i="1" dirty="0">
                <a:solidFill>
                  <a:srgbClr val="2819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Managed on-premises</a:t>
            </a:r>
          </a:p>
        </p:txBody>
      </p:sp>
      <p:pic>
        <p:nvPicPr>
          <p:cNvPr id="1135" name="Graphic 1134" descr="levels">
            <a:extLst>
              <a:ext uri="{FF2B5EF4-FFF2-40B4-BE49-F238E27FC236}">
                <a16:creationId xmlns:a16="http://schemas.microsoft.com/office/drawing/2014/main" id="{B8CC3C97-8EBD-5364-7C6D-354D60D02C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669305" y="4616480"/>
            <a:ext cx="151944" cy="151944"/>
          </a:xfrm>
          <a:prstGeom prst="rect">
            <a:avLst/>
          </a:prstGeom>
        </p:spPr>
      </p:pic>
      <p:sp>
        <p:nvSpPr>
          <p:cNvPr id="1137" name="Rectangle: Rounded Corners 1136">
            <a:extLst>
              <a:ext uri="{FF2B5EF4-FFF2-40B4-BE49-F238E27FC236}">
                <a16:creationId xmlns:a16="http://schemas.microsoft.com/office/drawing/2014/main" id="{DD5F382F-8595-46BE-72D3-D5C348874B6D}"/>
              </a:ext>
            </a:extLst>
          </p:cNvPr>
          <p:cNvSpPr/>
          <p:nvPr/>
        </p:nvSpPr>
        <p:spPr>
          <a:xfrm>
            <a:off x="14380554" y="3242721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1138" name="Group 1137">
            <a:extLst>
              <a:ext uri="{FF2B5EF4-FFF2-40B4-BE49-F238E27FC236}">
                <a16:creationId xmlns:a16="http://schemas.microsoft.com/office/drawing/2014/main" id="{9E70BA48-5404-3A1C-1A95-F387375F39C0}"/>
              </a:ext>
            </a:extLst>
          </p:cNvPr>
          <p:cNvGrpSpPr/>
          <p:nvPr/>
        </p:nvGrpSpPr>
        <p:grpSpPr>
          <a:xfrm>
            <a:off x="16397655" y="3293278"/>
            <a:ext cx="187620" cy="145313"/>
            <a:chOff x="691486" y="408295"/>
            <a:chExt cx="307235" cy="228600"/>
          </a:xfrm>
        </p:grpSpPr>
        <p:sp>
          <p:nvSpPr>
            <p:cNvPr id="1139" name="Oval 1138">
              <a:extLst>
                <a:ext uri="{FF2B5EF4-FFF2-40B4-BE49-F238E27FC236}">
                  <a16:creationId xmlns:a16="http://schemas.microsoft.com/office/drawing/2014/main" id="{AD8D8417-A862-C2DD-0563-FFBB3378C0F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40" name="Oval 1139">
              <a:extLst>
                <a:ext uri="{FF2B5EF4-FFF2-40B4-BE49-F238E27FC236}">
                  <a16:creationId xmlns:a16="http://schemas.microsoft.com/office/drawing/2014/main" id="{892D2237-2186-04C4-D273-0C766D880BA1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41" name="Group 1140">
              <a:extLst>
                <a:ext uri="{FF2B5EF4-FFF2-40B4-BE49-F238E27FC236}">
                  <a16:creationId xmlns:a16="http://schemas.microsoft.com/office/drawing/2014/main" id="{84A5FF13-9583-45F5-C162-1D709B2E1537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42" name="Oval 1141">
                <a:extLst>
                  <a:ext uri="{FF2B5EF4-FFF2-40B4-BE49-F238E27FC236}">
                    <a16:creationId xmlns:a16="http://schemas.microsoft.com/office/drawing/2014/main" id="{AF46F215-DDFC-798E-0A9E-ACAF0568D8B7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43" name="Picture 1142">
                <a:extLst>
                  <a:ext uri="{FF2B5EF4-FFF2-40B4-BE49-F238E27FC236}">
                    <a16:creationId xmlns:a16="http://schemas.microsoft.com/office/drawing/2014/main" id="{11B49130-361F-C9D2-1B39-019976148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sp>
        <p:nvSpPr>
          <p:cNvPr id="1144" name="Rectangle: Rounded Corners 1143">
            <a:extLst>
              <a:ext uri="{FF2B5EF4-FFF2-40B4-BE49-F238E27FC236}">
                <a16:creationId xmlns:a16="http://schemas.microsoft.com/office/drawing/2014/main" id="{7EA19DEF-3116-9992-10AE-653B18F7A3FE}"/>
              </a:ext>
            </a:extLst>
          </p:cNvPr>
          <p:cNvSpPr/>
          <p:nvPr/>
        </p:nvSpPr>
        <p:spPr>
          <a:xfrm>
            <a:off x="14384789" y="3703469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1145" name="Group 1144">
            <a:extLst>
              <a:ext uri="{FF2B5EF4-FFF2-40B4-BE49-F238E27FC236}">
                <a16:creationId xmlns:a16="http://schemas.microsoft.com/office/drawing/2014/main" id="{E9E3F287-FAF5-03D7-DE24-3DBE2646A5FF}"/>
              </a:ext>
            </a:extLst>
          </p:cNvPr>
          <p:cNvGrpSpPr/>
          <p:nvPr/>
        </p:nvGrpSpPr>
        <p:grpSpPr>
          <a:xfrm>
            <a:off x="16397655" y="3754026"/>
            <a:ext cx="187620" cy="145313"/>
            <a:chOff x="691486" y="408295"/>
            <a:chExt cx="307235" cy="228600"/>
          </a:xfrm>
        </p:grpSpPr>
        <p:sp>
          <p:nvSpPr>
            <p:cNvPr id="1146" name="Oval 1145">
              <a:extLst>
                <a:ext uri="{FF2B5EF4-FFF2-40B4-BE49-F238E27FC236}">
                  <a16:creationId xmlns:a16="http://schemas.microsoft.com/office/drawing/2014/main" id="{BEF8BFD8-5226-EE35-173A-A532B0193774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47" name="Oval 1146">
              <a:extLst>
                <a:ext uri="{FF2B5EF4-FFF2-40B4-BE49-F238E27FC236}">
                  <a16:creationId xmlns:a16="http://schemas.microsoft.com/office/drawing/2014/main" id="{EAA370C0-3EB3-CE24-0169-36443762A3DE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48" name="Group 1147">
              <a:extLst>
                <a:ext uri="{FF2B5EF4-FFF2-40B4-BE49-F238E27FC236}">
                  <a16:creationId xmlns:a16="http://schemas.microsoft.com/office/drawing/2014/main" id="{2D6B4857-D984-9971-6518-AFD26D85F271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49" name="Oval 1148">
                <a:extLst>
                  <a:ext uri="{FF2B5EF4-FFF2-40B4-BE49-F238E27FC236}">
                    <a16:creationId xmlns:a16="http://schemas.microsoft.com/office/drawing/2014/main" id="{F0B358FA-4E87-D45E-9F83-7DFB9982DB13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50" name="Picture 1149">
                <a:extLst>
                  <a:ext uri="{FF2B5EF4-FFF2-40B4-BE49-F238E27FC236}">
                    <a16:creationId xmlns:a16="http://schemas.microsoft.com/office/drawing/2014/main" id="{764AFCBE-0C3D-F64D-520C-6073646163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sp>
        <p:nvSpPr>
          <p:cNvPr id="1151" name="Rectangle: Rounded Corners 1150">
            <a:extLst>
              <a:ext uri="{FF2B5EF4-FFF2-40B4-BE49-F238E27FC236}">
                <a16:creationId xmlns:a16="http://schemas.microsoft.com/office/drawing/2014/main" id="{5382C60C-B81D-85A8-06CB-67251181C37F}"/>
              </a:ext>
            </a:extLst>
          </p:cNvPr>
          <p:cNvSpPr/>
          <p:nvPr/>
        </p:nvSpPr>
        <p:spPr>
          <a:xfrm>
            <a:off x="14378693" y="4169820"/>
            <a:ext cx="2286000" cy="274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1200" i="1" kern="0" dirty="0">
                <a:solidFill>
                  <a:srgbClr val="000000"/>
                </a:solidFill>
                <a:latin typeface="Segoe UI 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BEF1ABAD-D5C0-F392-F656-1F7242FDE3AC}"/>
              </a:ext>
            </a:extLst>
          </p:cNvPr>
          <p:cNvGrpSpPr/>
          <p:nvPr/>
        </p:nvGrpSpPr>
        <p:grpSpPr>
          <a:xfrm>
            <a:off x="16412895" y="4233823"/>
            <a:ext cx="187620" cy="145313"/>
            <a:chOff x="691486" y="408295"/>
            <a:chExt cx="307235" cy="228600"/>
          </a:xfrm>
        </p:grpSpPr>
        <p:sp>
          <p:nvSpPr>
            <p:cNvPr id="1153" name="Oval 1152">
              <a:extLst>
                <a:ext uri="{FF2B5EF4-FFF2-40B4-BE49-F238E27FC236}">
                  <a16:creationId xmlns:a16="http://schemas.microsoft.com/office/drawing/2014/main" id="{7F98BF37-10B7-3676-0D51-4337E71E97A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54" name="Oval 1153">
              <a:extLst>
                <a:ext uri="{FF2B5EF4-FFF2-40B4-BE49-F238E27FC236}">
                  <a16:creationId xmlns:a16="http://schemas.microsoft.com/office/drawing/2014/main" id="{21B58F5A-A33C-4C6C-E1DE-78CCE70C2083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55" name="Group 1154">
              <a:extLst>
                <a:ext uri="{FF2B5EF4-FFF2-40B4-BE49-F238E27FC236}">
                  <a16:creationId xmlns:a16="http://schemas.microsoft.com/office/drawing/2014/main" id="{F8271BD9-1834-DF38-9A00-DEE37A62D675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156" name="Oval 1155">
                <a:extLst>
                  <a:ext uri="{FF2B5EF4-FFF2-40B4-BE49-F238E27FC236}">
                    <a16:creationId xmlns:a16="http://schemas.microsoft.com/office/drawing/2014/main" id="{28A06FA8-6571-DFD6-A856-B0606BC88175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2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1157" name="Picture 1156">
                <a:extLst>
                  <a:ext uri="{FF2B5EF4-FFF2-40B4-BE49-F238E27FC236}">
                    <a16:creationId xmlns:a16="http://schemas.microsoft.com/office/drawing/2014/main" id="{5661A2EE-9505-5CF5-6E35-CE7050F338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760307" y="434923"/>
                <a:ext cx="128275" cy="199319"/>
              </a:xfrm>
              <a:prstGeom prst="rect">
                <a:avLst/>
              </a:prstGeom>
            </p:spPr>
          </p:pic>
        </p:grpSp>
      </p:grpSp>
      <p:pic>
        <p:nvPicPr>
          <p:cNvPr id="1164" name="Picture 1163">
            <a:extLst>
              <a:ext uri="{FF2B5EF4-FFF2-40B4-BE49-F238E27FC236}">
                <a16:creationId xmlns:a16="http://schemas.microsoft.com/office/drawing/2014/main" id="{2E97794F-FBA8-8DDF-DD9B-AA29BF58CF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379" y="2530447"/>
            <a:ext cx="299060" cy="299060"/>
          </a:xfrm>
          <a:prstGeom prst="rect">
            <a:avLst/>
          </a:prstGeom>
        </p:spPr>
      </p:pic>
      <p:grpSp>
        <p:nvGrpSpPr>
          <p:cNvPr id="1167" name="Group 1166">
            <a:extLst>
              <a:ext uri="{FF2B5EF4-FFF2-40B4-BE49-F238E27FC236}">
                <a16:creationId xmlns:a16="http://schemas.microsoft.com/office/drawing/2014/main" id="{61A3EC5A-13DB-411F-1393-281C64890504}"/>
              </a:ext>
            </a:extLst>
          </p:cNvPr>
          <p:cNvGrpSpPr/>
          <p:nvPr/>
        </p:nvGrpSpPr>
        <p:grpSpPr>
          <a:xfrm>
            <a:off x="13327598" y="220454"/>
            <a:ext cx="393751" cy="411920"/>
            <a:chOff x="2993362" y="4382589"/>
            <a:chExt cx="332996" cy="363912"/>
          </a:xfrm>
        </p:grpSpPr>
        <p:sp>
          <p:nvSpPr>
            <p:cNvPr id="1168" name="Oval 1167">
              <a:extLst>
                <a:ext uri="{FF2B5EF4-FFF2-40B4-BE49-F238E27FC236}">
                  <a16:creationId xmlns:a16="http://schemas.microsoft.com/office/drawing/2014/main" id="{4B35BBED-6FD4-40E6-17D6-63E69A28EB66}"/>
                </a:ext>
              </a:extLst>
            </p:cNvPr>
            <p:cNvSpPr/>
            <p:nvPr/>
          </p:nvSpPr>
          <p:spPr>
            <a:xfrm>
              <a:off x="2993362" y="4418012"/>
              <a:ext cx="332996" cy="2968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69" name="Group 1168">
              <a:extLst>
                <a:ext uri="{FF2B5EF4-FFF2-40B4-BE49-F238E27FC236}">
                  <a16:creationId xmlns:a16="http://schemas.microsoft.com/office/drawing/2014/main" id="{F2AA737D-E029-C8E0-3C6B-5C74A6344D4F}"/>
                </a:ext>
              </a:extLst>
            </p:cNvPr>
            <p:cNvGrpSpPr/>
            <p:nvPr/>
          </p:nvGrpSpPr>
          <p:grpSpPr>
            <a:xfrm>
              <a:off x="2993362" y="4382589"/>
              <a:ext cx="332996" cy="363912"/>
              <a:chOff x="7582977" y="-3135073"/>
              <a:chExt cx="328089" cy="369020"/>
            </a:xfrm>
          </p:grpSpPr>
          <p:sp>
            <p:nvSpPr>
              <p:cNvPr id="1170" name="Freeform: Shape 1169">
                <a:extLst>
                  <a:ext uri="{FF2B5EF4-FFF2-40B4-BE49-F238E27FC236}">
                    <a16:creationId xmlns:a16="http://schemas.microsoft.com/office/drawing/2014/main" id="{AB361C67-6A21-04B7-4C8D-FE8AB56D2990}"/>
                  </a:ext>
                </a:extLst>
              </p:cNvPr>
              <p:cNvSpPr/>
              <p:nvPr/>
            </p:nvSpPr>
            <p:spPr>
              <a:xfrm>
                <a:off x="7582977" y="-3135073"/>
                <a:ext cx="328089" cy="369020"/>
              </a:xfrm>
              <a:custGeom>
                <a:avLst/>
                <a:gdLst>
                  <a:gd name="csX0" fmla="*/ 399167 w 420574"/>
                  <a:gd name="csY0" fmla="*/ 91875 h 501413"/>
                  <a:gd name="csX1" fmla="*/ 227859 w 420574"/>
                  <a:gd name="csY1" fmla="*/ 8048 h 501413"/>
                  <a:gd name="csX2" fmla="*/ 195126 w 420574"/>
                  <a:gd name="csY2" fmla="*/ 5637 h 501413"/>
                  <a:gd name="csX3" fmla="*/ 192715 w 420574"/>
                  <a:gd name="csY3" fmla="*/ 8048 h 501413"/>
                  <a:gd name="csX4" fmla="*/ 21408 w 420574"/>
                  <a:gd name="csY4" fmla="*/ 91875 h 501413"/>
                  <a:gd name="csX5" fmla="*/ 1 w 420574"/>
                  <a:gd name="csY5" fmla="*/ 115561 h 501413"/>
                  <a:gd name="csX6" fmla="*/ 1 w 420574"/>
                  <a:gd name="csY6" fmla="*/ 175319 h 501413"/>
                  <a:gd name="csX7" fmla="*/ 197352 w 420574"/>
                  <a:gd name="csY7" fmla="*/ 497616 h 501413"/>
                  <a:gd name="csX8" fmla="*/ 223223 w 420574"/>
                  <a:gd name="csY8" fmla="*/ 497616 h 501413"/>
                  <a:gd name="csX9" fmla="*/ 420574 w 420574"/>
                  <a:gd name="csY9" fmla="*/ 175319 h 501413"/>
                  <a:gd name="csX10" fmla="*/ 420574 w 420574"/>
                  <a:gd name="csY10" fmla="*/ 115561 h 501413"/>
                  <a:gd name="csX11" fmla="*/ 399167 w 420574"/>
                  <a:gd name="csY11" fmla="*/ 91875 h 501413"/>
                  <a:gd name="csX12" fmla="*/ 380335 w 420574"/>
                  <a:gd name="csY12" fmla="*/ 175319 h 501413"/>
                  <a:gd name="csX13" fmla="*/ 215577 w 420574"/>
                  <a:gd name="csY13" fmla="*/ 454368 h 501413"/>
                  <a:gd name="csX14" fmla="*/ 210290 w 420574"/>
                  <a:gd name="csY14" fmla="*/ 458027 h 501413"/>
                  <a:gd name="csX15" fmla="*/ 205010 w 420574"/>
                  <a:gd name="csY15" fmla="*/ 454368 h 501413"/>
                  <a:gd name="csX16" fmla="*/ 40234 w 420574"/>
                  <a:gd name="csY16" fmla="*/ 175319 h 501413"/>
                  <a:gd name="csX17" fmla="*/ 40234 w 420574"/>
                  <a:gd name="csY17" fmla="*/ 130431 h 501413"/>
                  <a:gd name="csX18" fmla="*/ 48059 w 420574"/>
                  <a:gd name="csY18" fmla="*/ 129192 h 501413"/>
                  <a:gd name="csX19" fmla="*/ 203995 w 420574"/>
                  <a:gd name="csY19" fmla="*/ 53667 h 501413"/>
                  <a:gd name="csX20" fmla="*/ 210284 w 420574"/>
                  <a:gd name="csY20" fmla="*/ 47872 h 501413"/>
                  <a:gd name="csX21" fmla="*/ 216580 w 420574"/>
                  <a:gd name="csY21" fmla="*/ 53667 h 501413"/>
                  <a:gd name="csX22" fmla="*/ 372510 w 420574"/>
                  <a:gd name="csY22" fmla="*/ 129192 h 501413"/>
                  <a:gd name="csX23" fmla="*/ 380335 w 420574"/>
                  <a:gd name="csY23" fmla="*/ 130431 h 5014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20574" h="501413">
                    <a:moveTo>
                      <a:pt x="399167" y="91875"/>
                    </a:moveTo>
                    <a:cubicBezTo>
                      <a:pt x="333506" y="86645"/>
                      <a:pt x="272280" y="56685"/>
                      <a:pt x="227859" y="8048"/>
                    </a:cubicBezTo>
                    <a:cubicBezTo>
                      <a:pt x="219486" y="-1657"/>
                      <a:pt x="204831" y="-2736"/>
                      <a:pt x="195126" y="5637"/>
                    </a:cubicBezTo>
                    <a:cubicBezTo>
                      <a:pt x="194264" y="6380"/>
                      <a:pt x="193459" y="7186"/>
                      <a:pt x="192715" y="8048"/>
                    </a:cubicBezTo>
                    <a:cubicBezTo>
                      <a:pt x="148295" y="56685"/>
                      <a:pt x="87068" y="86645"/>
                      <a:pt x="21408" y="91875"/>
                    </a:cubicBezTo>
                    <a:cubicBezTo>
                      <a:pt x="9207" y="93019"/>
                      <a:pt x="-92" y="103306"/>
                      <a:pt x="1" y="115561"/>
                    </a:cubicBezTo>
                    <a:lnTo>
                      <a:pt x="1" y="175319"/>
                    </a:lnTo>
                    <a:cubicBezTo>
                      <a:pt x="1" y="305235"/>
                      <a:pt x="82627" y="424077"/>
                      <a:pt x="197352" y="497616"/>
                    </a:cubicBezTo>
                    <a:cubicBezTo>
                      <a:pt x="205232" y="502680"/>
                      <a:pt x="215343" y="502680"/>
                      <a:pt x="223223" y="497616"/>
                    </a:cubicBezTo>
                    <a:cubicBezTo>
                      <a:pt x="337947" y="424059"/>
                      <a:pt x="420574" y="305235"/>
                      <a:pt x="420574" y="175319"/>
                    </a:cubicBezTo>
                    <a:lnTo>
                      <a:pt x="420574" y="115561"/>
                    </a:lnTo>
                    <a:cubicBezTo>
                      <a:pt x="420666" y="103306"/>
                      <a:pt x="411368" y="93019"/>
                      <a:pt x="399167" y="91875"/>
                    </a:cubicBezTo>
                    <a:close/>
                    <a:moveTo>
                      <a:pt x="380335" y="175319"/>
                    </a:moveTo>
                    <a:cubicBezTo>
                      <a:pt x="380335" y="278702"/>
                      <a:pt x="318744" y="382996"/>
                      <a:pt x="215577" y="454368"/>
                    </a:cubicBezTo>
                    <a:lnTo>
                      <a:pt x="210290" y="458027"/>
                    </a:lnTo>
                    <a:lnTo>
                      <a:pt x="205010" y="454368"/>
                    </a:lnTo>
                    <a:cubicBezTo>
                      <a:pt x="101837" y="382990"/>
                      <a:pt x="40234" y="278671"/>
                      <a:pt x="40234" y="175319"/>
                    </a:cubicBezTo>
                    <a:lnTo>
                      <a:pt x="40234" y="130431"/>
                    </a:lnTo>
                    <a:lnTo>
                      <a:pt x="48059" y="129192"/>
                    </a:lnTo>
                    <a:cubicBezTo>
                      <a:pt x="106356" y="119974"/>
                      <a:pt x="160618" y="93693"/>
                      <a:pt x="203995" y="53667"/>
                    </a:cubicBezTo>
                    <a:lnTo>
                      <a:pt x="210284" y="47872"/>
                    </a:lnTo>
                    <a:lnTo>
                      <a:pt x="216580" y="53667"/>
                    </a:lnTo>
                    <a:cubicBezTo>
                      <a:pt x="259955" y="93693"/>
                      <a:pt x="314214" y="119974"/>
                      <a:pt x="372510" y="129192"/>
                    </a:cubicBezTo>
                    <a:lnTo>
                      <a:pt x="380335" y="130431"/>
                    </a:lnTo>
                    <a:close/>
                  </a:path>
                </a:pathLst>
              </a:custGeom>
              <a:solidFill>
                <a:schemeClr val="tx2">
                  <a:lumMod val="90000"/>
                  <a:lumOff val="10000"/>
                </a:schemeClr>
              </a:soli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1" name="Freeform: Shape 1170">
                <a:extLst>
                  <a:ext uri="{FF2B5EF4-FFF2-40B4-BE49-F238E27FC236}">
                    <a16:creationId xmlns:a16="http://schemas.microsoft.com/office/drawing/2014/main" id="{09BC40FE-9937-728F-5482-ED7A6AB2242F}"/>
                  </a:ext>
                </a:extLst>
              </p:cNvPr>
              <p:cNvSpPr/>
              <p:nvPr/>
            </p:nvSpPr>
            <p:spPr>
              <a:xfrm>
                <a:off x="7628851" y="-3084873"/>
                <a:ext cx="236336" cy="266721"/>
              </a:xfrm>
              <a:custGeom>
                <a:avLst/>
                <a:gdLst>
                  <a:gd name="csX0" fmla="*/ 151479 w 302957"/>
                  <a:gd name="csY0" fmla="*/ 0 h 362412"/>
                  <a:gd name="csX1" fmla="*/ 0 w 302957"/>
                  <a:gd name="csY1" fmla="*/ 73198 h 362412"/>
                  <a:gd name="csX2" fmla="*/ 0 w 302957"/>
                  <a:gd name="csY2" fmla="*/ 102344 h 362412"/>
                  <a:gd name="csX3" fmla="*/ 151485 w 302957"/>
                  <a:gd name="csY3" fmla="*/ 362412 h 362412"/>
                  <a:gd name="csX4" fmla="*/ 302957 w 302957"/>
                  <a:gd name="csY4" fmla="*/ 102344 h 362412"/>
                  <a:gd name="csX5" fmla="*/ 302957 w 302957"/>
                  <a:gd name="csY5" fmla="*/ 73198 h 362412"/>
                  <a:gd name="csX6" fmla="*/ 151479 w 302957"/>
                  <a:gd name="csY6" fmla="*/ 0 h 362412"/>
                  <a:gd name="csX7" fmla="*/ 135581 w 302957"/>
                  <a:gd name="csY7" fmla="*/ 241713 h 362412"/>
                  <a:gd name="csX8" fmla="*/ 72981 w 302957"/>
                  <a:gd name="csY8" fmla="*/ 179107 h 362412"/>
                  <a:gd name="csX9" fmla="*/ 94252 w 302957"/>
                  <a:gd name="csY9" fmla="*/ 157836 h 362412"/>
                  <a:gd name="csX10" fmla="*/ 135581 w 302957"/>
                  <a:gd name="csY10" fmla="*/ 199165 h 362412"/>
                  <a:gd name="csX11" fmla="*/ 220219 w 302957"/>
                  <a:gd name="csY11" fmla="*/ 114527 h 362412"/>
                  <a:gd name="csX12" fmla="*/ 241491 w 302957"/>
                  <a:gd name="csY12" fmla="*/ 135804 h 3624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302957" h="362412">
                    <a:moveTo>
                      <a:pt x="151479" y="0"/>
                    </a:moveTo>
                    <a:cubicBezTo>
                      <a:pt x="108496" y="37591"/>
                      <a:pt x="56162" y="62881"/>
                      <a:pt x="0" y="73198"/>
                    </a:cubicBezTo>
                    <a:lnTo>
                      <a:pt x="0" y="102344"/>
                    </a:lnTo>
                    <a:cubicBezTo>
                      <a:pt x="0" y="197847"/>
                      <a:pt x="56502" y="294643"/>
                      <a:pt x="151485" y="362412"/>
                    </a:cubicBezTo>
                    <a:cubicBezTo>
                      <a:pt x="246455" y="294656"/>
                      <a:pt x="302957" y="197853"/>
                      <a:pt x="302957" y="102344"/>
                    </a:cubicBezTo>
                    <a:lnTo>
                      <a:pt x="302957" y="73198"/>
                    </a:lnTo>
                    <a:cubicBezTo>
                      <a:pt x="246795" y="62881"/>
                      <a:pt x="194461" y="37591"/>
                      <a:pt x="151479" y="0"/>
                    </a:cubicBezTo>
                    <a:close/>
                    <a:moveTo>
                      <a:pt x="135581" y="241713"/>
                    </a:moveTo>
                    <a:lnTo>
                      <a:pt x="72981" y="179107"/>
                    </a:lnTo>
                    <a:lnTo>
                      <a:pt x="94252" y="157836"/>
                    </a:lnTo>
                    <a:lnTo>
                      <a:pt x="135581" y="199165"/>
                    </a:lnTo>
                    <a:lnTo>
                      <a:pt x="220219" y="114527"/>
                    </a:lnTo>
                    <a:lnTo>
                      <a:pt x="241491" y="135804"/>
                    </a:lnTo>
                    <a:close/>
                  </a:path>
                </a:pathLst>
              </a:custGeom>
              <a:gradFill>
                <a:gsLst>
                  <a:gs pos="0">
                    <a:srgbClr val="0863B3"/>
                  </a:gs>
                  <a:gs pos="50000">
                    <a:srgbClr val="2B9AE2"/>
                  </a:gs>
                  <a:gs pos="100000">
                    <a:srgbClr val="3BC8F3"/>
                  </a:gs>
                </a:gsLst>
                <a:lin ang="5400000" scaled="1"/>
              </a:gradFill>
              <a:ln w="615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cxnSp>
        <p:nvCxnSpPr>
          <p:cNvPr id="1086" name="Connector: Elbow 1085">
            <a:extLst>
              <a:ext uri="{FF2B5EF4-FFF2-40B4-BE49-F238E27FC236}">
                <a16:creationId xmlns:a16="http://schemas.microsoft.com/office/drawing/2014/main" id="{9060A3E7-C5F0-F596-73E2-4097EE817ECE}"/>
              </a:ext>
            </a:extLst>
          </p:cNvPr>
          <p:cNvCxnSpPr>
            <a:cxnSpLocks/>
            <a:stCxn id="1058" idx="3"/>
            <a:endCxn id="1124" idx="1"/>
          </p:cNvCxnSpPr>
          <p:nvPr/>
        </p:nvCxnSpPr>
        <p:spPr>
          <a:xfrm flipV="1">
            <a:off x="11344987" y="2076858"/>
            <a:ext cx="2737724" cy="4677173"/>
          </a:xfrm>
          <a:prstGeom prst="bentConnector3">
            <a:avLst>
              <a:gd name="adj1" fmla="val 62618"/>
            </a:avLst>
          </a:prstGeom>
          <a:ln w="6350">
            <a:solidFill>
              <a:schemeClr val="bg1"/>
            </a:solidFill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7" name="TextBox 1246">
            <a:extLst>
              <a:ext uri="{FF2B5EF4-FFF2-40B4-BE49-F238E27FC236}">
                <a16:creationId xmlns:a16="http://schemas.microsoft.com/office/drawing/2014/main" id="{536A08C8-007E-F342-01A8-C112F6247CDF}"/>
              </a:ext>
            </a:extLst>
          </p:cNvPr>
          <p:cNvSpPr txBox="1"/>
          <p:nvPr/>
        </p:nvSpPr>
        <p:spPr>
          <a:xfrm>
            <a:off x="16559377" y="14392159"/>
            <a:ext cx="1357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aka.ms/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cafsov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283" name="Group 1282">
            <a:extLst>
              <a:ext uri="{FF2B5EF4-FFF2-40B4-BE49-F238E27FC236}">
                <a16:creationId xmlns:a16="http://schemas.microsoft.com/office/drawing/2014/main" id="{E0DE40A1-EAE6-C63B-EF3B-AD1F29875FE1}"/>
              </a:ext>
            </a:extLst>
          </p:cNvPr>
          <p:cNvGrpSpPr/>
          <p:nvPr/>
        </p:nvGrpSpPr>
        <p:grpSpPr>
          <a:xfrm>
            <a:off x="-560866" y="522741"/>
            <a:ext cx="1695504" cy="252573"/>
            <a:chOff x="2323617" y="1112700"/>
            <a:chExt cx="1695504" cy="252573"/>
          </a:xfrm>
        </p:grpSpPr>
        <p:sp>
          <p:nvSpPr>
            <p:cNvPr id="1284" name="Rectangle: Rounded Corners 1283">
              <a:extLst>
                <a:ext uri="{FF2B5EF4-FFF2-40B4-BE49-F238E27FC236}">
                  <a16:creationId xmlns:a16="http://schemas.microsoft.com/office/drawing/2014/main" id="{A8BD725F-6211-4597-163F-98EC737C0306}"/>
                </a:ext>
              </a:extLst>
            </p:cNvPr>
            <p:cNvSpPr/>
            <p:nvPr/>
          </p:nvSpPr>
          <p:spPr>
            <a:xfrm>
              <a:off x="2423885" y="1112700"/>
              <a:ext cx="1595236" cy="2525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Azure Public Cloud</a:t>
              </a:r>
            </a:p>
          </p:txBody>
        </p:sp>
        <p:pic>
          <p:nvPicPr>
            <p:cNvPr id="1285" name="Graphic 1284">
              <a:extLst>
                <a:ext uri="{FF2B5EF4-FFF2-40B4-BE49-F238E27FC236}">
                  <a16:creationId xmlns:a16="http://schemas.microsoft.com/office/drawing/2014/main" id="{3242F96E-1EBB-C380-048F-732EE38265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23617" y="1149898"/>
              <a:ext cx="182975" cy="182975"/>
            </a:xfrm>
            <a:prstGeom prst="rect">
              <a:avLst/>
            </a:prstGeom>
          </p:spPr>
        </p:pic>
      </p:grpSp>
      <p:grpSp>
        <p:nvGrpSpPr>
          <p:cNvPr id="1301" name="Group 1300">
            <a:extLst>
              <a:ext uri="{FF2B5EF4-FFF2-40B4-BE49-F238E27FC236}">
                <a16:creationId xmlns:a16="http://schemas.microsoft.com/office/drawing/2014/main" id="{19B79F99-9D3E-08B3-7FF0-A70836EAD39F}"/>
              </a:ext>
            </a:extLst>
          </p:cNvPr>
          <p:cNvGrpSpPr/>
          <p:nvPr/>
        </p:nvGrpSpPr>
        <p:grpSpPr>
          <a:xfrm>
            <a:off x="15877454" y="-2141520"/>
            <a:ext cx="1793961" cy="343377"/>
            <a:chOff x="13421136" y="807287"/>
            <a:chExt cx="1793961" cy="343377"/>
          </a:xfrm>
        </p:grpSpPr>
        <p:sp>
          <p:nvSpPr>
            <p:cNvPr id="1289" name="Rectangle 1288">
              <a:extLst>
                <a:ext uri="{FF2B5EF4-FFF2-40B4-BE49-F238E27FC236}">
                  <a16:creationId xmlns:a16="http://schemas.microsoft.com/office/drawing/2014/main" id="{329DC7A3-8B67-3F00-DAFB-C2F724295C8A}"/>
                </a:ext>
              </a:extLst>
            </p:cNvPr>
            <p:cNvSpPr/>
            <p:nvPr/>
          </p:nvSpPr>
          <p:spPr>
            <a:xfrm>
              <a:off x="13421136" y="807287"/>
              <a:ext cx="1793961" cy="343377"/>
            </a:xfrm>
            <a:prstGeom prst="rect">
              <a:avLst/>
            </a:prstGeom>
            <a:solidFill>
              <a:srgbClr val="FFFFFF"/>
            </a:solidFill>
            <a:ln w="38100"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     Sovereignty controls</a:t>
              </a:r>
            </a:p>
          </p:txBody>
        </p:sp>
        <p:grpSp>
          <p:nvGrpSpPr>
            <p:cNvPr id="1290" name="Group 1289">
              <a:extLst>
                <a:ext uri="{FF2B5EF4-FFF2-40B4-BE49-F238E27FC236}">
                  <a16:creationId xmlns:a16="http://schemas.microsoft.com/office/drawing/2014/main" id="{07FB6581-73E3-1BD4-4E16-422B0FE44F29}"/>
                </a:ext>
              </a:extLst>
            </p:cNvPr>
            <p:cNvGrpSpPr/>
            <p:nvPr/>
          </p:nvGrpSpPr>
          <p:grpSpPr>
            <a:xfrm>
              <a:off x="13514827" y="835211"/>
              <a:ext cx="245077" cy="277662"/>
              <a:chOff x="88766" y="-1944012"/>
              <a:chExt cx="393751" cy="411920"/>
            </a:xfrm>
          </p:grpSpPr>
          <p:sp>
            <p:nvSpPr>
              <p:cNvPr id="1291" name="Oval 1290">
                <a:extLst>
                  <a:ext uri="{FF2B5EF4-FFF2-40B4-BE49-F238E27FC236}">
                    <a16:creationId xmlns:a16="http://schemas.microsoft.com/office/drawing/2014/main" id="{55AF5D04-059A-6B39-3971-61E912103F28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92" name="Group 1291">
                <a:extLst>
                  <a:ext uri="{FF2B5EF4-FFF2-40B4-BE49-F238E27FC236}">
                    <a16:creationId xmlns:a16="http://schemas.microsoft.com/office/drawing/2014/main" id="{D3CF7B67-E8CB-D003-6F4A-42D1AEF702B9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96" name="Oval 1295">
                  <a:extLst>
                    <a:ext uri="{FF2B5EF4-FFF2-40B4-BE49-F238E27FC236}">
                      <a16:creationId xmlns:a16="http://schemas.microsoft.com/office/drawing/2014/main" id="{1AED073C-C2A4-B52F-54A2-C03D89BA40FD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7" name="Oval 1296">
                  <a:extLst>
                    <a:ext uri="{FF2B5EF4-FFF2-40B4-BE49-F238E27FC236}">
                      <a16:creationId xmlns:a16="http://schemas.microsoft.com/office/drawing/2014/main" id="{D349B798-6AA5-E276-BD02-1D6D194869D5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8" name="Oval 1297">
                  <a:extLst>
                    <a:ext uri="{FF2B5EF4-FFF2-40B4-BE49-F238E27FC236}">
                      <a16:creationId xmlns:a16="http://schemas.microsoft.com/office/drawing/2014/main" id="{F8C4FF44-5218-D38C-552D-3289BA2520A3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93" name="Group 1292">
                <a:extLst>
                  <a:ext uri="{FF2B5EF4-FFF2-40B4-BE49-F238E27FC236}">
                    <a16:creationId xmlns:a16="http://schemas.microsoft.com/office/drawing/2014/main" id="{498D2EBD-7C7F-AA1A-68A6-59C4C1DA4A71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94" name="Freeform: Shape 1293">
                  <a:extLst>
                    <a:ext uri="{FF2B5EF4-FFF2-40B4-BE49-F238E27FC236}">
                      <a16:creationId xmlns:a16="http://schemas.microsoft.com/office/drawing/2014/main" id="{224BCF13-49EF-0446-2343-60D89799C744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295" name="Freeform: Shape 1294">
                  <a:extLst>
                    <a:ext uri="{FF2B5EF4-FFF2-40B4-BE49-F238E27FC236}">
                      <a16:creationId xmlns:a16="http://schemas.microsoft.com/office/drawing/2014/main" id="{134BEF36-D49C-6B10-D7FF-E2C147B6E1FC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BC57DDA-559F-0C10-67DD-52CEEFB303B4}"/>
              </a:ext>
            </a:extLst>
          </p:cNvPr>
          <p:cNvGrpSpPr/>
          <p:nvPr/>
        </p:nvGrpSpPr>
        <p:grpSpPr>
          <a:xfrm>
            <a:off x="-6243632" y="242853"/>
            <a:ext cx="4194455" cy="3120759"/>
            <a:chOff x="-3007444" y="2663054"/>
            <a:chExt cx="4194455" cy="3120759"/>
          </a:xfrm>
        </p:grpSpPr>
        <p:sp>
          <p:nvSpPr>
            <p:cNvPr id="5" name="Rounded Rectangle 34">
              <a:extLst>
                <a:ext uri="{FF2B5EF4-FFF2-40B4-BE49-F238E27FC236}">
                  <a16:creationId xmlns:a16="http://schemas.microsoft.com/office/drawing/2014/main" id="{2BDC0D77-F8BC-2657-2512-284112346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-2927789" y="2824007"/>
              <a:ext cx="4114800" cy="2959806"/>
            </a:xfrm>
            <a:prstGeom prst="roundRect">
              <a:avLst>
                <a:gd name="adj" fmla="val 0"/>
              </a:avLst>
            </a:prstGeom>
            <a:solidFill>
              <a:srgbClr val="F4FBFE"/>
            </a:solidFill>
            <a:ln w="6350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National Partner Cloud</a:t>
              </a: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Sovereignty outside of Microsoft's public cloud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057823-FF67-7D4A-A2F1-71C5CEC2B382}"/>
                </a:ext>
              </a:extLst>
            </p:cNvPr>
            <p:cNvSpPr/>
            <p:nvPr/>
          </p:nvSpPr>
          <p:spPr>
            <a:xfrm>
              <a:off x="-2616605" y="3631863"/>
              <a:ext cx="3474720" cy="193012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/>
            <a:lstStyle/>
            <a:p>
              <a:r>
                <a:rPr lang="en-US" sz="1200" dirty="0">
                  <a:solidFill>
                    <a:schemeClr val="bg1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    Partner controlled infrastructure</a:t>
              </a: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2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5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endParaRPr lang="en-US" sz="1100" dirty="0">
                <a:solidFill>
                  <a:schemeClr val="bg1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1200" i="1" kern="0" dirty="0">
                  <a:solidFill>
                    <a:srgbClr val="000000"/>
                  </a:solidFill>
                  <a:latin typeface="Segoe UI"/>
                </a:rPr>
                <a:t>Partner provided services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C8FB00F-90BD-0A55-2831-335F570F405D}"/>
                </a:ext>
              </a:extLst>
            </p:cNvPr>
            <p:cNvGrpSpPr/>
            <p:nvPr/>
          </p:nvGrpSpPr>
          <p:grpSpPr>
            <a:xfrm>
              <a:off x="-2443799" y="4253204"/>
              <a:ext cx="3013646" cy="602789"/>
              <a:chOff x="10300651" y="821521"/>
              <a:chExt cx="3013646" cy="602789"/>
            </a:xfrm>
          </p:grpSpPr>
          <p:sp>
            <p:nvSpPr>
              <p:cNvPr id="21" name="Rounded Rectangle 34">
                <a:extLst>
                  <a:ext uri="{FF2B5EF4-FFF2-40B4-BE49-F238E27FC236}">
                    <a16:creationId xmlns:a16="http://schemas.microsoft.com/office/drawing/2014/main" id="{74EAB8A6-5FF2-C93C-82AB-26F59B94E2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9657" y="967110"/>
                <a:ext cx="2834640" cy="457200"/>
              </a:xfrm>
              <a:prstGeom prst="roundRect">
                <a:avLst>
                  <a:gd name="adj" fmla="val 0"/>
                </a:avLst>
              </a:prstGeom>
              <a:solidFill>
                <a:srgbClr val="F9F9F9"/>
              </a:solidFill>
              <a:ln w="31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Workloads on partner </a:t>
                </a:r>
                <a:r>
                  <a:rPr lang="en-US" sz="120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infrastructure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3C863C1-0076-3375-AE5C-E5F61907DE5D}"/>
                  </a:ext>
                </a:extLst>
              </p:cNvPr>
              <p:cNvGrpSpPr/>
              <p:nvPr/>
            </p:nvGrpSpPr>
            <p:grpSpPr>
              <a:xfrm>
                <a:off x="10300651" y="821521"/>
                <a:ext cx="358011" cy="359758"/>
                <a:chOff x="3111481" y="2162193"/>
                <a:chExt cx="547104" cy="593422"/>
              </a:xfrm>
            </p:grpSpPr>
            <p:pic>
              <p:nvPicPr>
                <p:cNvPr id="25" name="Graphic 24" descr="Cloud with solid fill">
                  <a:extLst>
                    <a:ext uri="{FF2B5EF4-FFF2-40B4-BE49-F238E27FC236}">
                      <a16:creationId xmlns:a16="http://schemas.microsoft.com/office/drawing/2014/main" id="{AD2277DC-B9AC-08F5-14BE-088FDE195A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1481" y="2162193"/>
                  <a:ext cx="547104" cy="593422"/>
                </a:xfrm>
                <a:prstGeom prst="rect">
                  <a:avLst/>
                </a:prstGeom>
              </p:spPr>
            </p:pic>
            <p:pic>
              <p:nvPicPr>
                <p:cNvPr id="28" name="Graphic 27" descr="Marker with solid fill">
                  <a:extLst>
                    <a:ext uri="{FF2B5EF4-FFF2-40B4-BE49-F238E27FC236}">
                      <a16:creationId xmlns:a16="http://schemas.microsoft.com/office/drawing/2014/main" id="{7DB2C6CD-4258-54E7-31D3-5A09C46882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0789" y="2381029"/>
                  <a:ext cx="355096" cy="3550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4926F5E-B6EA-994D-BD7B-71DC8EA8C72B}"/>
                </a:ext>
              </a:extLst>
            </p:cNvPr>
            <p:cNvGrpSpPr/>
            <p:nvPr/>
          </p:nvGrpSpPr>
          <p:grpSpPr>
            <a:xfrm>
              <a:off x="-3007444" y="2663054"/>
              <a:ext cx="393755" cy="411920"/>
              <a:chOff x="88860" y="-1944012"/>
              <a:chExt cx="393755" cy="41192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66BEE8F-ABD6-66A7-5657-1835D692E61F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DD1D492-428F-3184-3D84-FDB5C75D6EF1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0BBB007F-5A3A-07C3-31DA-E051161B176C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C5585A38-4136-9F29-55AE-4A2354A64407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90B39CF0-995C-38BE-1A86-BE0F94F95F2D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FC1F4F3-8C09-FEFA-9B31-891E5A3F7BE3}"/>
                  </a:ext>
                </a:extLst>
              </p:cNvPr>
              <p:cNvGrpSpPr/>
              <p:nvPr/>
            </p:nvGrpSpPr>
            <p:grpSpPr>
              <a:xfrm>
                <a:off x="88860" y="-1944012"/>
                <a:ext cx="393755" cy="411920"/>
                <a:chOff x="7582977" y="-3135073"/>
                <a:chExt cx="328089" cy="369020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3BE93C0-ED67-D03B-85A6-FB8E18A5A689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CD15E549-B4BE-E00C-D0BD-E3C6EB019796}"/>
                    </a:ext>
                  </a:extLst>
                </p:cNvPr>
                <p:cNvSpPr/>
                <p:nvPr/>
              </p:nvSpPr>
              <p:spPr>
                <a:xfrm>
                  <a:off x="7628772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pic>
          <p:nvPicPr>
            <p:cNvPr id="10" name="Graphic 9" descr="Server with solid fill">
              <a:extLst>
                <a:ext uri="{FF2B5EF4-FFF2-40B4-BE49-F238E27FC236}">
                  <a16:creationId xmlns:a16="http://schemas.microsoft.com/office/drawing/2014/main" id="{75EACB5B-0ED5-47AA-C3EE-C668018F4F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-2594738" y="3696536"/>
              <a:ext cx="248732" cy="24873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9AEBE0-9640-8569-3A79-49B820D29B58}"/>
              </a:ext>
            </a:extLst>
          </p:cNvPr>
          <p:cNvGrpSpPr/>
          <p:nvPr/>
        </p:nvGrpSpPr>
        <p:grpSpPr>
          <a:xfrm>
            <a:off x="1706784" y="-408899"/>
            <a:ext cx="8554635" cy="495574"/>
            <a:chOff x="2348508" y="1724836"/>
            <a:chExt cx="8554635" cy="49557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D191561-2B5B-5DE4-DAC0-62E15ED8342E}"/>
                </a:ext>
              </a:extLst>
            </p:cNvPr>
            <p:cNvGrpSpPr/>
            <p:nvPr/>
          </p:nvGrpSpPr>
          <p:grpSpPr>
            <a:xfrm>
              <a:off x="2348508" y="1724836"/>
              <a:ext cx="2011680" cy="495574"/>
              <a:chOff x="648522" y="9420665"/>
              <a:chExt cx="2011680" cy="495574"/>
            </a:xfrm>
          </p:grpSpPr>
          <p:sp>
            <p:nvSpPr>
              <p:cNvPr id="44" name="Rounded Rectangle 34">
                <a:extLst>
                  <a:ext uri="{FF2B5EF4-FFF2-40B4-BE49-F238E27FC236}">
                    <a16:creationId xmlns:a16="http://schemas.microsoft.com/office/drawing/2014/main" id="{FB28C9E5-9D23-A146-8751-2AE44E671B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522" y="9420665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Agent 365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Control agents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CE8CF741-36DF-19D3-D694-31114C7CB1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 l="15435" t="6103" r="14388" b="26029"/>
              <a:stretch>
                <a:fillRect/>
              </a:stretch>
            </p:blipFill>
            <p:spPr>
              <a:xfrm>
                <a:off x="681249" y="9452785"/>
                <a:ext cx="228511" cy="220993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ACDB54F-3271-49A7-BA09-280ABC41D0EF}"/>
                </a:ext>
              </a:extLst>
            </p:cNvPr>
            <p:cNvGrpSpPr/>
            <p:nvPr/>
          </p:nvGrpSpPr>
          <p:grpSpPr>
            <a:xfrm>
              <a:off x="4529493" y="1724836"/>
              <a:ext cx="2011680" cy="495574"/>
              <a:chOff x="924405" y="10516642"/>
              <a:chExt cx="1746504" cy="495574"/>
            </a:xfrm>
          </p:grpSpPr>
          <p:sp>
            <p:nvSpPr>
              <p:cNvPr id="42" name="Rounded Rectangle 34">
                <a:extLst>
                  <a:ext uri="{FF2B5EF4-FFF2-40B4-BE49-F238E27FC236}">
                    <a16:creationId xmlns:a16="http://schemas.microsoft.com/office/drawing/2014/main" id="{37458C65-49E8-4894-E52D-D1CDF883E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405" y="10516642"/>
                <a:ext cx="1746504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Defender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security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30E7091-C0C3-6D20-1B8B-92262C5BC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2" t="6932" r="6932" b="6932"/>
              <a:stretch/>
            </p:blipFill>
            <p:spPr bwMode="auto">
              <a:xfrm>
                <a:off x="968698" y="10590745"/>
                <a:ext cx="203941" cy="2075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9B5B7E2-049E-8589-E6FB-9EBB619A584B}"/>
                </a:ext>
              </a:extLst>
            </p:cNvPr>
            <p:cNvGrpSpPr/>
            <p:nvPr/>
          </p:nvGrpSpPr>
          <p:grpSpPr>
            <a:xfrm>
              <a:off x="8891463" y="1724836"/>
              <a:ext cx="2011680" cy="495574"/>
              <a:chOff x="7479410" y="10723421"/>
              <a:chExt cx="2011680" cy="495574"/>
            </a:xfrm>
          </p:grpSpPr>
          <p:sp>
            <p:nvSpPr>
              <p:cNvPr id="40" name="Rounded Rectangle 34">
                <a:extLst>
                  <a:ext uri="{FF2B5EF4-FFF2-40B4-BE49-F238E27FC236}">
                    <a16:creationId xmlns:a16="http://schemas.microsoft.com/office/drawing/2014/main" id="{55C4B572-0A62-E3FF-B627-F9C860672F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9410" y="10723421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Purview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ln w="3175">
                      <a:noFill/>
                    </a:ln>
                    <a:solidFill>
                      <a:srgbClr val="000000"/>
                    </a:solidFill>
                    <a:latin typeface="Segoe UI" panose="020B0502040204020203" pitchFamily="34" charset="0"/>
                    <a:ea typeface="+mj-lt"/>
                    <a:cs typeface="Segoe UI" panose="020B0502040204020203" pitchFamily="34" charset="0"/>
                  </a:rPr>
                  <a:t>Unified data governance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1" name="purview">
                <a:extLst>
                  <a:ext uri="{FF2B5EF4-FFF2-40B4-BE49-F238E27FC236}">
                    <a16:creationId xmlns:a16="http://schemas.microsoft.com/office/drawing/2014/main" id="{96E26E1B-D087-1921-F564-2CAAF82B60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/>
            </p:blipFill>
            <p:spPr>
              <a:xfrm>
                <a:off x="7508599" y="10759326"/>
                <a:ext cx="216296" cy="211882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F3A8696-55D1-4152-0A16-B72D15F57A13}"/>
                </a:ext>
              </a:extLst>
            </p:cNvPr>
            <p:cNvGrpSpPr/>
            <p:nvPr/>
          </p:nvGrpSpPr>
          <p:grpSpPr>
            <a:xfrm>
              <a:off x="6710478" y="1724836"/>
              <a:ext cx="2011680" cy="495574"/>
              <a:chOff x="4525929" y="10626813"/>
              <a:chExt cx="2011680" cy="495574"/>
            </a:xfrm>
          </p:grpSpPr>
          <p:sp>
            <p:nvSpPr>
              <p:cNvPr id="37" name="Rounded Rectangle 34">
                <a:extLst>
                  <a:ext uri="{FF2B5EF4-FFF2-40B4-BE49-F238E27FC236}">
                    <a16:creationId xmlns:a16="http://schemas.microsoft.com/office/drawing/2014/main" id="{D920F0ED-BDA8-3F36-B80D-A6355B61B2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929" y="10626813"/>
                <a:ext cx="2011680" cy="4955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noFill/>
                <a:prstDash val="solid"/>
                <a:miter lim="800000"/>
              </a:ln>
              <a:effectLst>
                <a:outerShdw blurRad="25400" algn="ctr" rotWithShape="0">
                  <a:prstClr val="black">
                    <a:alpha val="40000"/>
                  </a:prstClr>
                </a:outerShdw>
              </a:effectLst>
            </p:spPr>
            <p:txBody>
              <a:bodyPr tIns="91440" rtlCol="0" anchor="t"/>
              <a:lstStyle/>
              <a:p>
                <a:pPr algn="ctr">
                  <a:defRPr/>
                </a:pPr>
                <a:r>
                  <a:rPr lang="en-US" sz="1200" kern="0" dirty="0">
                    <a:solidFill>
                      <a:srgbClr val="000000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Microsoft Entra</a:t>
                </a:r>
              </a:p>
              <a:p>
                <a:pPr algn="ctr">
                  <a:defRPr/>
                </a:pPr>
                <a:r>
                  <a:rPr lang="en-US" sz="1200" i="1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Unified identity</a:t>
                </a:r>
                <a:endParaRPr lang="en-US" sz="1200" kern="0" dirty="0">
                  <a:ln w="3175">
                    <a:noFill/>
                  </a:ln>
                  <a:solidFill>
                    <a:srgbClr val="000000"/>
                  </a:solidFill>
                  <a:latin typeface="Segoe UI Semibold" panose="020B0702040204020203" pitchFamily="34" charset="0"/>
                  <a:ea typeface="+mj-lt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8D3">
                      <a:lumMod val="75000"/>
                    </a:srgbClr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4FF926B6-ED22-E9F3-713E-B40835A5E0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6269" y="10669733"/>
                <a:ext cx="231375" cy="234589"/>
              </a:xfrm>
              <a:prstGeom prst="rect">
                <a:avLst/>
              </a:prstGeom>
            </p:spPr>
          </p:pic>
        </p:grpSp>
      </p:grp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4C03C9E0-E2ED-B6AD-2711-F69E1E75413B}"/>
              </a:ext>
            </a:extLst>
          </p:cNvPr>
          <p:cNvSpPr/>
          <p:nvPr/>
        </p:nvSpPr>
        <p:spPr>
          <a:xfrm>
            <a:off x="5380063" y="3389413"/>
            <a:ext cx="3960130" cy="42618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AFCA9AC6-95AF-C37D-1B60-0328E2EE43BE}"/>
              </a:ext>
            </a:extLst>
          </p:cNvPr>
          <p:cNvGrpSpPr/>
          <p:nvPr/>
        </p:nvGrpSpPr>
        <p:grpSpPr>
          <a:xfrm>
            <a:off x="5309265" y="3338459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C86DD367-2212-64EB-D1D7-61059CE47F24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B4F88D23-C7C3-2410-8A30-13144BD28DBE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D8AEE06C-6CC3-5A8F-0915-EEECFBB7E77F}"/>
              </a:ext>
            </a:extLst>
          </p:cNvPr>
          <p:cNvGrpSpPr/>
          <p:nvPr/>
        </p:nvGrpSpPr>
        <p:grpSpPr>
          <a:xfrm>
            <a:off x="8767548" y="5642232"/>
            <a:ext cx="2695221" cy="1571429"/>
            <a:chOff x="8709193" y="5697268"/>
            <a:chExt cx="2695221" cy="1571429"/>
          </a:xfrm>
        </p:grpSpPr>
        <p:sp>
          <p:nvSpPr>
            <p:cNvPr id="960" name="Rounded Rectangle 34">
              <a:extLst>
                <a:ext uri="{FF2B5EF4-FFF2-40B4-BE49-F238E27FC236}">
                  <a16:creationId xmlns:a16="http://schemas.microsoft.com/office/drawing/2014/main" id="{1D1432EA-5FB7-BABE-06B9-13B731947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771347" y="5840370"/>
              <a:ext cx="2633067" cy="1428327"/>
            </a:xfrm>
            <a:prstGeom prst="roundRect">
              <a:avLst>
                <a:gd name="adj" fmla="val 0"/>
              </a:avLst>
            </a:prstGeom>
            <a:solidFill>
              <a:srgbClr val="F1ECF8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Application landing zone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 private cloud workload -  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Connected</a:t>
              </a:r>
            </a:p>
            <a:p>
              <a:pPr lvl="0"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5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endParaRPr lang="en-US" sz="11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28193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Managed via Azure public cloud</a:t>
              </a:r>
            </a:p>
          </p:txBody>
        </p:sp>
        <p:pic>
          <p:nvPicPr>
            <p:cNvPr id="1010" name="Graphic 1009" descr="levels">
              <a:extLst>
                <a:ext uri="{FF2B5EF4-FFF2-40B4-BE49-F238E27FC236}">
                  <a16:creationId xmlns:a16="http://schemas.microsoft.com/office/drawing/2014/main" id="{E260864F-7A58-1F5C-A0FF-CD539D12AA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39418" y="7070382"/>
              <a:ext cx="151944" cy="151944"/>
            </a:xfrm>
            <a:prstGeom prst="rect">
              <a:avLst/>
            </a:prstGeom>
          </p:spPr>
        </p:pic>
        <p:grpSp>
          <p:nvGrpSpPr>
            <p:cNvPr id="1219" name="Group 1218">
              <a:extLst>
                <a:ext uri="{FF2B5EF4-FFF2-40B4-BE49-F238E27FC236}">
                  <a16:creationId xmlns:a16="http://schemas.microsoft.com/office/drawing/2014/main" id="{64DFC322-91F7-7BEA-D597-57AAEB960985}"/>
                </a:ext>
              </a:extLst>
            </p:cNvPr>
            <p:cNvGrpSpPr/>
            <p:nvPr/>
          </p:nvGrpSpPr>
          <p:grpSpPr>
            <a:xfrm>
              <a:off x="8709193" y="5697268"/>
              <a:ext cx="247923" cy="258149"/>
              <a:chOff x="88766" y="-1944012"/>
              <a:chExt cx="393751" cy="411920"/>
            </a:xfrm>
          </p:grpSpPr>
          <p:sp>
            <p:nvSpPr>
              <p:cNvPr id="1220" name="Oval 1219">
                <a:extLst>
                  <a:ext uri="{FF2B5EF4-FFF2-40B4-BE49-F238E27FC236}">
                    <a16:creationId xmlns:a16="http://schemas.microsoft.com/office/drawing/2014/main" id="{787DA226-2A66-2A56-F8AE-3CC0B62C4099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21" name="Group 1220">
                <a:extLst>
                  <a:ext uri="{FF2B5EF4-FFF2-40B4-BE49-F238E27FC236}">
                    <a16:creationId xmlns:a16="http://schemas.microsoft.com/office/drawing/2014/main" id="{ACAA9816-6674-19D2-8B4A-FB7ED4B0EDE3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25" name="Oval 1224">
                  <a:extLst>
                    <a:ext uri="{FF2B5EF4-FFF2-40B4-BE49-F238E27FC236}">
                      <a16:creationId xmlns:a16="http://schemas.microsoft.com/office/drawing/2014/main" id="{380B9E1F-58BC-6003-73CF-F979EB13240B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26" name="Oval 1225">
                  <a:extLst>
                    <a:ext uri="{FF2B5EF4-FFF2-40B4-BE49-F238E27FC236}">
                      <a16:creationId xmlns:a16="http://schemas.microsoft.com/office/drawing/2014/main" id="{67D76D07-0486-9D60-9EC5-09491DDBA467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27" name="Oval 1226">
                  <a:extLst>
                    <a:ext uri="{FF2B5EF4-FFF2-40B4-BE49-F238E27FC236}">
                      <a16:creationId xmlns:a16="http://schemas.microsoft.com/office/drawing/2014/main" id="{A32D0E33-7F06-3CEF-6F30-52324E50160B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222" name="Group 1221">
                <a:extLst>
                  <a:ext uri="{FF2B5EF4-FFF2-40B4-BE49-F238E27FC236}">
                    <a16:creationId xmlns:a16="http://schemas.microsoft.com/office/drawing/2014/main" id="{C1280578-EA18-4895-FABB-FFCAD8C1CD02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23" name="Freeform: Shape 1222">
                  <a:extLst>
                    <a:ext uri="{FF2B5EF4-FFF2-40B4-BE49-F238E27FC236}">
                      <a16:creationId xmlns:a16="http://schemas.microsoft.com/office/drawing/2014/main" id="{E48C1CB7-E57B-A009-A27F-45DBD8D6771A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224" name="Freeform: Shape 1223">
                  <a:extLst>
                    <a:ext uri="{FF2B5EF4-FFF2-40B4-BE49-F238E27FC236}">
                      <a16:creationId xmlns:a16="http://schemas.microsoft.com/office/drawing/2014/main" id="{17B5B53A-B40A-D6E4-DF93-8C736603D2B8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grpSp>
          <p:nvGrpSpPr>
            <p:cNvPr id="1054" name="Group 1053">
              <a:extLst>
                <a:ext uri="{FF2B5EF4-FFF2-40B4-BE49-F238E27FC236}">
                  <a16:creationId xmlns:a16="http://schemas.microsoft.com/office/drawing/2014/main" id="{C3FCE1FC-EB10-3526-D980-32CA735D27BA}"/>
                </a:ext>
              </a:extLst>
            </p:cNvPr>
            <p:cNvGrpSpPr/>
            <p:nvPr/>
          </p:nvGrpSpPr>
          <p:grpSpPr>
            <a:xfrm>
              <a:off x="8909192" y="6544203"/>
              <a:ext cx="2377440" cy="381427"/>
              <a:chOff x="369058" y="7392694"/>
              <a:chExt cx="2377440" cy="381427"/>
            </a:xfrm>
          </p:grpSpPr>
          <p:sp>
            <p:nvSpPr>
              <p:cNvPr id="1055" name="Rectangle: Rounded Corners 1054">
                <a:extLst>
                  <a:ext uri="{FF2B5EF4-FFF2-40B4-BE49-F238E27FC236}">
                    <a16:creationId xmlns:a16="http://schemas.microsoft.com/office/drawing/2014/main" id="{CD78F2B4-C454-E510-FE04-D09D8E406A03}"/>
                  </a:ext>
                </a:extLst>
              </p:cNvPr>
              <p:cNvSpPr/>
              <p:nvPr/>
            </p:nvSpPr>
            <p:spPr>
              <a:xfrm>
                <a:off x="558800" y="7392694"/>
                <a:ext cx="2061611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endParaRPr>
              </a:p>
            </p:txBody>
          </p:sp>
          <p:sp>
            <p:nvSpPr>
              <p:cNvPr id="1056" name="Rectangle: Rounded Corners 1055">
                <a:extLst>
                  <a:ext uri="{FF2B5EF4-FFF2-40B4-BE49-F238E27FC236}">
                    <a16:creationId xmlns:a16="http://schemas.microsoft.com/office/drawing/2014/main" id="{237C3F5A-A7DC-7310-6B23-EAA4F1DF9E80}"/>
                  </a:ext>
                </a:extLst>
              </p:cNvPr>
              <p:cNvSpPr/>
              <p:nvPr/>
            </p:nvSpPr>
            <p:spPr>
              <a:xfrm>
                <a:off x="457200" y="7467486"/>
                <a:ext cx="2240528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   </a:t>
                </a:r>
              </a:p>
            </p:txBody>
          </p:sp>
          <p:grpSp>
            <p:nvGrpSpPr>
              <p:cNvPr id="1057" name="Group 1056">
                <a:extLst>
                  <a:ext uri="{FF2B5EF4-FFF2-40B4-BE49-F238E27FC236}">
                    <a16:creationId xmlns:a16="http://schemas.microsoft.com/office/drawing/2014/main" id="{AAEF0F58-30FB-90FC-73D3-3CB8CBE333EA}"/>
                  </a:ext>
                </a:extLst>
              </p:cNvPr>
              <p:cNvGrpSpPr/>
              <p:nvPr/>
            </p:nvGrpSpPr>
            <p:grpSpPr>
              <a:xfrm>
                <a:off x="369058" y="7540995"/>
                <a:ext cx="2377440" cy="233126"/>
                <a:chOff x="385482" y="7392826"/>
                <a:chExt cx="2377440" cy="233126"/>
              </a:xfrm>
            </p:grpSpPr>
            <p:sp>
              <p:nvSpPr>
                <p:cNvPr id="1058" name="Rectangle: Rounded Corners 1057">
                  <a:extLst>
                    <a:ext uri="{FF2B5EF4-FFF2-40B4-BE49-F238E27FC236}">
                      <a16:creationId xmlns:a16="http://schemas.microsoft.com/office/drawing/2014/main" id="{F7ECE9FE-63EB-2068-EF82-4170CACFEB65}"/>
                    </a:ext>
                  </a:extLst>
                </p:cNvPr>
                <p:cNvSpPr/>
                <p:nvPr/>
              </p:nvSpPr>
              <p:spPr>
                <a:xfrm>
                  <a:off x="385482" y="7392826"/>
                  <a:ext cx="2377440" cy="233126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 "/>
                      <a:ea typeface="+mn-ea"/>
                      <a:cs typeface="Segoe UI Semibold" panose="020B0702040204020203" pitchFamily="34" charset="0"/>
                    </a:rPr>
                    <a:t>Environment (production)</a:t>
                  </a:r>
                </a:p>
              </p:txBody>
            </p:sp>
            <p:grpSp>
              <p:nvGrpSpPr>
                <p:cNvPr id="1059" name="Group 1058">
                  <a:extLst>
                    <a:ext uri="{FF2B5EF4-FFF2-40B4-BE49-F238E27FC236}">
                      <a16:creationId xmlns:a16="http://schemas.microsoft.com/office/drawing/2014/main" id="{738E84C5-FA3B-4B11-83DA-74A7525906F9}"/>
                    </a:ext>
                  </a:extLst>
                </p:cNvPr>
                <p:cNvGrpSpPr/>
                <p:nvPr/>
              </p:nvGrpSpPr>
              <p:grpSpPr>
                <a:xfrm>
                  <a:off x="2502278" y="7431442"/>
                  <a:ext cx="187620" cy="145313"/>
                  <a:chOff x="691486" y="408295"/>
                  <a:chExt cx="307235" cy="228600"/>
                </a:xfrm>
              </p:grpSpPr>
              <p:sp>
                <p:nvSpPr>
                  <p:cNvPr id="1060" name="Oval 1059">
                    <a:extLst>
                      <a:ext uri="{FF2B5EF4-FFF2-40B4-BE49-F238E27FC236}">
                        <a16:creationId xmlns:a16="http://schemas.microsoft.com/office/drawing/2014/main" id="{CAF5888D-4CEB-D65E-EA6B-5430A72719AF}"/>
                      </a:ext>
                    </a:extLst>
                  </p:cNvPr>
                  <p:cNvSpPr/>
                  <p:nvPr/>
                </p:nvSpPr>
                <p:spPr>
                  <a:xfrm>
                    <a:off x="815841" y="420201"/>
                    <a:ext cx="182880" cy="18288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  <a:alpha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1061" name="Oval 1060">
                    <a:extLst>
                      <a:ext uri="{FF2B5EF4-FFF2-40B4-BE49-F238E27FC236}">
                        <a16:creationId xmlns:a16="http://schemas.microsoft.com/office/drawing/2014/main" id="{63A64DA9-7FA2-6B17-1293-9F80A17A29D9}"/>
                      </a:ext>
                    </a:extLst>
                  </p:cNvPr>
                  <p:cNvSpPr/>
                  <p:nvPr/>
                </p:nvSpPr>
                <p:spPr>
                  <a:xfrm>
                    <a:off x="760306" y="417820"/>
                    <a:ext cx="201168" cy="201168"/>
                  </a:xfrm>
                  <a:prstGeom prst="ellipse">
                    <a:avLst/>
                  </a:prstGeom>
                  <a:solidFill>
                    <a:srgbClr val="FFFFFF">
                      <a:alpha val="75000"/>
                    </a:srgbClr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062" name="Group 1061">
                    <a:extLst>
                      <a:ext uri="{FF2B5EF4-FFF2-40B4-BE49-F238E27FC236}">
                        <a16:creationId xmlns:a16="http://schemas.microsoft.com/office/drawing/2014/main" id="{DC6CE511-1E81-9E65-EE97-0EFFBF27C53D}"/>
                      </a:ext>
                    </a:extLst>
                  </p:cNvPr>
                  <p:cNvGrpSpPr/>
                  <p:nvPr/>
                </p:nvGrpSpPr>
                <p:grpSpPr>
                  <a:xfrm>
                    <a:off x="691486" y="408295"/>
                    <a:ext cx="228600" cy="228600"/>
                    <a:chOff x="707361" y="417820"/>
                    <a:chExt cx="228600" cy="228600"/>
                  </a:xfrm>
                </p:grpSpPr>
                <p:sp>
                  <p:nvSpPr>
                    <p:cNvPr id="1063" name="Oval 1062">
                      <a:extLst>
                        <a:ext uri="{FF2B5EF4-FFF2-40B4-BE49-F238E27FC236}">
                          <a16:creationId xmlns:a16="http://schemas.microsoft.com/office/drawing/2014/main" id="{7468E0CA-B627-06E3-C291-C79C93DB1E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361" y="417820"/>
                      <a:ext cx="228600" cy="2286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9050" cap="flat" cmpd="sng" algn="ctr">
                      <a:solidFill>
                        <a:srgbClr val="FFB900">
                          <a:lumMod val="60000"/>
                          <a:lumOff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  <p:pic>
                  <p:nvPicPr>
                    <p:cNvPr id="1064" name="Picture 1063">
                      <a:extLst>
                        <a:ext uri="{FF2B5EF4-FFF2-40B4-BE49-F238E27FC236}">
                          <a16:creationId xmlns:a16="http://schemas.microsoft.com/office/drawing/2014/main" id="{DDC28524-30CA-46CB-8D35-B70F796FCA9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 flipH="1">
                      <a:off x="760308" y="434924"/>
                      <a:ext cx="128275" cy="19932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  <p:grpSp>
        <p:nvGrpSpPr>
          <p:cNvPr id="1087" name="Group 1086">
            <a:extLst>
              <a:ext uri="{FF2B5EF4-FFF2-40B4-BE49-F238E27FC236}">
                <a16:creationId xmlns:a16="http://schemas.microsoft.com/office/drawing/2014/main" id="{53D10F73-BE6C-A4E3-6211-EAE4F03514B1}"/>
              </a:ext>
            </a:extLst>
          </p:cNvPr>
          <p:cNvGrpSpPr/>
          <p:nvPr/>
        </p:nvGrpSpPr>
        <p:grpSpPr>
          <a:xfrm>
            <a:off x="8781891" y="7397433"/>
            <a:ext cx="2704990" cy="1375609"/>
            <a:chOff x="8711038" y="7221752"/>
            <a:chExt cx="2704990" cy="1375609"/>
          </a:xfrm>
        </p:grpSpPr>
        <p:sp>
          <p:nvSpPr>
            <p:cNvPr id="999" name="Rounded Rectangle 34">
              <a:extLst>
                <a:ext uri="{FF2B5EF4-FFF2-40B4-BE49-F238E27FC236}">
                  <a16:creationId xmlns:a16="http://schemas.microsoft.com/office/drawing/2014/main" id="{A676FA7D-2F38-D67F-C4FB-B593097F8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782957" y="7300976"/>
              <a:ext cx="2633071" cy="1296385"/>
            </a:xfrm>
            <a:prstGeom prst="roundRect">
              <a:avLst>
                <a:gd name="adj" fmla="val 0"/>
              </a:avLst>
            </a:prstGeom>
            <a:solidFill>
              <a:srgbClr val="F1ECF8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Application landing zone</a:t>
              </a:r>
            </a:p>
            <a:p>
              <a:pPr lvl="0"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Sovereign private cloud workload -  Disconnected</a:t>
              </a:r>
            </a:p>
          </p:txBody>
        </p:sp>
        <p:grpSp>
          <p:nvGrpSpPr>
            <p:cNvPr id="1237" name="Group 1236">
              <a:extLst>
                <a:ext uri="{FF2B5EF4-FFF2-40B4-BE49-F238E27FC236}">
                  <a16:creationId xmlns:a16="http://schemas.microsoft.com/office/drawing/2014/main" id="{23622B73-0DAB-B8C6-2883-A6292C216A56}"/>
                </a:ext>
              </a:extLst>
            </p:cNvPr>
            <p:cNvGrpSpPr/>
            <p:nvPr/>
          </p:nvGrpSpPr>
          <p:grpSpPr>
            <a:xfrm>
              <a:off x="8711038" y="7221752"/>
              <a:ext cx="247923" cy="258149"/>
              <a:chOff x="88766" y="-1944012"/>
              <a:chExt cx="393751" cy="411920"/>
            </a:xfrm>
          </p:grpSpPr>
          <p:sp>
            <p:nvSpPr>
              <p:cNvPr id="1238" name="Oval 1237">
                <a:extLst>
                  <a:ext uri="{FF2B5EF4-FFF2-40B4-BE49-F238E27FC236}">
                    <a16:creationId xmlns:a16="http://schemas.microsoft.com/office/drawing/2014/main" id="{86A3AE30-6CEC-776D-0233-4E43FE95179D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239" name="Group 1238">
                <a:extLst>
                  <a:ext uri="{FF2B5EF4-FFF2-40B4-BE49-F238E27FC236}">
                    <a16:creationId xmlns:a16="http://schemas.microsoft.com/office/drawing/2014/main" id="{9273C2E3-125E-B73B-198B-7F37F4C0F64B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243" name="Oval 1242">
                  <a:extLst>
                    <a:ext uri="{FF2B5EF4-FFF2-40B4-BE49-F238E27FC236}">
                      <a16:creationId xmlns:a16="http://schemas.microsoft.com/office/drawing/2014/main" id="{09BDCE89-C2D7-37E7-95A7-05834A104CEC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44" name="Oval 1243">
                  <a:extLst>
                    <a:ext uri="{FF2B5EF4-FFF2-40B4-BE49-F238E27FC236}">
                      <a16:creationId xmlns:a16="http://schemas.microsoft.com/office/drawing/2014/main" id="{81F09F04-EABD-832F-9FC2-3A2EA5D05EE8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245" name="Oval 1244">
                  <a:extLst>
                    <a:ext uri="{FF2B5EF4-FFF2-40B4-BE49-F238E27FC236}">
                      <a16:creationId xmlns:a16="http://schemas.microsoft.com/office/drawing/2014/main" id="{A4CB0519-D451-4CA2-6991-8BFD86A296BA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240" name="Group 1239">
                <a:extLst>
                  <a:ext uri="{FF2B5EF4-FFF2-40B4-BE49-F238E27FC236}">
                    <a16:creationId xmlns:a16="http://schemas.microsoft.com/office/drawing/2014/main" id="{BA4B6CDB-567D-8AB8-C82C-5C87F6200E80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241" name="Freeform: Shape 1240">
                  <a:extLst>
                    <a:ext uri="{FF2B5EF4-FFF2-40B4-BE49-F238E27FC236}">
                      <a16:creationId xmlns:a16="http://schemas.microsoft.com/office/drawing/2014/main" id="{7D88C51A-067A-C4B7-057B-EFE9FCF7CB7B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242" name="Freeform: Shape 1241">
                  <a:extLst>
                    <a:ext uri="{FF2B5EF4-FFF2-40B4-BE49-F238E27FC236}">
                      <a16:creationId xmlns:a16="http://schemas.microsoft.com/office/drawing/2014/main" id="{C9E26742-65CC-E128-3A3B-863B39ACE306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  <p:grpSp>
          <p:nvGrpSpPr>
            <p:cNvPr id="1069" name="Group 1068">
              <a:extLst>
                <a:ext uri="{FF2B5EF4-FFF2-40B4-BE49-F238E27FC236}">
                  <a16:creationId xmlns:a16="http://schemas.microsoft.com/office/drawing/2014/main" id="{D0753CE3-263F-A85A-33E2-AE9E224F19D9}"/>
                </a:ext>
              </a:extLst>
            </p:cNvPr>
            <p:cNvGrpSpPr/>
            <p:nvPr/>
          </p:nvGrpSpPr>
          <p:grpSpPr>
            <a:xfrm>
              <a:off x="8918443" y="7985071"/>
              <a:ext cx="2377440" cy="381427"/>
              <a:chOff x="369058" y="7392694"/>
              <a:chExt cx="2377440" cy="381427"/>
            </a:xfrm>
          </p:grpSpPr>
          <p:sp>
            <p:nvSpPr>
              <p:cNvPr id="1070" name="Rectangle: Rounded Corners 1069">
                <a:extLst>
                  <a:ext uri="{FF2B5EF4-FFF2-40B4-BE49-F238E27FC236}">
                    <a16:creationId xmlns:a16="http://schemas.microsoft.com/office/drawing/2014/main" id="{08423E67-B6F0-4F2E-D36E-C519D658C6C7}"/>
                  </a:ext>
                </a:extLst>
              </p:cNvPr>
              <p:cNvSpPr/>
              <p:nvPr/>
            </p:nvSpPr>
            <p:spPr>
              <a:xfrm>
                <a:off x="558800" y="7392694"/>
                <a:ext cx="2061611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"/>
                  <a:ea typeface="+mn-ea"/>
                  <a:cs typeface="Segoe UI Semibold" panose="020B0702040204020203" pitchFamily="34" charset="0"/>
                </a:endParaRPr>
              </a:p>
            </p:txBody>
          </p:sp>
          <p:sp>
            <p:nvSpPr>
              <p:cNvPr id="1076" name="Rectangle: Rounded Corners 1075">
                <a:extLst>
                  <a:ext uri="{FF2B5EF4-FFF2-40B4-BE49-F238E27FC236}">
                    <a16:creationId xmlns:a16="http://schemas.microsoft.com/office/drawing/2014/main" id="{17415C7D-6CAB-FFEC-022C-00C2A599A046}"/>
                  </a:ext>
                </a:extLst>
              </p:cNvPr>
              <p:cNvSpPr/>
              <p:nvPr/>
            </p:nvSpPr>
            <p:spPr>
              <a:xfrm>
                <a:off x="457200" y="7467486"/>
                <a:ext cx="2240528" cy="233126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   </a:t>
                </a:r>
              </a:p>
            </p:txBody>
          </p:sp>
          <p:grpSp>
            <p:nvGrpSpPr>
              <p:cNvPr id="1077" name="Group 1076">
                <a:extLst>
                  <a:ext uri="{FF2B5EF4-FFF2-40B4-BE49-F238E27FC236}">
                    <a16:creationId xmlns:a16="http://schemas.microsoft.com/office/drawing/2014/main" id="{03498053-63EB-6B9E-E0ED-489A5EA6084D}"/>
                  </a:ext>
                </a:extLst>
              </p:cNvPr>
              <p:cNvGrpSpPr/>
              <p:nvPr/>
            </p:nvGrpSpPr>
            <p:grpSpPr>
              <a:xfrm>
                <a:off x="369058" y="7540995"/>
                <a:ext cx="2377440" cy="233126"/>
                <a:chOff x="385482" y="7392826"/>
                <a:chExt cx="2377440" cy="233126"/>
              </a:xfrm>
            </p:grpSpPr>
            <p:sp>
              <p:nvSpPr>
                <p:cNvPr id="1078" name="Rectangle: Rounded Corners 1077">
                  <a:extLst>
                    <a:ext uri="{FF2B5EF4-FFF2-40B4-BE49-F238E27FC236}">
                      <a16:creationId xmlns:a16="http://schemas.microsoft.com/office/drawing/2014/main" id="{24BCDA5F-6BFD-CD4D-9B18-449A581A64CA}"/>
                    </a:ext>
                  </a:extLst>
                </p:cNvPr>
                <p:cNvSpPr/>
                <p:nvPr/>
              </p:nvSpPr>
              <p:spPr>
                <a:xfrm>
                  <a:off x="385482" y="7392826"/>
                  <a:ext cx="2377440" cy="233126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 "/>
                      <a:ea typeface="+mn-ea"/>
                      <a:cs typeface="Segoe UI Semibold" panose="020B0702040204020203" pitchFamily="34" charset="0"/>
                    </a:rPr>
                    <a:t>Billing purposes only</a:t>
                  </a:r>
                </a:p>
              </p:txBody>
            </p:sp>
            <p:grpSp>
              <p:nvGrpSpPr>
                <p:cNvPr id="1079" name="Group 1078">
                  <a:extLst>
                    <a:ext uri="{FF2B5EF4-FFF2-40B4-BE49-F238E27FC236}">
                      <a16:creationId xmlns:a16="http://schemas.microsoft.com/office/drawing/2014/main" id="{28A0F6E7-F987-B621-D458-621222FDC5FC}"/>
                    </a:ext>
                  </a:extLst>
                </p:cNvPr>
                <p:cNvGrpSpPr/>
                <p:nvPr/>
              </p:nvGrpSpPr>
              <p:grpSpPr>
                <a:xfrm>
                  <a:off x="2502278" y="7431442"/>
                  <a:ext cx="187620" cy="145313"/>
                  <a:chOff x="691486" y="408295"/>
                  <a:chExt cx="307235" cy="228600"/>
                </a:xfrm>
              </p:grpSpPr>
              <p:sp>
                <p:nvSpPr>
                  <p:cNvPr id="1080" name="Oval 1079">
                    <a:extLst>
                      <a:ext uri="{FF2B5EF4-FFF2-40B4-BE49-F238E27FC236}">
                        <a16:creationId xmlns:a16="http://schemas.microsoft.com/office/drawing/2014/main" id="{2495E787-E90A-A79A-DA41-BEB7ECD44E91}"/>
                      </a:ext>
                    </a:extLst>
                  </p:cNvPr>
                  <p:cNvSpPr/>
                  <p:nvPr/>
                </p:nvSpPr>
                <p:spPr>
                  <a:xfrm>
                    <a:off x="815841" y="420201"/>
                    <a:ext cx="182880" cy="18288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  <a:alpha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1081" name="Oval 1080">
                    <a:extLst>
                      <a:ext uri="{FF2B5EF4-FFF2-40B4-BE49-F238E27FC236}">
                        <a16:creationId xmlns:a16="http://schemas.microsoft.com/office/drawing/2014/main" id="{6BB9F348-CD55-991F-B86A-A1687BA2B55E}"/>
                      </a:ext>
                    </a:extLst>
                  </p:cNvPr>
                  <p:cNvSpPr/>
                  <p:nvPr/>
                </p:nvSpPr>
                <p:spPr>
                  <a:xfrm>
                    <a:off x="760306" y="417820"/>
                    <a:ext cx="201168" cy="201168"/>
                  </a:xfrm>
                  <a:prstGeom prst="ellipse">
                    <a:avLst/>
                  </a:prstGeom>
                  <a:solidFill>
                    <a:srgbClr val="FFFFFF">
                      <a:alpha val="75000"/>
                    </a:srgbClr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082" name="Group 1081">
                    <a:extLst>
                      <a:ext uri="{FF2B5EF4-FFF2-40B4-BE49-F238E27FC236}">
                        <a16:creationId xmlns:a16="http://schemas.microsoft.com/office/drawing/2014/main" id="{DDD2D2B1-80F7-E26E-C6F7-D1CCAF51FD74}"/>
                      </a:ext>
                    </a:extLst>
                  </p:cNvPr>
                  <p:cNvGrpSpPr/>
                  <p:nvPr/>
                </p:nvGrpSpPr>
                <p:grpSpPr>
                  <a:xfrm>
                    <a:off x="691486" y="408295"/>
                    <a:ext cx="228600" cy="228600"/>
                    <a:chOff x="707361" y="417820"/>
                    <a:chExt cx="228600" cy="228600"/>
                  </a:xfrm>
                </p:grpSpPr>
                <p:sp>
                  <p:nvSpPr>
                    <p:cNvPr id="1083" name="Oval 1082">
                      <a:extLst>
                        <a:ext uri="{FF2B5EF4-FFF2-40B4-BE49-F238E27FC236}">
                          <a16:creationId xmlns:a16="http://schemas.microsoft.com/office/drawing/2014/main" id="{BEB8975B-1832-E428-A470-1582ECA200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361" y="417820"/>
                      <a:ext cx="228600" cy="2286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9050" cap="flat" cmpd="sng" algn="ctr">
                      <a:solidFill>
                        <a:srgbClr val="FFB900">
                          <a:lumMod val="60000"/>
                          <a:lumOff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  <p:pic>
                  <p:nvPicPr>
                    <p:cNvPr id="1084" name="Picture 1083">
                      <a:extLst>
                        <a:ext uri="{FF2B5EF4-FFF2-40B4-BE49-F238E27FC236}">
                          <a16:creationId xmlns:a16="http://schemas.microsoft.com/office/drawing/2014/main" id="{0FC79FAE-6AAB-B6A5-C533-DD7CE583F12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 flipH="1">
                      <a:off x="760308" y="434924"/>
                      <a:ext cx="128275" cy="19932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82079C1F-1B57-11F8-8D7B-6154336D6A86}"/>
              </a:ext>
            </a:extLst>
          </p:cNvPr>
          <p:cNvGrpSpPr/>
          <p:nvPr/>
        </p:nvGrpSpPr>
        <p:grpSpPr>
          <a:xfrm>
            <a:off x="5837015" y="5621739"/>
            <a:ext cx="2615970" cy="2097645"/>
            <a:chOff x="3248338" y="5699468"/>
            <a:chExt cx="2548647" cy="2097645"/>
          </a:xfrm>
        </p:grpSpPr>
        <p:sp>
          <p:nvSpPr>
            <p:cNvPr id="578" name="Rounded Rectangle 34">
              <a:extLst>
                <a:ext uri="{FF2B5EF4-FFF2-40B4-BE49-F238E27FC236}">
                  <a16:creationId xmlns:a16="http://schemas.microsoft.com/office/drawing/2014/main" id="{9E5F5566-051A-E5A1-2F18-2E61164C8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554" y="5846578"/>
              <a:ext cx="2494431" cy="195053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Sovereign public cloud workload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8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(All workload environments)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A3AACA9D-3588-7703-EC68-B96D028C7318}"/>
                </a:ext>
              </a:extLst>
            </p:cNvPr>
            <p:cNvGrpSpPr/>
            <p:nvPr/>
          </p:nvGrpSpPr>
          <p:grpSpPr>
            <a:xfrm>
              <a:off x="3430412" y="6354089"/>
              <a:ext cx="2215168" cy="274320"/>
              <a:chOff x="3430412" y="6303287"/>
              <a:chExt cx="2215168" cy="274320"/>
            </a:xfrm>
          </p:grpSpPr>
          <p:sp>
            <p:nvSpPr>
              <p:cNvPr id="636" name="Rectangle: Rounded Corners 635">
                <a:extLst>
                  <a:ext uri="{FF2B5EF4-FFF2-40B4-BE49-F238E27FC236}">
                    <a16:creationId xmlns:a16="http://schemas.microsoft.com/office/drawing/2014/main" id="{8F4039EC-16A1-8F5F-5A9F-DD1A10E58E82}"/>
                  </a:ext>
                </a:extLst>
              </p:cNvPr>
              <p:cNvSpPr/>
              <p:nvPr/>
            </p:nvSpPr>
            <p:spPr>
              <a:xfrm>
                <a:off x="3430412" y="6303287"/>
                <a:ext cx="2215168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637" name="Group 636">
                <a:extLst>
                  <a:ext uri="{FF2B5EF4-FFF2-40B4-BE49-F238E27FC236}">
                    <a16:creationId xmlns:a16="http://schemas.microsoft.com/office/drawing/2014/main" id="{84FD7EDB-ECB2-395D-BE21-06890D574391}"/>
                  </a:ext>
                </a:extLst>
              </p:cNvPr>
              <p:cNvGrpSpPr/>
              <p:nvPr/>
            </p:nvGrpSpPr>
            <p:grpSpPr>
              <a:xfrm>
                <a:off x="5402660" y="6363146"/>
                <a:ext cx="187620" cy="145313"/>
                <a:chOff x="691486" y="408295"/>
                <a:chExt cx="307235" cy="228600"/>
              </a:xfrm>
            </p:grpSpPr>
            <p:sp>
              <p:nvSpPr>
                <p:cNvPr id="638" name="Oval 637">
                  <a:extLst>
                    <a:ext uri="{FF2B5EF4-FFF2-40B4-BE49-F238E27FC236}">
                      <a16:creationId xmlns:a16="http://schemas.microsoft.com/office/drawing/2014/main" id="{2DFE979E-036A-7F6C-3E32-9E200ED5D957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39" name="Oval 638">
                  <a:extLst>
                    <a:ext uri="{FF2B5EF4-FFF2-40B4-BE49-F238E27FC236}">
                      <a16:creationId xmlns:a16="http://schemas.microsoft.com/office/drawing/2014/main" id="{E462A2B3-7E3D-B02D-FC35-0AC93073F0B1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088" name="Group 1087">
                  <a:extLst>
                    <a:ext uri="{FF2B5EF4-FFF2-40B4-BE49-F238E27FC236}">
                      <a16:creationId xmlns:a16="http://schemas.microsoft.com/office/drawing/2014/main" id="{760810ED-7B6F-4889-48F6-5C701C9ABAB3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089" name="Oval 1088">
                    <a:extLst>
                      <a:ext uri="{FF2B5EF4-FFF2-40B4-BE49-F238E27FC236}">
                        <a16:creationId xmlns:a16="http://schemas.microsoft.com/office/drawing/2014/main" id="{E97C0964-C55D-FCC6-B046-63BDD24888E3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090" name="Picture 1089">
                    <a:extLst>
                      <a:ext uri="{FF2B5EF4-FFF2-40B4-BE49-F238E27FC236}">
                        <a16:creationId xmlns:a16="http://schemas.microsoft.com/office/drawing/2014/main" id="{BE9A9920-5F88-FAF0-0385-3CA768ADAF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364A7F4D-E5B7-D9E3-F687-7DEA4ACAF785}"/>
                </a:ext>
              </a:extLst>
            </p:cNvPr>
            <p:cNvGrpSpPr/>
            <p:nvPr/>
          </p:nvGrpSpPr>
          <p:grpSpPr>
            <a:xfrm>
              <a:off x="3437121" y="7080104"/>
              <a:ext cx="2208459" cy="274320"/>
              <a:chOff x="3437121" y="6919237"/>
              <a:chExt cx="2208459" cy="274320"/>
            </a:xfrm>
          </p:grpSpPr>
          <p:sp>
            <p:nvSpPr>
              <p:cNvPr id="628" name="Rectangle: Rounded Corners 627">
                <a:extLst>
                  <a:ext uri="{FF2B5EF4-FFF2-40B4-BE49-F238E27FC236}">
                    <a16:creationId xmlns:a16="http://schemas.microsoft.com/office/drawing/2014/main" id="{D2FA9B8B-2555-48CD-86BE-5519B78999E8}"/>
                  </a:ext>
                </a:extLst>
              </p:cNvPr>
              <p:cNvSpPr/>
              <p:nvPr/>
            </p:nvSpPr>
            <p:spPr>
              <a:xfrm>
                <a:off x="3437121" y="6919237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(development)</a:t>
                </a:r>
              </a:p>
            </p:txBody>
          </p:sp>
          <p:grpSp>
            <p:nvGrpSpPr>
              <p:cNvPr id="630" name="Group 629">
                <a:extLst>
                  <a:ext uri="{FF2B5EF4-FFF2-40B4-BE49-F238E27FC236}">
                    <a16:creationId xmlns:a16="http://schemas.microsoft.com/office/drawing/2014/main" id="{7EB81C36-6FAE-A079-6044-1E720F22E1D8}"/>
                  </a:ext>
                </a:extLst>
              </p:cNvPr>
              <p:cNvGrpSpPr/>
              <p:nvPr/>
            </p:nvGrpSpPr>
            <p:grpSpPr>
              <a:xfrm>
                <a:off x="5412711" y="6983329"/>
                <a:ext cx="187620" cy="145313"/>
                <a:chOff x="691486" y="408295"/>
                <a:chExt cx="307235" cy="228600"/>
              </a:xfrm>
            </p:grpSpPr>
            <p:sp>
              <p:nvSpPr>
                <p:cNvPr id="631" name="Oval 630">
                  <a:extLst>
                    <a:ext uri="{FF2B5EF4-FFF2-40B4-BE49-F238E27FC236}">
                      <a16:creationId xmlns:a16="http://schemas.microsoft.com/office/drawing/2014/main" id="{32F40BC0-6DBF-13CE-B8DA-AB6DE09DCADB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32" name="Oval 631">
                  <a:extLst>
                    <a:ext uri="{FF2B5EF4-FFF2-40B4-BE49-F238E27FC236}">
                      <a16:creationId xmlns:a16="http://schemas.microsoft.com/office/drawing/2014/main" id="{7CFEA903-DDB6-DF86-8B15-20FCF2B87F11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633" name="Group 632">
                  <a:extLst>
                    <a:ext uri="{FF2B5EF4-FFF2-40B4-BE49-F238E27FC236}">
                      <a16:creationId xmlns:a16="http://schemas.microsoft.com/office/drawing/2014/main" id="{2D424C40-C914-8E10-8FEF-234CA1056B8D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634" name="Oval 633">
                    <a:extLst>
                      <a:ext uri="{FF2B5EF4-FFF2-40B4-BE49-F238E27FC236}">
                        <a16:creationId xmlns:a16="http://schemas.microsoft.com/office/drawing/2014/main" id="{25733AA7-9B77-9923-B238-2987F24B7DED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635" name="Picture 634">
                    <a:extLst>
                      <a:ext uri="{FF2B5EF4-FFF2-40B4-BE49-F238E27FC236}">
                        <a16:creationId xmlns:a16="http://schemas.microsoft.com/office/drawing/2014/main" id="{4FA427FA-31E4-884A-8204-80D35C5AD3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BFF69190-8DC5-77BB-3FD7-E3BE042ABCA6}"/>
                </a:ext>
              </a:extLst>
            </p:cNvPr>
            <p:cNvGrpSpPr/>
            <p:nvPr/>
          </p:nvGrpSpPr>
          <p:grpSpPr>
            <a:xfrm>
              <a:off x="3437121" y="6712863"/>
              <a:ext cx="2208459" cy="274320"/>
              <a:chOff x="3437121" y="6628196"/>
              <a:chExt cx="2208459" cy="274320"/>
            </a:xfrm>
          </p:grpSpPr>
          <p:sp>
            <p:nvSpPr>
              <p:cNvPr id="621" name="Rectangle: Rounded Corners 620">
                <a:extLst>
                  <a:ext uri="{FF2B5EF4-FFF2-40B4-BE49-F238E27FC236}">
                    <a16:creationId xmlns:a16="http://schemas.microsoft.com/office/drawing/2014/main" id="{936044B0-BC9D-A94E-2060-6B5EF2B8B102}"/>
                  </a:ext>
                </a:extLst>
              </p:cNvPr>
              <p:cNvSpPr/>
              <p:nvPr/>
            </p:nvSpPr>
            <p:spPr>
              <a:xfrm>
                <a:off x="3437121" y="6628196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(test)</a:t>
                </a:r>
              </a:p>
            </p:txBody>
          </p:sp>
          <p:grpSp>
            <p:nvGrpSpPr>
              <p:cNvPr id="622" name="Group 621">
                <a:extLst>
                  <a:ext uri="{FF2B5EF4-FFF2-40B4-BE49-F238E27FC236}">
                    <a16:creationId xmlns:a16="http://schemas.microsoft.com/office/drawing/2014/main" id="{1B4A0A78-1B4F-B982-0C9A-9D4D1363F36C}"/>
                  </a:ext>
                </a:extLst>
              </p:cNvPr>
              <p:cNvGrpSpPr/>
              <p:nvPr/>
            </p:nvGrpSpPr>
            <p:grpSpPr>
              <a:xfrm>
                <a:off x="5401599" y="6679587"/>
                <a:ext cx="187620" cy="145313"/>
                <a:chOff x="691486" y="408295"/>
                <a:chExt cx="307235" cy="228600"/>
              </a:xfrm>
            </p:grpSpPr>
            <p:sp>
              <p:nvSpPr>
                <p:cNvPr id="623" name="Oval 622">
                  <a:extLst>
                    <a:ext uri="{FF2B5EF4-FFF2-40B4-BE49-F238E27FC236}">
                      <a16:creationId xmlns:a16="http://schemas.microsoft.com/office/drawing/2014/main" id="{8E02B329-4CDE-7B5E-91A5-05F5B7351316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24" name="Oval 623">
                  <a:extLst>
                    <a:ext uri="{FF2B5EF4-FFF2-40B4-BE49-F238E27FC236}">
                      <a16:creationId xmlns:a16="http://schemas.microsoft.com/office/drawing/2014/main" id="{7E4B9DC3-E190-D511-FB9F-67F7BA8E92C2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181C8684-5F2C-FE03-B6AD-E853F54AEC22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626" name="Oval 625">
                    <a:extLst>
                      <a:ext uri="{FF2B5EF4-FFF2-40B4-BE49-F238E27FC236}">
                        <a16:creationId xmlns:a16="http://schemas.microsoft.com/office/drawing/2014/main" id="{EF5A1D79-70E8-1102-B3E0-B70AA4D068A1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627" name="Picture 626">
                    <a:extLst>
                      <a:ext uri="{FF2B5EF4-FFF2-40B4-BE49-F238E27FC236}">
                        <a16:creationId xmlns:a16="http://schemas.microsoft.com/office/drawing/2014/main" id="{E75A6F1A-7180-4634-BEF6-9391F63D35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F91EA764-DA83-978A-2114-7E95C7EFA271}"/>
                </a:ext>
              </a:extLst>
            </p:cNvPr>
            <p:cNvGrpSpPr/>
            <p:nvPr/>
          </p:nvGrpSpPr>
          <p:grpSpPr>
            <a:xfrm>
              <a:off x="3248338" y="5699468"/>
              <a:ext cx="247923" cy="258149"/>
              <a:chOff x="88766" y="-1944012"/>
              <a:chExt cx="393751" cy="411920"/>
            </a:xfrm>
          </p:grpSpPr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FD76A562-39D9-8E86-7300-2494146C7EE4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585" name="Group 584">
                <a:extLst>
                  <a:ext uri="{FF2B5EF4-FFF2-40B4-BE49-F238E27FC236}">
                    <a16:creationId xmlns:a16="http://schemas.microsoft.com/office/drawing/2014/main" id="{C64A39E7-8C44-D747-7994-D2783B21D6D9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589" name="Oval 588">
                  <a:extLst>
                    <a:ext uri="{FF2B5EF4-FFF2-40B4-BE49-F238E27FC236}">
                      <a16:creationId xmlns:a16="http://schemas.microsoft.com/office/drawing/2014/main" id="{213B266F-0388-8F37-3101-6F8CB47C99C1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597" name="Oval 596">
                  <a:extLst>
                    <a:ext uri="{FF2B5EF4-FFF2-40B4-BE49-F238E27FC236}">
                      <a16:creationId xmlns:a16="http://schemas.microsoft.com/office/drawing/2014/main" id="{1566B708-C365-B47B-FEB9-23222C361980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620" name="Oval 619">
                  <a:extLst>
                    <a:ext uri="{FF2B5EF4-FFF2-40B4-BE49-F238E27FC236}">
                      <a16:creationId xmlns:a16="http://schemas.microsoft.com/office/drawing/2014/main" id="{C4CF1939-E25E-53B7-B690-F53868C4F7FA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80A57EC7-7813-4E51-2C9E-2EA761AF7C54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id="{A9A524C6-9FD2-9A33-DDF1-7B72692A7448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id="{D379606C-EA53-DE11-A624-FD877CF8D963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</p:grpSp>
      <p:grpSp>
        <p:nvGrpSpPr>
          <p:cNvPr id="1093" name="Group 1092">
            <a:extLst>
              <a:ext uri="{FF2B5EF4-FFF2-40B4-BE49-F238E27FC236}">
                <a16:creationId xmlns:a16="http://schemas.microsoft.com/office/drawing/2014/main" id="{C86D05F9-1B3F-52D3-FE30-F7E45A0BBDA2}"/>
              </a:ext>
            </a:extLst>
          </p:cNvPr>
          <p:cNvGrpSpPr/>
          <p:nvPr/>
        </p:nvGrpSpPr>
        <p:grpSpPr>
          <a:xfrm>
            <a:off x="2912920" y="5675662"/>
            <a:ext cx="2605380" cy="2061661"/>
            <a:chOff x="3248338" y="5699468"/>
            <a:chExt cx="2538333" cy="2061661"/>
          </a:xfrm>
        </p:grpSpPr>
        <p:sp>
          <p:nvSpPr>
            <p:cNvPr id="1094" name="Rounded Rectangle 34">
              <a:extLst>
                <a:ext uri="{FF2B5EF4-FFF2-40B4-BE49-F238E27FC236}">
                  <a16:creationId xmlns:a16="http://schemas.microsoft.com/office/drawing/2014/main" id="{065B8FFF-EA82-DDCF-453F-7BAB05D6C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240" y="5810594"/>
              <a:ext cx="2494431" cy="195053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Application landing zone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Sovereign public cloud workload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800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>
                <a:defRPr/>
              </a:pPr>
              <a:endParaRPr lang="en-US" sz="1200" i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sz="1200" i="1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(All workload environments)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1095" name="Group 1094">
              <a:extLst>
                <a:ext uri="{FF2B5EF4-FFF2-40B4-BE49-F238E27FC236}">
                  <a16:creationId xmlns:a16="http://schemas.microsoft.com/office/drawing/2014/main" id="{13EA2D44-827E-7924-6C7E-56A3AC98BF96}"/>
                </a:ext>
              </a:extLst>
            </p:cNvPr>
            <p:cNvGrpSpPr/>
            <p:nvPr/>
          </p:nvGrpSpPr>
          <p:grpSpPr>
            <a:xfrm>
              <a:off x="3430412" y="6354089"/>
              <a:ext cx="2215168" cy="274320"/>
              <a:chOff x="3430412" y="6303287"/>
              <a:chExt cx="2215168" cy="274320"/>
            </a:xfrm>
          </p:grpSpPr>
          <p:sp>
            <p:nvSpPr>
              <p:cNvPr id="1174" name="Rectangle: Rounded Corners 1173">
                <a:extLst>
                  <a:ext uri="{FF2B5EF4-FFF2-40B4-BE49-F238E27FC236}">
                    <a16:creationId xmlns:a16="http://schemas.microsoft.com/office/drawing/2014/main" id="{AFA5CCBC-F733-6AA0-0361-D3DF163A841A}"/>
                  </a:ext>
                </a:extLst>
              </p:cNvPr>
              <p:cNvSpPr/>
              <p:nvPr/>
            </p:nvSpPr>
            <p:spPr>
              <a:xfrm>
                <a:off x="3430412" y="6303287"/>
                <a:ext cx="2215168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(production)</a:t>
                </a:r>
              </a:p>
            </p:txBody>
          </p:sp>
          <p:grpSp>
            <p:nvGrpSpPr>
              <p:cNvPr id="1175" name="Group 1174">
                <a:extLst>
                  <a:ext uri="{FF2B5EF4-FFF2-40B4-BE49-F238E27FC236}">
                    <a16:creationId xmlns:a16="http://schemas.microsoft.com/office/drawing/2014/main" id="{4749A95D-8C11-574D-9FAC-4758C69FEC88}"/>
                  </a:ext>
                </a:extLst>
              </p:cNvPr>
              <p:cNvGrpSpPr/>
              <p:nvPr/>
            </p:nvGrpSpPr>
            <p:grpSpPr>
              <a:xfrm>
                <a:off x="5402660" y="6363146"/>
                <a:ext cx="187620" cy="145313"/>
                <a:chOff x="691486" y="408295"/>
                <a:chExt cx="307235" cy="228600"/>
              </a:xfrm>
            </p:grpSpPr>
            <p:sp>
              <p:nvSpPr>
                <p:cNvPr id="1176" name="Oval 1175">
                  <a:extLst>
                    <a:ext uri="{FF2B5EF4-FFF2-40B4-BE49-F238E27FC236}">
                      <a16:creationId xmlns:a16="http://schemas.microsoft.com/office/drawing/2014/main" id="{BC4983A2-FFD6-2C1F-3BFF-84D1581A2854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77" name="Oval 1176">
                  <a:extLst>
                    <a:ext uri="{FF2B5EF4-FFF2-40B4-BE49-F238E27FC236}">
                      <a16:creationId xmlns:a16="http://schemas.microsoft.com/office/drawing/2014/main" id="{FE5B5184-7521-A545-1F36-B75139976827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78" name="Group 1177">
                  <a:extLst>
                    <a:ext uri="{FF2B5EF4-FFF2-40B4-BE49-F238E27FC236}">
                      <a16:creationId xmlns:a16="http://schemas.microsoft.com/office/drawing/2014/main" id="{D1884982-8E91-970F-8710-6A2B3F985687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79" name="Oval 1178">
                    <a:extLst>
                      <a:ext uri="{FF2B5EF4-FFF2-40B4-BE49-F238E27FC236}">
                        <a16:creationId xmlns:a16="http://schemas.microsoft.com/office/drawing/2014/main" id="{2C0CF431-B59E-72FE-D996-93FC192651BC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80" name="Picture 1179">
                    <a:extLst>
                      <a:ext uri="{FF2B5EF4-FFF2-40B4-BE49-F238E27FC236}">
                        <a16:creationId xmlns:a16="http://schemas.microsoft.com/office/drawing/2014/main" id="{22022114-14C5-8050-97AF-0D483E3D63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6" name="Group 1095">
              <a:extLst>
                <a:ext uri="{FF2B5EF4-FFF2-40B4-BE49-F238E27FC236}">
                  <a16:creationId xmlns:a16="http://schemas.microsoft.com/office/drawing/2014/main" id="{78C478F7-841B-1DCF-2940-9F898306BF70}"/>
                </a:ext>
              </a:extLst>
            </p:cNvPr>
            <p:cNvGrpSpPr/>
            <p:nvPr/>
          </p:nvGrpSpPr>
          <p:grpSpPr>
            <a:xfrm>
              <a:off x="3437121" y="7080104"/>
              <a:ext cx="2208459" cy="274320"/>
              <a:chOff x="3437121" y="6919237"/>
              <a:chExt cx="2208459" cy="274320"/>
            </a:xfrm>
          </p:grpSpPr>
          <p:sp>
            <p:nvSpPr>
              <p:cNvPr id="1121" name="Rectangle: Rounded Corners 1120">
                <a:extLst>
                  <a:ext uri="{FF2B5EF4-FFF2-40B4-BE49-F238E27FC236}">
                    <a16:creationId xmlns:a16="http://schemas.microsoft.com/office/drawing/2014/main" id="{A4756168-B40D-5F4C-6A70-6AE63317FA24}"/>
                  </a:ext>
                </a:extLst>
              </p:cNvPr>
              <p:cNvSpPr/>
              <p:nvPr/>
            </p:nvSpPr>
            <p:spPr>
              <a:xfrm>
                <a:off x="3437121" y="6919237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(development)</a:t>
                </a:r>
              </a:p>
            </p:txBody>
          </p:sp>
          <p:grpSp>
            <p:nvGrpSpPr>
              <p:cNvPr id="1122" name="Group 1121">
                <a:extLst>
                  <a:ext uri="{FF2B5EF4-FFF2-40B4-BE49-F238E27FC236}">
                    <a16:creationId xmlns:a16="http://schemas.microsoft.com/office/drawing/2014/main" id="{FE633020-C00E-1863-730E-94EADA51F908}"/>
                  </a:ext>
                </a:extLst>
              </p:cNvPr>
              <p:cNvGrpSpPr/>
              <p:nvPr/>
            </p:nvGrpSpPr>
            <p:grpSpPr>
              <a:xfrm>
                <a:off x="5412711" y="6983329"/>
                <a:ext cx="187620" cy="145313"/>
                <a:chOff x="691486" y="408295"/>
                <a:chExt cx="307235" cy="228600"/>
              </a:xfrm>
            </p:grpSpPr>
            <p:sp>
              <p:nvSpPr>
                <p:cNvPr id="1163" name="Oval 1162">
                  <a:extLst>
                    <a:ext uri="{FF2B5EF4-FFF2-40B4-BE49-F238E27FC236}">
                      <a16:creationId xmlns:a16="http://schemas.microsoft.com/office/drawing/2014/main" id="{5EC9AAC5-7E33-F9B7-59AF-96D1F13C081C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65" name="Oval 1164">
                  <a:extLst>
                    <a:ext uri="{FF2B5EF4-FFF2-40B4-BE49-F238E27FC236}">
                      <a16:creationId xmlns:a16="http://schemas.microsoft.com/office/drawing/2014/main" id="{3F8F1F2B-9CAC-C49C-C7D6-BE308A694237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66" name="Group 1165">
                  <a:extLst>
                    <a:ext uri="{FF2B5EF4-FFF2-40B4-BE49-F238E27FC236}">
                      <a16:creationId xmlns:a16="http://schemas.microsoft.com/office/drawing/2014/main" id="{1AC89B30-33DC-5BF3-242C-B5BA3CECF481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72" name="Oval 1171">
                    <a:extLst>
                      <a:ext uri="{FF2B5EF4-FFF2-40B4-BE49-F238E27FC236}">
                        <a16:creationId xmlns:a16="http://schemas.microsoft.com/office/drawing/2014/main" id="{D7A0FAEF-D09B-E639-1CF1-72753C480215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73" name="Picture 1172">
                    <a:extLst>
                      <a:ext uri="{FF2B5EF4-FFF2-40B4-BE49-F238E27FC236}">
                        <a16:creationId xmlns:a16="http://schemas.microsoft.com/office/drawing/2014/main" id="{3F264E8F-3C81-288C-0927-C29FB2197E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7" name="Group 1096">
              <a:extLst>
                <a:ext uri="{FF2B5EF4-FFF2-40B4-BE49-F238E27FC236}">
                  <a16:creationId xmlns:a16="http://schemas.microsoft.com/office/drawing/2014/main" id="{9DFCA3C0-C1BF-0C4C-B84C-13F4F39C201B}"/>
                </a:ext>
              </a:extLst>
            </p:cNvPr>
            <p:cNvGrpSpPr/>
            <p:nvPr/>
          </p:nvGrpSpPr>
          <p:grpSpPr>
            <a:xfrm>
              <a:off x="3437121" y="6712863"/>
              <a:ext cx="2208459" cy="274320"/>
              <a:chOff x="3437121" y="6628196"/>
              <a:chExt cx="2208459" cy="274320"/>
            </a:xfrm>
          </p:grpSpPr>
          <p:sp>
            <p:nvSpPr>
              <p:cNvPr id="1107" name="Rectangle: Rounded Corners 1106">
                <a:extLst>
                  <a:ext uri="{FF2B5EF4-FFF2-40B4-BE49-F238E27FC236}">
                    <a16:creationId xmlns:a16="http://schemas.microsoft.com/office/drawing/2014/main" id="{5D49D2BE-A292-0001-9B89-451F64474F5A}"/>
                  </a:ext>
                </a:extLst>
              </p:cNvPr>
              <p:cNvSpPr/>
              <p:nvPr/>
            </p:nvSpPr>
            <p:spPr>
              <a:xfrm>
                <a:off x="3437121" y="6628196"/>
                <a:ext cx="2208459" cy="274320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3175" cap="flat" cmpd="sng" algn="ctr">
                <a:solidFill>
                  <a:srgbClr val="000000">
                    <a:lumMod val="50000"/>
                    <a:lumOff val="50000"/>
                  </a:srgbClr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"/>
                    <a:ea typeface="+mn-ea"/>
                    <a:cs typeface="Segoe UI Semibold" panose="020B0702040204020203" pitchFamily="34" charset="0"/>
                  </a:rPr>
                  <a:t>Environment (test)</a:t>
                </a:r>
              </a:p>
            </p:txBody>
          </p:sp>
          <p:grpSp>
            <p:nvGrpSpPr>
              <p:cNvPr id="1108" name="Group 1107">
                <a:extLst>
                  <a:ext uri="{FF2B5EF4-FFF2-40B4-BE49-F238E27FC236}">
                    <a16:creationId xmlns:a16="http://schemas.microsoft.com/office/drawing/2014/main" id="{7C2E8CEA-7D89-41F8-CBF7-88A25CE98019}"/>
                  </a:ext>
                </a:extLst>
              </p:cNvPr>
              <p:cNvGrpSpPr/>
              <p:nvPr/>
            </p:nvGrpSpPr>
            <p:grpSpPr>
              <a:xfrm>
                <a:off x="5401599" y="6679587"/>
                <a:ext cx="187620" cy="145313"/>
                <a:chOff x="691486" y="408295"/>
                <a:chExt cx="307235" cy="228600"/>
              </a:xfrm>
            </p:grpSpPr>
            <p:sp>
              <p:nvSpPr>
                <p:cNvPr id="1109" name="Oval 1108">
                  <a:extLst>
                    <a:ext uri="{FF2B5EF4-FFF2-40B4-BE49-F238E27FC236}">
                      <a16:creationId xmlns:a16="http://schemas.microsoft.com/office/drawing/2014/main" id="{048DE14D-4E2B-4323-1938-BF4F218068F9}"/>
                    </a:ext>
                  </a:extLst>
                </p:cNvPr>
                <p:cNvSpPr/>
                <p:nvPr/>
              </p:nvSpPr>
              <p:spPr>
                <a:xfrm>
                  <a:off x="815841" y="420201"/>
                  <a:ext cx="182880" cy="18288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  <a:alpha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10" name="Oval 1109">
                  <a:extLst>
                    <a:ext uri="{FF2B5EF4-FFF2-40B4-BE49-F238E27FC236}">
                      <a16:creationId xmlns:a16="http://schemas.microsoft.com/office/drawing/2014/main" id="{A78D514A-B363-F91D-BACF-0FD2AE6464E7}"/>
                    </a:ext>
                  </a:extLst>
                </p:cNvPr>
                <p:cNvSpPr/>
                <p:nvPr/>
              </p:nvSpPr>
              <p:spPr>
                <a:xfrm>
                  <a:off x="760306" y="417820"/>
                  <a:ext cx="201168" cy="201168"/>
                </a:xfrm>
                <a:prstGeom prst="ellipse">
                  <a:avLst/>
                </a:prstGeom>
                <a:solidFill>
                  <a:srgbClr val="FFFFFF">
                    <a:alpha val="75000"/>
                  </a:srgbClr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11" name="Group 1110">
                  <a:extLst>
                    <a:ext uri="{FF2B5EF4-FFF2-40B4-BE49-F238E27FC236}">
                      <a16:creationId xmlns:a16="http://schemas.microsoft.com/office/drawing/2014/main" id="{5081781C-65AD-AF4F-BBF8-8E3750DA2ADE}"/>
                    </a:ext>
                  </a:extLst>
                </p:cNvPr>
                <p:cNvGrpSpPr/>
                <p:nvPr/>
              </p:nvGrpSpPr>
              <p:grpSpPr>
                <a:xfrm>
                  <a:off x="691486" y="408295"/>
                  <a:ext cx="228600" cy="228600"/>
                  <a:chOff x="707361" y="417820"/>
                  <a:chExt cx="228600" cy="228600"/>
                </a:xfrm>
              </p:grpSpPr>
              <p:sp>
                <p:nvSpPr>
                  <p:cNvPr id="1112" name="Oval 1111">
                    <a:extLst>
                      <a:ext uri="{FF2B5EF4-FFF2-40B4-BE49-F238E27FC236}">
                        <a16:creationId xmlns:a16="http://schemas.microsoft.com/office/drawing/2014/main" id="{F2F1CE9F-7FD9-A6AB-02F6-EB4A8C48EA32}"/>
                      </a:ext>
                    </a:extLst>
                  </p:cNvPr>
                  <p:cNvSpPr/>
                  <p:nvPr/>
                </p:nvSpPr>
                <p:spPr>
                  <a:xfrm>
                    <a:off x="707361" y="417820"/>
                    <a:ext cx="228600" cy="22860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 cap="flat" cmpd="sng" algn="ctr">
                    <a:solidFill>
                      <a:srgbClr val="FFB900">
                        <a:lumMod val="60000"/>
                        <a:lumOff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pic>
                <p:nvPicPr>
                  <p:cNvPr id="1113" name="Picture 1112">
                    <a:extLst>
                      <a:ext uri="{FF2B5EF4-FFF2-40B4-BE49-F238E27FC236}">
                        <a16:creationId xmlns:a16="http://schemas.microsoft.com/office/drawing/2014/main" id="{198589E1-C86F-7990-163B-7EDBE81E84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760308" y="434924"/>
                    <a:ext cx="128275" cy="199320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98" name="Group 1097">
              <a:extLst>
                <a:ext uri="{FF2B5EF4-FFF2-40B4-BE49-F238E27FC236}">
                  <a16:creationId xmlns:a16="http://schemas.microsoft.com/office/drawing/2014/main" id="{A04BC9DB-B0EB-6298-A35D-B368CA93475A}"/>
                </a:ext>
              </a:extLst>
            </p:cNvPr>
            <p:cNvGrpSpPr/>
            <p:nvPr/>
          </p:nvGrpSpPr>
          <p:grpSpPr>
            <a:xfrm>
              <a:off x="3248338" y="5699468"/>
              <a:ext cx="247923" cy="258149"/>
              <a:chOff x="88766" y="-1944012"/>
              <a:chExt cx="393751" cy="411920"/>
            </a:xfrm>
          </p:grpSpPr>
          <p:sp>
            <p:nvSpPr>
              <p:cNvPr id="1099" name="Oval 1098">
                <a:extLst>
                  <a:ext uri="{FF2B5EF4-FFF2-40B4-BE49-F238E27FC236}">
                    <a16:creationId xmlns:a16="http://schemas.microsoft.com/office/drawing/2014/main" id="{B984EE12-E3D9-34AA-A037-FCEA5182EB46}"/>
                  </a:ext>
                </a:extLst>
              </p:cNvPr>
              <p:cNvSpPr/>
              <p:nvPr/>
            </p:nvSpPr>
            <p:spPr>
              <a:xfrm>
                <a:off x="225425" y="-1893358"/>
                <a:ext cx="234950" cy="258233"/>
              </a:xfrm>
              <a:prstGeom prst="ellipse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1100" name="Group 1099">
                <a:extLst>
                  <a:ext uri="{FF2B5EF4-FFF2-40B4-BE49-F238E27FC236}">
                    <a16:creationId xmlns:a16="http://schemas.microsoft.com/office/drawing/2014/main" id="{C35C0746-C765-700D-38C2-9A9F61201ACB}"/>
                  </a:ext>
                </a:extLst>
              </p:cNvPr>
              <p:cNvGrpSpPr/>
              <p:nvPr/>
            </p:nvGrpSpPr>
            <p:grpSpPr>
              <a:xfrm>
                <a:off x="109537" y="-1904470"/>
                <a:ext cx="296863" cy="336020"/>
                <a:chOff x="109537" y="-1904470"/>
                <a:chExt cx="296863" cy="336020"/>
              </a:xfrm>
            </p:grpSpPr>
            <p:sp>
              <p:nvSpPr>
                <p:cNvPr id="1104" name="Oval 1103">
                  <a:extLst>
                    <a:ext uri="{FF2B5EF4-FFF2-40B4-BE49-F238E27FC236}">
                      <a16:creationId xmlns:a16="http://schemas.microsoft.com/office/drawing/2014/main" id="{A692C967-33EA-6D47-6A50-C4B922E55BCE}"/>
                    </a:ext>
                  </a:extLst>
                </p:cNvPr>
                <p:cNvSpPr/>
                <p:nvPr/>
              </p:nvSpPr>
              <p:spPr>
                <a:xfrm>
                  <a:off x="171450" y="-1826683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105" name="Oval 1104">
                  <a:extLst>
                    <a:ext uri="{FF2B5EF4-FFF2-40B4-BE49-F238E27FC236}">
                      <a16:creationId xmlns:a16="http://schemas.microsoft.com/office/drawing/2014/main" id="{54AE79CC-2180-279C-5A74-7AD563306B49}"/>
                    </a:ext>
                  </a:extLst>
                </p:cNvPr>
                <p:cNvSpPr/>
                <p:nvPr/>
              </p:nvSpPr>
              <p:spPr>
                <a:xfrm>
                  <a:off x="109537" y="-1891769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106" name="Oval 1105">
                  <a:extLst>
                    <a:ext uri="{FF2B5EF4-FFF2-40B4-BE49-F238E27FC236}">
                      <a16:creationId xmlns:a16="http://schemas.microsoft.com/office/drawing/2014/main" id="{FDAD007E-6B92-7C65-F9E8-1C6548446409}"/>
                    </a:ext>
                  </a:extLst>
                </p:cNvPr>
                <p:cNvSpPr/>
                <p:nvPr/>
              </p:nvSpPr>
              <p:spPr>
                <a:xfrm>
                  <a:off x="169862" y="-1904470"/>
                  <a:ext cx="234950" cy="258233"/>
                </a:xfrm>
                <a:prstGeom prst="ellipse">
                  <a:avLst/>
                </a:prstGeom>
                <a:solidFill>
                  <a:srgbClr val="FDFD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1101" name="Group 1100">
                <a:extLst>
                  <a:ext uri="{FF2B5EF4-FFF2-40B4-BE49-F238E27FC236}">
                    <a16:creationId xmlns:a16="http://schemas.microsoft.com/office/drawing/2014/main" id="{7908297B-F1DE-5A0D-F44C-7B29A03B3468}"/>
                  </a:ext>
                </a:extLst>
              </p:cNvPr>
              <p:cNvGrpSpPr/>
              <p:nvPr/>
            </p:nvGrpSpPr>
            <p:grpSpPr>
              <a:xfrm>
                <a:off x="88766" y="-1944012"/>
                <a:ext cx="393751" cy="411920"/>
                <a:chOff x="7582977" y="-3135073"/>
                <a:chExt cx="328089" cy="369020"/>
              </a:xfrm>
            </p:grpSpPr>
            <p:sp>
              <p:nvSpPr>
                <p:cNvPr id="1102" name="Freeform: Shape 1101">
                  <a:extLst>
                    <a:ext uri="{FF2B5EF4-FFF2-40B4-BE49-F238E27FC236}">
                      <a16:creationId xmlns:a16="http://schemas.microsoft.com/office/drawing/2014/main" id="{E6759012-6477-4108-C568-DE9E20A2C181}"/>
                    </a:ext>
                  </a:extLst>
                </p:cNvPr>
                <p:cNvSpPr/>
                <p:nvPr/>
              </p:nvSpPr>
              <p:spPr>
                <a:xfrm>
                  <a:off x="7582977" y="-3135073"/>
                  <a:ext cx="328089" cy="369020"/>
                </a:xfrm>
                <a:custGeom>
                  <a:avLst/>
                  <a:gdLst>
                    <a:gd name="csX0" fmla="*/ 399167 w 420574"/>
                    <a:gd name="csY0" fmla="*/ 91875 h 501413"/>
                    <a:gd name="csX1" fmla="*/ 227859 w 420574"/>
                    <a:gd name="csY1" fmla="*/ 8048 h 501413"/>
                    <a:gd name="csX2" fmla="*/ 195126 w 420574"/>
                    <a:gd name="csY2" fmla="*/ 5637 h 501413"/>
                    <a:gd name="csX3" fmla="*/ 192715 w 420574"/>
                    <a:gd name="csY3" fmla="*/ 8048 h 501413"/>
                    <a:gd name="csX4" fmla="*/ 21408 w 420574"/>
                    <a:gd name="csY4" fmla="*/ 91875 h 501413"/>
                    <a:gd name="csX5" fmla="*/ 1 w 420574"/>
                    <a:gd name="csY5" fmla="*/ 115561 h 501413"/>
                    <a:gd name="csX6" fmla="*/ 1 w 420574"/>
                    <a:gd name="csY6" fmla="*/ 175319 h 501413"/>
                    <a:gd name="csX7" fmla="*/ 197352 w 420574"/>
                    <a:gd name="csY7" fmla="*/ 497616 h 501413"/>
                    <a:gd name="csX8" fmla="*/ 223223 w 420574"/>
                    <a:gd name="csY8" fmla="*/ 497616 h 501413"/>
                    <a:gd name="csX9" fmla="*/ 420574 w 420574"/>
                    <a:gd name="csY9" fmla="*/ 175319 h 501413"/>
                    <a:gd name="csX10" fmla="*/ 420574 w 420574"/>
                    <a:gd name="csY10" fmla="*/ 115561 h 501413"/>
                    <a:gd name="csX11" fmla="*/ 399167 w 420574"/>
                    <a:gd name="csY11" fmla="*/ 91875 h 501413"/>
                    <a:gd name="csX12" fmla="*/ 380335 w 420574"/>
                    <a:gd name="csY12" fmla="*/ 175319 h 501413"/>
                    <a:gd name="csX13" fmla="*/ 215577 w 420574"/>
                    <a:gd name="csY13" fmla="*/ 454368 h 501413"/>
                    <a:gd name="csX14" fmla="*/ 210290 w 420574"/>
                    <a:gd name="csY14" fmla="*/ 458027 h 501413"/>
                    <a:gd name="csX15" fmla="*/ 205010 w 420574"/>
                    <a:gd name="csY15" fmla="*/ 454368 h 501413"/>
                    <a:gd name="csX16" fmla="*/ 40234 w 420574"/>
                    <a:gd name="csY16" fmla="*/ 175319 h 501413"/>
                    <a:gd name="csX17" fmla="*/ 40234 w 420574"/>
                    <a:gd name="csY17" fmla="*/ 130431 h 501413"/>
                    <a:gd name="csX18" fmla="*/ 48059 w 420574"/>
                    <a:gd name="csY18" fmla="*/ 129192 h 501413"/>
                    <a:gd name="csX19" fmla="*/ 203995 w 420574"/>
                    <a:gd name="csY19" fmla="*/ 53667 h 501413"/>
                    <a:gd name="csX20" fmla="*/ 210284 w 420574"/>
                    <a:gd name="csY20" fmla="*/ 47872 h 501413"/>
                    <a:gd name="csX21" fmla="*/ 216580 w 420574"/>
                    <a:gd name="csY21" fmla="*/ 53667 h 501413"/>
                    <a:gd name="csX22" fmla="*/ 372510 w 420574"/>
                    <a:gd name="csY22" fmla="*/ 129192 h 501413"/>
                    <a:gd name="csX23" fmla="*/ 380335 w 420574"/>
                    <a:gd name="csY23" fmla="*/ 130431 h 50141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420574" h="501413">
                      <a:moveTo>
                        <a:pt x="399167" y="91875"/>
                      </a:moveTo>
                      <a:cubicBezTo>
                        <a:pt x="333506" y="86645"/>
                        <a:pt x="272280" y="56685"/>
                        <a:pt x="227859" y="8048"/>
                      </a:cubicBezTo>
                      <a:cubicBezTo>
                        <a:pt x="219486" y="-1657"/>
                        <a:pt x="204831" y="-2736"/>
                        <a:pt x="195126" y="5637"/>
                      </a:cubicBezTo>
                      <a:cubicBezTo>
                        <a:pt x="194264" y="6380"/>
                        <a:pt x="193459" y="7186"/>
                        <a:pt x="192715" y="8048"/>
                      </a:cubicBezTo>
                      <a:cubicBezTo>
                        <a:pt x="148295" y="56685"/>
                        <a:pt x="87068" y="86645"/>
                        <a:pt x="21408" y="91875"/>
                      </a:cubicBezTo>
                      <a:cubicBezTo>
                        <a:pt x="9207" y="93019"/>
                        <a:pt x="-92" y="103306"/>
                        <a:pt x="1" y="115561"/>
                      </a:cubicBezTo>
                      <a:lnTo>
                        <a:pt x="1" y="175319"/>
                      </a:lnTo>
                      <a:cubicBezTo>
                        <a:pt x="1" y="305235"/>
                        <a:pt x="82627" y="424077"/>
                        <a:pt x="197352" y="497616"/>
                      </a:cubicBezTo>
                      <a:cubicBezTo>
                        <a:pt x="205232" y="502680"/>
                        <a:pt x="215343" y="502680"/>
                        <a:pt x="223223" y="497616"/>
                      </a:cubicBezTo>
                      <a:cubicBezTo>
                        <a:pt x="337947" y="424059"/>
                        <a:pt x="420574" y="305235"/>
                        <a:pt x="420574" y="175319"/>
                      </a:cubicBezTo>
                      <a:lnTo>
                        <a:pt x="420574" y="115561"/>
                      </a:lnTo>
                      <a:cubicBezTo>
                        <a:pt x="420666" y="103306"/>
                        <a:pt x="411368" y="93019"/>
                        <a:pt x="399167" y="91875"/>
                      </a:cubicBezTo>
                      <a:close/>
                      <a:moveTo>
                        <a:pt x="380335" y="175319"/>
                      </a:moveTo>
                      <a:cubicBezTo>
                        <a:pt x="380335" y="278702"/>
                        <a:pt x="318744" y="382996"/>
                        <a:pt x="215577" y="454368"/>
                      </a:cubicBezTo>
                      <a:lnTo>
                        <a:pt x="210290" y="458027"/>
                      </a:lnTo>
                      <a:lnTo>
                        <a:pt x="205010" y="454368"/>
                      </a:lnTo>
                      <a:cubicBezTo>
                        <a:pt x="101837" y="382990"/>
                        <a:pt x="40234" y="278671"/>
                        <a:pt x="40234" y="175319"/>
                      </a:cubicBezTo>
                      <a:lnTo>
                        <a:pt x="40234" y="130431"/>
                      </a:lnTo>
                      <a:lnTo>
                        <a:pt x="48059" y="129192"/>
                      </a:lnTo>
                      <a:cubicBezTo>
                        <a:pt x="106356" y="119974"/>
                        <a:pt x="160618" y="93693"/>
                        <a:pt x="203995" y="53667"/>
                      </a:cubicBezTo>
                      <a:lnTo>
                        <a:pt x="210284" y="47872"/>
                      </a:lnTo>
                      <a:lnTo>
                        <a:pt x="216580" y="53667"/>
                      </a:lnTo>
                      <a:cubicBezTo>
                        <a:pt x="259955" y="93693"/>
                        <a:pt x="314214" y="119974"/>
                        <a:pt x="372510" y="129192"/>
                      </a:cubicBezTo>
                      <a:lnTo>
                        <a:pt x="380335" y="130431"/>
                      </a:lnTo>
                      <a:close/>
                    </a:path>
                  </a:pathLst>
                </a:custGeom>
                <a:solidFill>
                  <a:schemeClr val="tx2">
                    <a:lumMod val="90000"/>
                    <a:lumOff val="10000"/>
                  </a:schemeClr>
                </a:soli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  <p:sp>
              <p:nvSpPr>
                <p:cNvPr id="1103" name="Freeform: Shape 1102">
                  <a:extLst>
                    <a:ext uri="{FF2B5EF4-FFF2-40B4-BE49-F238E27FC236}">
                      <a16:creationId xmlns:a16="http://schemas.microsoft.com/office/drawing/2014/main" id="{55E1612A-38D8-BBB8-08A2-F31BC8869CF0}"/>
                    </a:ext>
                  </a:extLst>
                </p:cNvPr>
                <p:cNvSpPr/>
                <p:nvPr/>
              </p:nvSpPr>
              <p:spPr>
                <a:xfrm>
                  <a:off x="7628851" y="-3084873"/>
                  <a:ext cx="236336" cy="266721"/>
                </a:xfrm>
                <a:custGeom>
                  <a:avLst/>
                  <a:gdLst>
                    <a:gd name="csX0" fmla="*/ 151479 w 302957"/>
                    <a:gd name="csY0" fmla="*/ 0 h 362412"/>
                    <a:gd name="csX1" fmla="*/ 0 w 302957"/>
                    <a:gd name="csY1" fmla="*/ 73198 h 362412"/>
                    <a:gd name="csX2" fmla="*/ 0 w 302957"/>
                    <a:gd name="csY2" fmla="*/ 102344 h 362412"/>
                    <a:gd name="csX3" fmla="*/ 151485 w 302957"/>
                    <a:gd name="csY3" fmla="*/ 362412 h 362412"/>
                    <a:gd name="csX4" fmla="*/ 302957 w 302957"/>
                    <a:gd name="csY4" fmla="*/ 102344 h 362412"/>
                    <a:gd name="csX5" fmla="*/ 302957 w 302957"/>
                    <a:gd name="csY5" fmla="*/ 73198 h 362412"/>
                    <a:gd name="csX6" fmla="*/ 151479 w 302957"/>
                    <a:gd name="csY6" fmla="*/ 0 h 362412"/>
                    <a:gd name="csX7" fmla="*/ 135581 w 302957"/>
                    <a:gd name="csY7" fmla="*/ 241713 h 362412"/>
                    <a:gd name="csX8" fmla="*/ 72981 w 302957"/>
                    <a:gd name="csY8" fmla="*/ 179107 h 362412"/>
                    <a:gd name="csX9" fmla="*/ 94252 w 302957"/>
                    <a:gd name="csY9" fmla="*/ 157836 h 362412"/>
                    <a:gd name="csX10" fmla="*/ 135581 w 302957"/>
                    <a:gd name="csY10" fmla="*/ 199165 h 362412"/>
                    <a:gd name="csX11" fmla="*/ 220219 w 302957"/>
                    <a:gd name="csY11" fmla="*/ 114527 h 362412"/>
                    <a:gd name="csX12" fmla="*/ 241491 w 302957"/>
                    <a:gd name="csY12" fmla="*/ 135804 h 3624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02957" h="362412">
                      <a:moveTo>
                        <a:pt x="151479" y="0"/>
                      </a:moveTo>
                      <a:cubicBezTo>
                        <a:pt x="108496" y="37591"/>
                        <a:pt x="56162" y="62881"/>
                        <a:pt x="0" y="73198"/>
                      </a:cubicBezTo>
                      <a:lnTo>
                        <a:pt x="0" y="102344"/>
                      </a:lnTo>
                      <a:cubicBezTo>
                        <a:pt x="0" y="197847"/>
                        <a:pt x="56502" y="294643"/>
                        <a:pt x="151485" y="362412"/>
                      </a:cubicBezTo>
                      <a:cubicBezTo>
                        <a:pt x="246455" y="294656"/>
                        <a:pt x="302957" y="197853"/>
                        <a:pt x="302957" y="102344"/>
                      </a:cubicBezTo>
                      <a:lnTo>
                        <a:pt x="302957" y="73198"/>
                      </a:lnTo>
                      <a:cubicBezTo>
                        <a:pt x="246795" y="62881"/>
                        <a:pt x="194461" y="37591"/>
                        <a:pt x="151479" y="0"/>
                      </a:cubicBezTo>
                      <a:close/>
                      <a:moveTo>
                        <a:pt x="135581" y="241713"/>
                      </a:moveTo>
                      <a:lnTo>
                        <a:pt x="72981" y="179107"/>
                      </a:lnTo>
                      <a:lnTo>
                        <a:pt x="94252" y="157836"/>
                      </a:lnTo>
                      <a:lnTo>
                        <a:pt x="135581" y="199165"/>
                      </a:lnTo>
                      <a:lnTo>
                        <a:pt x="220219" y="114527"/>
                      </a:lnTo>
                      <a:lnTo>
                        <a:pt x="241491" y="1358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615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1200" dirty="0"/>
                </a:p>
              </p:txBody>
            </p:sp>
          </p:grpSp>
        </p:grpSp>
      </p:grpSp>
      <p:cxnSp>
        <p:nvCxnSpPr>
          <p:cNvPr id="1185" name="Straight Arrow Connector 1184">
            <a:extLst>
              <a:ext uri="{FF2B5EF4-FFF2-40B4-BE49-F238E27FC236}">
                <a16:creationId xmlns:a16="http://schemas.microsoft.com/office/drawing/2014/main" id="{954F489C-7B5D-7DE6-4CDB-392686E6CB44}"/>
              </a:ext>
            </a:extLst>
          </p:cNvPr>
          <p:cNvCxnSpPr>
            <a:cxnSpLocks/>
            <a:endCxn id="578" idx="2"/>
          </p:cNvCxnSpPr>
          <p:nvPr/>
        </p:nvCxnSpPr>
        <p:spPr>
          <a:xfrm flipV="1">
            <a:off x="7172814" y="7719384"/>
            <a:ext cx="0" cy="396721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6" name="Straight Connector 1185">
            <a:extLst>
              <a:ext uri="{FF2B5EF4-FFF2-40B4-BE49-F238E27FC236}">
                <a16:creationId xmlns:a16="http://schemas.microsoft.com/office/drawing/2014/main" id="{9D985CD0-9D2A-F2B1-C6B6-377537F3CC9D}"/>
              </a:ext>
            </a:extLst>
          </p:cNvPr>
          <p:cNvCxnSpPr>
            <a:cxnSpLocks/>
            <a:endCxn id="999" idx="1"/>
          </p:cNvCxnSpPr>
          <p:nvPr/>
        </p:nvCxnSpPr>
        <p:spPr>
          <a:xfrm flipV="1">
            <a:off x="5748634" y="8124850"/>
            <a:ext cx="3105176" cy="7974"/>
          </a:xfrm>
          <a:prstGeom prst="line">
            <a:avLst/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7" name="Straight Connector 1186">
            <a:extLst>
              <a:ext uri="{FF2B5EF4-FFF2-40B4-BE49-F238E27FC236}">
                <a16:creationId xmlns:a16="http://schemas.microsoft.com/office/drawing/2014/main" id="{1E1EB0C2-733F-8A2F-4C31-E741A3059FB2}"/>
              </a:ext>
            </a:extLst>
          </p:cNvPr>
          <p:cNvCxnSpPr>
            <a:cxnSpLocks/>
          </p:cNvCxnSpPr>
          <p:nvPr/>
        </p:nvCxnSpPr>
        <p:spPr>
          <a:xfrm flipV="1">
            <a:off x="8667950" y="6499498"/>
            <a:ext cx="0" cy="162535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880A4B2-1E74-39A0-43BB-698DD29E0046}"/>
              </a:ext>
            </a:extLst>
          </p:cNvPr>
          <p:cNvSpPr txBox="1"/>
          <p:nvPr/>
        </p:nvSpPr>
        <p:spPr>
          <a:xfrm>
            <a:off x="3336537" y="8229541"/>
            <a:ext cx="4814969" cy="276999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12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377824F-2E02-83D2-9807-845BF044B3ED}"/>
              </a:ext>
            </a:extLst>
          </p:cNvPr>
          <p:cNvGrpSpPr/>
          <p:nvPr/>
        </p:nvGrpSpPr>
        <p:grpSpPr>
          <a:xfrm>
            <a:off x="1480276" y="13362732"/>
            <a:ext cx="8519395" cy="653709"/>
            <a:chOff x="2119031" y="10185846"/>
            <a:chExt cx="8519395" cy="653709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5E4A21A-3C7A-AD5F-175D-C0E749918BE6}"/>
                </a:ext>
              </a:extLst>
            </p:cNvPr>
            <p:cNvSpPr/>
            <p:nvPr/>
          </p:nvSpPr>
          <p:spPr>
            <a:xfrm>
              <a:off x="2119031" y="10185846"/>
              <a:ext cx="8519395" cy="653709"/>
            </a:xfrm>
            <a:prstGeom prst="roundRect">
              <a:avLst>
                <a:gd name="adj" fmla="val 0"/>
              </a:avLst>
            </a:prstGeom>
            <a:solidFill>
              <a:srgbClr val="F7F7F7"/>
            </a:solidFill>
            <a:ln w="3175">
              <a:solidFill>
                <a:schemeClr val="bg1">
                  <a:lumMod val="50000"/>
                  <a:lumOff val="50000"/>
                </a:schemeClr>
              </a:solidFill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572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Data sources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C985C15-55D7-F81A-D5C1-35EFD5F8A1C7}"/>
                </a:ext>
              </a:extLst>
            </p:cNvPr>
            <p:cNvGrpSpPr/>
            <p:nvPr/>
          </p:nvGrpSpPr>
          <p:grpSpPr>
            <a:xfrm>
              <a:off x="3305155" y="10275297"/>
              <a:ext cx="7076672" cy="551306"/>
              <a:chOff x="3305155" y="10275297"/>
              <a:chExt cx="7076672" cy="551306"/>
            </a:xfrm>
          </p:grpSpPr>
          <p:pic>
            <p:nvPicPr>
              <p:cNvPr id="54" name="Picture 90">
                <a:extLst>
                  <a:ext uri="{FF2B5EF4-FFF2-40B4-BE49-F238E27FC236}">
                    <a16:creationId xmlns:a16="http://schemas.microsoft.com/office/drawing/2014/main" id="{E9A6D768-CFC0-8C49-7C72-D8ACFF0DCE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162405" y="10307249"/>
                <a:ext cx="349292" cy="328745"/>
              </a:xfrm>
              <a:prstGeom prst="rect">
                <a:avLst/>
              </a:prstGeom>
            </p:spPr>
          </p:pic>
          <p:sp>
            <p:nvSpPr>
              <p:cNvPr id="58" name="TextBox 98">
                <a:extLst>
                  <a:ext uri="{FF2B5EF4-FFF2-40B4-BE49-F238E27FC236}">
                    <a16:creationId xmlns:a16="http://schemas.microsoft.com/office/drawing/2014/main" id="{37438D99-3E9B-678D-033B-00605D7A6EB4}"/>
                  </a:ext>
                </a:extLst>
              </p:cNvPr>
              <p:cNvSpPr txBox="1"/>
              <p:nvPr/>
            </p:nvSpPr>
            <p:spPr>
              <a:xfrm>
                <a:off x="4987361" y="10604727"/>
                <a:ext cx="672682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Dataverse</a:t>
                </a:r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CFDC4379-97F6-8F21-8DC2-5CB98B55EE3C}"/>
                  </a:ext>
                </a:extLst>
              </p:cNvPr>
              <p:cNvSpPr/>
              <p:nvPr/>
            </p:nvSpPr>
            <p:spPr>
              <a:xfrm>
                <a:off x="3305155" y="10567517"/>
                <a:ext cx="1094816" cy="25908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On-premises</a:t>
                </a:r>
              </a:p>
            </p:txBody>
          </p:sp>
          <p:pic>
            <p:nvPicPr>
              <p:cNvPr id="61" name="Graphic 60" descr="Building with solid fill">
                <a:extLst>
                  <a:ext uri="{FF2B5EF4-FFF2-40B4-BE49-F238E27FC236}">
                    <a16:creationId xmlns:a16="http://schemas.microsoft.com/office/drawing/2014/main" id="{0B60CCF8-AE20-4C68-2F43-23FCD3DD67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3711070" y="10334045"/>
                <a:ext cx="275152" cy="275152"/>
              </a:xfrm>
              <a:prstGeom prst="rect">
                <a:avLst/>
              </a:prstGeom>
            </p:spPr>
          </p:pic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124CC5E5-9635-A00C-FF5A-2E6BA4B0F9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8147723" y="10329791"/>
                <a:ext cx="283661" cy="283661"/>
              </a:xfrm>
              <a:prstGeom prst="rect">
                <a:avLst/>
              </a:prstGeom>
            </p:spPr>
          </p:pic>
          <p:sp>
            <p:nvSpPr>
              <p:cNvPr id="909" name="TextBox 908">
                <a:extLst>
                  <a:ext uri="{FF2B5EF4-FFF2-40B4-BE49-F238E27FC236}">
                    <a16:creationId xmlns:a16="http://schemas.microsoft.com/office/drawing/2014/main" id="{8766A457-FB23-E334-1D61-A7338E3B13FC}"/>
                  </a:ext>
                </a:extLst>
              </p:cNvPr>
              <p:cNvSpPr txBox="1"/>
              <p:nvPr/>
            </p:nvSpPr>
            <p:spPr>
              <a:xfrm>
                <a:off x="7710146" y="10598740"/>
                <a:ext cx="1171713" cy="196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1933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Azure workloads</a:t>
                </a:r>
              </a:p>
            </p:txBody>
          </p:sp>
          <p:sp>
            <p:nvSpPr>
              <p:cNvPr id="911" name="TextBox 95">
                <a:extLst>
                  <a:ext uri="{FF2B5EF4-FFF2-40B4-BE49-F238E27FC236}">
                    <a16:creationId xmlns:a16="http://schemas.microsoft.com/office/drawing/2014/main" id="{EC040591-D84C-D2D1-B729-779F8CAFE470}"/>
                  </a:ext>
                </a:extLst>
              </p:cNvPr>
              <p:cNvSpPr txBox="1"/>
              <p:nvPr/>
            </p:nvSpPr>
            <p:spPr>
              <a:xfrm>
                <a:off x="6348484" y="10604727"/>
                <a:ext cx="9915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Microsoft 365</a:t>
                </a:r>
              </a:p>
            </p:txBody>
          </p:sp>
          <p:pic>
            <p:nvPicPr>
              <p:cNvPr id="912" name="Picture 911">
                <a:extLst>
                  <a:ext uri="{FF2B5EF4-FFF2-40B4-BE49-F238E27FC236}">
                    <a16:creationId xmlns:a16="http://schemas.microsoft.com/office/drawing/2014/main" id="{2CEAF850-B196-1B33-4F82-1A6B4F47A8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87880" y="10329791"/>
                <a:ext cx="283660" cy="283660"/>
              </a:xfrm>
              <a:prstGeom prst="rect">
                <a:avLst/>
              </a:prstGeom>
              <a:solidFill>
                <a:srgbClr val="F9F9F9"/>
              </a:solidFill>
            </p:spPr>
          </p:pic>
          <p:pic>
            <p:nvPicPr>
              <p:cNvPr id="919" name="Graphic 918" descr="Cloud with solid fill">
                <a:extLst>
                  <a:ext uri="{FF2B5EF4-FFF2-40B4-BE49-F238E27FC236}">
                    <a16:creationId xmlns:a16="http://schemas.microsoft.com/office/drawing/2014/main" id="{D6D29A9B-6BFC-6E04-24AA-BCED077766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9607565" y="10275297"/>
                <a:ext cx="392649" cy="392649"/>
              </a:xfrm>
              <a:prstGeom prst="rect">
                <a:avLst/>
              </a:prstGeom>
            </p:spPr>
          </p:pic>
          <p:sp>
            <p:nvSpPr>
              <p:cNvPr id="921" name="Rectangle: Rounded Corners 920">
                <a:extLst>
                  <a:ext uri="{FF2B5EF4-FFF2-40B4-BE49-F238E27FC236}">
                    <a16:creationId xmlns:a16="http://schemas.microsoft.com/office/drawing/2014/main" id="{6F6A94A1-2057-2CF1-25C2-E599055A9B7F}"/>
                  </a:ext>
                </a:extLst>
              </p:cNvPr>
              <p:cNvSpPr/>
              <p:nvPr/>
            </p:nvSpPr>
            <p:spPr>
              <a:xfrm>
                <a:off x="9240231" y="10567517"/>
                <a:ext cx="1141596" cy="259086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Other clouds</a:t>
                </a:r>
              </a:p>
            </p:txBody>
          </p:sp>
        </p:grpSp>
        <p:pic>
          <p:nvPicPr>
            <p:cNvPr id="50" name="Graphic 49" descr="Database with solid fill">
              <a:extLst>
                <a:ext uri="{FF2B5EF4-FFF2-40B4-BE49-F238E27FC236}">
                  <a16:creationId xmlns:a16="http://schemas.microsoft.com/office/drawing/2014/main" id="{DAEF949E-8FB7-FE81-B85E-C1BFEC7BF3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296139" y="10448316"/>
              <a:ext cx="315583" cy="315583"/>
            </a:xfrm>
            <a:prstGeom prst="rect">
              <a:avLst/>
            </a:prstGeom>
          </p:spPr>
        </p:pic>
        <p:pic>
          <p:nvPicPr>
            <p:cNvPr id="51" name="Graphic 50" descr="Document with solid fill">
              <a:extLst>
                <a:ext uri="{FF2B5EF4-FFF2-40B4-BE49-F238E27FC236}">
                  <a16:creationId xmlns:a16="http://schemas.microsoft.com/office/drawing/2014/main" id="{EAAFB5EA-A32E-ACDF-E207-CAA4C92F93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571110" y="10458553"/>
              <a:ext cx="315583" cy="315583"/>
            </a:xfrm>
            <a:prstGeom prst="rect">
              <a:avLst/>
            </a:prstGeom>
          </p:spPr>
        </p:pic>
      </p:grpSp>
      <p:sp>
        <p:nvSpPr>
          <p:cNvPr id="927" name="Rectangle 926">
            <a:extLst>
              <a:ext uri="{FF2B5EF4-FFF2-40B4-BE49-F238E27FC236}">
                <a16:creationId xmlns:a16="http://schemas.microsoft.com/office/drawing/2014/main" id="{0B83CB25-C436-1CDB-4CA2-6982491A0B76}"/>
              </a:ext>
            </a:extLst>
          </p:cNvPr>
          <p:cNvSpPr/>
          <p:nvPr/>
        </p:nvSpPr>
        <p:spPr>
          <a:xfrm>
            <a:off x="1485419" y="11116430"/>
            <a:ext cx="8519395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grpSp>
        <p:nvGrpSpPr>
          <p:cNvPr id="929" name="Group 928">
            <a:extLst>
              <a:ext uri="{FF2B5EF4-FFF2-40B4-BE49-F238E27FC236}">
                <a16:creationId xmlns:a16="http://schemas.microsoft.com/office/drawing/2014/main" id="{97333C73-2777-5537-6542-85043D9F76E1}"/>
              </a:ext>
            </a:extLst>
          </p:cNvPr>
          <p:cNvGrpSpPr/>
          <p:nvPr/>
        </p:nvGrpSpPr>
        <p:grpSpPr>
          <a:xfrm>
            <a:off x="4510809" y="11429746"/>
            <a:ext cx="2468880" cy="1097280"/>
            <a:chOff x="3669159" y="10333215"/>
            <a:chExt cx="2468880" cy="1097280"/>
          </a:xfrm>
        </p:grpSpPr>
        <p:sp>
          <p:nvSpPr>
            <p:cNvPr id="930" name="Rounded Rectangle 34">
              <a:extLst>
                <a:ext uri="{FF2B5EF4-FFF2-40B4-BE49-F238E27FC236}">
                  <a16:creationId xmlns:a16="http://schemas.microsoft.com/office/drawing/2014/main" id="{316BE67E-0E93-5A0F-7255-00948CB83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159" y="10333215"/>
              <a:ext cx="2468880" cy="109728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932" name="Picture 931">
              <a:extLst>
                <a:ext uri="{FF2B5EF4-FFF2-40B4-BE49-F238E27FC236}">
                  <a16:creationId xmlns:a16="http://schemas.microsoft.com/office/drawing/2014/main" id="{BA18673C-3A9A-27DA-CC6A-89AF8DF64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0154" y="10423741"/>
              <a:ext cx="179792" cy="179792"/>
            </a:xfrm>
            <a:prstGeom prst="rect">
              <a:avLst/>
            </a:prstGeom>
          </p:spPr>
        </p:pic>
        <p:sp>
          <p:nvSpPr>
            <p:cNvPr id="935" name="Rectangle: Rounded Corners 934">
              <a:extLst>
                <a:ext uri="{FF2B5EF4-FFF2-40B4-BE49-F238E27FC236}">
                  <a16:creationId xmlns:a16="http://schemas.microsoft.com/office/drawing/2014/main" id="{E5CB03E7-000C-3777-EBB1-3B16DB2425DB}"/>
                </a:ext>
              </a:extLst>
            </p:cNvPr>
            <p:cNvSpPr/>
            <p:nvPr/>
          </p:nvSpPr>
          <p:spPr>
            <a:xfrm>
              <a:off x="3868423" y="10408358"/>
              <a:ext cx="1477925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936" name="Rounded Rectangle 34">
              <a:extLst>
                <a:ext uri="{FF2B5EF4-FFF2-40B4-BE49-F238E27FC236}">
                  <a16:creationId xmlns:a16="http://schemas.microsoft.com/office/drawing/2014/main" id="{DF389F92-53A8-6A92-802C-E8AF61EFD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769" y="10927765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grpSp>
        <p:nvGrpSpPr>
          <p:cNvPr id="943" name="Group 942">
            <a:extLst>
              <a:ext uri="{FF2B5EF4-FFF2-40B4-BE49-F238E27FC236}">
                <a16:creationId xmlns:a16="http://schemas.microsoft.com/office/drawing/2014/main" id="{7615C42F-7D4C-579A-9278-708EF5EDD421}"/>
              </a:ext>
            </a:extLst>
          </p:cNvPr>
          <p:cNvGrpSpPr/>
          <p:nvPr/>
        </p:nvGrpSpPr>
        <p:grpSpPr>
          <a:xfrm>
            <a:off x="7245528" y="11431592"/>
            <a:ext cx="2468880" cy="1291005"/>
            <a:chOff x="7900059" y="8246239"/>
            <a:chExt cx="2468880" cy="1291005"/>
          </a:xfrm>
        </p:grpSpPr>
        <p:sp>
          <p:nvSpPr>
            <p:cNvPr id="944" name="Rounded Rectangle 34">
              <a:extLst>
                <a:ext uri="{FF2B5EF4-FFF2-40B4-BE49-F238E27FC236}">
                  <a16:creationId xmlns:a16="http://schemas.microsoft.com/office/drawing/2014/main" id="{96ABDADF-E4A8-BBEA-0CC1-B5B3646E2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059" y="8246239"/>
              <a:ext cx="2468880" cy="1097280"/>
            </a:xfrm>
            <a:prstGeom prst="roundRect">
              <a:avLst>
                <a:gd name="adj" fmla="val 5506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5" name="Group 944">
              <a:extLst>
                <a:ext uri="{FF2B5EF4-FFF2-40B4-BE49-F238E27FC236}">
                  <a16:creationId xmlns:a16="http://schemas.microsoft.com/office/drawing/2014/main" id="{3ECF00A4-3711-0511-9B6C-7DCEFE4F24E0}"/>
                </a:ext>
              </a:extLst>
            </p:cNvPr>
            <p:cNvGrpSpPr/>
            <p:nvPr/>
          </p:nvGrpSpPr>
          <p:grpSpPr>
            <a:xfrm>
              <a:off x="8223554" y="8613914"/>
              <a:ext cx="1761419" cy="923330"/>
              <a:chOff x="6051992" y="8611535"/>
              <a:chExt cx="1761419" cy="923330"/>
            </a:xfrm>
          </p:grpSpPr>
          <p:pic>
            <p:nvPicPr>
              <p:cNvPr id="519" name="Graphic 518">
                <a:extLst>
                  <a:ext uri="{FF2B5EF4-FFF2-40B4-BE49-F238E27FC236}">
                    <a16:creationId xmlns:a16="http://schemas.microsoft.com/office/drawing/2014/main" id="{523E6956-4AEF-DDCD-838B-3F1D097E2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6051992" y="8633361"/>
                <a:ext cx="146051" cy="146051"/>
              </a:xfrm>
              <a:prstGeom prst="rect">
                <a:avLst/>
              </a:prstGeom>
            </p:spPr>
          </p:pic>
          <p:sp>
            <p:nvSpPr>
              <p:cNvPr id="520" name="TextBox 95">
                <a:extLst>
                  <a:ext uri="{FF2B5EF4-FFF2-40B4-BE49-F238E27FC236}">
                    <a16:creationId xmlns:a16="http://schemas.microsoft.com/office/drawing/2014/main" id="{50EA09EB-2C13-5415-FCA0-FE0BEF81C348}"/>
                  </a:ext>
                </a:extLst>
              </p:cNvPr>
              <p:cNvSpPr txBox="1"/>
              <p:nvPr/>
            </p:nvSpPr>
            <p:spPr>
              <a:xfrm>
                <a:off x="6160461" y="8611535"/>
                <a:ext cx="1652950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365 Copilot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1" kern="0" noProof="0" dirty="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AI for work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endParaRPr>
              </a:p>
            </p:txBody>
          </p:sp>
        </p:grpSp>
        <p:sp>
          <p:nvSpPr>
            <p:cNvPr id="512" name="Rounded Rectangle 34">
              <a:extLst>
                <a:ext uri="{FF2B5EF4-FFF2-40B4-BE49-F238E27FC236}">
                  <a16:creationId xmlns:a16="http://schemas.microsoft.com/office/drawing/2014/main" id="{DF27212E-638C-360B-5C5E-26867FF06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915" y="8874105"/>
              <a:ext cx="1739900" cy="182096"/>
            </a:xfrm>
            <a:prstGeom prst="roundRect">
              <a:avLst>
                <a:gd name="adj" fmla="val 13343"/>
              </a:avLst>
            </a:prstGeom>
            <a:solidFill>
              <a:srgbClr val="0078D3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Work IQ</a:t>
              </a:r>
            </a:p>
          </p:txBody>
        </p: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3B1CDB0A-207E-1BDF-1DA0-6CFCFCA121AA}"/>
                </a:ext>
              </a:extLst>
            </p:cNvPr>
            <p:cNvGrpSpPr/>
            <p:nvPr/>
          </p:nvGrpSpPr>
          <p:grpSpPr>
            <a:xfrm>
              <a:off x="8001852" y="8310651"/>
              <a:ext cx="1369901" cy="242985"/>
              <a:chOff x="5837618" y="5140719"/>
              <a:chExt cx="1369901" cy="242985"/>
            </a:xfrm>
          </p:grpSpPr>
          <p:pic>
            <p:nvPicPr>
              <p:cNvPr id="517" name="Picture 516">
                <a:extLst>
                  <a:ext uri="{FF2B5EF4-FFF2-40B4-BE49-F238E27FC236}">
                    <a16:creationId xmlns:a16="http://schemas.microsoft.com/office/drawing/2014/main" id="{F249C6BC-40F3-BEC9-9B82-A63A36A89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37618" y="5140719"/>
                <a:ext cx="242985" cy="242985"/>
              </a:xfrm>
              <a:prstGeom prst="rect">
                <a:avLst/>
              </a:prstGeom>
              <a:solidFill>
                <a:srgbClr val="F9F9F9"/>
              </a:solidFill>
            </p:spPr>
          </p:pic>
          <p:sp>
            <p:nvSpPr>
              <p:cNvPr id="518" name="TextBox 95">
                <a:extLst>
                  <a:ext uri="{FF2B5EF4-FFF2-40B4-BE49-F238E27FC236}">
                    <a16:creationId xmlns:a16="http://schemas.microsoft.com/office/drawing/2014/main" id="{1050EE8F-0B11-2134-84DF-4FA1CAE28AE8}"/>
                  </a:ext>
                </a:extLst>
              </p:cNvPr>
              <p:cNvSpPr txBox="1"/>
              <p:nvPr/>
            </p:nvSpPr>
            <p:spPr>
              <a:xfrm>
                <a:off x="6061483" y="5164573"/>
                <a:ext cx="1146036" cy="184666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365</a:t>
                </a:r>
              </a:p>
            </p:txBody>
          </p:sp>
        </p:grpSp>
      </p:grpSp>
      <p:sp>
        <p:nvSpPr>
          <p:cNvPr id="522" name="Diamond 521">
            <a:extLst>
              <a:ext uri="{FF2B5EF4-FFF2-40B4-BE49-F238E27FC236}">
                <a16:creationId xmlns:a16="http://schemas.microsoft.com/office/drawing/2014/main" id="{F60034A4-0A77-C655-12B5-B0AF0318E892}"/>
              </a:ext>
            </a:extLst>
          </p:cNvPr>
          <p:cNvSpPr/>
          <p:nvPr/>
        </p:nvSpPr>
        <p:spPr>
          <a:xfrm>
            <a:off x="5725822" y="12833982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cxnSp>
        <p:nvCxnSpPr>
          <p:cNvPr id="524" name="Straight Arrow Connector 523">
            <a:extLst>
              <a:ext uri="{FF2B5EF4-FFF2-40B4-BE49-F238E27FC236}">
                <a16:creationId xmlns:a16="http://schemas.microsoft.com/office/drawing/2014/main" id="{2574C8F3-C890-CD41-ECAD-6DBEE8C052DE}"/>
              </a:ext>
            </a:extLst>
          </p:cNvPr>
          <p:cNvCxnSpPr>
            <a:cxnSpLocks/>
            <a:stCxn id="47" idx="0"/>
            <a:endCxn id="927" idx="2"/>
          </p:cNvCxnSpPr>
          <p:nvPr/>
        </p:nvCxnSpPr>
        <p:spPr>
          <a:xfrm flipV="1">
            <a:off x="5739974" y="12693529"/>
            <a:ext cx="5143" cy="66920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TextBox 527">
            <a:extLst>
              <a:ext uri="{FF2B5EF4-FFF2-40B4-BE49-F238E27FC236}">
                <a16:creationId xmlns:a16="http://schemas.microsoft.com/office/drawing/2014/main" id="{7BD81956-5A09-5D7F-81E2-C54C913ECDE4}"/>
              </a:ext>
            </a:extLst>
          </p:cNvPr>
          <p:cNvSpPr txBox="1"/>
          <p:nvPr/>
        </p:nvSpPr>
        <p:spPr>
          <a:xfrm>
            <a:off x="2439342" y="12931680"/>
            <a:ext cx="6541216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sources can be integrated, governed, and secured across Azure and Microsoft platforms.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BAC63801-AA98-1E3B-3BFB-BADBF3756DDB}"/>
              </a:ext>
            </a:extLst>
          </p:cNvPr>
          <p:cNvGrpSpPr/>
          <p:nvPr/>
        </p:nvGrpSpPr>
        <p:grpSpPr>
          <a:xfrm>
            <a:off x="1788002" y="11455760"/>
            <a:ext cx="2468880" cy="1097280"/>
            <a:chOff x="2701612" y="8278874"/>
            <a:chExt cx="2468880" cy="1097280"/>
          </a:xfrm>
        </p:grpSpPr>
        <p:sp>
          <p:nvSpPr>
            <p:cNvPr id="534" name="Rounded Rectangle 34">
              <a:extLst>
                <a:ext uri="{FF2B5EF4-FFF2-40B4-BE49-F238E27FC236}">
                  <a16:creationId xmlns:a16="http://schemas.microsoft.com/office/drawing/2014/main" id="{E7FF6FE4-5701-389D-54FF-5B38B46BD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612" y="8278874"/>
              <a:ext cx="2468880" cy="1097280"/>
            </a:xfrm>
            <a:prstGeom prst="roundRect">
              <a:avLst>
                <a:gd name="adj" fmla="val 6718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AI platform </a:t>
              </a:r>
            </a:p>
          </p:txBody>
        </p:sp>
        <p:sp>
          <p:nvSpPr>
            <p:cNvPr id="543" name="Rounded Rectangle 34">
              <a:extLst>
                <a:ext uri="{FF2B5EF4-FFF2-40B4-BE49-F238E27FC236}">
                  <a16:creationId xmlns:a16="http://schemas.microsoft.com/office/drawing/2014/main" id="{549051FC-6F3A-EB1E-451C-D0FB157C2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523" y="8868154"/>
              <a:ext cx="1774741" cy="172862"/>
            </a:xfrm>
            <a:prstGeom prst="roundRect">
              <a:avLst>
                <a:gd name="adj" fmla="val 13343"/>
              </a:avLst>
            </a:prstGeom>
            <a:solidFill>
              <a:srgbClr val="F2F2F2"/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Agents and workflows</a:t>
              </a:r>
            </a:p>
          </p:txBody>
        </p: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5F9A065C-5F42-8E28-6FF7-CDD15188296F}"/>
                </a:ext>
              </a:extLst>
            </p:cNvPr>
            <p:cNvGrpSpPr/>
            <p:nvPr/>
          </p:nvGrpSpPr>
          <p:grpSpPr>
            <a:xfrm>
              <a:off x="2791989" y="8336469"/>
              <a:ext cx="2062819" cy="220342"/>
              <a:chOff x="3427993" y="5501033"/>
              <a:chExt cx="2062819" cy="220342"/>
            </a:xfrm>
          </p:grpSpPr>
          <p:sp>
            <p:nvSpPr>
              <p:cNvPr id="545" name="TextBox 544">
                <a:extLst>
                  <a:ext uri="{FF2B5EF4-FFF2-40B4-BE49-F238E27FC236}">
                    <a16:creationId xmlns:a16="http://schemas.microsoft.com/office/drawing/2014/main" id="{CB2A60F4-B8D6-F2A9-9A79-DA5493E4B1AC}"/>
                  </a:ext>
                </a:extLst>
              </p:cNvPr>
              <p:cNvSpPr txBox="1"/>
              <p:nvPr/>
            </p:nvSpPr>
            <p:spPr>
              <a:xfrm>
                <a:off x="3689907" y="5536709"/>
                <a:ext cx="1800905" cy="184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81933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Microsoft Copilot Studio </a:t>
                </a:r>
              </a:p>
            </p:txBody>
          </p:sp>
          <p:pic>
            <p:nvPicPr>
              <p:cNvPr id="556" name="Graphic 555">
                <a:extLst>
                  <a:ext uri="{FF2B5EF4-FFF2-40B4-BE49-F238E27FC236}">
                    <a16:creationId xmlns:a16="http://schemas.microsoft.com/office/drawing/2014/main" id="{58594ACA-88B6-CE55-4431-AEEFE72C93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427993" y="5501033"/>
                <a:ext cx="219431" cy="217868"/>
              </a:xfrm>
              <a:prstGeom prst="rect">
                <a:avLst/>
              </a:prstGeom>
            </p:spPr>
          </p:pic>
        </p:grpSp>
      </p:grpSp>
      <p:sp>
        <p:nvSpPr>
          <p:cNvPr id="557" name="TextBox 556">
            <a:extLst>
              <a:ext uri="{FF2B5EF4-FFF2-40B4-BE49-F238E27FC236}">
                <a16:creationId xmlns:a16="http://schemas.microsoft.com/office/drawing/2014/main" id="{3061B111-45FD-193B-A857-2EAA1609AA1F}"/>
              </a:ext>
            </a:extLst>
          </p:cNvPr>
          <p:cNvSpPr txBox="1"/>
          <p:nvPr/>
        </p:nvSpPr>
        <p:spPr>
          <a:xfrm>
            <a:off x="2962998" y="10642031"/>
            <a:ext cx="555187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business, data, and AI solutions integrate with Azure and each other.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559" name="Straight Arrow Connector 558">
            <a:extLst>
              <a:ext uri="{FF2B5EF4-FFF2-40B4-BE49-F238E27FC236}">
                <a16:creationId xmlns:a16="http://schemas.microsoft.com/office/drawing/2014/main" id="{8D0E6DC1-A966-DFFB-E2D2-D2AF7843CE1F}"/>
              </a:ext>
            </a:extLst>
          </p:cNvPr>
          <p:cNvCxnSpPr>
            <a:cxnSpLocks/>
            <a:stCxn id="927" idx="0"/>
          </p:cNvCxnSpPr>
          <p:nvPr/>
        </p:nvCxnSpPr>
        <p:spPr>
          <a:xfrm flipV="1">
            <a:off x="5745117" y="10248900"/>
            <a:ext cx="3518" cy="86753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" name="Rounded Rectangle 34">
            <a:extLst>
              <a:ext uri="{FF2B5EF4-FFF2-40B4-BE49-F238E27FC236}">
                <a16:creationId xmlns:a16="http://schemas.microsoft.com/office/drawing/2014/main" id="{D8D66A01-911E-3824-828C-ABBC1894D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494526" y="5317041"/>
            <a:ext cx="2288567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INTERNAL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567" name="Rounded Rectangle 34">
            <a:extLst>
              <a:ext uri="{FF2B5EF4-FFF2-40B4-BE49-F238E27FC236}">
                <a16:creationId xmlns:a16="http://schemas.microsoft.com/office/drawing/2014/main" id="{2E4351C2-ACB5-45A9-108E-0998C0FE9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75198" y="5337313"/>
            <a:ext cx="2133503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569" name="Rounded Rectangle 34">
            <a:extLst>
              <a:ext uri="{FF2B5EF4-FFF2-40B4-BE49-F238E27FC236}">
                <a16:creationId xmlns:a16="http://schemas.microsoft.com/office/drawing/2014/main" id="{43E289FB-B54A-FFA3-02BC-E221C912E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632824" y="5351177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LOCAL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</p:spTree>
    <p:extLst>
      <p:ext uri="{BB962C8B-B14F-4D97-AF65-F5344CB8AC3E}">
        <p14:creationId xmlns:p14="http://schemas.microsoft.com/office/powerpoint/2010/main" val="9575085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6B3D491-EDD0-E112-299C-20E0998DD76F}"/>
              </a:ext>
            </a:extLst>
          </p:cNvPr>
          <p:cNvSpPr/>
          <p:nvPr/>
        </p:nvSpPr>
        <p:spPr>
          <a:xfrm>
            <a:off x="2698920" y="3061252"/>
            <a:ext cx="7416906" cy="55401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5F92A7-AD7D-7A6D-3941-BAC4E7A8C1ED}"/>
              </a:ext>
            </a:extLst>
          </p:cNvPr>
          <p:cNvCxnSpPr>
            <a:cxnSpLocks/>
          </p:cNvCxnSpPr>
          <p:nvPr/>
        </p:nvCxnSpPr>
        <p:spPr>
          <a:xfrm>
            <a:off x="4946223" y="3349974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7F250CA-C2CC-82BF-2BA8-68B235ADD29A}"/>
              </a:ext>
            </a:extLst>
          </p:cNvPr>
          <p:cNvCxnSpPr>
            <a:cxnSpLocks/>
          </p:cNvCxnSpPr>
          <p:nvPr/>
        </p:nvCxnSpPr>
        <p:spPr>
          <a:xfrm>
            <a:off x="7530913" y="3349974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2D4DD4C-B6A4-8F90-2D94-67B9C78DF7E5}"/>
              </a:ext>
            </a:extLst>
          </p:cNvPr>
          <p:cNvGrpSpPr/>
          <p:nvPr/>
        </p:nvGrpSpPr>
        <p:grpSpPr>
          <a:xfrm>
            <a:off x="2780324" y="3150769"/>
            <a:ext cx="2045012" cy="374094"/>
            <a:chOff x="679149" y="2658846"/>
            <a:chExt cx="2045012" cy="37409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A270A3E-1F46-0F8F-EC39-862C82B8961A}"/>
                </a:ext>
              </a:extLst>
            </p:cNvPr>
            <p:cNvSpPr/>
            <p:nvPr/>
          </p:nvSpPr>
          <p:spPr>
            <a:xfrm>
              <a:off x="857459" y="2667180"/>
              <a:ext cx="1866702" cy="3657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63500" dist="127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1. Planning and organizational readiness</a:t>
              </a: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38CE61C-9FF6-0806-88A1-9D062119122F}"/>
                </a:ext>
              </a:extLst>
            </p:cNvPr>
            <p:cNvSpPr/>
            <p:nvPr/>
          </p:nvSpPr>
          <p:spPr>
            <a:xfrm>
              <a:off x="679149" y="2658846"/>
              <a:ext cx="365760" cy="3657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grpSp>
          <p:nvGrpSpPr>
            <p:cNvPr id="66" name="notebook" descr="notebook">
              <a:extLst>
                <a:ext uri="{FF2B5EF4-FFF2-40B4-BE49-F238E27FC236}">
                  <a16:creationId xmlns:a16="http://schemas.microsoft.com/office/drawing/2014/main" id="{B87981AD-B9FE-1201-8558-A880F0CA085C}"/>
                </a:ext>
              </a:extLst>
            </p:cNvPr>
            <p:cNvGrpSpPr/>
            <p:nvPr/>
          </p:nvGrpSpPr>
          <p:grpSpPr>
            <a:xfrm>
              <a:off x="762975" y="2741953"/>
              <a:ext cx="213318" cy="199546"/>
              <a:chOff x="8304114" y="3999143"/>
              <a:chExt cx="344586" cy="344584"/>
            </a:xfrm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67B46748-5D53-F785-6C14-76CFA7D2E1AE}"/>
                  </a:ext>
                </a:extLst>
              </p:cNvPr>
              <p:cNvSpPr/>
              <p:nvPr/>
            </p:nvSpPr>
            <p:spPr>
              <a:xfrm>
                <a:off x="8575056" y="4001526"/>
                <a:ext cx="35524" cy="341032"/>
              </a:xfrm>
              <a:custGeom>
                <a:avLst/>
                <a:gdLst>
                  <a:gd name="connsiteX0" fmla="*/ 989 w 35524"/>
                  <a:gd name="connsiteY0" fmla="*/ 991 h 341031"/>
                  <a:gd name="connsiteX1" fmla="*/ 18960 w 35524"/>
                  <a:gd name="connsiteY1" fmla="*/ 19346 h 341031"/>
                  <a:gd name="connsiteX2" fmla="*/ 18960 w 35524"/>
                  <a:gd name="connsiteY2" fmla="*/ 321695 h 341031"/>
                  <a:gd name="connsiteX3" fmla="*/ 1824 w 35524"/>
                  <a:gd name="connsiteY3" fmla="*/ 341485 h 341031"/>
                  <a:gd name="connsiteX4" fmla="*/ 37229 w 35524"/>
                  <a:gd name="connsiteY4" fmla="*/ 307106 h 341031"/>
                  <a:gd name="connsiteX5" fmla="*/ 37229 w 35524"/>
                  <a:gd name="connsiteY5" fmla="*/ 35848 h 341031"/>
                  <a:gd name="connsiteX6" fmla="*/ 989 w 35524"/>
                  <a:gd name="connsiteY6" fmla="*/ 991 h 34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524" h="341031">
                    <a:moveTo>
                      <a:pt x="989" y="991"/>
                    </a:moveTo>
                    <a:cubicBezTo>
                      <a:pt x="13347" y="3442"/>
                      <a:pt x="18960" y="10976"/>
                      <a:pt x="18960" y="19346"/>
                    </a:cubicBezTo>
                    <a:lnTo>
                      <a:pt x="18960" y="321695"/>
                    </a:lnTo>
                    <a:cubicBezTo>
                      <a:pt x="19557" y="332038"/>
                      <a:pt x="10661" y="340707"/>
                      <a:pt x="1824" y="341485"/>
                    </a:cubicBezTo>
                    <a:cubicBezTo>
                      <a:pt x="27676" y="341604"/>
                      <a:pt x="37229" y="324265"/>
                      <a:pt x="37229" y="307106"/>
                    </a:cubicBezTo>
                    <a:lnTo>
                      <a:pt x="37229" y="35848"/>
                    </a:lnTo>
                    <a:cubicBezTo>
                      <a:pt x="37229" y="19346"/>
                      <a:pt x="25706" y="752"/>
                      <a:pt x="989" y="991"/>
                    </a:cubicBezTo>
                    <a:close/>
                  </a:path>
                </a:pathLst>
              </a:custGeom>
              <a:solidFill>
                <a:srgbClr val="50E6FF"/>
              </a:solidFill>
              <a:ln w="35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9513A2B-F702-5C85-0816-FF143FDF8910}"/>
                  </a:ext>
                </a:extLst>
              </p:cNvPr>
              <p:cNvSpPr/>
              <p:nvPr/>
            </p:nvSpPr>
            <p:spPr>
              <a:xfrm>
                <a:off x="8306386" y="4001651"/>
                <a:ext cx="269985" cy="341032"/>
              </a:xfrm>
              <a:custGeom>
                <a:avLst/>
                <a:gdLst>
                  <a:gd name="connsiteX0" fmla="*/ 233061 w 269984"/>
                  <a:gd name="connsiteY0" fmla="*/ 989 h 341031"/>
                  <a:gd name="connsiteX1" fmla="*/ 37648 w 269984"/>
                  <a:gd name="connsiteY1" fmla="*/ 989 h 341031"/>
                  <a:gd name="connsiteX2" fmla="*/ 989 w 269984"/>
                  <a:gd name="connsiteY2" fmla="*/ 37699 h 341031"/>
                  <a:gd name="connsiteX3" fmla="*/ 989 w 269984"/>
                  <a:gd name="connsiteY3" fmla="*/ 54619 h 341031"/>
                  <a:gd name="connsiteX4" fmla="*/ 27796 w 269984"/>
                  <a:gd name="connsiteY4" fmla="*/ 54619 h 341031"/>
                  <a:gd name="connsiteX5" fmla="*/ 36633 w 269984"/>
                  <a:gd name="connsiteY5" fmla="*/ 63467 h 341031"/>
                  <a:gd name="connsiteX6" fmla="*/ 27796 w 269984"/>
                  <a:gd name="connsiteY6" fmla="*/ 72316 h 341031"/>
                  <a:gd name="connsiteX7" fmla="*/ 989 w 269984"/>
                  <a:gd name="connsiteY7" fmla="*/ 72316 h 341031"/>
                  <a:gd name="connsiteX8" fmla="*/ 989 w 269984"/>
                  <a:gd name="connsiteY8" fmla="*/ 108428 h 341031"/>
                  <a:gd name="connsiteX9" fmla="*/ 27796 w 269984"/>
                  <a:gd name="connsiteY9" fmla="*/ 108428 h 341031"/>
                  <a:gd name="connsiteX10" fmla="*/ 36633 w 269984"/>
                  <a:gd name="connsiteY10" fmla="*/ 117277 h 341031"/>
                  <a:gd name="connsiteX11" fmla="*/ 27796 w 269984"/>
                  <a:gd name="connsiteY11" fmla="*/ 126125 h 341031"/>
                  <a:gd name="connsiteX12" fmla="*/ 989 w 269984"/>
                  <a:gd name="connsiteY12" fmla="*/ 126125 h 341031"/>
                  <a:gd name="connsiteX13" fmla="*/ 989 w 269984"/>
                  <a:gd name="connsiteY13" fmla="*/ 161998 h 341031"/>
                  <a:gd name="connsiteX14" fmla="*/ 27796 w 269984"/>
                  <a:gd name="connsiteY14" fmla="*/ 161998 h 341031"/>
                  <a:gd name="connsiteX15" fmla="*/ 36633 w 269984"/>
                  <a:gd name="connsiteY15" fmla="*/ 170847 h 341031"/>
                  <a:gd name="connsiteX16" fmla="*/ 27796 w 269984"/>
                  <a:gd name="connsiteY16" fmla="*/ 179696 h 341031"/>
                  <a:gd name="connsiteX17" fmla="*/ 989 w 269984"/>
                  <a:gd name="connsiteY17" fmla="*/ 179696 h 341031"/>
                  <a:gd name="connsiteX18" fmla="*/ 989 w 269984"/>
                  <a:gd name="connsiteY18" fmla="*/ 215927 h 341031"/>
                  <a:gd name="connsiteX19" fmla="*/ 27796 w 269984"/>
                  <a:gd name="connsiteY19" fmla="*/ 215927 h 341031"/>
                  <a:gd name="connsiteX20" fmla="*/ 36633 w 269984"/>
                  <a:gd name="connsiteY20" fmla="*/ 224776 h 341031"/>
                  <a:gd name="connsiteX21" fmla="*/ 27796 w 269984"/>
                  <a:gd name="connsiteY21" fmla="*/ 233624 h 341031"/>
                  <a:gd name="connsiteX22" fmla="*/ 989 w 269984"/>
                  <a:gd name="connsiteY22" fmla="*/ 233624 h 341031"/>
                  <a:gd name="connsiteX23" fmla="*/ 989 w 269984"/>
                  <a:gd name="connsiteY23" fmla="*/ 269497 h 341031"/>
                  <a:gd name="connsiteX24" fmla="*/ 27796 w 269984"/>
                  <a:gd name="connsiteY24" fmla="*/ 269497 h 341031"/>
                  <a:gd name="connsiteX25" fmla="*/ 36633 w 269984"/>
                  <a:gd name="connsiteY25" fmla="*/ 278346 h 341031"/>
                  <a:gd name="connsiteX26" fmla="*/ 27796 w 269984"/>
                  <a:gd name="connsiteY26" fmla="*/ 287195 h 341031"/>
                  <a:gd name="connsiteX27" fmla="*/ 989 w 269984"/>
                  <a:gd name="connsiteY27" fmla="*/ 287195 h 341031"/>
                  <a:gd name="connsiteX28" fmla="*/ 989 w 269984"/>
                  <a:gd name="connsiteY28" fmla="*/ 304175 h 341031"/>
                  <a:gd name="connsiteX29" fmla="*/ 37648 w 269984"/>
                  <a:gd name="connsiteY29" fmla="*/ 340884 h 341031"/>
                  <a:gd name="connsiteX30" fmla="*/ 233121 w 269984"/>
                  <a:gd name="connsiteY30" fmla="*/ 340884 h 341031"/>
                  <a:gd name="connsiteX31" fmla="*/ 269779 w 269984"/>
                  <a:gd name="connsiteY31" fmla="*/ 304175 h 341031"/>
                  <a:gd name="connsiteX32" fmla="*/ 269779 w 269984"/>
                  <a:gd name="connsiteY32" fmla="*/ 37699 h 341031"/>
                  <a:gd name="connsiteX33" fmla="*/ 233061 w 269984"/>
                  <a:gd name="connsiteY33" fmla="*/ 989 h 34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9984" h="341031">
                    <a:moveTo>
                      <a:pt x="233061" y="989"/>
                    </a:moveTo>
                    <a:lnTo>
                      <a:pt x="37648" y="989"/>
                    </a:lnTo>
                    <a:cubicBezTo>
                      <a:pt x="17408" y="989"/>
                      <a:pt x="989" y="17431"/>
                      <a:pt x="989" y="37699"/>
                    </a:cubicBezTo>
                    <a:lnTo>
                      <a:pt x="989" y="54619"/>
                    </a:lnTo>
                    <a:lnTo>
                      <a:pt x="27796" y="54619"/>
                    </a:lnTo>
                    <a:cubicBezTo>
                      <a:pt x="32692" y="54619"/>
                      <a:pt x="36633" y="58565"/>
                      <a:pt x="36633" y="63467"/>
                    </a:cubicBezTo>
                    <a:cubicBezTo>
                      <a:pt x="36633" y="68370"/>
                      <a:pt x="32692" y="72316"/>
                      <a:pt x="27796" y="72316"/>
                    </a:cubicBezTo>
                    <a:lnTo>
                      <a:pt x="989" y="72316"/>
                    </a:lnTo>
                    <a:lnTo>
                      <a:pt x="989" y="108428"/>
                    </a:lnTo>
                    <a:lnTo>
                      <a:pt x="27796" y="108428"/>
                    </a:lnTo>
                    <a:cubicBezTo>
                      <a:pt x="32692" y="108428"/>
                      <a:pt x="36633" y="112374"/>
                      <a:pt x="36633" y="117277"/>
                    </a:cubicBezTo>
                    <a:cubicBezTo>
                      <a:pt x="36633" y="122179"/>
                      <a:pt x="32692" y="126125"/>
                      <a:pt x="27796" y="126125"/>
                    </a:cubicBezTo>
                    <a:lnTo>
                      <a:pt x="989" y="126125"/>
                    </a:lnTo>
                    <a:lnTo>
                      <a:pt x="989" y="161998"/>
                    </a:lnTo>
                    <a:lnTo>
                      <a:pt x="27796" y="161998"/>
                    </a:lnTo>
                    <a:cubicBezTo>
                      <a:pt x="32692" y="161998"/>
                      <a:pt x="36633" y="165944"/>
                      <a:pt x="36633" y="170847"/>
                    </a:cubicBezTo>
                    <a:cubicBezTo>
                      <a:pt x="36633" y="175749"/>
                      <a:pt x="32692" y="179696"/>
                      <a:pt x="27796" y="179696"/>
                    </a:cubicBezTo>
                    <a:lnTo>
                      <a:pt x="989" y="179696"/>
                    </a:lnTo>
                    <a:lnTo>
                      <a:pt x="989" y="215927"/>
                    </a:lnTo>
                    <a:lnTo>
                      <a:pt x="27796" y="215927"/>
                    </a:lnTo>
                    <a:cubicBezTo>
                      <a:pt x="32692" y="215927"/>
                      <a:pt x="36633" y="219873"/>
                      <a:pt x="36633" y="224776"/>
                    </a:cubicBezTo>
                    <a:cubicBezTo>
                      <a:pt x="36633" y="229678"/>
                      <a:pt x="32692" y="233624"/>
                      <a:pt x="27796" y="233624"/>
                    </a:cubicBezTo>
                    <a:lnTo>
                      <a:pt x="989" y="233624"/>
                    </a:lnTo>
                    <a:lnTo>
                      <a:pt x="989" y="269497"/>
                    </a:lnTo>
                    <a:lnTo>
                      <a:pt x="27796" y="269497"/>
                    </a:lnTo>
                    <a:cubicBezTo>
                      <a:pt x="32692" y="269497"/>
                      <a:pt x="36633" y="273443"/>
                      <a:pt x="36633" y="278346"/>
                    </a:cubicBezTo>
                    <a:cubicBezTo>
                      <a:pt x="36633" y="283249"/>
                      <a:pt x="32692" y="287195"/>
                      <a:pt x="27796" y="287195"/>
                    </a:cubicBezTo>
                    <a:lnTo>
                      <a:pt x="989" y="287195"/>
                    </a:lnTo>
                    <a:lnTo>
                      <a:pt x="989" y="304175"/>
                    </a:lnTo>
                    <a:cubicBezTo>
                      <a:pt x="989" y="324443"/>
                      <a:pt x="17408" y="340884"/>
                      <a:pt x="37648" y="340884"/>
                    </a:cubicBezTo>
                    <a:lnTo>
                      <a:pt x="233121" y="340884"/>
                    </a:lnTo>
                    <a:cubicBezTo>
                      <a:pt x="253361" y="340884"/>
                      <a:pt x="269779" y="324443"/>
                      <a:pt x="269779" y="304175"/>
                    </a:cubicBezTo>
                    <a:lnTo>
                      <a:pt x="269779" y="37699"/>
                    </a:lnTo>
                    <a:cubicBezTo>
                      <a:pt x="269720" y="17431"/>
                      <a:pt x="253301" y="989"/>
                      <a:pt x="233061" y="989"/>
                    </a:cubicBezTo>
                    <a:close/>
                  </a:path>
                </a:pathLst>
              </a:custGeom>
              <a:solidFill>
                <a:srgbClr val="0078D4"/>
              </a:solidFill>
              <a:ln w="35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0912B96-12BF-D502-4EDC-1C10DAEC8E4F}"/>
                  </a:ext>
                </a:extLst>
              </p:cNvPr>
              <p:cNvSpPr/>
              <p:nvPr/>
            </p:nvSpPr>
            <p:spPr>
              <a:xfrm>
                <a:off x="8378569" y="4054743"/>
                <a:ext cx="142097" cy="81705"/>
              </a:xfrm>
              <a:custGeom>
                <a:avLst/>
                <a:gdLst>
                  <a:gd name="connsiteX0" fmla="*/ 123503 w 142097"/>
                  <a:gd name="connsiteY0" fmla="*/ 83496 h 81705"/>
                  <a:gd name="connsiteX1" fmla="*/ 22005 w 142097"/>
                  <a:gd name="connsiteY1" fmla="*/ 83496 h 81705"/>
                  <a:gd name="connsiteX2" fmla="*/ 989 w 142097"/>
                  <a:gd name="connsiteY2" fmla="*/ 62451 h 81705"/>
                  <a:gd name="connsiteX3" fmla="*/ 989 w 142097"/>
                  <a:gd name="connsiteY3" fmla="*/ 22034 h 81705"/>
                  <a:gd name="connsiteX4" fmla="*/ 22005 w 142097"/>
                  <a:gd name="connsiteY4" fmla="*/ 989 h 81705"/>
                  <a:gd name="connsiteX5" fmla="*/ 123563 w 142097"/>
                  <a:gd name="connsiteY5" fmla="*/ 989 h 81705"/>
                  <a:gd name="connsiteX6" fmla="*/ 144579 w 142097"/>
                  <a:gd name="connsiteY6" fmla="*/ 22034 h 81705"/>
                  <a:gd name="connsiteX7" fmla="*/ 144579 w 142097"/>
                  <a:gd name="connsiteY7" fmla="*/ 62451 h 81705"/>
                  <a:gd name="connsiteX8" fmla="*/ 123503 w 142097"/>
                  <a:gd name="connsiteY8" fmla="*/ 83496 h 81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097" h="81705">
                    <a:moveTo>
                      <a:pt x="123503" y="83496"/>
                    </a:moveTo>
                    <a:lnTo>
                      <a:pt x="22005" y="83496"/>
                    </a:lnTo>
                    <a:cubicBezTo>
                      <a:pt x="10363" y="83496"/>
                      <a:pt x="989" y="74050"/>
                      <a:pt x="989" y="62451"/>
                    </a:cubicBezTo>
                    <a:lnTo>
                      <a:pt x="989" y="22034"/>
                    </a:lnTo>
                    <a:cubicBezTo>
                      <a:pt x="989" y="10375"/>
                      <a:pt x="10422" y="989"/>
                      <a:pt x="22005" y="989"/>
                    </a:cubicBezTo>
                    <a:lnTo>
                      <a:pt x="123563" y="989"/>
                    </a:lnTo>
                    <a:cubicBezTo>
                      <a:pt x="135205" y="989"/>
                      <a:pt x="144579" y="10435"/>
                      <a:pt x="144579" y="22034"/>
                    </a:cubicBezTo>
                    <a:lnTo>
                      <a:pt x="144579" y="62451"/>
                    </a:lnTo>
                    <a:cubicBezTo>
                      <a:pt x="144579" y="74110"/>
                      <a:pt x="135145" y="83496"/>
                      <a:pt x="123503" y="83496"/>
                    </a:cubicBezTo>
                    <a:close/>
                  </a:path>
                </a:pathLst>
              </a:custGeom>
              <a:solidFill>
                <a:srgbClr val="50E6FF"/>
              </a:solidFill>
              <a:ln w="35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F9D4F0-A158-8540-E977-5ACB3C0F4A26}"/>
              </a:ext>
            </a:extLst>
          </p:cNvPr>
          <p:cNvGrpSpPr/>
          <p:nvPr/>
        </p:nvGrpSpPr>
        <p:grpSpPr>
          <a:xfrm>
            <a:off x="5395601" y="3153598"/>
            <a:ext cx="2087231" cy="375921"/>
            <a:chOff x="2914752" y="2690885"/>
            <a:chExt cx="2087231" cy="37592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385713-649D-34A2-9F98-91FF8DCF3EFE}"/>
                </a:ext>
              </a:extLst>
            </p:cNvPr>
            <p:cNvSpPr/>
            <p:nvPr/>
          </p:nvSpPr>
          <p:spPr>
            <a:xfrm>
              <a:off x="3173183" y="2701045"/>
              <a:ext cx="1828800" cy="36576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63500" dist="127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2. Architecture and governance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151A3E-81AD-228A-CE60-280B3788ECE7}"/>
                </a:ext>
              </a:extLst>
            </p:cNvPr>
            <p:cNvGrpSpPr/>
            <p:nvPr/>
          </p:nvGrpSpPr>
          <p:grpSpPr>
            <a:xfrm>
              <a:off x="2914752" y="2690885"/>
              <a:ext cx="365760" cy="371584"/>
              <a:chOff x="2830564" y="2386116"/>
              <a:chExt cx="365760" cy="371584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B9708DF-8988-073B-1BDB-B7AD37EE4286}"/>
                  </a:ext>
                </a:extLst>
              </p:cNvPr>
              <p:cNvSpPr/>
              <p:nvPr/>
            </p:nvSpPr>
            <p:spPr>
              <a:xfrm>
                <a:off x="2830564" y="2391940"/>
                <a:ext cx="365760" cy="3657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1BF2CC65-ADB3-CA2A-01B4-4BB15D4C941C}"/>
                  </a:ext>
                </a:extLst>
              </p:cNvPr>
              <p:cNvGrpSpPr/>
              <p:nvPr/>
            </p:nvGrpSpPr>
            <p:grpSpPr>
              <a:xfrm>
                <a:off x="2870547" y="2386116"/>
                <a:ext cx="297379" cy="339308"/>
                <a:chOff x="7554606" y="-3074605"/>
                <a:chExt cx="640080" cy="640080"/>
              </a:xfrm>
            </p:grpSpPr>
            <p:pic>
              <p:nvPicPr>
                <p:cNvPr id="84" name="Graphic 83" descr="Cloud with solid fill">
                  <a:extLst>
                    <a:ext uri="{FF2B5EF4-FFF2-40B4-BE49-F238E27FC236}">
                      <a16:creationId xmlns:a16="http://schemas.microsoft.com/office/drawing/2014/main" id="{A3FCDF1F-3EC9-117E-3533-D45AE32754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4606" y="-3074605"/>
                  <a:ext cx="640080" cy="640080"/>
                </a:xfrm>
                <a:prstGeom prst="rect">
                  <a:avLst/>
                </a:prstGeom>
              </p:spPr>
            </p:pic>
            <p:sp>
              <p:nvSpPr>
                <p:cNvPr id="85" name="Trapezoid 84">
                  <a:extLst>
                    <a:ext uri="{FF2B5EF4-FFF2-40B4-BE49-F238E27FC236}">
                      <a16:creationId xmlns:a16="http://schemas.microsoft.com/office/drawing/2014/main" id="{60A64E76-50B6-730F-F9A6-FF64C6D9D85C}"/>
                    </a:ext>
                  </a:extLst>
                </p:cNvPr>
                <p:cNvSpPr/>
                <p:nvPr/>
              </p:nvSpPr>
              <p:spPr>
                <a:xfrm>
                  <a:off x="7702496" y="-2673599"/>
                  <a:ext cx="316955" cy="147121"/>
                </a:xfrm>
                <a:prstGeom prst="trapezoid">
                  <a:avLst/>
                </a:prstGeom>
                <a:solidFill>
                  <a:sysClr val="windowText" lastClr="000000"/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Isosceles Triangle 85">
                  <a:extLst>
                    <a:ext uri="{FF2B5EF4-FFF2-40B4-BE49-F238E27FC236}">
                      <a16:creationId xmlns:a16="http://schemas.microsoft.com/office/drawing/2014/main" id="{D7D0B3F6-F784-0965-46B9-55D0CC950BE1}"/>
                    </a:ext>
                  </a:extLst>
                </p:cNvPr>
                <p:cNvSpPr/>
                <p:nvPr/>
              </p:nvSpPr>
              <p:spPr>
                <a:xfrm>
                  <a:off x="7735401" y="-2665215"/>
                  <a:ext cx="253999" cy="55147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70C0"/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Isosceles Triangle 86">
                  <a:extLst>
                    <a:ext uri="{FF2B5EF4-FFF2-40B4-BE49-F238E27FC236}">
                      <a16:creationId xmlns:a16="http://schemas.microsoft.com/office/drawing/2014/main" id="{6C1A2E4A-DD7B-E1C2-AE82-513CA940FD7B}"/>
                    </a:ext>
                  </a:extLst>
                </p:cNvPr>
                <p:cNvSpPr/>
                <p:nvPr/>
              </p:nvSpPr>
              <p:spPr>
                <a:xfrm flipV="1">
                  <a:off x="7734702" y="-2610222"/>
                  <a:ext cx="253999" cy="78514"/>
                </a:xfrm>
                <a:prstGeom prst="triangle">
                  <a:avLst/>
                </a:prstGeom>
                <a:solidFill>
                  <a:srgbClr val="0070C0"/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A8A1D2F-B6DD-BF16-7E96-CEA4E6C7423D}"/>
                  </a:ext>
                </a:extLst>
              </p:cNvPr>
              <p:cNvGrpSpPr/>
              <p:nvPr/>
            </p:nvGrpSpPr>
            <p:grpSpPr>
              <a:xfrm>
                <a:off x="2952629" y="2480603"/>
                <a:ext cx="118008" cy="113954"/>
                <a:chOff x="7756522" y="5770291"/>
                <a:chExt cx="341917" cy="421478"/>
              </a:xfrm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A2389757-8E1F-4985-7956-567D5340A90F}"/>
                    </a:ext>
                  </a:extLst>
                </p:cNvPr>
                <p:cNvSpPr/>
                <p:nvPr/>
              </p:nvSpPr>
              <p:spPr>
                <a:xfrm>
                  <a:off x="7756522" y="5770291"/>
                  <a:ext cx="341917" cy="421478"/>
                </a:xfrm>
                <a:custGeom>
                  <a:avLst/>
                  <a:gdLst>
                    <a:gd name="csX0" fmla="*/ 302466 w 341917"/>
                    <a:gd name="csY0" fmla="*/ 171287 h 421478"/>
                    <a:gd name="csX1" fmla="*/ 302466 w 341917"/>
                    <a:gd name="csY1" fmla="*/ 134137 h 421478"/>
                    <a:gd name="csX2" fmla="*/ 180822 w 341917"/>
                    <a:gd name="csY2" fmla="*/ 329 h 421478"/>
                    <a:gd name="csX3" fmla="*/ 170959 w 341917"/>
                    <a:gd name="csY3" fmla="*/ 0 h 421478"/>
                    <a:gd name="csX4" fmla="*/ 39452 w 341917"/>
                    <a:gd name="csY4" fmla="*/ 131507 h 421478"/>
                    <a:gd name="csX5" fmla="*/ 39452 w 341917"/>
                    <a:gd name="csY5" fmla="*/ 171616 h 421478"/>
                    <a:gd name="csX6" fmla="*/ 0 w 341917"/>
                    <a:gd name="csY6" fmla="*/ 171616 h 421478"/>
                    <a:gd name="csX7" fmla="*/ 0 w 341917"/>
                    <a:gd name="csY7" fmla="*/ 421479 h 421478"/>
                    <a:gd name="csX8" fmla="*/ 341918 w 341917"/>
                    <a:gd name="csY8" fmla="*/ 421479 h 421478"/>
                    <a:gd name="csX9" fmla="*/ 341918 w 341917"/>
                    <a:gd name="csY9" fmla="*/ 171616 h 421478"/>
                    <a:gd name="csX10" fmla="*/ 302466 w 341917"/>
                    <a:gd name="csY10" fmla="*/ 171616 h 421478"/>
                    <a:gd name="csX11" fmla="*/ 302466 w 341917"/>
                    <a:gd name="csY11" fmla="*/ 171287 h 421478"/>
                    <a:gd name="csX12" fmla="*/ 79233 w 341917"/>
                    <a:gd name="csY12" fmla="*/ 131507 h 421478"/>
                    <a:gd name="csX13" fmla="*/ 171288 w 341917"/>
                    <a:gd name="csY13" fmla="*/ 39452 h 421478"/>
                    <a:gd name="csX14" fmla="*/ 178192 w 341917"/>
                    <a:gd name="csY14" fmla="*/ 39781 h 421478"/>
                    <a:gd name="csX15" fmla="*/ 263014 w 341917"/>
                    <a:gd name="csY15" fmla="*/ 134137 h 421478"/>
                    <a:gd name="csX16" fmla="*/ 263014 w 341917"/>
                    <a:gd name="csY16" fmla="*/ 171287 h 421478"/>
                    <a:gd name="csX17" fmla="*/ 79233 w 341917"/>
                    <a:gd name="csY17" fmla="*/ 171287 h 421478"/>
                    <a:gd name="csX18" fmla="*/ 79233 w 341917"/>
                    <a:gd name="csY18" fmla="*/ 131507 h 42147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341917" h="421478">
                      <a:moveTo>
                        <a:pt x="302466" y="171287"/>
                      </a:moveTo>
                      <a:lnTo>
                        <a:pt x="302466" y="134137"/>
                      </a:lnTo>
                      <a:cubicBezTo>
                        <a:pt x="302466" y="64767"/>
                        <a:pt x="249863" y="5260"/>
                        <a:pt x="180822" y="329"/>
                      </a:cubicBezTo>
                      <a:cubicBezTo>
                        <a:pt x="177534" y="0"/>
                        <a:pt x="174247" y="0"/>
                        <a:pt x="170959" y="0"/>
                      </a:cubicBezTo>
                      <a:cubicBezTo>
                        <a:pt x="98301" y="0"/>
                        <a:pt x="39452" y="58849"/>
                        <a:pt x="39452" y="131507"/>
                      </a:cubicBezTo>
                      <a:lnTo>
                        <a:pt x="39452" y="171616"/>
                      </a:lnTo>
                      <a:lnTo>
                        <a:pt x="0" y="171616"/>
                      </a:lnTo>
                      <a:lnTo>
                        <a:pt x="0" y="421479"/>
                      </a:lnTo>
                      <a:lnTo>
                        <a:pt x="341918" y="421479"/>
                      </a:lnTo>
                      <a:lnTo>
                        <a:pt x="341918" y="171616"/>
                      </a:lnTo>
                      <a:lnTo>
                        <a:pt x="302466" y="171616"/>
                      </a:lnTo>
                      <a:lnTo>
                        <a:pt x="302466" y="171287"/>
                      </a:lnTo>
                      <a:close/>
                      <a:moveTo>
                        <a:pt x="79233" y="131507"/>
                      </a:moveTo>
                      <a:cubicBezTo>
                        <a:pt x="79233" y="80877"/>
                        <a:pt x="120329" y="39452"/>
                        <a:pt x="171288" y="39452"/>
                      </a:cubicBezTo>
                      <a:cubicBezTo>
                        <a:pt x="173589" y="39452"/>
                        <a:pt x="175890" y="39452"/>
                        <a:pt x="178192" y="39781"/>
                      </a:cubicBezTo>
                      <a:cubicBezTo>
                        <a:pt x="225534" y="43068"/>
                        <a:pt x="263014" y="84493"/>
                        <a:pt x="263014" y="134137"/>
                      </a:cubicBezTo>
                      <a:lnTo>
                        <a:pt x="263014" y="171287"/>
                      </a:lnTo>
                      <a:lnTo>
                        <a:pt x="79233" y="171287"/>
                      </a:lnTo>
                      <a:lnTo>
                        <a:pt x="79233" y="131507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863B3"/>
                    </a:gs>
                    <a:gs pos="50000">
                      <a:srgbClr val="2B9AE2"/>
                    </a:gs>
                    <a:gs pos="100000">
                      <a:srgbClr val="3BC8F3"/>
                    </a:gs>
                  </a:gsLst>
                  <a:lin ang="5400000" scaled="1"/>
                </a:gra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6EE517A6-EE8B-8941-70EC-C943836F8479}"/>
                    </a:ext>
                  </a:extLst>
                </p:cNvPr>
                <p:cNvSpPr/>
                <p:nvPr/>
              </p:nvSpPr>
              <p:spPr>
                <a:xfrm>
                  <a:off x="7888029" y="6007003"/>
                  <a:ext cx="78904" cy="78904"/>
                </a:xfrm>
                <a:custGeom>
                  <a:avLst/>
                  <a:gdLst>
                    <a:gd name="csX0" fmla="*/ 78904 w 78904"/>
                    <a:gd name="csY0" fmla="*/ 39123 h 78904"/>
                    <a:gd name="csX1" fmla="*/ 78904 w 78904"/>
                    <a:gd name="csY1" fmla="*/ 40110 h 78904"/>
                    <a:gd name="csX2" fmla="*/ 39781 w 78904"/>
                    <a:gd name="csY2" fmla="*/ 78904 h 78904"/>
                    <a:gd name="csX3" fmla="*/ 38794 w 78904"/>
                    <a:gd name="csY3" fmla="*/ 78904 h 78904"/>
                    <a:gd name="csX4" fmla="*/ 0 w 78904"/>
                    <a:gd name="csY4" fmla="*/ 39781 h 78904"/>
                    <a:gd name="csX5" fmla="*/ 0 w 78904"/>
                    <a:gd name="csY5" fmla="*/ 38794 h 78904"/>
                    <a:gd name="csX6" fmla="*/ 39123 w 78904"/>
                    <a:gd name="csY6" fmla="*/ 0 h 78904"/>
                    <a:gd name="csX7" fmla="*/ 40110 w 78904"/>
                    <a:gd name="csY7" fmla="*/ 0 h 78904"/>
                    <a:gd name="csX8" fmla="*/ 78904 w 78904"/>
                    <a:gd name="csY8" fmla="*/ 39123 h 7890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904" h="78904">
                      <a:moveTo>
                        <a:pt x="78904" y="39123"/>
                      </a:moveTo>
                      <a:lnTo>
                        <a:pt x="78904" y="40110"/>
                      </a:lnTo>
                      <a:cubicBezTo>
                        <a:pt x="78904" y="61479"/>
                        <a:pt x="61479" y="78904"/>
                        <a:pt x="39781" y="78904"/>
                      </a:cubicBezTo>
                      <a:lnTo>
                        <a:pt x="38794" y="78904"/>
                      </a:lnTo>
                      <a:cubicBezTo>
                        <a:pt x="17425" y="78904"/>
                        <a:pt x="0" y="61479"/>
                        <a:pt x="0" y="39781"/>
                      </a:cubicBezTo>
                      <a:lnTo>
                        <a:pt x="0" y="38794"/>
                      </a:lnTo>
                      <a:cubicBezTo>
                        <a:pt x="0" y="17425"/>
                        <a:pt x="17425" y="0"/>
                        <a:pt x="39123" y="0"/>
                      </a:cubicBezTo>
                      <a:lnTo>
                        <a:pt x="40110" y="0"/>
                      </a:lnTo>
                      <a:cubicBezTo>
                        <a:pt x="61479" y="0"/>
                        <a:pt x="78904" y="17425"/>
                        <a:pt x="78904" y="39123"/>
                      </a:cubicBezTo>
                      <a:close/>
                    </a:path>
                  </a:pathLst>
                </a:custGeom>
                <a:solidFill>
                  <a:srgbClr val="F1ECF8"/>
                </a:soli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545AB5CA-4924-42AC-461B-59E15D83DB6D}"/>
                    </a:ext>
                  </a:extLst>
                </p:cNvPr>
                <p:cNvSpPr/>
                <p:nvPr/>
              </p:nvSpPr>
              <p:spPr>
                <a:xfrm>
                  <a:off x="7907755" y="6046781"/>
                  <a:ext cx="39452" cy="92054"/>
                </a:xfrm>
                <a:custGeom>
                  <a:avLst/>
                  <a:gdLst>
                    <a:gd name="csX0" fmla="*/ 19726 w 39452"/>
                    <a:gd name="csY0" fmla="*/ 92055 h 92054"/>
                    <a:gd name="csX1" fmla="*/ 0 w 39452"/>
                    <a:gd name="csY1" fmla="*/ 72329 h 92054"/>
                    <a:gd name="csX2" fmla="*/ 0 w 39452"/>
                    <a:gd name="csY2" fmla="*/ 19726 h 92054"/>
                    <a:gd name="csX3" fmla="*/ 19726 w 39452"/>
                    <a:gd name="csY3" fmla="*/ 0 h 92054"/>
                    <a:gd name="csX4" fmla="*/ 39452 w 39452"/>
                    <a:gd name="csY4" fmla="*/ 19726 h 92054"/>
                    <a:gd name="csX5" fmla="*/ 39452 w 39452"/>
                    <a:gd name="csY5" fmla="*/ 72657 h 92054"/>
                    <a:gd name="csX6" fmla="*/ 19726 w 39452"/>
                    <a:gd name="csY6" fmla="*/ 92055 h 9205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9452" h="92054">
                      <a:moveTo>
                        <a:pt x="19726" y="92055"/>
                      </a:moveTo>
                      <a:cubicBezTo>
                        <a:pt x="8548" y="92055"/>
                        <a:pt x="0" y="83178"/>
                        <a:pt x="0" y="72329"/>
                      </a:cubicBezTo>
                      <a:lnTo>
                        <a:pt x="0" y="19726"/>
                      </a:lnTo>
                      <a:cubicBezTo>
                        <a:pt x="0" y="8877"/>
                        <a:pt x="8877" y="0"/>
                        <a:pt x="19726" y="0"/>
                      </a:cubicBezTo>
                      <a:cubicBezTo>
                        <a:pt x="30575" y="0"/>
                        <a:pt x="39452" y="8877"/>
                        <a:pt x="39452" y="19726"/>
                      </a:cubicBezTo>
                      <a:lnTo>
                        <a:pt x="39452" y="72657"/>
                      </a:lnTo>
                      <a:cubicBezTo>
                        <a:pt x="39452" y="83507"/>
                        <a:pt x="30575" y="92055"/>
                        <a:pt x="19726" y="92055"/>
                      </a:cubicBezTo>
                      <a:close/>
                    </a:path>
                  </a:pathLst>
                </a:custGeom>
                <a:solidFill>
                  <a:srgbClr val="F1ECF8"/>
                </a:solidFill>
                <a:ln w="4321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225B61"/>
                    </a:solidFill>
                    <a:effectLst/>
                    <a:uLnTx/>
                    <a:uFillTx/>
                    <a:latin typeface="Segoe Sans Text Semilight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24EB54-BF8C-59E9-8A5D-8BCF2E3A2AFD}"/>
              </a:ext>
            </a:extLst>
          </p:cNvPr>
          <p:cNvGrpSpPr/>
          <p:nvPr/>
        </p:nvGrpSpPr>
        <p:grpSpPr>
          <a:xfrm>
            <a:off x="8005396" y="3159479"/>
            <a:ext cx="2000337" cy="392899"/>
            <a:chOff x="5174027" y="2673906"/>
            <a:chExt cx="2000337" cy="3928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C40BCA-B8C7-0211-0C40-97B2D6727A70}"/>
                </a:ext>
              </a:extLst>
            </p:cNvPr>
            <p:cNvSpPr/>
            <p:nvPr/>
          </p:nvSpPr>
          <p:spPr>
            <a:xfrm>
              <a:off x="5323329" y="2673906"/>
              <a:ext cx="1851035" cy="39289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63500" dist="127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    3. 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Operational standards</a:t>
              </a: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7AAA63BA-D64B-2FC6-50DB-18225DC3F18D}"/>
                </a:ext>
              </a:extLst>
            </p:cNvPr>
            <p:cNvSpPr/>
            <p:nvPr/>
          </p:nvSpPr>
          <p:spPr>
            <a:xfrm>
              <a:off x="5174027" y="2673906"/>
              <a:ext cx="365760" cy="3657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grpSp>
          <p:nvGrpSpPr>
            <p:cNvPr id="88" name="strong consistency" descr="strong consistency">
              <a:extLst>
                <a:ext uri="{FF2B5EF4-FFF2-40B4-BE49-F238E27FC236}">
                  <a16:creationId xmlns:a16="http://schemas.microsoft.com/office/drawing/2014/main" id="{7B884874-0087-A440-C957-A5AB73D40B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241810" y="2745413"/>
              <a:ext cx="223431" cy="222746"/>
              <a:chOff x="3360" y="3030"/>
              <a:chExt cx="326" cy="325"/>
            </a:xfrm>
          </p:grpSpPr>
          <p:sp>
            <p:nvSpPr>
              <p:cNvPr id="89" name="AutoShape 167">
                <a:extLst>
                  <a:ext uri="{FF2B5EF4-FFF2-40B4-BE49-F238E27FC236}">
                    <a16:creationId xmlns:a16="http://schemas.microsoft.com/office/drawing/2014/main" id="{6C5A7CA1-DC7B-FB5D-663F-1F07B6CC8048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3360" y="3030"/>
                <a:ext cx="326" cy="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90" name="Freeform 169">
                <a:extLst>
                  <a:ext uri="{FF2B5EF4-FFF2-40B4-BE49-F238E27FC236}">
                    <a16:creationId xmlns:a16="http://schemas.microsoft.com/office/drawing/2014/main" id="{EFF63A37-479C-E831-DEE1-BF9E04476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6" y="3082"/>
                <a:ext cx="100" cy="261"/>
              </a:xfrm>
              <a:custGeom>
                <a:avLst/>
                <a:gdLst>
                  <a:gd name="T0" fmla="*/ 58 w 58"/>
                  <a:gd name="T1" fmla="*/ 67 h 152"/>
                  <a:gd name="T2" fmla="*/ 30 w 58"/>
                  <a:gd name="T3" fmla="*/ 0 h 152"/>
                  <a:gd name="T4" fmla="*/ 23 w 58"/>
                  <a:gd name="T5" fmla="*/ 7 h 152"/>
                  <a:gd name="T6" fmla="*/ 24 w 58"/>
                  <a:gd name="T7" fmla="*/ 8 h 152"/>
                  <a:gd name="T8" fmla="*/ 42 w 58"/>
                  <a:gd name="T9" fmla="*/ 34 h 152"/>
                  <a:gd name="T10" fmla="*/ 48 w 58"/>
                  <a:gd name="T11" fmla="*/ 67 h 152"/>
                  <a:gd name="T12" fmla="*/ 42 w 58"/>
                  <a:gd name="T13" fmla="*/ 99 h 152"/>
                  <a:gd name="T14" fmla="*/ 24 w 58"/>
                  <a:gd name="T15" fmla="*/ 125 h 152"/>
                  <a:gd name="T16" fmla="*/ 10 w 58"/>
                  <a:gd name="T17" fmla="*/ 136 h 152"/>
                  <a:gd name="T18" fmla="*/ 3 w 58"/>
                  <a:gd name="T19" fmla="*/ 128 h 152"/>
                  <a:gd name="T20" fmla="*/ 0 w 58"/>
                  <a:gd name="T21" fmla="*/ 149 h 152"/>
                  <a:gd name="T22" fmla="*/ 22 w 58"/>
                  <a:gd name="T23" fmla="*/ 152 h 152"/>
                  <a:gd name="T24" fmla="*/ 16 w 58"/>
                  <a:gd name="T25" fmla="*/ 144 h 152"/>
                  <a:gd name="T26" fmla="*/ 58 w 58"/>
                  <a:gd name="T27" fmla="*/ 67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" h="152">
                    <a:moveTo>
                      <a:pt x="58" y="67"/>
                    </a:moveTo>
                    <a:cubicBezTo>
                      <a:pt x="58" y="40"/>
                      <a:pt x="48" y="17"/>
                      <a:pt x="30" y="0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24" y="7"/>
                      <a:pt x="24" y="8"/>
                      <a:pt x="24" y="8"/>
                    </a:cubicBezTo>
                    <a:cubicBezTo>
                      <a:pt x="32" y="16"/>
                      <a:pt x="38" y="24"/>
                      <a:pt x="42" y="34"/>
                    </a:cubicBezTo>
                    <a:cubicBezTo>
                      <a:pt x="46" y="44"/>
                      <a:pt x="48" y="55"/>
                      <a:pt x="48" y="67"/>
                    </a:cubicBezTo>
                    <a:cubicBezTo>
                      <a:pt x="48" y="78"/>
                      <a:pt x="46" y="89"/>
                      <a:pt x="42" y="99"/>
                    </a:cubicBezTo>
                    <a:cubicBezTo>
                      <a:pt x="38" y="109"/>
                      <a:pt x="32" y="117"/>
                      <a:pt x="24" y="125"/>
                    </a:cubicBezTo>
                    <a:cubicBezTo>
                      <a:pt x="20" y="129"/>
                      <a:pt x="15" y="133"/>
                      <a:pt x="10" y="136"/>
                    </a:cubicBezTo>
                    <a:cubicBezTo>
                      <a:pt x="3" y="128"/>
                      <a:pt x="3" y="128"/>
                      <a:pt x="3" y="128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16" y="144"/>
                      <a:pt x="16" y="144"/>
                      <a:pt x="16" y="144"/>
                    </a:cubicBezTo>
                    <a:cubicBezTo>
                      <a:pt x="42" y="128"/>
                      <a:pt x="58" y="99"/>
                      <a:pt x="58" y="67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91" name="Freeform 170">
                <a:extLst>
                  <a:ext uri="{FF2B5EF4-FFF2-40B4-BE49-F238E27FC236}">
                    <a16:creationId xmlns:a16="http://schemas.microsoft.com/office/drawing/2014/main" id="{89CBD81A-D7C7-A1D1-AE58-9AB36E7DF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3228"/>
                <a:ext cx="205" cy="127"/>
              </a:xfrm>
              <a:custGeom>
                <a:avLst/>
                <a:gdLst>
                  <a:gd name="T0" fmla="*/ 116 w 119"/>
                  <a:gd name="T1" fmla="*/ 62 h 74"/>
                  <a:gd name="T2" fmla="*/ 97 w 119"/>
                  <a:gd name="T3" fmla="*/ 64 h 74"/>
                  <a:gd name="T4" fmla="*/ 96 w 119"/>
                  <a:gd name="T5" fmla="*/ 64 h 74"/>
                  <a:gd name="T6" fmla="*/ 64 w 119"/>
                  <a:gd name="T7" fmla="*/ 58 h 74"/>
                  <a:gd name="T8" fmla="*/ 38 w 119"/>
                  <a:gd name="T9" fmla="*/ 40 h 74"/>
                  <a:gd name="T10" fmla="*/ 21 w 119"/>
                  <a:gd name="T11" fmla="*/ 15 h 74"/>
                  <a:gd name="T12" fmla="*/ 31 w 119"/>
                  <a:gd name="T13" fmla="*/ 13 h 74"/>
                  <a:gd name="T14" fmla="*/ 13 w 119"/>
                  <a:gd name="T15" fmla="*/ 0 h 74"/>
                  <a:gd name="T16" fmla="*/ 0 w 119"/>
                  <a:gd name="T17" fmla="*/ 18 h 74"/>
                  <a:gd name="T18" fmla="*/ 11 w 119"/>
                  <a:gd name="T19" fmla="*/ 16 h 74"/>
                  <a:gd name="T20" fmla="*/ 96 w 119"/>
                  <a:gd name="T21" fmla="*/ 74 h 74"/>
                  <a:gd name="T22" fmla="*/ 97 w 119"/>
                  <a:gd name="T23" fmla="*/ 74 h 74"/>
                  <a:gd name="T24" fmla="*/ 119 w 119"/>
                  <a:gd name="T25" fmla="*/ 71 h 74"/>
                  <a:gd name="T26" fmla="*/ 116 w 119"/>
                  <a:gd name="T27" fmla="*/ 6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9" h="74">
                    <a:moveTo>
                      <a:pt x="116" y="62"/>
                    </a:moveTo>
                    <a:cubicBezTo>
                      <a:pt x="110" y="63"/>
                      <a:pt x="103" y="64"/>
                      <a:pt x="97" y="64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85" y="64"/>
                      <a:pt x="74" y="62"/>
                      <a:pt x="64" y="58"/>
                    </a:cubicBezTo>
                    <a:cubicBezTo>
                      <a:pt x="54" y="53"/>
                      <a:pt x="45" y="47"/>
                      <a:pt x="38" y="40"/>
                    </a:cubicBezTo>
                    <a:cubicBezTo>
                      <a:pt x="31" y="33"/>
                      <a:pt x="25" y="24"/>
                      <a:pt x="21" y="15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24" y="50"/>
                      <a:pt x="58" y="74"/>
                      <a:pt x="96" y="74"/>
                    </a:cubicBezTo>
                    <a:cubicBezTo>
                      <a:pt x="96" y="74"/>
                      <a:pt x="96" y="74"/>
                      <a:pt x="97" y="74"/>
                    </a:cubicBezTo>
                    <a:cubicBezTo>
                      <a:pt x="104" y="74"/>
                      <a:pt x="112" y="73"/>
                      <a:pt x="119" y="71"/>
                    </a:cubicBezTo>
                    <a:lnTo>
                      <a:pt x="116" y="62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92" name="Freeform 171">
                <a:extLst>
                  <a:ext uri="{FF2B5EF4-FFF2-40B4-BE49-F238E27FC236}">
                    <a16:creationId xmlns:a16="http://schemas.microsoft.com/office/drawing/2014/main" id="{E74BD01A-FF16-4B84-FB31-953016E82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7" y="3032"/>
                <a:ext cx="243" cy="161"/>
              </a:xfrm>
              <a:custGeom>
                <a:avLst/>
                <a:gdLst>
                  <a:gd name="T0" fmla="*/ 141 w 141"/>
                  <a:gd name="T1" fmla="*/ 20 h 94"/>
                  <a:gd name="T2" fmla="*/ 132 w 141"/>
                  <a:gd name="T3" fmla="*/ 0 h 94"/>
                  <a:gd name="T4" fmla="*/ 128 w 141"/>
                  <a:gd name="T5" fmla="*/ 10 h 94"/>
                  <a:gd name="T6" fmla="*/ 93 w 141"/>
                  <a:gd name="T7" fmla="*/ 3 h 94"/>
                  <a:gd name="T8" fmla="*/ 93 w 141"/>
                  <a:gd name="T9" fmla="*/ 3 h 94"/>
                  <a:gd name="T10" fmla="*/ 0 w 141"/>
                  <a:gd name="T11" fmla="*/ 94 h 94"/>
                  <a:gd name="T12" fmla="*/ 10 w 141"/>
                  <a:gd name="T13" fmla="*/ 94 h 94"/>
                  <a:gd name="T14" fmla="*/ 16 w 141"/>
                  <a:gd name="T15" fmla="*/ 63 h 94"/>
                  <a:gd name="T16" fmla="*/ 34 w 141"/>
                  <a:gd name="T17" fmla="*/ 37 h 94"/>
                  <a:gd name="T18" fmla="*/ 60 w 141"/>
                  <a:gd name="T19" fmla="*/ 19 h 94"/>
                  <a:gd name="T20" fmla="*/ 93 w 141"/>
                  <a:gd name="T21" fmla="*/ 12 h 94"/>
                  <a:gd name="T22" fmla="*/ 93 w 141"/>
                  <a:gd name="T23" fmla="*/ 12 h 94"/>
                  <a:gd name="T24" fmla="*/ 125 w 141"/>
                  <a:gd name="T25" fmla="*/ 19 h 94"/>
                  <a:gd name="T26" fmla="*/ 121 w 141"/>
                  <a:gd name="T27" fmla="*/ 28 h 94"/>
                  <a:gd name="T28" fmla="*/ 141 w 141"/>
                  <a:gd name="T29" fmla="*/ 2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1" h="94">
                    <a:moveTo>
                      <a:pt x="141" y="20"/>
                    </a:moveTo>
                    <a:cubicBezTo>
                      <a:pt x="132" y="0"/>
                      <a:pt x="132" y="0"/>
                      <a:pt x="132" y="0"/>
                    </a:cubicBezTo>
                    <a:cubicBezTo>
                      <a:pt x="128" y="10"/>
                      <a:pt x="128" y="10"/>
                      <a:pt x="128" y="10"/>
                    </a:cubicBezTo>
                    <a:cubicBezTo>
                      <a:pt x="117" y="5"/>
                      <a:pt x="105" y="3"/>
                      <a:pt x="93" y="3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42" y="3"/>
                      <a:pt x="1" y="43"/>
                      <a:pt x="0" y="94"/>
                    </a:cubicBezTo>
                    <a:cubicBezTo>
                      <a:pt x="10" y="94"/>
                      <a:pt x="10" y="94"/>
                      <a:pt x="10" y="94"/>
                    </a:cubicBezTo>
                    <a:cubicBezTo>
                      <a:pt x="10" y="83"/>
                      <a:pt x="12" y="73"/>
                      <a:pt x="16" y="63"/>
                    </a:cubicBezTo>
                    <a:cubicBezTo>
                      <a:pt x="20" y="53"/>
                      <a:pt x="26" y="44"/>
                      <a:pt x="34" y="37"/>
                    </a:cubicBezTo>
                    <a:cubicBezTo>
                      <a:pt x="42" y="29"/>
                      <a:pt x="50" y="23"/>
                      <a:pt x="60" y="19"/>
                    </a:cubicBezTo>
                    <a:cubicBezTo>
                      <a:pt x="71" y="15"/>
                      <a:pt x="81" y="12"/>
                      <a:pt x="93" y="12"/>
                    </a:cubicBezTo>
                    <a:cubicBezTo>
                      <a:pt x="93" y="12"/>
                      <a:pt x="93" y="12"/>
                      <a:pt x="93" y="12"/>
                    </a:cubicBezTo>
                    <a:cubicBezTo>
                      <a:pt x="104" y="12"/>
                      <a:pt x="114" y="15"/>
                      <a:pt x="125" y="19"/>
                    </a:cubicBezTo>
                    <a:cubicBezTo>
                      <a:pt x="121" y="28"/>
                      <a:pt x="121" y="28"/>
                      <a:pt x="121" y="28"/>
                    </a:cubicBezTo>
                    <a:lnTo>
                      <a:pt x="141" y="2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93" name="Freeform 172">
                <a:extLst>
                  <a:ext uri="{FF2B5EF4-FFF2-40B4-BE49-F238E27FC236}">
                    <a16:creationId xmlns:a16="http://schemas.microsoft.com/office/drawing/2014/main" id="{97FA45D6-A372-4D68-E523-E58CDCD4EF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0" y="3078"/>
                <a:ext cx="231" cy="231"/>
              </a:xfrm>
              <a:custGeom>
                <a:avLst/>
                <a:gdLst>
                  <a:gd name="T0" fmla="*/ 134 w 134"/>
                  <a:gd name="T1" fmla="*/ 77 h 134"/>
                  <a:gd name="T2" fmla="*/ 134 w 134"/>
                  <a:gd name="T3" fmla="*/ 57 h 134"/>
                  <a:gd name="T4" fmla="*/ 120 w 134"/>
                  <a:gd name="T5" fmla="*/ 57 h 134"/>
                  <a:gd name="T6" fmla="*/ 111 w 134"/>
                  <a:gd name="T7" fmla="*/ 36 h 134"/>
                  <a:gd name="T8" fmla="*/ 121 w 134"/>
                  <a:gd name="T9" fmla="*/ 27 h 134"/>
                  <a:gd name="T10" fmla="*/ 107 w 134"/>
                  <a:gd name="T11" fmla="*/ 13 h 134"/>
                  <a:gd name="T12" fmla="*/ 97 w 134"/>
                  <a:gd name="T13" fmla="*/ 23 h 134"/>
                  <a:gd name="T14" fmla="*/ 77 w 134"/>
                  <a:gd name="T15" fmla="*/ 14 h 134"/>
                  <a:gd name="T16" fmla="*/ 77 w 134"/>
                  <a:gd name="T17" fmla="*/ 0 h 134"/>
                  <a:gd name="T18" fmla="*/ 57 w 134"/>
                  <a:gd name="T19" fmla="*/ 0 h 134"/>
                  <a:gd name="T20" fmla="*/ 57 w 134"/>
                  <a:gd name="T21" fmla="*/ 14 h 134"/>
                  <a:gd name="T22" fmla="*/ 36 w 134"/>
                  <a:gd name="T23" fmla="*/ 23 h 134"/>
                  <a:gd name="T24" fmla="*/ 26 w 134"/>
                  <a:gd name="T25" fmla="*/ 13 h 134"/>
                  <a:gd name="T26" fmla="*/ 13 w 134"/>
                  <a:gd name="T27" fmla="*/ 26 h 134"/>
                  <a:gd name="T28" fmla="*/ 23 w 134"/>
                  <a:gd name="T29" fmla="*/ 37 h 134"/>
                  <a:gd name="T30" fmla="*/ 15 w 134"/>
                  <a:gd name="T31" fmla="*/ 57 h 134"/>
                  <a:gd name="T32" fmla="*/ 0 w 134"/>
                  <a:gd name="T33" fmla="*/ 57 h 134"/>
                  <a:gd name="T34" fmla="*/ 0 w 134"/>
                  <a:gd name="T35" fmla="*/ 76 h 134"/>
                  <a:gd name="T36" fmla="*/ 15 w 134"/>
                  <a:gd name="T37" fmla="*/ 77 h 134"/>
                  <a:gd name="T38" fmla="*/ 23 w 134"/>
                  <a:gd name="T39" fmla="*/ 97 h 134"/>
                  <a:gd name="T40" fmla="*/ 13 w 134"/>
                  <a:gd name="T41" fmla="*/ 107 h 134"/>
                  <a:gd name="T42" fmla="*/ 26 w 134"/>
                  <a:gd name="T43" fmla="*/ 121 h 134"/>
                  <a:gd name="T44" fmla="*/ 37 w 134"/>
                  <a:gd name="T45" fmla="*/ 110 h 134"/>
                  <a:gd name="T46" fmla="*/ 57 w 134"/>
                  <a:gd name="T47" fmla="*/ 119 h 134"/>
                  <a:gd name="T48" fmla="*/ 57 w 134"/>
                  <a:gd name="T49" fmla="*/ 134 h 134"/>
                  <a:gd name="T50" fmla="*/ 76 w 134"/>
                  <a:gd name="T51" fmla="*/ 134 h 134"/>
                  <a:gd name="T52" fmla="*/ 76 w 134"/>
                  <a:gd name="T53" fmla="*/ 119 h 134"/>
                  <a:gd name="T54" fmla="*/ 97 w 134"/>
                  <a:gd name="T55" fmla="*/ 111 h 134"/>
                  <a:gd name="T56" fmla="*/ 107 w 134"/>
                  <a:gd name="T57" fmla="*/ 121 h 134"/>
                  <a:gd name="T58" fmla="*/ 121 w 134"/>
                  <a:gd name="T59" fmla="*/ 107 h 134"/>
                  <a:gd name="T60" fmla="*/ 111 w 134"/>
                  <a:gd name="T61" fmla="*/ 97 h 134"/>
                  <a:gd name="T62" fmla="*/ 119 w 134"/>
                  <a:gd name="T63" fmla="*/ 77 h 134"/>
                  <a:gd name="T64" fmla="*/ 134 w 134"/>
                  <a:gd name="T65" fmla="*/ 77 h 134"/>
                  <a:gd name="T66" fmla="*/ 67 w 134"/>
                  <a:gd name="T67" fmla="*/ 100 h 134"/>
                  <a:gd name="T68" fmla="*/ 33 w 134"/>
                  <a:gd name="T69" fmla="*/ 66 h 134"/>
                  <a:gd name="T70" fmla="*/ 67 w 134"/>
                  <a:gd name="T71" fmla="*/ 32 h 134"/>
                  <a:gd name="T72" fmla="*/ 101 w 134"/>
                  <a:gd name="T73" fmla="*/ 66 h 134"/>
                  <a:gd name="T74" fmla="*/ 67 w 134"/>
                  <a:gd name="T75" fmla="*/ 10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4" h="134">
                    <a:moveTo>
                      <a:pt x="134" y="77"/>
                    </a:moveTo>
                    <a:cubicBezTo>
                      <a:pt x="134" y="57"/>
                      <a:pt x="134" y="57"/>
                      <a:pt x="134" y="57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18" y="50"/>
                      <a:pt x="115" y="43"/>
                      <a:pt x="111" y="36"/>
                    </a:cubicBezTo>
                    <a:cubicBezTo>
                      <a:pt x="121" y="27"/>
                      <a:pt x="121" y="27"/>
                      <a:pt x="121" y="27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97" y="23"/>
                      <a:pt x="97" y="23"/>
                      <a:pt x="97" y="23"/>
                    </a:cubicBezTo>
                    <a:cubicBezTo>
                      <a:pt x="91" y="18"/>
                      <a:pt x="84" y="15"/>
                      <a:pt x="77" y="14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50" y="15"/>
                      <a:pt x="43" y="18"/>
                      <a:pt x="36" y="2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19" y="43"/>
                      <a:pt x="16" y="50"/>
                      <a:pt x="15" y="5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84"/>
                      <a:pt x="19" y="91"/>
                      <a:pt x="23" y="97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26" y="121"/>
                      <a:pt x="26" y="121"/>
                      <a:pt x="26" y="121"/>
                    </a:cubicBezTo>
                    <a:cubicBezTo>
                      <a:pt x="37" y="110"/>
                      <a:pt x="37" y="110"/>
                      <a:pt x="37" y="110"/>
                    </a:cubicBezTo>
                    <a:cubicBezTo>
                      <a:pt x="43" y="114"/>
                      <a:pt x="50" y="117"/>
                      <a:pt x="57" y="119"/>
                    </a:cubicBezTo>
                    <a:cubicBezTo>
                      <a:pt x="57" y="134"/>
                      <a:pt x="57" y="134"/>
                      <a:pt x="57" y="134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19"/>
                      <a:pt x="76" y="119"/>
                      <a:pt x="76" y="119"/>
                    </a:cubicBezTo>
                    <a:cubicBezTo>
                      <a:pt x="84" y="118"/>
                      <a:pt x="91" y="115"/>
                      <a:pt x="97" y="111"/>
                    </a:cubicBezTo>
                    <a:cubicBezTo>
                      <a:pt x="107" y="121"/>
                      <a:pt x="107" y="121"/>
                      <a:pt x="107" y="121"/>
                    </a:cubicBezTo>
                    <a:cubicBezTo>
                      <a:pt x="121" y="107"/>
                      <a:pt x="121" y="107"/>
                      <a:pt x="121" y="107"/>
                    </a:cubicBezTo>
                    <a:cubicBezTo>
                      <a:pt x="111" y="97"/>
                      <a:pt x="111" y="97"/>
                      <a:pt x="111" y="97"/>
                    </a:cubicBezTo>
                    <a:cubicBezTo>
                      <a:pt x="115" y="91"/>
                      <a:pt x="118" y="84"/>
                      <a:pt x="119" y="77"/>
                    </a:cubicBezTo>
                    <a:lnTo>
                      <a:pt x="134" y="77"/>
                    </a:lnTo>
                    <a:close/>
                    <a:moveTo>
                      <a:pt x="67" y="100"/>
                    </a:moveTo>
                    <a:cubicBezTo>
                      <a:pt x="48" y="100"/>
                      <a:pt x="33" y="85"/>
                      <a:pt x="33" y="66"/>
                    </a:cubicBezTo>
                    <a:cubicBezTo>
                      <a:pt x="33" y="47"/>
                      <a:pt x="48" y="32"/>
                      <a:pt x="67" y="32"/>
                    </a:cubicBezTo>
                    <a:cubicBezTo>
                      <a:pt x="86" y="32"/>
                      <a:pt x="101" y="48"/>
                      <a:pt x="101" y="66"/>
                    </a:cubicBezTo>
                    <a:cubicBezTo>
                      <a:pt x="101" y="85"/>
                      <a:pt x="86" y="100"/>
                      <a:pt x="67" y="10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0410299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itle Slides">
  <a:themeElements>
    <a:clrScheme name="Custom 1">
      <a:dk1>
        <a:srgbClr val="225B61"/>
      </a:dk1>
      <a:lt1>
        <a:srgbClr val="000000"/>
      </a:lt1>
      <a:dk2>
        <a:srgbClr val="B9DCD2"/>
      </a:dk2>
      <a:lt2>
        <a:srgbClr val="49C5B1"/>
      </a:lt2>
      <a:accent1>
        <a:srgbClr val="8DE971"/>
      </a:accent1>
      <a:accent2>
        <a:srgbClr val="0078D3"/>
      </a:accent2>
      <a:accent3>
        <a:srgbClr val="8661C5"/>
      </a:accent3>
      <a:accent4>
        <a:srgbClr val="C03BC3"/>
      </a:accent4>
      <a:accent5>
        <a:srgbClr val="FFB900"/>
      </a:accent5>
      <a:accent6>
        <a:srgbClr val="F3364C"/>
      </a:accent6>
      <a:hlink>
        <a:srgbClr val="225B61"/>
      </a:hlink>
      <a:folHlink>
        <a:srgbClr val="8DC8E8"/>
      </a:folHlink>
    </a:clrScheme>
    <a:fontScheme name="Custom 20">
      <a:majorFont>
        <a:latin typeface="Segoe Sans Display"/>
        <a:ea typeface=""/>
        <a:cs typeface=""/>
      </a:majorFont>
      <a:minorFont>
        <a:latin typeface="Segoe Sans Tex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2Color _Microsoft Fabric Master Slide Template PPT" id="{C4955310-1F75-CB41-AE88-3C74BC568F8B}" vid="{D64952BC-5741-F749-9CC7-11175F2699D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16490</TotalTime>
  <Words>1673</Words>
  <Application>Microsoft Office PowerPoint</Application>
  <PresentationFormat>Widescreen</PresentationFormat>
  <Paragraphs>580</Paragraphs>
  <Slides>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3" baseType="lpstr">
      <vt:lpstr>Aptos Display</vt:lpstr>
      <vt:lpstr>Calibri</vt:lpstr>
      <vt:lpstr>Segoe Sans Display</vt:lpstr>
      <vt:lpstr>Segoe Sans Small Semilight</vt:lpstr>
      <vt:lpstr>Arial</vt:lpstr>
      <vt:lpstr>Segoe UI Semibold</vt:lpstr>
      <vt:lpstr>Segoe UI </vt:lpstr>
      <vt:lpstr>Segoe Sans Small</vt:lpstr>
      <vt:lpstr>Segoe UI</vt:lpstr>
      <vt:lpstr>Aptos</vt:lpstr>
      <vt:lpstr>Segoe Sans Text Semilight</vt:lpstr>
      <vt:lpstr>Segoe Sans Small Semibold</vt:lpstr>
      <vt:lpstr>Segoe Sans Text Light</vt:lpstr>
      <vt:lpstr>Office Theme</vt:lpstr>
      <vt:lpstr>2_Title Slides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Sumner</dc:creator>
  <cp:lastModifiedBy>Stephen Sumner</cp:lastModifiedBy>
  <cp:revision>1</cp:revision>
  <dcterms:created xsi:type="dcterms:W3CDTF">2026-07-15T17:34:29Z</dcterms:created>
  <dcterms:modified xsi:type="dcterms:W3CDTF">2026-09-04T15:03:20Z</dcterms:modified>
</cp:coreProperties>
</file>