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8108F63-2CAE-B243-91C2-447D1C95B33C}" name="Andrew Ajaluwa" initials="AA" userId="S::aajaluwa@microsoft.com::0f3d0b6b-4b1c-4df5-8015-cbed1d48a248" providerId="AD"/>
  <p188:author id="{3C023C8F-4ED9-D316-5507-FD526227B21E}" name="Ashish Chauhan" initials="AC" userId="S::aschauhan@microsoft.com::ca61ee43-55a3-4ad0-b4f4-9ae4a1d71bb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7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82" d="100"/>
          <a:sy n="82" d="100"/>
        </p:scale>
        <p:origin x="9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y Moore (Aquent LLC)" userId="48bda4e7-7374-4e1f-bb6e-5038865256fe" providerId="ADAL" clId="{5D3EAA97-7640-4620-B7A8-504EBD25BDA0}"/>
    <pc:docChg chg="modSld">
      <pc:chgData name="Gary Moore (Aquent LLC)" userId="48bda4e7-7374-4e1f-bb6e-5038865256fe" providerId="ADAL" clId="{5D3EAA97-7640-4620-B7A8-504EBD25BDA0}" dt="2022-08-24T01:40:25.110" v="4"/>
      <pc:docMkLst>
        <pc:docMk/>
      </pc:docMkLst>
      <pc:sldChg chg="modSp mod delCm">
        <pc:chgData name="Gary Moore (Aquent LLC)" userId="48bda4e7-7374-4e1f-bb6e-5038865256fe" providerId="ADAL" clId="{5D3EAA97-7640-4620-B7A8-504EBD25BDA0}" dt="2022-08-24T01:40:25.110" v="4"/>
        <pc:sldMkLst>
          <pc:docMk/>
          <pc:sldMk cId="3328762415" sldId="258"/>
        </pc:sldMkLst>
        <pc:spChg chg="mod">
          <ac:chgData name="Gary Moore (Aquent LLC)" userId="48bda4e7-7374-4e1f-bb6e-5038865256fe" providerId="ADAL" clId="{5D3EAA97-7640-4620-B7A8-504EBD25BDA0}" dt="2022-08-20T23:23:22.993" v="2" actId="20577"/>
          <ac:spMkLst>
            <pc:docMk/>
            <pc:sldMk cId="3328762415" sldId="258"/>
            <ac:spMk id="82" creationId="{C92BD60F-2C0C-4373-8717-7C558F25FCDA}"/>
          </ac:spMkLst>
        </pc:spChg>
      </pc:sldChg>
    </pc:docChg>
  </pc:docChgLst>
  <pc:docChgLst>
    <pc:chgData name="Paweena Tongbai (Lionbridge Technologies Inc)" userId="2b9f2c3d-e641-4e58-85cf-3fb104de0a4b" providerId="ADAL" clId="{E0F19783-BA85-4A4E-BFA0-3CF810F84DB3}"/>
    <pc:docChg chg="undo custSel addSld delSld modSld">
      <pc:chgData name="Paweena Tongbai (Lionbridge Technologies Inc)" userId="2b9f2c3d-e641-4e58-85cf-3fb104de0a4b" providerId="ADAL" clId="{E0F19783-BA85-4A4E-BFA0-3CF810F84DB3}" dt="2022-08-10T19:50:17.915" v="457" actId="14100"/>
      <pc:docMkLst>
        <pc:docMk/>
      </pc:docMkLst>
      <pc:sldChg chg="addSp delSp modSp mod">
        <pc:chgData name="Paweena Tongbai (Lionbridge Technologies Inc)" userId="2b9f2c3d-e641-4e58-85cf-3fb104de0a4b" providerId="ADAL" clId="{E0F19783-BA85-4A4E-BFA0-3CF810F84DB3}" dt="2022-08-10T19:50:17.915" v="457" actId="14100"/>
        <pc:sldMkLst>
          <pc:docMk/>
          <pc:sldMk cId="3328762415" sldId="258"/>
        </pc:sldMkLst>
        <pc:spChg chg="add mod">
          <ac:chgData name="Paweena Tongbai (Lionbridge Technologies Inc)" userId="2b9f2c3d-e641-4e58-85cf-3fb104de0a4b" providerId="ADAL" clId="{E0F19783-BA85-4A4E-BFA0-3CF810F84DB3}" dt="2022-08-10T19:50:17.915" v="457" actId="14100"/>
          <ac:spMkLst>
            <pc:docMk/>
            <pc:sldMk cId="3328762415" sldId="258"/>
            <ac:spMk id="2" creationId="{FBE44C1E-DF75-847E-C4F2-8BFAEEAE5382}"/>
          </ac:spMkLst>
        </pc:spChg>
        <pc:spChg chg="add mod">
          <ac:chgData name="Paweena Tongbai (Lionbridge Technologies Inc)" userId="2b9f2c3d-e641-4e58-85cf-3fb104de0a4b" providerId="ADAL" clId="{E0F19783-BA85-4A4E-BFA0-3CF810F84DB3}" dt="2022-08-10T19:50:17.915" v="457" actId="14100"/>
          <ac:spMkLst>
            <pc:docMk/>
            <pc:sldMk cId="3328762415" sldId="258"/>
            <ac:spMk id="5" creationId="{BB8559AA-ADF8-2907-3BE1-A76BF1E9B7AB}"/>
          </ac:spMkLst>
        </pc:spChg>
        <pc:spChg chg="add mod">
          <ac:chgData name="Paweena Tongbai (Lionbridge Technologies Inc)" userId="2b9f2c3d-e641-4e58-85cf-3fb104de0a4b" providerId="ADAL" clId="{E0F19783-BA85-4A4E-BFA0-3CF810F84DB3}" dt="2022-08-10T19:50:17.915" v="457" actId="14100"/>
          <ac:spMkLst>
            <pc:docMk/>
            <pc:sldMk cId="3328762415" sldId="258"/>
            <ac:spMk id="10" creationId="{86571733-D5F1-81E1-4F82-8D13B43C3F56}"/>
          </ac:spMkLst>
        </pc:spChg>
        <pc:spChg chg="add mod">
          <ac:chgData name="Paweena Tongbai (Lionbridge Technologies Inc)" userId="2b9f2c3d-e641-4e58-85cf-3fb104de0a4b" providerId="ADAL" clId="{E0F19783-BA85-4A4E-BFA0-3CF810F84DB3}" dt="2022-08-10T19:46:07.609" v="446" actId="1076"/>
          <ac:spMkLst>
            <pc:docMk/>
            <pc:sldMk cId="3328762415" sldId="258"/>
            <ac:spMk id="11" creationId="{207492B3-197C-728B-7C2E-33EB3F110538}"/>
          </ac:spMkLst>
        </pc:spChg>
        <pc:spChg chg="mod">
          <ac:chgData name="Paweena Tongbai (Lionbridge Technologies Inc)" userId="2b9f2c3d-e641-4e58-85cf-3fb104de0a4b" providerId="ADAL" clId="{E0F19783-BA85-4A4E-BFA0-3CF810F84DB3}" dt="2022-08-10T19:36:33.152" v="367" actId="692"/>
          <ac:spMkLst>
            <pc:docMk/>
            <pc:sldMk cId="3328762415" sldId="258"/>
            <ac:spMk id="14" creationId="{1C5E343D-CCFE-43B1-8657-C6C8A0900BBF}"/>
          </ac:spMkLst>
        </pc:spChg>
        <pc:spChg chg="add mod">
          <ac:chgData name="Paweena Tongbai (Lionbridge Technologies Inc)" userId="2b9f2c3d-e641-4e58-85cf-3fb104de0a4b" providerId="ADAL" clId="{E0F19783-BA85-4A4E-BFA0-3CF810F84DB3}" dt="2022-08-10T19:50:17.915" v="457" actId="14100"/>
          <ac:spMkLst>
            <pc:docMk/>
            <pc:sldMk cId="3328762415" sldId="258"/>
            <ac:spMk id="16" creationId="{BA7084F8-C70F-94D1-72F5-7AD8DC548254}"/>
          </ac:spMkLst>
        </pc:spChg>
        <pc:spChg chg="add mod">
          <ac:chgData name="Paweena Tongbai (Lionbridge Technologies Inc)" userId="2b9f2c3d-e641-4e58-85cf-3fb104de0a4b" providerId="ADAL" clId="{E0F19783-BA85-4A4E-BFA0-3CF810F84DB3}" dt="2022-08-10T19:50:17.915" v="457" actId="14100"/>
          <ac:spMkLst>
            <pc:docMk/>
            <pc:sldMk cId="3328762415" sldId="258"/>
            <ac:spMk id="19" creationId="{42C5388C-63F5-6D4B-95BD-8BAC78D9C335}"/>
          </ac:spMkLst>
        </pc:spChg>
        <pc:spChg chg="add mod">
          <ac:chgData name="Paweena Tongbai (Lionbridge Technologies Inc)" userId="2b9f2c3d-e641-4e58-85cf-3fb104de0a4b" providerId="ADAL" clId="{E0F19783-BA85-4A4E-BFA0-3CF810F84DB3}" dt="2022-08-10T19:50:17.915" v="457" actId="14100"/>
          <ac:spMkLst>
            <pc:docMk/>
            <pc:sldMk cId="3328762415" sldId="258"/>
            <ac:spMk id="23" creationId="{7F435159-666C-880B-36B5-CEC197E35311}"/>
          </ac:spMkLst>
        </pc:spChg>
        <pc:spChg chg="mod">
          <ac:chgData name="Paweena Tongbai (Lionbridge Technologies Inc)" userId="2b9f2c3d-e641-4e58-85cf-3fb104de0a4b" providerId="ADAL" clId="{E0F19783-BA85-4A4E-BFA0-3CF810F84DB3}" dt="2022-08-10T19:35:07.607" v="348" actId="1076"/>
          <ac:spMkLst>
            <pc:docMk/>
            <pc:sldMk cId="3328762415" sldId="258"/>
            <ac:spMk id="27" creationId="{54394707-37C3-4A76-AF1A-33506A35711B}"/>
          </ac:spMkLst>
        </pc:spChg>
        <pc:spChg chg="mod">
          <ac:chgData name="Paweena Tongbai (Lionbridge Technologies Inc)" userId="2b9f2c3d-e641-4e58-85cf-3fb104de0a4b" providerId="ADAL" clId="{E0F19783-BA85-4A4E-BFA0-3CF810F84DB3}" dt="2022-08-10T19:40:23.021" v="401" actId="403"/>
          <ac:spMkLst>
            <pc:docMk/>
            <pc:sldMk cId="3328762415" sldId="258"/>
            <ac:spMk id="28" creationId="{404769E9-9A7A-402C-BA0A-61055E7C6111}"/>
          </ac:spMkLst>
        </pc:spChg>
        <pc:spChg chg="add mod">
          <ac:chgData name="Paweena Tongbai (Lionbridge Technologies Inc)" userId="2b9f2c3d-e641-4e58-85cf-3fb104de0a4b" providerId="ADAL" clId="{E0F19783-BA85-4A4E-BFA0-3CF810F84DB3}" dt="2022-08-10T19:50:17.915" v="457" actId="14100"/>
          <ac:spMkLst>
            <pc:docMk/>
            <pc:sldMk cId="3328762415" sldId="258"/>
            <ac:spMk id="29" creationId="{304B4812-1AEF-5C3A-B6D4-DAD04105F876}"/>
          </ac:spMkLst>
        </pc:spChg>
        <pc:spChg chg="mod">
          <ac:chgData name="Paweena Tongbai (Lionbridge Technologies Inc)" userId="2b9f2c3d-e641-4e58-85cf-3fb104de0a4b" providerId="ADAL" clId="{E0F19783-BA85-4A4E-BFA0-3CF810F84DB3}" dt="2022-08-10T19:39:39.285" v="383" actId="1076"/>
          <ac:spMkLst>
            <pc:docMk/>
            <pc:sldMk cId="3328762415" sldId="258"/>
            <ac:spMk id="30" creationId="{E6FA60A9-0234-4358-B0BF-640B30B3DF27}"/>
          </ac:spMkLst>
        </pc:spChg>
        <pc:spChg chg="mod">
          <ac:chgData name="Paweena Tongbai (Lionbridge Technologies Inc)" userId="2b9f2c3d-e641-4e58-85cf-3fb104de0a4b" providerId="ADAL" clId="{E0F19783-BA85-4A4E-BFA0-3CF810F84DB3}" dt="2022-08-10T19:39:49.857" v="392" actId="1037"/>
          <ac:spMkLst>
            <pc:docMk/>
            <pc:sldMk cId="3328762415" sldId="258"/>
            <ac:spMk id="33" creationId="{3013EC32-950B-41F2-8A6E-BC69881F0C3B}"/>
          </ac:spMkLst>
        </pc:spChg>
        <pc:spChg chg="mod">
          <ac:chgData name="Paweena Tongbai (Lionbridge Technologies Inc)" userId="2b9f2c3d-e641-4e58-85cf-3fb104de0a4b" providerId="ADAL" clId="{E0F19783-BA85-4A4E-BFA0-3CF810F84DB3}" dt="2022-08-10T19:28:14.593" v="308" actId="20577"/>
          <ac:spMkLst>
            <pc:docMk/>
            <pc:sldMk cId="3328762415" sldId="258"/>
            <ac:spMk id="40" creationId="{95BF63E2-6DC1-42F1-ACBE-38BED413D29D}"/>
          </ac:spMkLst>
        </pc:spChg>
        <pc:spChg chg="mod">
          <ac:chgData name="Paweena Tongbai (Lionbridge Technologies Inc)" userId="2b9f2c3d-e641-4e58-85cf-3fb104de0a4b" providerId="ADAL" clId="{E0F19783-BA85-4A4E-BFA0-3CF810F84DB3}" dt="2022-08-10T19:49:38.385" v="451" actId="1076"/>
          <ac:spMkLst>
            <pc:docMk/>
            <pc:sldMk cId="3328762415" sldId="258"/>
            <ac:spMk id="41" creationId="{48105BD1-E571-4173-9C6E-D1151FF0952F}"/>
          </ac:spMkLst>
        </pc:spChg>
        <pc:spChg chg="mod">
          <ac:chgData name="Paweena Tongbai (Lionbridge Technologies Inc)" userId="2b9f2c3d-e641-4e58-85cf-3fb104de0a4b" providerId="ADAL" clId="{E0F19783-BA85-4A4E-BFA0-3CF810F84DB3}" dt="2022-08-10T19:28:09.220" v="304" actId="20577"/>
          <ac:spMkLst>
            <pc:docMk/>
            <pc:sldMk cId="3328762415" sldId="258"/>
            <ac:spMk id="46" creationId="{15B89B1D-FD79-44CD-8F14-D06A3095F4B6}"/>
          </ac:spMkLst>
        </pc:spChg>
        <pc:spChg chg="mod">
          <ac:chgData name="Paweena Tongbai (Lionbridge Technologies Inc)" userId="2b9f2c3d-e641-4e58-85cf-3fb104de0a4b" providerId="ADAL" clId="{E0F19783-BA85-4A4E-BFA0-3CF810F84DB3}" dt="2022-08-10T19:35:43.756" v="358" actId="1076"/>
          <ac:spMkLst>
            <pc:docMk/>
            <pc:sldMk cId="3328762415" sldId="258"/>
            <ac:spMk id="66" creationId="{76816CF2-45C9-4E1A-AEDB-BE3D6181D8B9}"/>
          </ac:spMkLst>
        </pc:spChg>
        <pc:spChg chg="mod">
          <ac:chgData name="Paweena Tongbai (Lionbridge Technologies Inc)" userId="2b9f2c3d-e641-4e58-85cf-3fb104de0a4b" providerId="ADAL" clId="{E0F19783-BA85-4A4E-BFA0-3CF810F84DB3}" dt="2022-08-10T19:49:43.050" v="452" actId="14100"/>
          <ac:spMkLst>
            <pc:docMk/>
            <pc:sldMk cId="3328762415" sldId="258"/>
            <ac:spMk id="70" creationId="{87CD84DB-84ED-43B6-AFDE-30652A7F8AC9}"/>
          </ac:spMkLst>
        </pc:spChg>
        <pc:spChg chg="mod">
          <ac:chgData name="Paweena Tongbai (Lionbridge Technologies Inc)" userId="2b9f2c3d-e641-4e58-85cf-3fb104de0a4b" providerId="ADAL" clId="{E0F19783-BA85-4A4E-BFA0-3CF810F84DB3}" dt="2022-08-10T19:40:33.398" v="404" actId="404"/>
          <ac:spMkLst>
            <pc:docMk/>
            <pc:sldMk cId="3328762415" sldId="258"/>
            <ac:spMk id="72" creationId="{8F4F1333-F42E-47DB-A68A-3AF6848402C7}"/>
          </ac:spMkLst>
        </pc:spChg>
        <pc:spChg chg="mod">
          <ac:chgData name="Paweena Tongbai (Lionbridge Technologies Inc)" userId="2b9f2c3d-e641-4e58-85cf-3fb104de0a4b" providerId="ADAL" clId="{E0F19783-BA85-4A4E-BFA0-3CF810F84DB3}" dt="2022-08-10T19:32:02.784" v="331" actId="20577"/>
          <ac:spMkLst>
            <pc:docMk/>
            <pc:sldMk cId="3328762415" sldId="258"/>
            <ac:spMk id="76" creationId="{FA14C5BA-5349-456F-98E8-62A4F12F2761}"/>
          </ac:spMkLst>
        </pc:spChg>
        <pc:spChg chg="mod">
          <ac:chgData name="Paweena Tongbai (Lionbridge Technologies Inc)" userId="2b9f2c3d-e641-4e58-85cf-3fb104de0a4b" providerId="ADAL" clId="{E0F19783-BA85-4A4E-BFA0-3CF810F84DB3}" dt="2022-08-10T19:39:49.857" v="392" actId="1037"/>
          <ac:spMkLst>
            <pc:docMk/>
            <pc:sldMk cId="3328762415" sldId="258"/>
            <ac:spMk id="82" creationId="{C92BD60F-2C0C-4373-8717-7C558F25FCDA}"/>
          </ac:spMkLst>
        </pc:spChg>
        <pc:spChg chg="mod">
          <ac:chgData name="Paweena Tongbai (Lionbridge Technologies Inc)" userId="2b9f2c3d-e641-4e58-85cf-3fb104de0a4b" providerId="ADAL" clId="{E0F19783-BA85-4A4E-BFA0-3CF810F84DB3}" dt="2022-08-10T19:40:25.164" v="402" actId="404"/>
          <ac:spMkLst>
            <pc:docMk/>
            <pc:sldMk cId="3328762415" sldId="258"/>
            <ac:spMk id="84" creationId="{CC826B18-C40B-4555-8C64-3F41EBC66E1D}"/>
          </ac:spMkLst>
        </pc:spChg>
        <pc:spChg chg="mod">
          <ac:chgData name="Paweena Tongbai (Lionbridge Technologies Inc)" userId="2b9f2c3d-e641-4e58-85cf-3fb104de0a4b" providerId="ADAL" clId="{E0F19783-BA85-4A4E-BFA0-3CF810F84DB3}" dt="2022-08-10T19:28:17.605" v="310" actId="20577"/>
          <ac:spMkLst>
            <pc:docMk/>
            <pc:sldMk cId="3328762415" sldId="258"/>
            <ac:spMk id="99" creationId="{0354C50F-2C0D-2FBC-2C15-78182ED85106}"/>
          </ac:spMkLst>
        </pc:spChg>
        <pc:grpChg chg="mod">
          <ac:chgData name="Paweena Tongbai (Lionbridge Technologies Inc)" userId="2b9f2c3d-e641-4e58-85cf-3fb104de0a4b" providerId="ADAL" clId="{E0F19783-BA85-4A4E-BFA0-3CF810F84DB3}" dt="2022-08-10T19:00:09.944" v="182" actId="1036"/>
          <ac:grpSpMkLst>
            <pc:docMk/>
            <pc:sldMk cId="3328762415" sldId="258"/>
            <ac:grpSpMk id="45" creationId="{89348959-97B8-35FA-AECF-0AD2069784C5}"/>
          </ac:grpSpMkLst>
        </pc:grpChg>
        <pc:graphicFrameChg chg="mod">
          <ac:chgData name="Paweena Tongbai (Lionbridge Technologies Inc)" userId="2b9f2c3d-e641-4e58-85cf-3fb104de0a4b" providerId="ADAL" clId="{E0F19783-BA85-4A4E-BFA0-3CF810F84DB3}" dt="2022-08-10T19:01:58.665" v="199" actId="20577"/>
          <ac:graphicFrameMkLst>
            <pc:docMk/>
            <pc:sldMk cId="3328762415" sldId="258"/>
            <ac:graphicFrameMk id="21" creationId="{801834C9-2D48-4D9F-9688-AA33F9411A3C}"/>
          </ac:graphicFrameMkLst>
        </pc:graphicFrameChg>
        <pc:picChg chg="del">
          <ac:chgData name="Paweena Tongbai (Lionbridge Technologies Inc)" userId="2b9f2c3d-e641-4e58-85cf-3fb104de0a4b" providerId="ADAL" clId="{E0F19783-BA85-4A4E-BFA0-3CF810F84DB3}" dt="2022-08-10T18:58:01.839" v="119" actId="478"/>
          <ac:picMkLst>
            <pc:docMk/>
            <pc:sldMk cId="3328762415" sldId="258"/>
            <ac:picMk id="3" creationId="{4EE4B9B6-4DD1-4105-A6E6-F37490849FE4}"/>
          </ac:picMkLst>
        </pc:picChg>
        <pc:picChg chg="add del mod">
          <ac:chgData name="Paweena Tongbai (Lionbridge Technologies Inc)" userId="2b9f2c3d-e641-4e58-85cf-3fb104de0a4b" providerId="ADAL" clId="{E0F19783-BA85-4A4E-BFA0-3CF810F84DB3}" dt="2022-08-10T19:44:19.663" v="409" actId="478"/>
          <ac:picMkLst>
            <pc:docMk/>
            <pc:sldMk cId="3328762415" sldId="258"/>
            <ac:picMk id="4" creationId="{04F32D6E-FCCA-1516-CD89-0555AD69CD3B}"/>
          </ac:picMkLst>
        </pc:picChg>
        <pc:picChg chg="del mod">
          <ac:chgData name="Paweena Tongbai (Lionbridge Technologies Inc)" userId="2b9f2c3d-e641-4e58-85cf-3fb104de0a4b" providerId="ADAL" clId="{E0F19783-BA85-4A4E-BFA0-3CF810F84DB3}" dt="2022-08-10T18:58:05.522" v="121" actId="478"/>
          <ac:picMkLst>
            <pc:docMk/>
            <pc:sldMk cId="3328762415" sldId="258"/>
            <ac:picMk id="6" creationId="{7ADBB982-42C5-4C73-B19F-051F7C58347A}"/>
          </ac:picMkLst>
        </pc:picChg>
        <pc:picChg chg="mod">
          <ac:chgData name="Paweena Tongbai (Lionbridge Technologies Inc)" userId="2b9f2c3d-e641-4e58-85cf-3fb104de0a4b" providerId="ADAL" clId="{E0F19783-BA85-4A4E-BFA0-3CF810F84DB3}" dt="2022-08-10T18:56:58.302" v="113" actId="1038"/>
          <ac:picMkLst>
            <pc:docMk/>
            <pc:sldMk cId="3328762415" sldId="258"/>
            <ac:picMk id="7" creationId="{C927D83A-7CC1-45BD-8787-8FA3F026C7E3}"/>
          </ac:picMkLst>
        </pc:picChg>
        <pc:picChg chg="add mod">
          <ac:chgData name="Paweena Tongbai (Lionbridge Technologies Inc)" userId="2b9f2c3d-e641-4e58-85cf-3fb104de0a4b" providerId="ADAL" clId="{E0F19783-BA85-4A4E-BFA0-3CF810F84DB3}" dt="2022-08-10T19:46:00.636" v="445" actId="14100"/>
          <ac:picMkLst>
            <pc:docMk/>
            <pc:sldMk cId="3328762415" sldId="258"/>
            <ac:picMk id="8" creationId="{1583C4B6-A428-89B2-C04F-0CB11A2D40D4}"/>
          </ac:picMkLst>
        </pc:picChg>
        <pc:picChg chg="mod">
          <ac:chgData name="Paweena Tongbai (Lionbridge Technologies Inc)" userId="2b9f2c3d-e641-4e58-85cf-3fb104de0a4b" providerId="ADAL" clId="{E0F19783-BA85-4A4E-BFA0-3CF810F84DB3}" dt="2022-08-10T19:35:32.529" v="356" actId="1038"/>
          <ac:picMkLst>
            <pc:docMk/>
            <pc:sldMk cId="3328762415" sldId="258"/>
            <ac:picMk id="9" creationId="{C55BD1B7-CC76-40B3-93CD-DC871ABFC4FA}"/>
          </ac:picMkLst>
        </pc:picChg>
        <pc:picChg chg="del">
          <ac:chgData name="Paweena Tongbai (Lionbridge Technologies Inc)" userId="2b9f2c3d-e641-4e58-85cf-3fb104de0a4b" providerId="ADAL" clId="{E0F19783-BA85-4A4E-BFA0-3CF810F84DB3}" dt="2022-08-10T19:00:55.844" v="191" actId="478"/>
          <ac:picMkLst>
            <pc:docMk/>
            <pc:sldMk cId="3328762415" sldId="258"/>
            <ac:picMk id="11" creationId="{33631342-9E69-4DD6-8F88-99AA5C183ADA}"/>
          </ac:picMkLst>
        </pc:picChg>
        <pc:picChg chg="add del mod">
          <ac:chgData name="Paweena Tongbai (Lionbridge Technologies Inc)" userId="2b9f2c3d-e641-4e58-85cf-3fb104de0a4b" providerId="ADAL" clId="{E0F19783-BA85-4A4E-BFA0-3CF810F84DB3}" dt="2022-08-10T19:46:09.923" v="447" actId="478"/>
          <ac:picMkLst>
            <pc:docMk/>
            <pc:sldMk cId="3328762415" sldId="258"/>
            <ac:picMk id="15" creationId="{24366A97-B653-C76E-A457-FFEF63C09DF1}"/>
          </ac:picMkLst>
        </pc:picChg>
        <pc:picChg chg="del">
          <ac:chgData name="Paweena Tongbai (Lionbridge Technologies Inc)" userId="2b9f2c3d-e641-4e58-85cf-3fb104de0a4b" providerId="ADAL" clId="{E0F19783-BA85-4A4E-BFA0-3CF810F84DB3}" dt="2022-08-10T19:00:58.815" v="192" actId="478"/>
          <ac:picMkLst>
            <pc:docMk/>
            <pc:sldMk cId="3328762415" sldId="258"/>
            <ac:picMk id="15" creationId="{FABD9B35-8D40-4E8B-8956-4CA03596C2D3}"/>
          </ac:picMkLst>
        </pc:picChg>
        <pc:picChg chg="del">
          <ac:chgData name="Paweena Tongbai (Lionbridge Technologies Inc)" userId="2b9f2c3d-e641-4e58-85cf-3fb104de0a4b" providerId="ADAL" clId="{E0F19783-BA85-4A4E-BFA0-3CF810F84DB3}" dt="2022-08-10T19:01:01.874" v="193" actId="478"/>
          <ac:picMkLst>
            <pc:docMk/>
            <pc:sldMk cId="3328762415" sldId="258"/>
            <ac:picMk id="18" creationId="{4486C51B-8EBF-418D-AD51-F3BC2F43CDB7}"/>
          </ac:picMkLst>
        </pc:picChg>
        <pc:picChg chg="del">
          <ac:chgData name="Paweena Tongbai (Lionbridge Technologies Inc)" userId="2b9f2c3d-e641-4e58-85cf-3fb104de0a4b" providerId="ADAL" clId="{E0F19783-BA85-4A4E-BFA0-3CF810F84DB3}" dt="2022-08-10T19:03:04.195" v="210" actId="478"/>
          <ac:picMkLst>
            <pc:docMk/>
            <pc:sldMk cId="3328762415" sldId="258"/>
            <ac:picMk id="22" creationId="{EB73BF4B-FB14-4752-A462-209616C3F5A7}"/>
          </ac:picMkLst>
        </pc:picChg>
        <pc:picChg chg="del">
          <ac:chgData name="Paweena Tongbai (Lionbridge Technologies Inc)" userId="2b9f2c3d-e641-4e58-85cf-3fb104de0a4b" providerId="ADAL" clId="{E0F19783-BA85-4A4E-BFA0-3CF810F84DB3}" dt="2022-08-10T19:03:24.937" v="215" actId="478"/>
          <ac:picMkLst>
            <pc:docMk/>
            <pc:sldMk cId="3328762415" sldId="258"/>
            <ac:picMk id="26" creationId="{259E37BD-DF2E-4D70-835E-60C499747F27}"/>
          </ac:picMkLst>
        </pc:picChg>
        <pc:picChg chg="del mod">
          <ac:chgData name="Paweena Tongbai (Lionbridge Technologies Inc)" userId="2b9f2c3d-e641-4e58-85cf-3fb104de0a4b" providerId="ADAL" clId="{E0F19783-BA85-4A4E-BFA0-3CF810F84DB3}" dt="2022-08-10T19:31:29.981" v="319" actId="478"/>
          <ac:picMkLst>
            <pc:docMk/>
            <pc:sldMk cId="3328762415" sldId="258"/>
            <ac:picMk id="31" creationId="{45CAE4B3-5A61-4164-8A5E-AFFA02D5205A}"/>
          </ac:picMkLst>
        </pc:picChg>
        <pc:picChg chg="mod">
          <ac:chgData name="Paweena Tongbai (Lionbridge Technologies Inc)" userId="2b9f2c3d-e641-4e58-85cf-3fb104de0a4b" providerId="ADAL" clId="{E0F19783-BA85-4A4E-BFA0-3CF810F84DB3}" dt="2022-08-10T19:35:24.606" v="351" actId="14100"/>
          <ac:picMkLst>
            <pc:docMk/>
            <pc:sldMk cId="3328762415" sldId="258"/>
            <ac:picMk id="35" creationId="{DA6368FB-78A8-00A0-D03F-E684766418F6}"/>
          </ac:picMkLst>
        </pc:picChg>
        <pc:picChg chg="mod">
          <ac:chgData name="Paweena Tongbai (Lionbridge Technologies Inc)" userId="2b9f2c3d-e641-4e58-85cf-3fb104de0a4b" providerId="ADAL" clId="{E0F19783-BA85-4A4E-BFA0-3CF810F84DB3}" dt="2022-08-10T19:02:46.893" v="207" actId="1076"/>
          <ac:picMkLst>
            <pc:docMk/>
            <pc:sldMk cId="3328762415" sldId="258"/>
            <ac:picMk id="42" creationId="{DA5FEE0B-408B-FA98-C2E7-73919BAC5529}"/>
          </ac:picMkLst>
        </pc:picChg>
        <pc:picChg chg="mod">
          <ac:chgData name="Paweena Tongbai (Lionbridge Technologies Inc)" userId="2b9f2c3d-e641-4e58-85cf-3fb104de0a4b" providerId="ADAL" clId="{E0F19783-BA85-4A4E-BFA0-3CF810F84DB3}" dt="2022-08-10T19:02:16.100" v="200" actId="1076"/>
          <ac:picMkLst>
            <pc:docMk/>
            <pc:sldMk cId="3328762415" sldId="258"/>
            <ac:picMk id="49" creationId="{9D4CAE42-9BE2-4EEE-8EFE-2C6398843252}"/>
          </ac:picMkLst>
        </pc:picChg>
        <pc:picChg chg="add mod">
          <ac:chgData name="Paweena Tongbai (Lionbridge Technologies Inc)" userId="2b9f2c3d-e641-4e58-85cf-3fb104de0a4b" providerId="ADAL" clId="{E0F19783-BA85-4A4E-BFA0-3CF810F84DB3}" dt="2022-08-10T19:39:49.857" v="392" actId="1037"/>
          <ac:picMkLst>
            <pc:docMk/>
            <pc:sldMk cId="3328762415" sldId="258"/>
            <ac:picMk id="52" creationId="{EB58B9ED-41CC-70FD-CD21-78AC1B13B84C}"/>
          </ac:picMkLst>
        </pc:picChg>
        <pc:cxnChg chg="mod">
          <ac:chgData name="Paweena Tongbai (Lionbridge Technologies Inc)" userId="2b9f2c3d-e641-4e58-85cf-3fb104de0a4b" providerId="ADAL" clId="{E0F19783-BA85-4A4E-BFA0-3CF810F84DB3}" dt="2022-08-10T19:38:30.502" v="380" actId="692"/>
          <ac:cxnSpMkLst>
            <pc:docMk/>
            <pc:sldMk cId="3328762415" sldId="258"/>
            <ac:cxnSpMk id="12" creationId="{ECDB7378-024D-4FDE-BCDC-40D8535AD8B5}"/>
          </ac:cxnSpMkLst>
        </pc:cxnChg>
        <pc:cxnChg chg="mod">
          <ac:chgData name="Paweena Tongbai (Lionbridge Technologies Inc)" userId="2b9f2c3d-e641-4e58-85cf-3fb104de0a4b" providerId="ADAL" clId="{E0F19783-BA85-4A4E-BFA0-3CF810F84DB3}" dt="2022-08-10T19:39:26.840" v="382" actId="12789"/>
          <ac:cxnSpMkLst>
            <pc:docMk/>
            <pc:sldMk cId="3328762415" sldId="258"/>
            <ac:cxnSpMk id="25" creationId="{205B9F36-E2C4-4E6B-BCCB-C7475D6DB2C5}"/>
          </ac:cxnSpMkLst>
        </pc:cxnChg>
        <pc:cxnChg chg="mod">
          <ac:chgData name="Paweena Tongbai (Lionbridge Technologies Inc)" userId="2b9f2c3d-e641-4e58-85cf-3fb104de0a4b" providerId="ADAL" clId="{E0F19783-BA85-4A4E-BFA0-3CF810F84DB3}" dt="2022-08-10T19:39:49.857" v="392" actId="1037"/>
          <ac:cxnSpMkLst>
            <pc:docMk/>
            <pc:sldMk cId="3328762415" sldId="258"/>
            <ac:cxnSpMk id="32" creationId="{4B87A83E-CDE7-43AB-855E-6B277E5636C7}"/>
          </ac:cxnSpMkLst>
        </pc:cxnChg>
        <pc:cxnChg chg="add mod">
          <ac:chgData name="Paweena Tongbai (Lionbridge Technologies Inc)" userId="2b9f2c3d-e641-4e58-85cf-3fb104de0a4b" providerId="ADAL" clId="{E0F19783-BA85-4A4E-BFA0-3CF810F84DB3}" dt="2022-08-10T19:38:30.502" v="380" actId="692"/>
          <ac:cxnSpMkLst>
            <pc:docMk/>
            <pc:sldMk cId="3328762415" sldId="258"/>
            <ac:cxnSpMk id="47" creationId="{F8B84749-4440-8F74-DF67-4F54C43C963D}"/>
          </ac:cxnSpMkLst>
        </pc:cxnChg>
        <pc:cxnChg chg="del mod">
          <ac:chgData name="Paweena Tongbai (Lionbridge Technologies Inc)" userId="2b9f2c3d-e641-4e58-85cf-3fb104de0a4b" providerId="ADAL" clId="{E0F19783-BA85-4A4E-BFA0-3CF810F84DB3}" dt="2022-08-10T19:03:29.580" v="216" actId="478"/>
          <ac:cxnSpMkLst>
            <pc:docMk/>
            <pc:sldMk cId="3328762415" sldId="258"/>
            <ac:cxnSpMk id="56" creationId="{FCD28235-15BA-443A-B79D-96C660271F4B}"/>
          </ac:cxnSpMkLst>
        </pc:cxnChg>
        <pc:cxnChg chg="mod">
          <ac:chgData name="Paweena Tongbai (Lionbridge Technologies Inc)" userId="2b9f2c3d-e641-4e58-85cf-3fb104de0a4b" providerId="ADAL" clId="{E0F19783-BA85-4A4E-BFA0-3CF810F84DB3}" dt="2022-08-10T19:38:34.808" v="381" actId="692"/>
          <ac:cxnSpMkLst>
            <pc:docMk/>
            <pc:sldMk cId="3328762415" sldId="258"/>
            <ac:cxnSpMk id="87" creationId="{5AA9AFF6-85FD-F21C-C8A7-4F80FF43DD3B}"/>
          </ac:cxnSpMkLst>
        </pc:cxnChg>
      </pc:sldChg>
      <pc:sldChg chg="add del">
        <pc:chgData name="Paweena Tongbai (Lionbridge Technologies Inc)" userId="2b9f2c3d-e641-4e58-85cf-3fb104de0a4b" providerId="ADAL" clId="{E0F19783-BA85-4A4E-BFA0-3CF810F84DB3}" dt="2022-08-10T19:34:42.220" v="343" actId="2696"/>
        <pc:sldMkLst>
          <pc:docMk/>
          <pc:sldMk cId="2114997472" sldId="25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E8DC82-01BF-40CE-957F-B107F6DAF1F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A70D33A-F3EC-41BD-BA33-3CDE8C3FFC67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200" dirty="0">
              <a:latin typeface="Segoe UI" panose="020B0502040204020203" pitchFamily="34" charset="0"/>
              <a:cs typeface="Segoe UI" panose="020B0502040204020203" pitchFamily="34" charset="0"/>
            </a:rPr>
            <a:t>Preprocessing</a:t>
          </a:r>
        </a:p>
      </dgm:t>
    </dgm:pt>
    <dgm:pt modelId="{769F15D8-711D-448A-BB5F-269D583ABE46}" type="parTrans" cxnId="{58E224D0-D60E-4A43-9376-6861B505D6AC}">
      <dgm:prSet/>
      <dgm:spPr/>
      <dgm:t>
        <a:bodyPr/>
        <a:lstStyle/>
        <a:p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25BEE47-548D-4D9A-9F1B-F3319BEEA1BF}" type="sibTrans" cxnId="{58E224D0-D60E-4A43-9376-6861B505D6AC}">
      <dgm:prSet/>
      <dgm:spPr/>
      <dgm:t>
        <a:bodyPr/>
        <a:lstStyle/>
        <a:p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FFCC9F0-F934-4A9B-9FC8-A1D8FF28FB35}">
      <dgm:prSet phldrT="[Text]" custT="1"/>
      <dgm:spPr>
        <a:solidFill>
          <a:srgbClr val="0070C0"/>
        </a:solidFill>
      </dgm:spPr>
      <dgm:t>
        <a:bodyPr/>
        <a:lstStyle/>
        <a:p>
          <a:pPr rtl="0"/>
          <a:r>
            <a:rPr lang="en-US" sz="1200" dirty="0">
              <a:latin typeface="Segoe UI" panose="020B0502040204020203" pitchFamily="34" charset="0"/>
              <a:cs typeface="Segoe UI" panose="020B0502040204020203" pitchFamily="34" charset="0"/>
            </a:rPr>
            <a:t>Training </a:t>
          </a:r>
        </a:p>
      </dgm:t>
    </dgm:pt>
    <dgm:pt modelId="{1A14DBB5-79C7-4001-9314-CD930AC7B389}" type="parTrans" cxnId="{020DC2CE-0C09-496E-9916-40655BD9862B}">
      <dgm:prSet/>
      <dgm:spPr/>
      <dgm:t>
        <a:bodyPr/>
        <a:lstStyle/>
        <a:p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787A80E-36DE-47C5-8E3B-27990834BCEA}" type="sibTrans" cxnId="{020DC2CE-0C09-496E-9916-40655BD9862B}">
      <dgm:prSet/>
      <dgm:spPr/>
      <dgm:t>
        <a:bodyPr/>
        <a:lstStyle/>
        <a:p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8053820-A76A-4672-8EDA-56155F7F982E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200" dirty="0">
              <a:latin typeface="Segoe UI" panose="020B0502040204020203" pitchFamily="34" charset="0"/>
              <a:cs typeface="Segoe UI" panose="020B0502040204020203" pitchFamily="34" charset="0"/>
            </a:rPr>
            <a:t>Postprocessing</a:t>
          </a:r>
        </a:p>
      </dgm:t>
    </dgm:pt>
    <dgm:pt modelId="{372FC569-1FA3-4781-BF58-F91DF8BD9363}" type="parTrans" cxnId="{9C7939BB-2FCE-4E46-95E7-F4BED4DCE6D3}">
      <dgm:prSet/>
      <dgm:spPr/>
      <dgm:t>
        <a:bodyPr/>
        <a:lstStyle/>
        <a:p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3E29689-8142-4383-A34B-D7347B6639A9}" type="sibTrans" cxnId="{9C7939BB-2FCE-4E46-95E7-F4BED4DCE6D3}">
      <dgm:prSet/>
      <dgm:spPr/>
      <dgm:t>
        <a:bodyPr/>
        <a:lstStyle/>
        <a:p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52F0E30-1421-4466-B498-19463A7F6DE0}" type="pres">
      <dgm:prSet presAssocID="{C1E8DC82-01BF-40CE-957F-B107F6DAF1F1}" presName="Name0" presStyleCnt="0">
        <dgm:presLayoutVars>
          <dgm:dir/>
          <dgm:animLvl val="lvl"/>
          <dgm:resizeHandles val="exact"/>
        </dgm:presLayoutVars>
      </dgm:prSet>
      <dgm:spPr/>
    </dgm:pt>
    <dgm:pt modelId="{2E21398A-F98B-4FA0-93D4-E478A1C45750}" type="pres">
      <dgm:prSet presAssocID="{4A70D33A-F3EC-41BD-BA33-3CDE8C3FFC67}" presName="parTxOnly" presStyleLbl="node1" presStyleIdx="0" presStyleCnt="3" custScaleY="55915">
        <dgm:presLayoutVars>
          <dgm:chMax val="0"/>
          <dgm:chPref val="0"/>
          <dgm:bulletEnabled val="1"/>
        </dgm:presLayoutVars>
      </dgm:prSet>
      <dgm:spPr/>
    </dgm:pt>
    <dgm:pt modelId="{A779357E-905E-4AA3-90F7-04D3B9357D96}" type="pres">
      <dgm:prSet presAssocID="{425BEE47-548D-4D9A-9F1B-F3319BEEA1BF}" presName="parTxOnlySpace" presStyleCnt="0"/>
      <dgm:spPr/>
    </dgm:pt>
    <dgm:pt modelId="{ECFC86F4-C895-4CDD-9861-7AA8ABCA226E}" type="pres">
      <dgm:prSet presAssocID="{2FFCC9F0-F934-4A9B-9FC8-A1D8FF28FB35}" presName="parTxOnly" presStyleLbl="node1" presStyleIdx="1" presStyleCnt="3" custScaleY="55915">
        <dgm:presLayoutVars>
          <dgm:chMax val="0"/>
          <dgm:chPref val="0"/>
          <dgm:bulletEnabled val="1"/>
        </dgm:presLayoutVars>
      </dgm:prSet>
      <dgm:spPr/>
    </dgm:pt>
    <dgm:pt modelId="{F58C9FEF-E989-4848-A058-34FB7AF1BBF1}" type="pres">
      <dgm:prSet presAssocID="{B787A80E-36DE-47C5-8E3B-27990834BCEA}" presName="parTxOnlySpace" presStyleCnt="0"/>
      <dgm:spPr/>
    </dgm:pt>
    <dgm:pt modelId="{A1394B1F-258F-4FE2-9CE4-D097556ECD68}" type="pres">
      <dgm:prSet presAssocID="{C8053820-A76A-4672-8EDA-56155F7F982E}" presName="parTxOnly" presStyleLbl="node1" presStyleIdx="2" presStyleCnt="3" custScaleY="55915">
        <dgm:presLayoutVars>
          <dgm:chMax val="0"/>
          <dgm:chPref val="0"/>
          <dgm:bulletEnabled val="1"/>
        </dgm:presLayoutVars>
      </dgm:prSet>
      <dgm:spPr/>
    </dgm:pt>
  </dgm:ptLst>
  <dgm:cxnLst>
    <dgm:cxn modelId="{6E5A474F-0220-493B-BEA9-6BB65A087F3C}" type="presOf" srcId="{C8053820-A76A-4672-8EDA-56155F7F982E}" destId="{A1394B1F-258F-4FE2-9CE4-D097556ECD68}" srcOrd="0" destOrd="0" presId="urn:microsoft.com/office/officeart/2005/8/layout/chevron1"/>
    <dgm:cxn modelId="{FC40A4AA-421A-44AA-A7AA-F3D002BA0928}" type="presOf" srcId="{2FFCC9F0-F934-4A9B-9FC8-A1D8FF28FB35}" destId="{ECFC86F4-C895-4CDD-9861-7AA8ABCA226E}" srcOrd="0" destOrd="0" presId="urn:microsoft.com/office/officeart/2005/8/layout/chevron1"/>
    <dgm:cxn modelId="{9C7939BB-2FCE-4E46-95E7-F4BED4DCE6D3}" srcId="{C1E8DC82-01BF-40CE-957F-B107F6DAF1F1}" destId="{C8053820-A76A-4672-8EDA-56155F7F982E}" srcOrd="2" destOrd="0" parTransId="{372FC569-1FA3-4781-BF58-F91DF8BD9363}" sibTransId="{53E29689-8142-4383-A34B-D7347B6639A9}"/>
    <dgm:cxn modelId="{615B56C9-E91D-4E3D-8FA3-5E9C654D2217}" type="presOf" srcId="{4A70D33A-F3EC-41BD-BA33-3CDE8C3FFC67}" destId="{2E21398A-F98B-4FA0-93D4-E478A1C45750}" srcOrd="0" destOrd="0" presId="urn:microsoft.com/office/officeart/2005/8/layout/chevron1"/>
    <dgm:cxn modelId="{020DC2CE-0C09-496E-9916-40655BD9862B}" srcId="{C1E8DC82-01BF-40CE-957F-B107F6DAF1F1}" destId="{2FFCC9F0-F934-4A9B-9FC8-A1D8FF28FB35}" srcOrd="1" destOrd="0" parTransId="{1A14DBB5-79C7-4001-9314-CD930AC7B389}" sibTransId="{B787A80E-36DE-47C5-8E3B-27990834BCEA}"/>
    <dgm:cxn modelId="{58E224D0-D60E-4A43-9376-6861B505D6AC}" srcId="{C1E8DC82-01BF-40CE-957F-B107F6DAF1F1}" destId="{4A70D33A-F3EC-41BD-BA33-3CDE8C3FFC67}" srcOrd="0" destOrd="0" parTransId="{769F15D8-711D-448A-BB5F-269D583ABE46}" sibTransId="{425BEE47-548D-4D9A-9F1B-F3319BEEA1BF}"/>
    <dgm:cxn modelId="{DF4D72D3-EF59-4E59-B94B-8EFD01ED75F6}" type="presOf" srcId="{C1E8DC82-01BF-40CE-957F-B107F6DAF1F1}" destId="{652F0E30-1421-4466-B498-19463A7F6DE0}" srcOrd="0" destOrd="0" presId="urn:microsoft.com/office/officeart/2005/8/layout/chevron1"/>
    <dgm:cxn modelId="{54EDB7A0-C9C9-4CF1-BB68-32D3BF0617D0}" type="presParOf" srcId="{652F0E30-1421-4466-B498-19463A7F6DE0}" destId="{2E21398A-F98B-4FA0-93D4-E478A1C45750}" srcOrd="0" destOrd="0" presId="urn:microsoft.com/office/officeart/2005/8/layout/chevron1"/>
    <dgm:cxn modelId="{058864C4-0FB9-42DE-A7C4-95F0152167B8}" type="presParOf" srcId="{652F0E30-1421-4466-B498-19463A7F6DE0}" destId="{A779357E-905E-4AA3-90F7-04D3B9357D96}" srcOrd="1" destOrd="0" presId="urn:microsoft.com/office/officeart/2005/8/layout/chevron1"/>
    <dgm:cxn modelId="{ADE797B8-F128-4DDF-89D9-DB3F5E36130B}" type="presParOf" srcId="{652F0E30-1421-4466-B498-19463A7F6DE0}" destId="{ECFC86F4-C895-4CDD-9861-7AA8ABCA226E}" srcOrd="2" destOrd="0" presId="urn:microsoft.com/office/officeart/2005/8/layout/chevron1"/>
    <dgm:cxn modelId="{E89DF546-2100-4BA2-ADE3-9F73454155DB}" type="presParOf" srcId="{652F0E30-1421-4466-B498-19463A7F6DE0}" destId="{F58C9FEF-E989-4848-A058-34FB7AF1BBF1}" srcOrd="3" destOrd="0" presId="urn:microsoft.com/office/officeart/2005/8/layout/chevron1"/>
    <dgm:cxn modelId="{1D82A146-B0C3-4974-82A2-358E0D18F221}" type="presParOf" srcId="{652F0E30-1421-4466-B498-19463A7F6DE0}" destId="{A1394B1F-258F-4FE2-9CE4-D097556ECD6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21398A-F98B-4FA0-93D4-E478A1C45750}">
      <dsp:nvSpPr>
        <dsp:cNvPr id="0" name=""/>
        <dsp:cNvSpPr/>
      </dsp:nvSpPr>
      <dsp:spPr>
        <a:xfrm>
          <a:off x="1532" y="75932"/>
          <a:ext cx="1866744" cy="417516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Segoe UI" panose="020B0502040204020203" pitchFamily="34" charset="0"/>
              <a:cs typeface="Segoe UI" panose="020B0502040204020203" pitchFamily="34" charset="0"/>
            </a:rPr>
            <a:t>Preprocessing</a:t>
          </a:r>
        </a:p>
      </dsp:txBody>
      <dsp:txXfrm>
        <a:off x="210290" y="75932"/>
        <a:ext cx="1449228" cy="417516"/>
      </dsp:txXfrm>
    </dsp:sp>
    <dsp:sp modelId="{ECFC86F4-C895-4CDD-9861-7AA8ABCA226E}">
      <dsp:nvSpPr>
        <dsp:cNvPr id="0" name=""/>
        <dsp:cNvSpPr/>
      </dsp:nvSpPr>
      <dsp:spPr>
        <a:xfrm>
          <a:off x="1681602" y="75932"/>
          <a:ext cx="1866744" cy="417516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Segoe UI" panose="020B0502040204020203" pitchFamily="34" charset="0"/>
              <a:cs typeface="Segoe UI" panose="020B0502040204020203" pitchFamily="34" charset="0"/>
            </a:rPr>
            <a:t>Training </a:t>
          </a:r>
        </a:p>
      </dsp:txBody>
      <dsp:txXfrm>
        <a:off x="1890360" y="75932"/>
        <a:ext cx="1449228" cy="417516"/>
      </dsp:txXfrm>
    </dsp:sp>
    <dsp:sp modelId="{A1394B1F-258F-4FE2-9CE4-D097556ECD68}">
      <dsp:nvSpPr>
        <dsp:cNvPr id="0" name=""/>
        <dsp:cNvSpPr/>
      </dsp:nvSpPr>
      <dsp:spPr>
        <a:xfrm>
          <a:off x="3361672" y="75932"/>
          <a:ext cx="1866744" cy="417516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Segoe UI" panose="020B0502040204020203" pitchFamily="34" charset="0"/>
              <a:cs typeface="Segoe UI" panose="020B0502040204020203" pitchFamily="34" charset="0"/>
            </a:rPr>
            <a:t>Postprocessing</a:t>
          </a:r>
        </a:p>
      </dsp:txBody>
      <dsp:txXfrm>
        <a:off x="3570430" y="75932"/>
        <a:ext cx="1449228" cy="417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C378B-162D-6E95-1FEF-6871C239F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7D7D3E-9AC7-D0C2-8B8B-640F5AAE9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70D87-E252-B905-E02C-7CEC0B67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D08B-8E13-4F0F-8B2E-FF8E49224B81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EF090-A76F-01C1-91E4-CB972F2F6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760A8-1F43-B79A-2DD0-81C1F90BD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97D4-618E-4873-96A7-3A2685E99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6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6F47A-DB66-1242-96F0-5263C4FE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35D09-83CE-3B60-BC87-7A74776B3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BFFC0-1D23-88E7-13C3-726C782E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D08B-8E13-4F0F-8B2E-FF8E49224B81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A9B1B-99DA-B2A2-4724-74492A79E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D75EB-9770-B80D-924F-ACF709CA1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97D4-618E-4873-96A7-3A2685E99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7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70D6E6-F08E-BC47-9208-F2EA8CD05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9CDD41-4F5B-4A3D-3F07-15BA252A6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D7B62-B4FA-6131-262F-4D968E04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D08B-8E13-4F0F-8B2E-FF8E49224B81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44256-F6A7-728D-AC5C-7CA63AA2F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E5FDA-379C-694F-1389-E00763CE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97D4-618E-4873-96A7-3A2685E99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4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9A559-739A-AD69-EDC0-007BA2101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ACBA4-F221-B03D-443B-F78AFD85F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74E17-20A0-15BC-00F6-146A161B1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D08B-8E13-4F0F-8B2E-FF8E49224B81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8BCFD-3347-E313-7E63-15C93EF2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E8F11-7057-8AC6-BDA2-B0C8E6CF6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97D4-618E-4873-96A7-3A2685E99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1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91414-9564-DBAA-0E8E-A641D0609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99585-7D8C-055F-98B2-0A1453BB2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F4475-81A9-72D5-01D1-2CF433FA7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D08B-8E13-4F0F-8B2E-FF8E49224B81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850C1-52AC-5655-69EB-3B16AD77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16643-08D4-6F37-06B1-9D1C97BAC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97D4-618E-4873-96A7-3A2685E99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1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4BDF0-9C3C-5EA8-BA73-0216E08F9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511C1-80A8-5F7D-ECC5-9D0C20AAD5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203D5A-BE9E-715A-C61E-C31D2D3C8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4FB8F-A347-934C-6BF5-1082640BB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D08B-8E13-4F0F-8B2E-FF8E49224B81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E491F-1D2B-9DC9-037E-4BD82BEB5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2DB53-7729-C159-B756-CE6711DE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97D4-618E-4873-96A7-3A2685E99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D9687-B86B-94BA-F81D-4D32DAB0E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AB545-A2F4-7E45-652F-D22AF8A51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19255-A0C6-A500-E646-B81914EBC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36527F-AB0A-52D5-3E15-6CB77A8B3B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4200EE-E5B5-64BC-F4E8-0AE4CA7A9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43040E-2EC5-6F58-394A-8A6DEB04C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D08B-8E13-4F0F-8B2E-FF8E49224B81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DA3881-46D5-420E-8568-E1C81FD76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C1483-18D1-66E2-68D0-6B652B5CE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97D4-618E-4873-96A7-3A2685E99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15E69-29B2-41F0-4B29-35E483828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3C6539-A141-C8B2-EA4E-A89235C91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D08B-8E13-4F0F-8B2E-FF8E49224B81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63BE0-82EA-5A6F-3A7A-E7B5AF63A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DB828-2198-3411-EBE2-4BB8CB9B0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97D4-618E-4873-96A7-3A2685E99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3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D7EA73-D090-7F59-4D93-D4D449017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D08B-8E13-4F0F-8B2E-FF8E49224B81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143C27-4B27-F1E5-2D8C-9FBE008D2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BE820-67FF-D351-87E1-B60595941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97D4-618E-4873-96A7-3A2685E99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1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B3EA6-4AED-3DAD-D8EA-662BDBA57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EEEDD-F45D-806A-A5F0-FE4616214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8B7FF-A4C3-CD61-CA59-3F50F5D69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7DD52-68ED-E10B-4612-67281173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D08B-8E13-4F0F-8B2E-FF8E49224B81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D5A03-EFC6-7413-39A3-2E610A323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C27EA-262B-99DD-AEC8-AAAA98DEC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97D4-618E-4873-96A7-3A2685E99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9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D431F-BB46-7409-F822-8A288B3C9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C6A5F0-7398-A71F-7FE3-371389B5FB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FC6E9-5FFE-4FC4-1FEC-1BF283ADF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F0C71-3501-5B84-BB5E-269C159CE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D08B-8E13-4F0F-8B2E-FF8E49224B81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C9011-A575-65F1-DD19-359B856F7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3C5AE-EC6F-7960-80F3-F9FCFDEFD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97D4-618E-4873-96A7-3A2685E99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3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34EF7F-87C9-5EB0-6D6D-AD05F6B50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6EAE3-7759-D5A0-9C6A-37A2DEE9B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5ACF2-61F4-FAC3-805B-BDF9B6FFF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9D08B-8E13-4F0F-8B2E-FF8E49224B81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D25F6-2756-2F6A-E86E-0F53276CF8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714A7-A4FF-824F-1914-0DAFE0C5E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97D4-618E-4873-96A7-3A2685E99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2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5.emf"/><Relationship Id="rId5" Type="http://schemas.openxmlformats.org/officeDocument/2006/relationships/diagramLayout" Target="../diagrams/layout1.xml"/><Relationship Id="rId15" Type="http://schemas.openxmlformats.org/officeDocument/2006/relationships/image" Target="../media/image9.svg"/><Relationship Id="rId10" Type="http://schemas.openxmlformats.org/officeDocument/2006/relationships/image" Target="../media/image4.png"/><Relationship Id="rId4" Type="http://schemas.openxmlformats.org/officeDocument/2006/relationships/diagramData" Target="../diagrams/data1.xml"/><Relationship Id="rId9" Type="http://schemas.openxmlformats.org/officeDocument/2006/relationships/image" Target="../media/image3.emf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927D83A-7CC1-45BD-8787-8FA3F026C7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750" y="2961759"/>
            <a:ext cx="576130" cy="4767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5BD1B7-CC76-40B3-93CD-DC871ABFC4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23" b="1"/>
          <a:stretch/>
        </p:blipFill>
        <p:spPr>
          <a:xfrm>
            <a:off x="8971988" y="3558121"/>
            <a:ext cx="599120" cy="610753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CDB7378-024D-4FDE-BCDC-40D8535AD8B5}"/>
              </a:ext>
            </a:extLst>
          </p:cNvPr>
          <p:cNvCxnSpPr>
            <a:cxnSpLocks/>
          </p:cNvCxnSpPr>
          <p:nvPr/>
        </p:nvCxnSpPr>
        <p:spPr>
          <a:xfrm>
            <a:off x="1466582" y="3239884"/>
            <a:ext cx="87957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C5E343D-CCFE-43B1-8657-C6C8A0900BBF}"/>
              </a:ext>
            </a:extLst>
          </p:cNvPr>
          <p:cNvSpPr/>
          <p:nvPr/>
        </p:nvSpPr>
        <p:spPr>
          <a:xfrm>
            <a:off x="2377358" y="2352871"/>
            <a:ext cx="5498690" cy="1845053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05B9F36-E2C4-4E6B-BCCB-C7475D6DB2C5}"/>
              </a:ext>
            </a:extLst>
          </p:cNvPr>
          <p:cNvCxnSpPr>
            <a:cxnSpLocks/>
          </p:cNvCxnSpPr>
          <p:nvPr/>
        </p:nvCxnSpPr>
        <p:spPr>
          <a:xfrm>
            <a:off x="7976936" y="2729703"/>
            <a:ext cx="914400" cy="49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B87A83E-CDE7-43AB-855E-6B277E5636C7}"/>
              </a:ext>
            </a:extLst>
          </p:cNvPr>
          <p:cNvCxnSpPr>
            <a:cxnSpLocks/>
          </p:cNvCxnSpPr>
          <p:nvPr/>
        </p:nvCxnSpPr>
        <p:spPr>
          <a:xfrm>
            <a:off x="9616054" y="2729951"/>
            <a:ext cx="97782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8105BD1-E571-4173-9C6E-D1151FF0952F}"/>
              </a:ext>
            </a:extLst>
          </p:cNvPr>
          <p:cNvSpPr txBox="1"/>
          <p:nvPr/>
        </p:nvSpPr>
        <p:spPr>
          <a:xfrm>
            <a:off x="384156" y="3434848"/>
            <a:ext cx="1282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Azure Data Lake Storage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6816CF2-45C9-4E1A-AEDB-BE3D6181D8B9}"/>
              </a:ext>
            </a:extLst>
          </p:cNvPr>
          <p:cNvSpPr txBox="1"/>
          <p:nvPr/>
        </p:nvSpPr>
        <p:spPr>
          <a:xfrm>
            <a:off x="8716491" y="4104169"/>
            <a:ext cx="1207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0" dirty="0">
                <a:effectLst/>
                <a:latin typeface="Segoe UI" panose="020B0502040204020203" pitchFamily="34" charset="0"/>
              </a:rPr>
              <a:t>Azure Synapse Analytics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7CD84DB-84ED-43B6-AFDE-30652A7F8AC9}"/>
              </a:ext>
            </a:extLst>
          </p:cNvPr>
          <p:cNvSpPr txBox="1"/>
          <p:nvPr/>
        </p:nvSpPr>
        <p:spPr>
          <a:xfrm>
            <a:off x="460454" y="2210620"/>
            <a:ext cx="1183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Store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F4F1333-F42E-47DB-A68A-3AF6848402C7}"/>
              </a:ext>
            </a:extLst>
          </p:cNvPr>
          <p:cNvSpPr txBox="1"/>
          <p:nvPr/>
        </p:nvSpPr>
        <p:spPr>
          <a:xfrm>
            <a:off x="4583576" y="1936879"/>
            <a:ext cx="1086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Process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A14C5BA-5349-456F-98E8-62A4F12F2761}"/>
              </a:ext>
            </a:extLst>
          </p:cNvPr>
          <p:cNvSpPr txBox="1"/>
          <p:nvPr/>
        </p:nvSpPr>
        <p:spPr>
          <a:xfrm>
            <a:off x="8589333" y="1872654"/>
            <a:ext cx="146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Batch managed endpoints</a:t>
            </a:r>
          </a:p>
          <a:p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92BD60F-2C0C-4373-8717-7C558F25FCDA}"/>
              </a:ext>
            </a:extLst>
          </p:cNvPr>
          <p:cNvSpPr txBox="1"/>
          <p:nvPr/>
        </p:nvSpPr>
        <p:spPr>
          <a:xfrm>
            <a:off x="10358070" y="1897179"/>
            <a:ext cx="129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Web application with endpoint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C826B18-C40B-4555-8C64-3F41EBC66E1D}"/>
              </a:ext>
            </a:extLst>
          </p:cNvPr>
          <p:cNvSpPr txBox="1"/>
          <p:nvPr/>
        </p:nvSpPr>
        <p:spPr>
          <a:xfrm>
            <a:off x="2684262" y="2076281"/>
            <a:ext cx="1592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Azure Databricks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9348959-97B8-35FA-AECF-0AD2069784C5}"/>
              </a:ext>
            </a:extLst>
          </p:cNvPr>
          <p:cNvGrpSpPr/>
          <p:nvPr/>
        </p:nvGrpSpPr>
        <p:grpSpPr>
          <a:xfrm>
            <a:off x="2444013" y="2900107"/>
            <a:ext cx="5229949" cy="1204062"/>
            <a:chOff x="3125276" y="2550585"/>
            <a:chExt cx="4707466" cy="1204062"/>
          </a:xfrm>
        </p:grpSpPr>
        <p:graphicFrame>
          <p:nvGraphicFramePr>
            <p:cNvPr id="21" name="Diagram 20">
              <a:extLst>
                <a:ext uri="{FF2B5EF4-FFF2-40B4-BE49-F238E27FC236}">
                  <a16:creationId xmlns:a16="http://schemas.microsoft.com/office/drawing/2014/main" id="{801834C9-2D48-4D9F-9688-AA33F9411A3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23292164"/>
                </p:ext>
              </p:extLst>
            </p:nvPr>
          </p:nvGraphicFramePr>
          <p:xfrm>
            <a:off x="3125276" y="2550585"/>
            <a:ext cx="4707466" cy="56938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5BF63E2-6DC1-42F1-ACBE-38BED413D29D}"/>
                </a:ext>
              </a:extLst>
            </p:cNvPr>
            <p:cNvSpPr txBox="1"/>
            <p:nvPr/>
          </p:nvSpPr>
          <p:spPr>
            <a:xfrm>
              <a:off x="4864646" y="3108316"/>
              <a:ext cx="1425757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Feature engineering</a:t>
              </a:r>
            </a:p>
            <a:p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Model training</a:t>
              </a:r>
            </a:p>
            <a:p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5B89B1D-FD79-44CD-8F14-D06A3095F4B6}"/>
                </a:ext>
              </a:extLst>
            </p:cNvPr>
            <p:cNvSpPr txBox="1"/>
            <p:nvPr/>
          </p:nvSpPr>
          <p:spPr>
            <a:xfrm>
              <a:off x="6342404" y="3096786"/>
              <a:ext cx="1425757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1200" dirty="0">
                  <a:latin typeface="Segoe UI" panose="020B0502040204020203" pitchFamily="34" charset="0"/>
                  <a:ea typeface="+mn-lt"/>
                  <a:cs typeface="Segoe UI" panose="020B0502040204020203" pitchFamily="34" charset="0"/>
                </a:rPr>
                <a:t>Model evaluation</a:t>
              </a:r>
            </a:p>
            <a:p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Metric tracking</a:t>
              </a:r>
            </a:p>
            <a:p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4394707-37C3-4A76-AF1A-33506A35711B}"/>
              </a:ext>
            </a:extLst>
          </p:cNvPr>
          <p:cNvSpPr txBox="1"/>
          <p:nvPr/>
        </p:nvSpPr>
        <p:spPr>
          <a:xfrm>
            <a:off x="8088844" y="3833215"/>
            <a:ext cx="58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Write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4769E9-9A7A-402C-BA0A-61055E7C6111}"/>
              </a:ext>
            </a:extLst>
          </p:cNvPr>
          <p:cNvSpPr txBox="1"/>
          <p:nvPr/>
        </p:nvSpPr>
        <p:spPr>
          <a:xfrm>
            <a:off x="1649317" y="3286093"/>
            <a:ext cx="58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Read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FA60A9-0234-4358-B0BF-640B30B3DF27}"/>
              </a:ext>
            </a:extLst>
          </p:cNvPr>
          <p:cNvSpPr txBox="1"/>
          <p:nvPr/>
        </p:nvSpPr>
        <p:spPr>
          <a:xfrm>
            <a:off x="8065794" y="2739407"/>
            <a:ext cx="8381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Deploy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013EC32-950B-41F2-8A6E-BC69881F0C3B}"/>
              </a:ext>
            </a:extLst>
          </p:cNvPr>
          <p:cNvSpPr txBox="1"/>
          <p:nvPr/>
        </p:nvSpPr>
        <p:spPr>
          <a:xfrm>
            <a:off x="9704366" y="2743197"/>
            <a:ext cx="752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Visualize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A6368FB-78A8-00A0-D03F-E684766418F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64658" y="2248998"/>
            <a:ext cx="589476" cy="589476"/>
          </a:xfrm>
          <a:prstGeom prst="rect">
            <a:avLst/>
          </a:prstGeom>
        </p:spPr>
      </p:pic>
      <p:pic>
        <p:nvPicPr>
          <p:cNvPr id="42" name="Picture 41" descr="Shape&#10;&#10;Description automatically generated">
            <a:extLst>
              <a:ext uri="{FF2B5EF4-FFF2-40B4-BE49-F238E27FC236}">
                <a16:creationId xmlns:a16="http://schemas.microsoft.com/office/drawing/2014/main" id="{DA5FEE0B-408B-FA98-C2E7-73919BAC552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642" y="1974193"/>
            <a:ext cx="636296" cy="636296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D4CAE42-9BE2-4EEE-8EFE-2C639884325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17364" y="3482673"/>
            <a:ext cx="361137" cy="361137"/>
          </a:xfrm>
          <a:prstGeom prst="rect">
            <a:avLst/>
          </a:prstGeom>
        </p:spPr>
      </p:pic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AA9AFF6-85FD-F21C-C8A7-4F80FF43DD3B}"/>
              </a:ext>
            </a:extLst>
          </p:cNvPr>
          <p:cNvCxnSpPr>
            <a:cxnSpLocks/>
            <a:stCxn id="35" idx="2"/>
            <a:endCxn id="9" idx="0"/>
          </p:cNvCxnSpPr>
          <p:nvPr/>
        </p:nvCxnSpPr>
        <p:spPr>
          <a:xfrm>
            <a:off x="9259396" y="2838474"/>
            <a:ext cx="0" cy="719647"/>
          </a:xfrm>
          <a:prstGeom prst="straightConnector1">
            <a:avLst/>
          </a:prstGeom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0354C50F-2C0D-2FBC-2C15-78182ED85106}"/>
              </a:ext>
            </a:extLst>
          </p:cNvPr>
          <p:cNvSpPr txBox="1"/>
          <p:nvPr/>
        </p:nvSpPr>
        <p:spPr>
          <a:xfrm>
            <a:off x="2617803" y="3443585"/>
            <a:ext cx="13395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Data preparation</a:t>
            </a:r>
          </a:p>
          <a:p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BE44C1E-DF75-847E-C4F2-8BFAEEAE5382}"/>
              </a:ext>
            </a:extLst>
          </p:cNvPr>
          <p:cNvSpPr/>
          <p:nvPr/>
        </p:nvSpPr>
        <p:spPr>
          <a:xfrm>
            <a:off x="903502" y="2611658"/>
            <a:ext cx="292608" cy="292608"/>
          </a:xfrm>
          <a:prstGeom prst="ellipse">
            <a:avLst/>
          </a:prstGeom>
          <a:solidFill>
            <a:srgbClr val="107C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B8559AA-ADF8-2907-3BE1-A76BF1E9B7AB}"/>
              </a:ext>
            </a:extLst>
          </p:cNvPr>
          <p:cNvSpPr/>
          <p:nvPr/>
        </p:nvSpPr>
        <p:spPr>
          <a:xfrm>
            <a:off x="1771605" y="2830630"/>
            <a:ext cx="292608" cy="292608"/>
          </a:xfrm>
          <a:prstGeom prst="ellipse">
            <a:avLst/>
          </a:prstGeom>
          <a:solidFill>
            <a:srgbClr val="107C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6571733-D5F1-81E1-4F82-8D13B43C3F56}"/>
              </a:ext>
            </a:extLst>
          </p:cNvPr>
          <p:cNvSpPr/>
          <p:nvPr/>
        </p:nvSpPr>
        <p:spPr>
          <a:xfrm>
            <a:off x="3193366" y="2611658"/>
            <a:ext cx="292608" cy="292608"/>
          </a:xfrm>
          <a:prstGeom prst="ellipse">
            <a:avLst/>
          </a:prstGeom>
          <a:solidFill>
            <a:srgbClr val="107C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A7084F8-C70F-94D1-72F5-7AD8DC548254}"/>
              </a:ext>
            </a:extLst>
          </p:cNvPr>
          <p:cNvSpPr/>
          <p:nvPr/>
        </p:nvSpPr>
        <p:spPr>
          <a:xfrm>
            <a:off x="4857704" y="2611658"/>
            <a:ext cx="292608" cy="292608"/>
          </a:xfrm>
          <a:prstGeom prst="ellipse">
            <a:avLst/>
          </a:prstGeom>
          <a:solidFill>
            <a:srgbClr val="107C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2C5388C-63F5-6D4B-95BD-8BAC78D9C335}"/>
              </a:ext>
            </a:extLst>
          </p:cNvPr>
          <p:cNvSpPr/>
          <p:nvPr/>
        </p:nvSpPr>
        <p:spPr>
          <a:xfrm>
            <a:off x="6541156" y="2611658"/>
            <a:ext cx="292608" cy="292608"/>
          </a:xfrm>
          <a:prstGeom prst="ellipse">
            <a:avLst/>
          </a:prstGeom>
          <a:solidFill>
            <a:srgbClr val="107C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F435159-666C-880B-36B5-CEC197E35311}"/>
              </a:ext>
            </a:extLst>
          </p:cNvPr>
          <p:cNvSpPr/>
          <p:nvPr/>
        </p:nvSpPr>
        <p:spPr>
          <a:xfrm>
            <a:off x="8220777" y="2352871"/>
            <a:ext cx="292608" cy="292608"/>
          </a:xfrm>
          <a:prstGeom prst="ellipse">
            <a:avLst/>
          </a:prstGeom>
          <a:solidFill>
            <a:srgbClr val="107C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6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04B4812-1AEF-5C3A-B6D4-DAD04105F876}"/>
              </a:ext>
            </a:extLst>
          </p:cNvPr>
          <p:cNvSpPr/>
          <p:nvPr/>
        </p:nvSpPr>
        <p:spPr>
          <a:xfrm>
            <a:off x="8221773" y="3443806"/>
            <a:ext cx="292608" cy="292608"/>
          </a:xfrm>
          <a:prstGeom prst="ellipse">
            <a:avLst/>
          </a:prstGeom>
          <a:solidFill>
            <a:srgbClr val="107C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7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8B84749-4440-8F74-DF67-4F54C43C963D}"/>
              </a:ext>
            </a:extLst>
          </p:cNvPr>
          <p:cNvCxnSpPr>
            <a:cxnSpLocks/>
          </p:cNvCxnSpPr>
          <p:nvPr/>
        </p:nvCxnSpPr>
        <p:spPr>
          <a:xfrm>
            <a:off x="7990780" y="3817136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2" name="Graphic 51">
            <a:extLst>
              <a:ext uri="{FF2B5EF4-FFF2-40B4-BE49-F238E27FC236}">
                <a16:creationId xmlns:a16="http://schemas.microsoft.com/office/drawing/2014/main" id="{EB58B9ED-41CC-70FD-CD21-78AC1B13B84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709523" y="2449623"/>
            <a:ext cx="589475" cy="58947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1583C4B6-A428-89B2-C04F-0CB11A2D40D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92373" y="4415160"/>
            <a:ext cx="605702" cy="8253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07492B3-197C-728B-7C2E-33EB3F110538}"/>
              </a:ext>
            </a:extLst>
          </p:cNvPr>
          <p:cNvSpPr txBox="1"/>
          <p:nvPr/>
        </p:nvSpPr>
        <p:spPr>
          <a:xfrm>
            <a:off x="860880" y="4424713"/>
            <a:ext cx="1008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Microsoft Azure</a:t>
            </a:r>
          </a:p>
        </p:txBody>
      </p:sp>
    </p:spTree>
    <p:extLst>
      <p:ext uri="{BB962C8B-B14F-4D97-AF65-F5344CB8AC3E}">
        <p14:creationId xmlns:p14="http://schemas.microsoft.com/office/powerpoint/2010/main" val="332876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44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Ajaluwa</dc:creator>
  <cp:lastModifiedBy>Gary Moore (Aquent LLC)</cp:lastModifiedBy>
  <cp:revision>1</cp:revision>
  <dcterms:created xsi:type="dcterms:W3CDTF">2022-08-10T14:28:21Z</dcterms:created>
  <dcterms:modified xsi:type="dcterms:W3CDTF">2022-08-24T01:40:25Z</dcterms:modified>
</cp:coreProperties>
</file>