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4"/>
      <p:bold r:id="rId5"/>
    </p:embeddedFont>
    <p:embeddedFont>
      <p:font typeface="Barlow" panose="00000500000000000000" pitchFamily="2" charset="0"/>
      <p:regular r:id="rId6"/>
      <p:bold r:id="rId7"/>
      <p:italic r:id="rId8"/>
      <p:boldItalic r:id="rId9"/>
    </p:embeddedFont>
    <p:embeddedFont>
      <p:font typeface="Barlow Light" panose="00000400000000000000" pitchFamily="2" charset="0"/>
      <p:regular r:id="rId10"/>
      <p:bold r:id="rId11"/>
      <p:italic r:id="rId12"/>
      <p:boldItalic r:id="rId13"/>
    </p:embeddedFont>
    <p:embeddedFont>
      <p:font typeface="Barlow Medium" panose="00000600000000000000" pitchFamily="2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ira Mono" panose="020B0509050000020004" pitchFamily="49" charset="0"/>
      <p:regular r:id="rId22"/>
      <p:bold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C1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00B8AD-D724-449D-8ED3-2F97B337921D}" v="4" dt="2023-11-13T19:59:39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0.fntdata"/><Relationship Id="rId18" Type="http://schemas.openxmlformats.org/officeDocument/2006/relationships/font" Target="fonts/font15.fntdata"/><Relationship Id="rId26" Type="http://schemas.openxmlformats.org/officeDocument/2006/relationships/font" Target="fonts/font23.fntdata"/><Relationship Id="rId3" Type="http://schemas.openxmlformats.org/officeDocument/2006/relationships/notesMaster" Target="notesMasters/notesMaster1.xml"/><Relationship Id="rId21" Type="http://schemas.openxmlformats.org/officeDocument/2006/relationships/font" Target="fonts/font18.fntdata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5" Type="http://schemas.openxmlformats.org/officeDocument/2006/relationships/font" Target="fonts/font2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font" Target="fonts/font1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24" Type="http://schemas.openxmlformats.org/officeDocument/2006/relationships/font" Target="fonts/font21.fntdata"/><Relationship Id="rId32" Type="http://schemas.microsoft.com/office/2016/11/relationships/changesInfo" Target="changesInfos/changesInfo1.xml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23" Type="http://schemas.openxmlformats.org/officeDocument/2006/relationships/font" Target="fonts/font20.fntdata"/><Relationship Id="rId28" Type="http://schemas.openxmlformats.org/officeDocument/2006/relationships/presProps" Target="presProps.xml"/><Relationship Id="rId10" Type="http://schemas.openxmlformats.org/officeDocument/2006/relationships/font" Target="fonts/font7.fntdata"/><Relationship Id="rId19" Type="http://schemas.openxmlformats.org/officeDocument/2006/relationships/font" Target="fonts/font16.fntdata"/><Relationship Id="rId31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2" Type="http://schemas.openxmlformats.org/officeDocument/2006/relationships/font" Target="fonts/font19.fntdata"/><Relationship Id="rId27" Type="http://schemas.openxmlformats.org/officeDocument/2006/relationships/font" Target="fonts/font24.fntdata"/><Relationship Id="rId30" Type="http://schemas.openxmlformats.org/officeDocument/2006/relationships/theme" Target="theme/theme1.xml"/><Relationship Id="rId8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k Alberts (AQUENT LLC)" userId="38364643-99db-4c87-8154-d1a461729852" providerId="ADAL" clId="{F800B8AD-D724-449D-8ED3-2F97B337921D}"/>
    <pc:docChg chg="undo custSel modSld">
      <pc:chgData name="Mick Alberts (AQUENT LLC)" userId="38364643-99db-4c87-8154-d1a461729852" providerId="ADAL" clId="{F800B8AD-D724-449D-8ED3-2F97B337921D}" dt="2023-11-13T19:59:58.251" v="85" actId="1076"/>
      <pc:docMkLst>
        <pc:docMk/>
      </pc:docMkLst>
      <pc:sldChg chg="addSp delSp modSp mod modClrScheme chgLayout">
        <pc:chgData name="Mick Alberts (AQUENT LLC)" userId="38364643-99db-4c87-8154-d1a461729852" providerId="ADAL" clId="{F800B8AD-D724-449D-8ED3-2F97B337921D}" dt="2023-11-13T19:59:58.251" v="85" actId="1076"/>
        <pc:sldMkLst>
          <pc:docMk/>
          <pc:sldMk cId="0" sldId="256"/>
        </pc:sldMkLst>
        <pc:spChg chg="add del mod">
          <ac:chgData name="Mick Alberts (AQUENT LLC)" userId="38364643-99db-4c87-8154-d1a461729852" providerId="ADAL" clId="{F800B8AD-D724-449D-8ED3-2F97B337921D}" dt="2023-11-13T19:43:01.407" v="1" actId="478"/>
          <ac:spMkLst>
            <pc:docMk/>
            <pc:sldMk cId="0" sldId="256"/>
            <ac:spMk id="4" creationId="{14044D36-EF44-3A20-ABD3-FE93EE175029}"/>
          </ac:spMkLst>
        </pc:spChg>
        <pc:spChg chg="mod">
          <ac:chgData name="Mick Alberts (AQUENT LLC)" userId="38364643-99db-4c87-8154-d1a461729852" providerId="ADAL" clId="{F800B8AD-D724-449D-8ED3-2F97B337921D}" dt="2023-11-13T19:58:30.421" v="22" actId="14100"/>
          <ac:spMkLst>
            <pc:docMk/>
            <pc:sldMk cId="0" sldId="256"/>
            <ac:spMk id="433" creationId="{00000000-0000-0000-0000-000000000000}"/>
          </ac:spMkLst>
        </pc:spChg>
        <pc:spChg chg="del">
          <ac:chgData name="Mick Alberts (AQUENT LLC)" userId="38364643-99db-4c87-8154-d1a461729852" providerId="ADAL" clId="{F800B8AD-D724-449D-8ED3-2F97B337921D}" dt="2023-11-13T19:42:57.694" v="0" actId="478"/>
          <ac:spMkLst>
            <pc:docMk/>
            <pc:sldMk cId="0" sldId="256"/>
            <ac:spMk id="434" creationId="{00000000-0000-0000-0000-000000000000}"/>
          </ac:spMkLst>
        </pc:spChg>
        <pc:spChg chg="mod">
          <ac:chgData name="Mick Alberts (AQUENT LLC)" userId="38364643-99db-4c87-8154-d1a461729852" providerId="ADAL" clId="{F800B8AD-D724-449D-8ED3-2F97B337921D}" dt="2023-11-13T19:46:59.405" v="20" actId="20577"/>
          <ac:spMkLst>
            <pc:docMk/>
            <pc:sldMk cId="0" sldId="256"/>
            <ac:spMk id="441" creationId="{00000000-0000-0000-0000-000000000000}"/>
          </ac:spMkLst>
        </pc:spChg>
        <pc:spChg chg="mod">
          <ac:chgData name="Mick Alberts (AQUENT LLC)" userId="38364643-99db-4c87-8154-d1a461729852" providerId="ADAL" clId="{F800B8AD-D724-449D-8ED3-2F97B337921D}" dt="2023-11-13T19:44:51.922" v="3" actId="20577"/>
          <ac:spMkLst>
            <pc:docMk/>
            <pc:sldMk cId="0" sldId="256"/>
            <ac:spMk id="452" creationId="{00000000-0000-0000-0000-000000000000}"/>
          </ac:spMkLst>
        </pc:spChg>
        <pc:grpChg chg="add mod">
          <ac:chgData name="Mick Alberts (AQUENT LLC)" userId="38364643-99db-4c87-8154-d1a461729852" providerId="ADAL" clId="{F800B8AD-D724-449D-8ED3-2F97B337921D}" dt="2023-11-13T19:59:58.251" v="85" actId="1076"/>
          <ac:grpSpMkLst>
            <pc:docMk/>
            <pc:sldMk cId="0" sldId="256"/>
            <ac:grpSpMk id="3" creationId="{6E8BB458-4C9B-7BAC-D9FE-1A95788F485A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0ec56294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0ec56294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ne speaker" type="tx">
  <p:cSld name="TITLE_AND_BODY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525082" y="1208718"/>
            <a:ext cx="6093900" cy="1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48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585788" y="2751325"/>
            <a:ext cx="59709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 descr="MongoDB_Logo_FullColorWhit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1092" y="331350"/>
            <a:ext cx="1480273" cy="40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1585775" y="4380925"/>
            <a:ext cx="59709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">
  <p:cSld name="Blank dark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1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4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 1">
  <p:cSld name="Blank dark_1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2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4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white">
  <p:cSld name="White 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3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white with title centered">
  <p:cSld name="Blank with central 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4093951" y="980057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4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438900" y="302883"/>
            <a:ext cx="8266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 with title centered">
  <p:cSld name="Blank with central title_2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4093951" y="980057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5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438900" y="302883"/>
            <a:ext cx="8266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- 3 statements">
  <p:cSld name="Bullet points 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6"/>
          <p:cNvCxnSpPr/>
          <p:nvPr/>
        </p:nvCxnSpPr>
        <p:spPr>
          <a:xfrm rot="10800000">
            <a:off x="4572000" y="682037"/>
            <a:ext cx="0" cy="3779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477100" y="1874375"/>
            <a:ext cx="3798000" cy="1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Light"/>
              <a:buNone/>
              <a:defRPr sz="3000" b="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5105400" y="2157050"/>
            <a:ext cx="35814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2"/>
          </p:nvPr>
        </p:nvSpPr>
        <p:spPr>
          <a:xfrm>
            <a:off x="5102350" y="2582125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3"/>
          </p:nvPr>
        </p:nvSpPr>
        <p:spPr>
          <a:xfrm>
            <a:off x="5102352" y="3371625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4"/>
          </p:nvPr>
        </p:nvSpPr>
        <p:spPr>
          <a:xfrm>
            <a:off x="5102352" y="3796700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5"/>
          </p:nvPr>
        </p:nvSpPr>
        <p:spPr>
          <a:xfrm>
            <a:off x="5102352" y="957238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6"/>
          </p:nvPr>
        </p:nvSpPr>
        <p:spPr>
          <a:xfrm>
            <a:off x="5102352" y="1382313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">
          <p15:clr>
            <a:srgbClr val="FA7B17"/>
          </p15:clr>
        </p15:guide>
        <p15:guide id="2" orient="horz" pos="645">
          <p15:clr>
            <a:srgbClr val="FA7B17"/>
          </p15:clr>
        </p15:guide>
        <p15:guide id="3" orient="horz" pos="968">
          <p15:clr>
            <a:srgbClr val="FA7B17"/>
          </p15:clr>
        </p15:guide>
        <p15:guide id="4" orient="horz" pos="1290">
          <p15:clr>
            <a:srgbClr val="FA7B17"/>
          </p15:clr>
        </p15:guide>
        <p15:guide id="5" orient="horz" pos="1619">
          <p15:clr>
            <a:srgbClr val="FA7B17"/>
          </p15:clr>
        </p15:guide>
        <p15:guide id="6" orient="horz" pos="1941">
          <p15:clr>
            <a:srgbClr val="FA7B17"/>
          </p15:clr>
        </p15:guide>
        <p15:guide id="7" orient="horz" pos="2269">
          <p15:clr>
            <a:srgbClr val="FA7B17"/>
          </p15:clr>
        </p15:guide>
        <p15:guide id="8" orient="horz" pos="2592">
          <p15:clr>
            <a:srgbClr val="FA7B17"/>
          </p15:clr>
        </p15:guide>
        <p15:guide id="9" orient="horz" pos="2915">
          <p15:clr>
            <a:srgbClr val="FA7B17"/>
          </p15:clr>
        </p15:guide>
        <p15:guide id="10" pos="2546">
          <p15:clr>
            <a:srgbClr val="FA7B17"/>
          </p15:clr>
        </p15:guide>
        <p15:guide id="11" pos="3227">
          <p15:clr>
            <a:srgbClr val="FA7B17"/>
          </p15:clr>
        </p15:guide>
        <p15:guide id="12" orient="horz" pos="1392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- Illustration">
  <p:cSld name="Bullet points 2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7"/>
          <p:cNvCxnSpPr/>
          <p:nvPr/>
        </p:nvCxnSpPr>
        <p:spPr>
          <a:xfrm rot="10800000">
            <a:off x="4572000" y="682037"/>
            <a:ext cx="0" cy="3779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477100" y="1876650"/>
            <a:ext cx="3798000" cy="1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Light"/>
              <a:buNone/>
              <a:defRPr sz="3000" b="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">
          <p15:clr>
            <a:srgbClr val="FA7B17"/>
          </p15:clr>
        </p15:guide>
        <p15:guide id="2" orient="horz" pos="645">
          <p15:clr>
            <a:srgbClr val="FA7B17"/>
          </p15:clr>
        </p15:guide>
        <p15:guide id="3" orient="horz" pos="968">
          <p15:clr>
            <a:srgbClr val="FA7B17"/>
          </p15:clr>
        </p15:guide>
        <p15:guide id="4" orient="horz" pos="1290">
          <p15:clr>
            <a:srgbClr val="FA7B17"/>
          </p15:clr>
        </p15:guide>
        <p15:guide id="5" orient="horz" pos="1619">
          <p15:clr>
            <a:srgbClr val="FA7B17"/>
          </p15:clr>
        </p15:guide>
        <p15:guide id="6" orient="horz" pos="1941">
          <p15:clr>
            <a:srgbClr val="FA7B17"/>
          </p15:clr>
        </p15:guide>
        <p15:guide id="7" orient="horz" pos="2269">
          <p15:clr>
            <a:srgbClr val="FA7B17"/>
          </p15:clr>
        </p15:guide>
        <p15:guide id="8" orient="horz" pos="2592">
          <p15:clr>
            <a:srgbClr val="FA7B17"/>
          </p15:clr>
        </p15:guide>
        <p15:guide id="9" orient="horz" pos="2915">
          <p15:clr>
            <a:srgbClr val="FA7B17"/>
          </p15:clr>
        </p15:guide>
        <p15:guide id="10" pos="2546">
          <p15:clr>
            <a:srgbClr val="FA7B17"/>
          </p15:clr>
        </p15:guide>
        <p15:guide id="11" pos="3227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- right with title">
  <p:cSld name="Blank cop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-22517" y="-1"/>
            <a:ext cx="4595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1782429" y="981509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8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114125" y="302273"/>
            <a:ext cx="42927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4745225" y="302273"/>
            <a:ext cx="42927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3"/>
          </p:nvPr>
        </p:nvSpPr>
        <p:spPr>
          <a:xfrm>
            <a:off x="-67500" y="140625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-50724" y="214242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5"/>
          </p:nvPr>
        </p:nvSpPr>
        <p:spPr>
          <a:xfrm>
            <a:off x="-50724" y="287860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-50724" y="361477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7"/>
          </p:nvPr>
        </p:nvSpPr>
        <p:spPr>
          <a:xfrm>
            <a:off x="4554951" y="140625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4554951" y="214242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9"/>
          </p:nvPr>
        </p:nvSpPr>
        <p:spPr>
          <a:xfrm>
            <a:off x="4554951" y="287860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13"/>
          </p:nvPr>
        </p:nvSpPr>
        <p:spPr>
          <a:xfrm>
            <a:off x="4554951" y="361477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6413530" y="981509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47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- right blank">
  <p:cSld name="Blank copy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22517" y="-1"/>
            <a:ext cx="4595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9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right with icon">
  <p:cSld name="Blank cop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subTitle" idx="1"/>
          </p:nvPr>
        </p:nvSpPr>
        <p:spPr>
          <a:xfrm>
            <a:off x="850975" y="3456424"/>
            <a:ext cx="2819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pic>
        <p:nvPicPr>
          <p:cNvPr id="115" name="Google Shape;115;p20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0"/>
          <p:cNvCxnSpPr/>
          <p:nvPr/>
        </p:nvCxnSpPr>
        <p:spPr>
          <a:xfrm rot="10800000">
            <a:off x="4572000" y="682037"/>
            <a:ext cx="0" cy="3779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7" name="Google Shape;117;p20"/>
          <p:cNvSpPr txBox="1">
            <a:spLocks noGrp="1"/>
          </p:cNvSpPr>
          <p:nvPr>
            <p:ph type="subTitle" idx="2"/>
          </p:nvPr>
        </p:nvSpPr>
        <p:spPr>
          <a:xfrm>
            <a:off x="4745225" y="301752"/>
            <a:ext cx="42927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3"/>
          </p:nvPr>
        </p:nvSpPr>
        <p:spPr>
          <a:xfrm>
            <a:off x="114175" y="303952"/>
            <a:ext cx="42927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4"/>
          </p:nvPr>
        </p:nvSpPr>
        <p:spPr>
          <a:xfrm>
            <a:off x="5456600" y="3456432"/>
            <a:ext cx="2819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5"/>
          </p:nvPr>
        </p:nvSpPr>
        <p:spPr>
          <a:xfrm>
            <a:off x="1803275" y="2114550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6"/>
          </p:nvPr>
        </p:nvSpPr>
        <p:spPr>
          <a:xfrm>
            <a:off x="6408950" y="2114525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1782429" y="978295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6413530" y="978295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7"/>
          </p:nvPr>
        </p:nvSpPr>
        <p:spPr>
          <a:xfrm>
            <a:off x="850925" y="3803999"/>
            <a:ext cx="2819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8"/>
          </p:nvPr>
        </p:nvSpPr>
        <p:spPr>
          <a:xfrm>
            <a:off x="5456600" y="3804007"/>
            <a:ext cx="2819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2232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two speakers">
  <p:cSld name="TITLE_AND_BODY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MongoDB_Logo_FullColorWhit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1092" y="331350"/>
            <a:ext cx="1480273" cy="40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585775" y="4380925"/>
            <a:ext cx="59709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2"/>
          </p:nvPr>
        </p:nvSpPr>
        <p:spPr>
          <a:xfrm>
            <a:off x="1585775" y="4055375"/>
            <a:ext cx="59709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525082" y="1208718"/>
            <a:ext cx="6093900" cy="1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48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3"/>
          </p:nvPr>
        </p:nvSpPr>
        <p:spPr>
          <a:xfrm>
            <a:off x="1585788" y="2751325"/>
            <a:ext cx="59709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point 2 with icon">
  <p:cSld name="Two bullet poin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21"/>
          <p:cNvCxnSpPr/>
          <p:nvPr/>
        </p:nvCxnSpPr>
        <p:spPr>
          <a:xfrm rot="10800000">
            <a:off x="4572000" y="2135977"/>
            <a:ext cx="0" cy="93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8" name="Google Shape;128;p21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>
            <a:spLocks noGrp="1"/>
          </p:cNvSpPr>
          <p:nvPr>
            <p:ph type="subTitle" idx="1"/>
          </p:nvPr>
        </p:nvSpPr>
        <p:spPr>
          <a:xfrm>
            <a:off x="1587450" y="3456432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2"/>
          </p:nvPr>
        </p:nvSpPr>
        <p:spPr>
          <a:xfrm>
            <a:off x="4991239" y="3456432"/>
            <a:ext cx="2819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3"/>
          </p:nvPr>
        </p:nvSpPr>
        <p:spPr>
          <a:xfrm>
            <a:off x="2286000" y="2114550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4"/>
          </p:nvPr>
        </p:nvSpPr>
        <p:spPr>
          <a:xfrm>
            <a:off x="5943600" y="2114550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5"/>
          </p:nvPr>
        </p:nvSpPr>
        <p:spPr>
          <a:xfrm>
            <a:off x="1587450" y="3790207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6"/>
          </p:nvPr>
        </p:nvSpPr>
        <p:spPr>
          <a:xfrm>
            <a:off x="5245050" y="3790212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4093951" y="980057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7"/>
          </p:nvPr>
        </p:nvSpPr>
        <p:spPr>
          <a:xfrm>
            <a:off x="438900" y="302883"/>
            <a:ext cx="8266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A7B17"/>
          </p15:clr>
        </p15:guide>
        <p15:guide id="2" pos="1152">
          <p15:clr>
            <a:srgbClr val="FA7B17"/>
          </p15:clr>
        </p15:guide>
        <p15:guide id="3" pos="1728">
          <p15:clr>
            <a:srgbClr val="FA7B17"/>
          </p15:clr>
        </p15:guide>
        <p15:guide id="4" pos="2304">
          <p15:clr>
            <a:srgbClr val="FA7B17"/>
          </p15:clr>
        </p15:guide>
        <p15:guide id="5" pos="2880">
          <p15:clr>
            <a:srgbClr val="FA7B17"/>
          </p15:clr>
        </p15:guide>
        <p15:guide id="6" pos="3456">
          <p15:clr>
            <a:srgbClr val="FA7B17"/>
          </p15:clr>
        </p15:guide>
        <p15:guide id="7" pos="4032">
          <p15:clr>
            <a:srgbClr val="FA7B17"/>
          </p15:clr>
        </p15:guide>
        <p15:guide id="8" pos="4608">
          <p15:clr>
            <a:srgbClr val="FA7B17"/>
          </p15:clr>
        </p15:guide>
        <p15:guide id="9" pos="5184">
          <p15:clr>
            <a:srgbClr val="FA7B17"/>
          </p15:clr>
        </p15:guide>
        <p15:guide id="10" pos="5760">
          <p15:clr>
            <a:srgbClr val="FA7B17"/>
          </p15:clr>
        </p15:guide>
        <p15:guide id="11" orient="horz" pos="2232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point 3 with icon">
  <p:cSld name="Three point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22"/>
          <p:cNvCxnSpPr/>
          <p:nvPr/>
        </p:nvCxnSpPr>
        <p:spPr>
          <a:xfrm rot="10800000">
            <a:off x="3318198" y="2102412"/>
            <a:ext cx="0" cy="93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39" name="Google Shape;139;p22"/>
          <p:cNvCxnSpPr/>
          <p:nvPr/>
        </p:nvCxnSpPr>
        <p:spPr>
          <a:xfrm rot="10800000">
            <a:off x="5825803" y="2102412"/>
            <a:ext cx="0" cy="93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0" name="Google Shape;140;p22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>
            <a:spLocks noGrp="1"/>
          </p:cNvSpPr>
          <p:nvPr>
            <p:ph type="subTitle" idx="1"/>
          </p:nvPr>
        </p:nvSpPr>
        <p:spPr>
          <a:xfrm>
            <a:off x="908600" y="3456432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2"/>
          </p:nvPr>
        </p:nvSpPr>
        <p:spPr>
          <a:xfrm>
            <a:off x="3416200" y="3456432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3"/>
          </p:nvPr>
        </p:nvSpPr>
        <p:spPr>
          <a:xfrm>
            <a:off x="5923800" y="3456432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4"/>
          </p:nvPr>
        </p:nvSpPr>
        <p:spPr>
          <a:xfrm>
            <a:off x="1607150" y="2114525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5"/>
          </p:nvPr>
        </p:nvSpPr>
        <p:spPr>
          <a:xfrm>
            <a:off x="6622350" y="2114525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6"/>
          </p:nvPr>
        </p:nvSpPr>
        <p:spPr>
          <a:xfrm>
            <a:off x="4114800" y="2114525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7"/>
          </p:nvPr>
        </p:nvSpPr>
        <p:spPr>
          <a:xfrm>
            <a:off x="908600" y="3804007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8"/>
          </p:nvPr>
        </p:nvSpPr>
        <p:spPr>
          <a:xfrm>
            <a:off x="3416200" y="3804007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9"/>
          </p:nvPr>
        </p:nvSpPr>
        <p:spPr>
          <a:xfrm>
            <a:off x="5923800" y="3804007"/>
            <a:ext cx="23115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4093951" y="980057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13"/>
          </p:nvPr>
        </p:nvSpPr>
        <p:spPr>
          <a:xfrm>
            <a:off x="438900" y="302883"/>
            <a:ext cx="8266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576">
          <p15:clr>
            <a:srgbClr val="FA7B17"/>
          </p15:clr>
        </p15:guide>
        <p15:guide id="3" pos="1152">
          <p15:clr>
            <a:srgbClr val="FA7B17"/>
          </p15:clr>
        </p15:guide>
        <p15:guide id="4" pos="1728">
          <p15:clr>
            <a:srgbClr val="FA7B17"/>
          </p15:clr>
        </p15:guide>
        <p15:guide id="5" pos="2304">
          <p15:clr>
            <a:srgbClr val="FA7B17"/>
          </p15:clr>
        </p15:guide>
        <p15:guide id="6" pos="3456">
          <p15:clr>
            <a:srgbClr val="FA7B17"/>
          </p15:clr>
        </p15:guide>
        <p15:guide id="7" pos="4032">
          <p15:clr>
            <a:srgbClr val="FA7B17"/>
          </p15:clr>
        </p15:guide>
        <p15:guide id="8" pos="4608">
          <p15:clr>
            <a:srgbClr val="FA7B17"/>
          </p15:clr>
        </p15:guide>
        <p15:guide id="9" pos="5184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point 4 with icon">
  <p:cSld name="Three points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23"/>
          <p:cNvCxnSpPr/>
          <p:nvPr/>
        </p:nvCxnSpPr>
        <p:spPr>
          <a:xfrm rot="10800000">
            <a:off x="2743198" y="2102412"/>
            <a:ext cx="0" cy="93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54" name="Google Shape;154;p23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>
            <a:spLocks noGrp="1"/>
          </p:cNvSpPr>
          <p:nvPr>
            <p:ph type="subTitle" idx="1"/>
          </p:nvPr>
        </p:nvSpPr>
        <p:spPr>
          <a:xfrm>
            <a:off x="914350" y="3456432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2"/>
          </p:nvPr>
        </p:nvSpPr>
        <p:spPr>
          <a:xfrm>
            <a:off x="2743200" y="3456432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3"/>
          </p:nvPr>
        </p:nvSpPr>
        <p:spPr>
          <a:xfrm>
            <a:off x="6400800" y="3456432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158" name="Google Shape;158;p23"/>
          <p:cNvCxnSpPr/>
          <p:nvPr/>
        </p:nvCxnSpPr>
        <p:spPr>
          <a:xfrm rot="10800000">
            <a:off x="4571948" y="2179537"/>
            <a:ext cx="0" cy="93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9" name="Google Shape;159;p23"/>
          <p:cNvCxnSpPr/>
          <p:nvPr/>
        </p:nvCxnSpPr>
        <p:spPr>
          <a:xfrm rot="10800000">
            <a:off x="6400798" y="2179537"/>
            <a:ext cx="0" cy="9387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0" name="Google Shape;160;p23"/>
          <p:cNvSpPr txBox="1">
            <a:spLocks noGrp="1"/>
          </p:cNvSpPr>
          <p:nvPr>
            <p:ph type="subTitle" idx="4"/>
          </p:nvPr>
        </p:nvSpPr>
        <p:spPr>
          <a:xfrm>
            <a:off x="4572000" y="3456432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5"/>
          </p:nvPr>
        </p:nvSpPr>
        <p:spPr>
          <a:xfrm>
            <a:off x="6858000" y="2114550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6"/>
          </p:nvPr>
        </p:nvSpPr>
        <p:spPr>
          <a:xfrm>
            <a:off x="5029175" y="2114550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7"/>
          </p:nvPr>
        </p:nvSpPr>
        <p:spPr>
          <a:xfrm>
            <a:off x="3179500" y="2114550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8"/>
          </p:nvPr>
        </p:nvSpPr>
        <p:spPr>
          <a:xfrm>
            <a:off x="1392500" y="2114550"/>
            <a:ext cx="914400" cy="914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4093955" y="981509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9"/>
          </p:nvPr>
        </p:nvSpPr>
        <p:spPr>
          <a:xfrm>
            <a:off x="908600" y="3804007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13"/>
          </p:nvPr>
        </p:nvSpPr>
        <p:spPr>
          <a:xfrm>
            <a:off x="2743200" y="3804007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14"/>
          </p:nvPr>
        </p:nvSpPr>
        <p:spPr>
          <a:xfrm>
            <a:off x="4571975" y="3804007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15"/>
          </p:nvPr>
        </p:nvSpPr>
        <p:spPr>
          <a:xfrm>
            <a:off x="6400800" y="3804007"/>
            <a:ext cx="18288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16"/>
          </p:nvPr>
        </p:nvSpPr>
        <p:spPr>
          <a:xfrm>
            <a:off x="438900" y="302883"/>
            <a:ext cx="8266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576">
          <p15:clr>
            <a:srgbClr val="FA7B17"/>
          </p15:clr>
        </p15:guide>
        <p15:guide id="3" pos="1152">
          <p15:clr>
            <a:srgbClr val="FA7B17"/>
          </p15:clr>
        </p15:guide>
        <p15:guide id="4" pos="1728">
          <p15:clr>
            <a:srgbClr val="FA7B17"/>
          </p15:clr>
        </p15:guide>
        <p15:guide id="5" pos="2304">
          <p15:clr>
            <a:srgbClr val="FA7B17"/>
          </p15:clr>
        </p15:guide>
        <p15:guide id="6" pos="3456">
          <p15:clr>
            <a:srgbClr val="FA7B17"/>
          </p15:clr>
        </p15:guide>
        <p15:guide id="7" pos="4032">
          <p15:clr>
            <a:srgbClr val="FA7B17"/>
          </p15:clr>
        </p15:guide>
        <p15:guide id="8" pos="4608">
          <p15:clr>
            <a:srgbClr val="FA7B17"/>
          </p15:clr>
        </p15:guide>
        <p15:guide id="9" pos="5184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- 3 statements">
  <p:cSld name="Bullet points 2 cop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4"/>
          <p:cNvCxnSpPr/>
          <p:nvPr/>
        </p:nvCxnSpPr>
        <p:spPr>
          <a:xfrm rot="10800000">
            <a:off x="4572000" y="682037"/>
            <a:ext cx="0" cy="3779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5105400" y="2157050"/>
            <a:ext cx="35814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2"/>
          </p:nvPr>
        </p:nvSpPr>
        <p:spPr>
          <a:xfrm>
            <a:off x="5102350" y="2582125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3"/>
          </p:nvPr>
        </p:nvSpPr>
        <p:spPr>
          <a:xfrm>
            <a:off x="5102352" y="3371625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ubTitle" idx="4"/>
          </p:nvPr>
        </p:nvSpPr>
        <p:spPr>
          <a:xfrm>
            <a:off x="5102352" y="3796700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5"/>
          </p:nvPr>
        </p:nvSpPr>
        <p:spPr>
          <a:xfrm>
            <a:off x="5102352" y="957238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6"/>
          </p:nvPr>
        </p:nvSpPr>
        <p:spPr>
          <a:xfrm>
            <a:off x="5102352" y="1382313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7"/>
          </p:nvPr>
        </p:nvSpPr>
        <p:spPr>
          <a:xfrm>
            <a:off x="528600" y="3643377"/>
            <a:ext cx="3657600" cy="1037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8"/>
          </p:nvPr>
        </p:nvSpPr>
        <p:spPr>
          <a:xfrm>
            <a:off x="1214400" y="1103175"/>
            <a:ext cx="2286000" cy="22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A7B17"/>
          </p15:clr>
        </p15:guide>
        <p15:guide id="2" pos="3214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dark - 3 statements">
  <p:cSld name="Bullet points 2 copy 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/>
          <p:nvPr/>
        </p:nvSpPr>
        <p:spPr>
          <a:xfrm>
            <a:off x="-22517" y="-1"/>
            <a:ext cx="4595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5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>
            <a:spLocks noGrp="1"/>
          </p:cNvSpPr>
          <p:nvPr>
            <p:ph type="subTitle" idx="1"/>
          </p:nvPr>
        </p:nvSpPr>
        <p:spPr>
          <a:xfrm>
            <a:off x="1214400" y="1103175"/>
            <a:ext cx="2286000" cy="22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2"/>
          </p:nvPr>
        </p:nvSpPr>
        <p:spPr>
          <a:xfrm>
            <a:off x="528600" y="3643377"/>
            <a:ext cx="3657600" cy="1037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3"/>
          </p:nvPr>
        </p:nvSpPr>
        <p:spPr>
          <a:xfrm>
            <a:off x="5105400" y="2157050"/>
            <a:ext cx="35814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4"/>
          </p:nvPr>
        </p:nvSpPr>
        <p:spPr>
          <a:xfrm>
            <a:off x="5102350" y="2582125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5"/>
          </p:nvPr>
        </p:nvSpPr>
        <p:spPr>
          <a:xfrm>
            <a:off x="5102352" y="3371625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6"/>
          </p:nvPr>
        </p:nvSpPr>
        <p:spPr>
          <a:xfrm>
            <a:off x="5102352" y="3796700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7"/>
          </p:nvPr>
        </p:nvSpPr>
        <p:spPr>
          <a:xfrm>
            <a:off x="5102352" y="957238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8"/>
          </p:nvPr>
        </p:nvSpPr>
        <p:spPr>
          <a:xfrm>
            <a:off x="5102352" y="1382313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- bullet points">
  <p:cSld name="Bullet points 2 copy 2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Google Shape;194;p26"/>
          <p:cNvCxnSpPr/>
          <p:nvPr/>
        </p:nvCxnSpPr>
        <p:spPr>
          <a:xfrm rot="10800000">
            <a:off x="4572000" y="682037"/>
            <a:ext cx="0" cy="3779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5" name="Google Shape;195;p26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>
            <a:spLocks noGrp="1"/>
          </p:cNvSpPr>
          <p:nvPr>
            <p:ph type="subTitle" idx="1"/>
          </p:nvPr>
        </p:nvSpPr>
        <p:spPr>
          <a:xfrm>
            <a:off x="528600" y="3541575"/>
            <a:ext cx="3657600" cy="1037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2"/>
          </p:nvPr>
        </p:nvSpPr>
        <p:spPr>
          <a:xfrm>
            <a:off x="1214400" y="1103175"/>
            <a:ext cx="2286000" cy="22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3"/>
          </p:nvPr>
        </p:nvSpPr>
        <p:spPr>
          <a:xfrm>
            <a:off x="5102352" y="1547369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4"/>
          </p:nvPr>
        </p:nvSpPr>
        <p:spPr>
          <a:xfrm>
            <a:off x="5102352" y="2283544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5"/>
          </p:nvPr>
        </p:nvSpPr>
        <p:spPr>
          <a:xfrm>
            <a:off x="5102352" y="3019719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6"/>
          </p:nvPr>
        </p:nvSpPr>
        <p:spPr>
          <a:xfrm>
            <a:off x="5102352" y="3755894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7"/>
          </p:nvPr>
        </p:nvSpPr>
        <p:spPr>
          <a:xfrm>
            <a:off x="5102352" y="811194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- Bullet points dark">
  <p:cSld name="Bullet points 2 copy 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/>
          <p:nvPr/>
        </p:nvSpPr>
        <p:spPr>
          <a:xfrm>
            <a:off x="4564895" y="-1"/>
            <a:ext cx="4595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1"/>
          </p:nvPr>
        </p:nvSpPr>
        <p:spPr>
          <a:xfrm>
            <a:off x="5102352" y="1547369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2"/>
          </p:nvPr>
        </p:nvSpPr>
        <p:spPr>
          <a:xfrm>
            <a:off x="5102352" y="2283544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3"/>
          </p:nvPr>
        </p:nvSpPr>
        <p:spPr>
          <a:xfrm>
            <a:off x="5102352" y="3019719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4"/>
          </p:nvPr>
        </p:nvSpPr>
        <p:spPr>
          <a:xfrm>
            <a:off x="5102352" y="3755894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5"/>
          </p:nvPr>
        </p:nvSpPr>
        <p:spPr>
          <a:xfrm>
            <a:off x="5102352" y="811194"/>
            <a:ext cx="35571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6"/>
          </p:nvPr>
        </p:nvSpPr>
        <p:spPr>
          <a:xfrm>
            <a:off x="1214400" y="1103175"/>
            <a:ext cx="2286000" cy="22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1" name="Google Shape;211;p2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>
            <a:spLocks noGrp="1"/>
          </p:cNvSpPr>
          <p:nvPr>
            <p:ph type="subTitle" idx="7"/>
          </p:nvPr>
        </p:nvSpPr>
        <p:spPr>
          <a:xfrm>
            <a:off x="528600" y="3541575"/>
            <a:ext cx="3657600" cy="1037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3 statements">
  <p:cSld name="Bullet points 3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8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>
            <a:spLocks noGrp="1"/>
          </p:cNvSpPr>
          <p:nvPr>
            <p:ph type="subTitle" idx="1"/>
          </p:nvPr>
        </p:nvSpPr>
        <p:spPr>
          <a:xfrm>
            <a:off x="5130500" y="2501302"/>
            <a:ext cx="35814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ubTitle" idx="2"/>
          </p:nvPr>
        </p:nvSpPr>
        <p:spPr>
          <a:xfrm>
            <a:off x="5127450" y="2926377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ubTitle" idx="3"/>
          </p:nvPr>
        </p:nvSpPr>
        <p:spPr>
          <a:xfrm>
            <a:off x="5127452" y="3715877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4"/>
          </p:nvPr>
        </p:nvSpPr>
        <p:spPr>
          <a:xfrm>
            <a:off x="5127452" y="4140952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5"/>
          </p:nvPr>
        </p:nvSpPr>
        <p:spPr>
          <a:xfrm>
            <a:off x="5127452" y="1301490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6"/>
          </p:nvPr>
        </p:nvSpPr>
        <p:spPr>
          <a:xfrm>
            <a:off x="5127452" y="1726565"/>
            <a:ext cx="35637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6388096" y="97840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7"/>
          </p:nvPr>
        </p:nvSpPr>
        <p:spPr>
          <a:xfrm>
            <a:off x="4745225" y="301752"/>
            <a:ext cx="42927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23" name="Google Shape;223;p28"/>
          <p:cNvCxnSpPr/>
          <p:nvPr/>
        </p:nvCxnSpPr>
        <p:spPr>
          <a:xfrm rot="10800000">
            <a:off x="4572000" y="682037"/>
            <a:ext cx="0" cy="3779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A7B17"/>
          </p15:clr>
        </p15:guide>
        <p15:guide id="2" pos="323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- dark">
  <p:cSld name="Statement dark"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subTitle" idx="1"/>
          </p:nvPr>
        </p:nvSpPr>
        <p:spPr>
          <a:xfrm>
            <a:off x="729375" y="670375"/>
            <a:ext cx="7921200" cy="3605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26" name="Google Shape;226;p29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3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- dark 1">
  <p:cSld name="Statement dark_1">
    <p:bg>
      <p:bgPr>
        <a:solidFill>
          <a:schemeClr val="accent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729375" y="670375"/>
            <a:ext cx="7921200" cy="3605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29" name="Google Shape;229;p30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3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-22517" y="-1"/>
            <a:ext cx="2850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/>
          <p:nvPr/>
        </p:nvSpPr>
        <p:spPr>
          <a:xfrm>
            <a:off x="23375" y="2002138"/>
            <a:ext cx="27588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rPr>
              <a:t>Agenda</a:t>
            </a:r>
            <a:endParaRPr sz="4800">
              <a:solidFill>
                <a:schemeClr val="lt2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3955026" y="89930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2"/>
          </p:nvPr>
        </p:nvSpPr>
        <p:spPr>
          <a:xfrm>
            <a:off x="3955026" y="163547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3"/>
          </p:nvPr>
        </p:nvSpPr>
        <p:spPr>
          <a:xfrm>
            <a:off x="3955026" y="237165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4"/>
          </p:nvPr>
        </p:nvSpPr>
        <p:spPr>
          <a:xfrm>
            <a:off x="3955026" y="310782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5"/>
          </p:nvPr>
        </p:nvSpPr>
        <p:spPr>
          <a:xfrm>
            <a:off x="3955026" y="384400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924726" y="310555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white">
  <p:cSld name="Statemen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729375" y="667512"/>
            <a:ext cx="7921200" cy="37059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32" name="Google Shape;232;p31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/>
          <p:nvPr/>
        </p:nvSpPr>
        <p:spPr>
          <a:xfrm>
            <a:off x="768964" y="3925537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2"/>
          <p:cNvSpPr txBox="1">
            <a:spLocks noGrp="1"/>
          </p:cNvSpPr>
          <p:nvPr>
            <p:ph type="subTitle" idx="1"/>
          </p:nvPr>
        </p:nvSpPr>
        <p:spPr>
          <a:xfrm>
            <a:off x="753150" y="1390275"/>
            <a:ext cx="7637700" cy="23157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2"/>
          <p:cNvSpPr txBox="1">
            <a:spLocks noGrp="1"/>
          </p:cNvSpPr>
          <p:nvPr>
            <p:ph type="subTitle" idx="2"/>
          </p:nvPr>
        </p:nvSpPr>
        <p:spPr>
          <a:xfrm>
            <a:off x="749808" y="4160094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38" name="Google Shape;238;p32"/>
          <p:cNvGrpSpPr/>
          <p:nvPr/>
        </p:nvGrpSpPr>
        <p:grpSpPr>
          <a:xfrm>
            <a:off x="810010" y="529581"/>
            <a:ext cx="634118" cy="569972"/>
            <a:chOff x="563625" y="422725"/>
            <a:chExt cx="5405950" cy="4859100"/>
          </a:xfrm>
        </p:grpSpPr>
        <p:sp>
          <p:nvSpPr>
            <p:cNvPr id="239" name="Google Shape;239;p32"/>
            <p:cNvSpPr/>
            <p:nvPr/>
          </p:nvSpPr>
          <p:spPr>
            <a:xfrm>
              <a:off x="563625" y="422725"/>
              <a:ext cx="2480075" cy="4859100"/>
            </a:xfrm>
            <a:custGeom>
              <a:avLst/>
              <a:gdLst/>
              <a:ahLst/>
              <a:cxnLst/>
              <a:rect l="l" t="t" r="r" b="b"/>
              <a:pathLst>
                <a:path w="99203" h="194364" extrusionOk="0">
                  <a:moveTo>
                    <a:pt x="84712" y="14909"/>
                  </a:moveTo>
                  <a:lnTo>
                    <a:pt x="84712" y="36086"/>
                  </a:lnTo>
                  <a:cubicBezTo>
                    <a:pt x="84712" y="37201"/>
                    <a:pt x="84712" y="38316"/>
                    <a:pt x="83598" y="38316"/>
                  </a:cubicBezTo>
                  <a:cubicBezTo>
                    <a:pt x="57961" y="49462"/>
                    <a:pt x="53503" y="69525"/>
                    <a:pt x="51273" y="87359"/>
                  </a:cubicBezTo>
                  <a:cubicBezTo>
                    <a:pt x="51273" y="91818"/>
                    <a:pt x="53503" y="97391"/>
                    <a:pt x="55732" y="99620"/>
                  </a:cubicBezTo>
                  <a:cubicBezTo>
                    <a:pt x="60190" y="104079"/>
                    <a:pt x="64649" y="105193"/>
                    <a:pt x="69107" y="105193"/>
                  </a:cubicBezTo>
                  <a:lnTo>
                    <a:pt x="82483" y="105193"/>
                  </a:lnTo>
                  <a:cubicBezTo>
                    <a:pt x="83598" y="105193"/>
                    <a:pt x="84712" y="106308"/>
                    <a:pt x="84712" y="108537"/>
                  </a:cubicBezTo>
                  <a:lnTo>
                    <a:pt x="84712" y="177644"/>
                  </a:lnTo>
                  <a:cubicBezTo>
                    <a:pt x="84712" y="178759"/>
                    <a:pt x="83598" y="180988"/>
                    <a:pt x="82483" y="180988"/>
                  </a:cubicBezTo>
                  <a:lnTo>
                    <a:pt x="16720" y="180988"/>
                  </a:lnTo>
                  <a:cubicBezTo>
                    <a:pt x="15605" y="180988"/>
                    <a:pt x="14491" y="178759"/>
                    <a:pt x="14491" y="177644"/>
                  </a:cubicBezTo>
                  <a:lnTo>
                    <a:pt x="14491" y="108537"/>
                  </a:lnTo>
                  <a:cubicBezTo>
                    <a:pt x="14491" y="89589"/>
                    <a:pt x="20064" y="28284"/>
                    <a:pt x="82483" y="14909"/>
                  </a:cubicBezTo>
                  <a:cubicBezTo>
                    <a:pt x="83040" y="15466"/>
                    <a:pt x="83319" y="15745"/>
                    <a:pt x="83598" y="15745"/>
                  </a:cubicBezTo>
                  <a:cubicBezTo>
                    <a:pt x="83876" y="15745"/>
                    <a:pt x="84155" y="15466"/>
                    <a:pt x="84712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90" y="140"/>
                    <a:pt x="80254" y="418"/>
                  </a:cubicBezTo>
                  <a:cubicBezTo>
                    <a:pt x="21179" y="13794"/>
                    <a:pt x="1" y="63952"/>
                    <a:pt x="1" y="108537"/>
                  </a:cubicBezTo>
                  <a:lnTo>
                    <a:pt x="1" y="177644"/>
                  </a:lnTo>
                  <a:cubicBezTo>
                    <a:pt x="1" y="187676"/>
                    <a:pt x="8918" y="194364"/>
                    <a:pt x="16720" y="194364"/>
                  </a:cubicBezTo>
                  <a:lnTo>
                    <a:pt x="82483" y="194364"/>
                  </a:lnTo>
                  <a:cubicBezTo>
                    <a:pt x="91400" y="194364"/>
                    <a:pt x="98088" y="187676"/>
                    <a:pt x="99202" y="177644"/>
                  </a:cubicBezTo>
                  <a:lnTo>
                    <a:pt x="99202" y="108537"/>
                  </a:lnTo>
                  <a:cubicBezTo>
                    <a:pt x="99202" y="98506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1" y="59494"/>
                    <a:pt x="89171" y="52806"/>
                  </a:cubicBezTo>
                  <a:cubicBezTo>
                    <a:pt x="94744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8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489525" y="422725"/>
              <a:ext cx="2480050" cy="4859100"/>
            </a:xfrm>
            <a:custGeom>
              <a:avLst/>
              <a:gdLst/>
              <a:ahLst/>
              <a:cxnLst/>
              <a:rect l="l" t="t" r="r" b="b"/>
              <a:pathLst>
                <a:path w="99202" h="194364" extrusionOk="0">
                  <a:moveTo>
                    <a:pt x="81368" y="14909"/>
                  </a:moveTo>
                  <a:lnTo>
                    <a:pt x="83597" y="16023"/>
                  </a:lnTo>
                  <a:lnTo>
                    <a:pt x="83597" y="37201"/>
                  </a:lnTo>
                  <a:cubicBezTo>
                    <a:pt x="83597" y="38316"/>
                    <a:pt x="83597" y="39430"/>
                    <a:pt x="82483" y="39430"/>
                  </a:cubicBezTo>
                  <a:cubicBezTo>
                    <a:pt x="55732" y="50577"/>
                    <a:pt x="52388" y="70640"/>
                    <a:pt x="50158" y="88474"/>
                  </a:cubicBezTo>
                  <a:cubicBezTo>
                    <a:pt x="50158" y="92932"/>
                    <a:pt x="52388" y="98506"/>
                    <a:pt x="54617" y="101850"/>
                  </a:cubicBezTo>
                  <a:cubicBezTo>
                    <a:pt x="59075" y="104079"/>
                    <a:pt x="63534" y="105193"/>
                    <a:pt x="66878" y="106308"/>
                  </a:cubicBezTo>
                  <a:lnTo>
                    <a:pt x="81368" y="106308"/>
                  </a:lnTo>
                  <a:cubicBezTo>
                    <a:pt x="82483" y="106308"/>
                    <a:pt x="83597" y="108537"/>
                    <a:pt x="83597" y="109652"/>
                  </a:cubicBezTo>
                  <a:lnTo>
                    <a:pt x="83597" y="178759"/>
                  </a:lnTo>
                  <a:cubicBezTo>
                    <a:pt x="83597" y="180988"/>
                    <a:pt x="82483" y="182103"/>
                    <a:pt x="81368" y="182103"/>
                  </a:cubicBezTo>
                  <a:lnTo>
                    <a:pt x="15605" y="182103"/>
                  </a:lnTo>
                  <a:cubicBezTo>
                    <a:pt x="14490" y="182103"/>
                    <a:pt x="12261" y="180988"/>
                    <a:pt x="12261" y="178759"/>
                  </a:cubicBezTo>
                  <a:lnTo>
                    <a:pt x="13376" y="109652"/>
                  </a:lnTo>
                  <a:cubicBezTo>
                    <a:pt x="13376" y="89589"/>
                    <a:pt x="18949" y="28284"/>
                    <a:pt x="81368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89" y="140"/>
                    <a:pt x="80253" y="418"/>
                  </a:cubicBezTo>
                  <a:cubicBezTo>
                    <a:pt x="21178" y="13794"/>
                    <a:pt x="0" y="63952"/>
                    <a:pt x="0" y="108537"/>
                  </a:cubicBezTo>
                  <a:lnTo>
                    <a:pt x="0" y="177644"/>
                  </a:lnTo>
                  <a:cubicBezTo>
                    <a:pt x="0" y="187676"/>
                    <a:pt x="7803" y="194364"/>
                    <a:pt x="15605" y="194364"/>
                  </a:cubicBezTo>
                  <a:lnTo>
                    <a:pt x="81368" y="194364"/>
                  </a:lnTo>
                  <a:cubicBezTo>
                    <a:pt x="91400" y="194364"/>
                    <a:pt x="98087" y="187676"/>
                    <a:pt x="98087" y="177644"/>
                  </a:cubicBezTo>
                  <a:lnTo>
                    <a:pt x="98087" y="108537"/>
                  </a:lnTo>
                  <a:cubicBezTo>
                    <a:pt x="98087" y="99620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0" y="59494"/>
                    <a:pt x="89170" y="52806"/>
                  </a:cubicBezTo>
                  <a:cubicBezTo>
                    <a:pt x="94743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7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2">
          <p15:clr>
            <a:srgbClr val="FA7B17"/>
          </p15:clr>
        </p15:guide>
        <p15:guide id="2" orient="horz" pos="267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1">
  <p:cSld name="Quote_1">
    <p:bg>
      <p:bgPr>
        <a:solidFill>
          <a:schemeClr val="dk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3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/>
          <p:nvPr/>
        </p:nvSpPr>
        <p:spPr>
          <a:xfrm>
            <a:off x="768964" y="3925537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3"/>
          <p:cNvSpPr txBox="1">
            <a:spLocks noGrp="1"/>
          </p:cNvSpPr>
          <p:nvPr>
            <p:ph type="subTitle" idx="1"/>
          </p:nvPr>
        </p:nvSpPr>
        <p:spPr>
          <a:xfrm>
            <a:off x="753150" y="1390275"/>
            <a:ext cx="7637700" cy="23157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3"/>
          <p:cNvSpPr txBox="1">
            <a:spLocks noGrp="1"/>
          </p:cNvSpPr>
          <p:nvPr>
            <p:ph type="subTitle" idx="2"/>
          </p:nvPr>
        </p:nvSpPr>
        <p:spPr>
          <a:xfrm>
            <a:off x="749808" y="4160094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46" name="Google Shape;246;p33"/>
          <p:cNvGrpSpPr/>
          <p:nvPr/>
        </p:nvGrpSpPr>
        <p:grpSpPr>
          <a:xfrm>
            <a:off x="810010" y="529581"/>
            <a:ext cx="634118" cy="569972"/>
            <a:chOff x="563625" y="422725"/>
            <a:chExt cx="5405950" cy="4859100"/>
          </a:xfrm>
        </p:grpSpPr>
        <p:sp>
          <p:nvSpPr>
            <p:cNvPr id="247" name="Google Shape;247;p33"/>
            <p:cNvSpPr/>
            <p:nvPr/>
          </p:nvSpPr>
          <p:spPr>
            <a:xfrm>
              <a:off x="563625" y="422725"/>
              <a:ext cx="2480075" cy="4859100"/>
            </a:xfrm>
            <a:custGeom>
              <a:avLst/>
              <a:gdLst/>
              <a:ahLst/>
              <a:cxnLst/>
              <a:rect l="l" t="t" r="r" b="b"/>
              <a:pathLst>
                <a:path w="99203" h="194364" extrusionOk="0">
                  <a:moveTo>
                    <a:pt x="84712" y="14909"/>
                  </a:moveTo>
                  <a:lnTo>
                    <a:pt x="84712" y="36086"/>
                  </a:lnTo>
                  <a:cubicBezTo>
                    <a:pt x="84712" y="37201"/>
                    <a:pt x="84712" y="38316"/>
                    <a:pt x="83598" y="38316"/>
                  </a:cubicBezTo>
                  <a:cubicBezTo>
                    <a:pt x="57961" y="49462"/>
                    <a:pt x="53503" y="69525"/>
                    <a:pt x="51273" y="87359"/>
                  </a:cubicBezTo>
                  <a:cubicBezTo>
                    <a:pt x="51273" y="91818"/>
                    <a:pt x="53503" y="97391"/>
                    <a:pt x="55732" y="99620"/>
                  </a:cubicBezTo>
                  <a:cubicBezTo>
                    <a:pt x="60190" y="104079"/>
                    <a:pt x="64649" y="105193"/>
                    <a:pt x="69107" y="105193"/>
                  </a:cubicBezTo>
                  <a:lnTo>
                    <a:pt x="82483" y="105193"/>
                  </a:lnTo>
                  <a:cubicBezTo>
                    <a:pt x="83598" y="105193"/>
                    <a:pt x="84712" y="106308"/>
                    <a:pt x="84712" y="108537"/>
                  </a:cubicBezTo>
                  <a:lnTo>
                    <a:pt x="84712" y="177644"/>
                  </a:lnTo>
                  <a:cubicBezTo>
                    <a:pt x="84712" y="178759"/>
                    <a:pt x="83598" y="180988"/>
                    <a:pt x="82483" y="180988"/>
                  </a:cubicBezTo>
                  <a:lnTo>
                    <a:pt x="16720" y="180988"/>
                  </a:lnTo>
                  <a:cubicBezTo>
                    <a:pt x="15605" y="180988"/>
                    <a:pt x="14491" y="178759"/>
                    <a:pt x="14491" y="177644"/>
                  </a:cubicBezTo>
                  <a:lnTo>
                    <a:pt x="14491" y="108537"/>
                  </a:lnTo>
                  <a:cubicBezTo>
                    <a:pt x="14491" y="89589"/>
                    <a:pt x="20064" y="28284"/>
                    <a:pt x="82483" y="14909"/>
                  </a:cubicBezTo>
                  <a:cubicBezTo>
                    <a:pt x="83040" y="15466"/>
                    <a:pt x="83319" y="15745"/>
                    <a:pt x="83598" y="15745"/>
                  </a:cubicBezTo>
                  <a:cubicBezTo>
                    <a:pt x="83876" y="15745"/>
                    <a:pt x="84155" y="15466"/>
                    <a:pt x="84712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90" y="140"/>
                    <a:pt x="80254" y="418"/>
                  </a:cubicBezTo>
                  <a:cubicBezTo>
                    <a:pt x="21179" y="13794"/>
                    <a:pt x="1" y="63952"/>
                    <a:pt x="1" y="108537"/>
                  </a:cubicBezTo>
                  <a:lnTo>
                    <a:pt x="1" y="177644"/>
                  </a:lnTo>
                  <a:cubicBezTo>
                    <a:pt x="1" y="187676"/>
                    <a:pt x="8918" y="194364"/>
                    <a:pt x="16720" y="194364"/>
                  </a:cubicBezTo>
                  <a:lnTo>
                    <a:pt x="82483" y="194364"/>
                  </a:lnTo>
                  <a:cubicBezTo>
                    <a:pt x="91400" y="194364"/>
                    <a:pt x="98088" y="187676"/>
                    <a:pt x="99202" y="177644"/>
                  </a:cubicBezTo>
                  <a:lnTo>
                    <a:pt x="99202" y="108537"/>
                  </a:lnTo>
                  <a:cubicBezTo>
                    <a:pt x="99202" y="98506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1" y="59494"/>
                    <a:pt x="89171" y="52806"/>
                  </a:cubicBezTo>
                  <a:cubicBezTo>
                    <a:pt x="94744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8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3489525" y="422725"/>
              <a:ext cx="2480050" cy="4859100"/>
            </a:xfrm>
            <a:custGeom>
              <a:avLst/>
              <a:gdLst/>
              <a:ahLst/>
              <a:cxnLst/>
              <a:rect l="l" t="t" r="r" b="b"/>
              <a:pathLst>
                <a:path w="99202" h="194364" extrusionOk="0">
                  <a:moveTo>
                    <a:pt x="81368" y="14909"/>
                  </a:moveTo>
                  <a:lnTo>
                    <a:pt x="83597" y="16023"/>
                  </a:lnTo>
                  <a:lnTo>
                    <a:pt x="83597" y="37201"/>
                  </a:lnTo>
                  <a:cubicBezTo>
                    <a:pt x="83597" y="38316"/>
                    <a:pt x="83597" y="39430"/>
                    <a:pt x="82483" y="39430"/>
                  </a:cubicBezTo>
                  <a:cubicBezTo>
                    <a:pt x="55732" y="50577"/>
                    <a:pt x="52388" y="70640"/>
                    <a:pt x="50158" y="88474"/>
                  </a:cubicBezTo>
                  <a:cubicBezTo>
                    <a:pt x="50158" y="92932"/>
                    <a:pt x="52388" y="98506"/>
                    <a:pt x="54617" y="101850"/>
                  </a:cubicBezTo>
                  <a:cubicBezTo>
                    <a:pt x="59075" y="104079"/>
                    <a:pt x="63534" y="105193"/>
                    <a:pt x="66878" y="106308"/>
                  </a:cubicBezTo>
                  <a:lnTo>
                    <a:pt x="81368" y="106308"/>
                  </a:lnTo>
                  <a:cubicBezTo>
                    <a:pt x="82483" y="106308"/>
                    <a:pt x="83597" y="108537"/>
                    <a:pt x="83597" y="109652"/>
                  </a:cubicBezTo>
                  <a:lnTo>
                    <a:pt x="83597" y="178759"/>
                  </a:lnTo>
                  <a:cubicBezTo>
                    <a:pt x="83597" y="180988"/>
                    <a:pt x="82483" y="182103"/>
                    <a:pt x="81368" y="182103"/>
                  </a:cubicBezTo>
                  <a:lnTo>
                    <a:pt x="15605" y="182103"/>
                  </a:lnTo>
                  <a:cubicBezTo>
                    <a:pt x="14490" y="182103"/>
                    <a:pt x="12261" y="180988"/>
                    <a:pt x="12261" y="178759"/>
                  </a:cubicBezTo>
                  <a:lnTo>
                    <a:pt x="13376" y="109652"/>
                  </a:lnTo>
                  <a:cubicBezTo>
                    <a:pt x="13376" y="89589"/>
                    <a:pt x="18949" y="28284"/>
                    <a:pt x="81368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89" y="140"/>
                    <a:pt x="80253" y="418"/>
                  </a:cubicBezTo>
                  <a:cubicBezTo>
                    <a:pt x="21178" y="13794"/>
                    <a:pt x="0" y="63952"/>
                    <a:pt x="0" y="108537"/>
                  </a:cubicBezTo>
                  <a:lnTo>
                    <a:pt x="0" y="177644"/>
                  </a:lnTo>
                  <a:cubicBezTo>
                    <a:pt x="0" y="187676"/>
                    <a:pt x="7803" y="194364"/>
                    <a:pt x="15605" y="194364"/>
                  </a:cubicBezTo>
                  <a:lnTo>
                    <a:pt x="81368" y="194364"/>
                  </a:lnTo>
                  <a:cubicBezTo>
                    <a:pt x="91400" y="194364"/>
                    <a:pt x="98087" y="187676"/>
                    <a:pt x="98087" y="177644"/>
                  </a:cubicBezTo>
                  <a:lnTo>
                    <a:pt x="98087" y="108537"/>
                  </a:lnTo>
                  <a:cubicBezTo>
                    <a:pt x="98087" y="99620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0" y="59494"/>
                    <a:pt x="89170" y="52806"/>
                  </a:cubicBezTo>
                  <a:cubicBezTo>
                    <a:pt x="94743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7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2">
          <p15:clr>
            <a:srgbClr val="FA7B17"/>
          </p15:clr>
        </p15:guide>
        <p15:guide id="2" orient="horz" pos="2670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1 1">
  <p:cSld name="Quote_1_1">
    <p:bg>
      <p:bgPr>
        <a:solidFill>
          <a:schemeClr val="accent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4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/>
          <p:nvPr/>
        </p:nvSpPr>
        <p:spPr>
          <a:xfrm>
            <a:off x="768964" y="3925537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1"/>
          </p:nvPr>
        </p:nvSpPr>
        <p:spPr>
          <a:xfrm>
            <a:off x="753150" y="1390275"/>
            <a:ext cx="7637700" cy="23157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subTitle" idx="2"/>
          </p:nvPr>
        </p:nvSpPr>
        <p:spPr>
          <a:xfrm>
            <a:off x="749808" y="4160094"/>
            <a:ext cx="36576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54" name="Google Shape;254;p34"/>
          <p:cNvGrpSpPr/>
          <p:nvPr/>
        </p:nvGrpSpPr>
        <p:grpSpPr>
          <a:xfrm>
            <a:off x="810010" y="529581"/>
            <a:ext cx="634118" cy="569972"/>
            <a:chOff x="563625" y="422725"/>
            <a:chExt cx="5405950" cy="4859100"/>
          </a:xfrm>
        </p:grpSpPr>
        <p:sp>
          <p:nvSpPr>
            <p:cNvPr id="255" name="Google Shape;255;p34"/>
            <p:cNvSpPr/>
            <p:nvPr/>
          </p:nvSpPr>
          <p:spPr>
            <a:xfrm>
              <a:off x="563625" y="422725"/>
              <a:ext cx="2480075" cy="4859100"/>
            </a:xfrm>
            <a:custGeom>
              <a:avLst/>
              <a:gdLst/>
              <a:ahLst/>
              <a:cxnLst/>
              <a:rect l="l" t="t" r="r" b="b"/>
              <a:pathLst>
                <a:path w="99203" h="194364" extrusionOk="0">
                  <a:moveTo>
                    <a:pt x="84712" y="14909"/>
                  </a:moveTo>
                  <a:lnTo>
                    <a:pt x="84712" y="36086"/>
                  </a:lnTo>
                  <a:cubicBezTo>
                    <a:pt x="84712" y="37201"/>
                    <a:pt x="84712" y="38316"/>
                    <a:pt x="83598" y="38316"/>
                  </a:cubicBezTo>
                  <a:cubicBezTo>
                    <a:pt x="57961" y="49462"/>
                    <a:pt x="53503" y="69525"/>
                    <a:pt x="51273" y="87359"/>
                  </a:cubicBezTo>
                  <a:cubicBezTo>
                    <a:pt x="51273" y="91818"/>
                    <a:pt x="53503" y="97391"/>
                    <a:pt x="55732" y="99620"/>
                  </a:cubicBezTo>
                  <a:cubicBezTo>
                    <a:pt x="60190" y="104079"/>
                    <a:pt x="64649" y="105193"/>
                    <a:pt x="69107" y="105193"/>
                  </a:cubicBezTo>
                  <a:lnTo>
                    <a:pt x="82483" y="105193"/>
                  </a:lnTo>
                  <a:cubicBezTo>
                    <a:pt x="83598" y="105193"/>
                    <a:pt x="84712" y="106308"/>
                    <a:pt x="84712" y="108537"/>
                  </a:cubicBezTo>
                  <a:lnTo>
                    <a:pt x="84712" y="177644"/>
                  </a:lnTo>
                  <a:cubicBezTo>
                    <a:pt x="84712" y="178759"/>
                    <a:pt x="83598" y="180988"/>
                    <a:pt x="82483" y="180988"/>
                  </a:cubicBezTo>
                  <a:lnTo>
                    <a:pt x="16720" y="180988"/>
                  </a:lnTo>
                  <a:cubicBezTo>
                    <a:pt x="15605" y="180988"/>
                    <a:pt x="14491" y="178759"/>
                    <a:pt x="14491" y="177644"/>
                  </a:cubicBezTo>
                  <a:lnTo>
                    <a:pt x="14491" y="108537"/>
                  </a:lnTo>
                  <a:cubicBezTo>
                    <a:pt x="14491" y="89589"/>
                    <a:pt x="20064" y="28284"/>
                    <a:pt x="82483" y="14909"/>
                  </a:cubicBezTo>
                  <a:cubicBezTo>
                    <a:pt x="83040" y="15466"/>
                    <a:pt x="83319" y="15745"/>
                    <a:pt x="83598" y="15745"/>
                  </a:cubicBezTo>
                  <a:cubicBezTo>
                    <a:pt x="83876" y="15745"/>
                    <a:pt x="84155" y="15466"/>
                    <a:pt x="84712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90" y="140"/>
                    <a:pt x="80254" y="418"/>
                  </a:cubicBezTo>
                  <a:cubicBezTo>
                    <a:pt x="21179" y="13794"/>
                    <a:pt x="1" y="63952"/>
                    <a:pt x="1" y="108537"/>
                  </a:cubicBezTo>
                  <a:lnTo>
                    <a:pt x="1" y="177644"/>
                  </a:lnTo>
                  <a:cubicBezTo>
                    <a:pt x="1" y="187676"/>
                    <a:pt x="8918" y="194364"/>
                    <a:pt x="16720" y="194364"/>
                  </a:cubicBezTo>
                  <a:lnTo>
                    <a:pt x="82483" y="194364"/>
                  </a:lnTo>
                  <a:cubicBezTo>
                    <a:pt x="91400" y="194364"/>
                    <a:pt x="98088" y="187676"/>
                    <a:pt x="99202" y="177644"/>
                  </a:cubicBezTo>
                  <a:lnTo>
                    <a:pt x="99202" y="108537"/>
                  </a:lnTo>
                  <a:cubicBezTo>
                    <a:pt x="99202" y="98506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1" y="59494"/>
                    <a:pt x="89171" y="52806"/>
                  </a:cubicBezTo>
                  <a:cubicBezTo>
                    <a:pt x="94744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8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489525" y="422725"/>
              <a:ext cx="2480050" cy="4859100"/>
            </a:xfrm>
            <a:custGeom>
              <a:avLst/>
              <a:gdLst/>
              <a:ahLst/>
              <a:cxnLst/>
              <a:rect l="l" t="t" r="r" b="b"/>
              <a:pathLst>
                <a:path w="99202" h="194364" extrusionOk="0">
                  <a:moveTo>
                    <a:pt x="81368" y="14909"/>
                  </a:moveTo>
                  <a:lnTo>
                    <a:pt x="83597" y="16023"/>
                  </a:lnTo>
                  <a:lnTo>
                    <a:pt x="83597" y="37201"/>
                  </a:lnTo>
                  <a:cubicBezTo>
                    <a:pt x="83597" y="38316"/>
                    <a:pt x="83597" y="39430"/>
                    <a:pt x="82483" y="39430"/>
                  </a:cubicBezTo>
                  <a:cubicBezTo>
                    <a:pt x="55732" y="50577"/>
                    <a:pt x="52388" y="70640"/>
                    <a:pt x="50158" y="88474"/>
                  </a:cubicBezTo>
                  <a:cubicBezTo>
                    <a:pt x="50158" y="92932"/>
                    <a:pt x="52388" y="98506"/>
                    <a:pt x="54617" y="101850"/>
                  </a:cubicBezTo>
                  <a:cubicBezTo>
                    <a:pt x="59075" y="104079"/>
                    <a:pt x="63534" y="105193"/>
                    <a:pt x="66878" y="106308"/>
                  </a:cubicBezTo>
                  <a:lnTo>
                    <a:pt x="81368" y="106308"/>
                  </a:lnTo>
                  <a:cubicBezTo>
                    <a:pt x="82483" y="106308"/>
                    <a:pt x="83597" y="108537"/>
                    <a:pt x="83597" y="109652"/>
                  </a:cubicBezTo>
                  <a:lnTo>
                    <a:pt x="83597" y="178759"/>
                  </a:lnTo>
                  <a:cubicBezTo>
                    <a:pt x="83597" y="180988"/>
                    <a:pt x="82483" y="182103"/>
                    <a:pt x="81368" y="182103"/>
                  </a:cubicBezTo>
                  <a:lnTo>
                    <a:pt x="15605" y="182103"/>
                  </a:lnTo>
                  <a:cubicBezTo>
                    <a:pt x="14490" y="182103"/>
                    <a:pt x="12261" y="180988"/>
                    <a:pt x="12261" y="178759"/>
                  </a:cubicBezTo>
                  <a:lnTo>
                    <a:pt x="13376" y="109652"/>
                  </a:lnTo>
                  <a:cubicBezTo>
                    <a:pt x="13376" y="89589"/>
                    <a:pt x="18949" y="28284"/>
                    <a:pt x="81368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89" y="140"/>
                    <a:pt x="80253" y="418"/>
                  </a:cubicBezTo>
                  <a:cubicBezTo>
                    <a:pt x="21178" y="13794"/>
                    <a:pt x="0" y="63952"/>
                    <a:pt x="0" y="108537"/>
                  </a:cubicBezTo>
                  <a:lnTo>
                    <a:pt x="0" y="177644"/>
                  </a:lnTo>
                  <a:cubicBezTo>
                    <a:pt x="0" y="187676"/>
                    <a:pt x="7803" y="194364"/>
                    <a:pt x="15605" y="194364"/>
                  </a:cubicBezTo>
                  <a:lnTo>
                    <a:pt x="81368" y="194364"/>
                  </a:lnTo>
                  <a:cubicBezTo>
                    <a:pt x="91400" y="194364"/>
                    <a:pt x="98087" y="187676"/>
                    <a:pt x="98087" y="177644"/>
                  </a:cubicBezTo>
                  <a:lnTo>
                    <a:pt x="98087" y="108537"/>
                  </a:lnTo>
                  <a:cubicBezTo>
                    <a:pt x="98087" y="99620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0" y="59494"/>
                    <a:pt x="89170" y="52806"/>
                  </a:cubicBezTo>
                  <a:cubicBezTo>
                    <a:pt x="94743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7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2">
          <p15:clr>
            <a:srgbClr val="FA7B17"/>
          </p15:clr>
        </p15:guide>
        <p15:guide id="2" orient="horz" pos="2670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">
  <p:cSld name="Number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>
            <a:spLocks noGrp="1"/>
          </p:cNvSpPr>
          <p:nvPr>
            <p:ph type="subTitle" idx="1"/>
          </p:nvPr>
        </p:nvSpPr>
        <p:spPr>
          <a:xfrm>
            <a:off x="611400" y="795025"/>
            <a:ext cx="7921200" cy="15759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None/>
              <a:defRPr sz="135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None/>
              <a:defRPr sz="135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5"/>
          <p:cNvSpPr/>
          <p:nvPr/>
        </p:nvSpPr>
        <p:spPr>
          <a:xfrm>
            <a:off x="4092007" y="3034963"/>
            <a:ext cx="960000" cy="44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5"/>
          <p:cNvSpPr txBox="1">
            <a:spLocks noGrp="1"/>
          </p:cNvSpPr>
          <p:nvPr>
            <p:ph type="subTitle" idx="2"/>
          </p:nvPr>
        </p:nvSpPr>
        <p:spPr>
          <a:xfrm>
            <a:off x="611400" y="3454971"/>
            <a:ext cx="7921200" cy="5346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None/>
              <a:defRPr sz="1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61" name="Google Shape;261;p35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6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de dark with heading">
  <p:cSld name="Dark Code Heading">
    <p:bg>
      <p:bgPr>
        <a:solidFill>
          <a:schemeClr val="dk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6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6"/>
          <p:cNvSpPr txBox="1">
            <a:spLocks noGrp="1"/>
          </p:cNvSpPr>
          <p:nvPr>
            <p:ph type="subTitle" idx="1"/>
          </p:nvPr>
        </p:nvSpPr>
        <p:spPr>
          <a:xfrm>
            <a:off x="570600" y="1325880"/>
            <a:ext cx="7635600" cy="2965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9pPr>
          </a:lstStyle>
          <a:p>
            <a:endParaRPr/>
          </a:p>
        </p:txBody>
      </p:sp>
      <p:sp>
        <p:nvSpPr>
          <p:cNvPr id="265" name="Google Shape;265;p36"/>
          <p:cNvSpPr/>
          <p:nvPr/>
        </p:nvSpPr>
        <p:spPr>
          <a:xfrm>
            <a:off x="619857" y="98067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6"/>
          <p:cNvSpPr txBox="1">
            <a:spLocks noGrp="1"/>
          </p:cNvSpPr>
          <p:nvPr>
            <p:ph type="subTitle" idx="2"/>
          </p:nvPr>
        </p:nvSpPr>
        <p:spPr>
          <a:xfrm>
            <a:off x="570600" y="302883"/>
            <a:ext cx="5944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de dark">
  <p:cSld name="Dark Code">
    <p:bg>
      <p:bgPr>
        <a:solidFill>
          <a:schemeClr val="dk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 txBox="1">
            <a:spLocks noGrp="1"/>
          </p:cNvSpPr>
          <p:nvPr>
            <p:ph type="subTitle" idx="1"/>
          </p:nvPr>
        </p:nvSpPr>
        <p:spPr>
          <a:xfrm>
            <a:off x="570600" y="493909"/>
            <a:ext cx="7814100" cy="392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lvl="1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2pPr>
            <a:lvl3pPr lvl="2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3pPr>
            <a:lvl4pPr lvl="3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4pPr>
            <a:lvl5pPr lvl="4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5pPr>
            <a:lvl6pPr lvl="5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6pPr>
            <a:lvl7pPr lvl="6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7pPr>
            <a:lvl8pPr lvl="7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8pPr>
            <a:lvl9pPr lvl="8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None/>
              <a:defRPr sz="12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creenshot">
  <p:cSld name="Full Screenshot">
    <p:bg>
      <p:bgPr>
        <a:solidFill>
          <a:schemeClr val="dk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2">
            <a:alphaModFix/>
          </a:blip>
          <a:srcRect t="-1298" b="13571"/>
          <a:stretch/>
        </p:blipFill>
        <p:spPr>
          <a:xfrm>
            <a:off x="293250" y="355425"/>
            <a:ext cx="8557504" cy="478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12">
          <p15:clr>
            <a:srgbClr val="FA7B17"/>
          </p15:clr>
        </p15:guide>
        <p15:guide id="4" orient="horz" pos="151">
          <p15:clr>
            <a:srgbClr val="FA7B17"/>
          </p15:clr>
        </p15:guide>
        <p15:guide id="5" pos="5448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creenshot with text">
  <p:cSld name="Dark text copy"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subTitle" idx="1"/>
          </p:nvPr>
        </p:nvSpPr>
        <p:spPr>
          <a:xfrm>
            <a:off x="570596" y="1305160"/>
            <a:ext cx="26031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2"/>
          </p:nvPr>
        </p:nvSpPr>
        <p:spPr>
          <a:xfrm>
            <a:off x="572571" y="1654033"/>
            <a:ext cx="26061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subTitle" idx="3"/>
          </p:nvPr>
        </p:nvSpPr>
        <p:spPr>
          <a:xfrm>
            <a:off x="572571" y="2466798"/>
            <a:ext cx="26031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subTitle" idx="4"/>
          </p:nvPr>
        </p:nvSpPr>
        <p:spPr>
          <a:xfrm>
            <a:off x="574546" y="2815671"/>
            <a:ext cx="26061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ubTitle" idx="5"/>
          </p:nvPr>
        </p:nvSpPr>
        <p:spPr>
          <a:xfrm>
            <a:off x="573571" y="3628448"/>
            <a:ext cx="26031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subTitle" idx="6"/>
          </p:nvPr>
        </p:nvSpPr>
        <p:spPr>
          <a:xfrm>
            <a:off x="575546" y="3977321"/>
            <a:ext cx="26061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pic>
        <p:nvPicPr>
          <p:cNvPr id="279" name="Google Shape;279;p39"/>
          <p:cNvPicPr preferRelativeResize="0"/>
          <p:nvPr/>
        </p:nvPicPr>
        <p:blipFill rotWithShape="1">
          <a:blip r:embed="rId2">
            <a:alphaModFix/>
          </a:blip>
          <a:srcRect t="79" b="79"/>
          <a:stretch/>
        </p:blipFill>
        <p:spPr>
          <a:xfrm>
            <a:off x="3526588" y="1353350"/>
            <a:ext cx="5143076" cy="327477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/>
          <p:nvPr/>
        </p:nvSpPr>
        <p:spPr>
          <a:xfrm>
            <a:off x="619857" y="98067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9"/>
          <p:cNvSpPr txBox="1">
            <a:spLocks noGrp="1"/>
          </p:cNvSpPr>
          <p:nvPr>
            <p:ph type="subTitle" idx="7"/>
          </p:nvPr>
        </p:nvSpPr>
        <p:spPr>
          <a:xfrm>
            <a:off x="570600" y="302883"/>
            <a:ext cx="5944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5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CUSTOM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10375" y="1333550"/>
            <a:ext cx="1723250" cy="17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 txBox="1"/>
          <p:nvPr/>
        </p:nvSpPr>
        <p:spPr>
          <a:xfrm>
            <a:off x="2403300" y="2990050"/>
            <a:ext cx="43374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AFBFC"/>
                </a:solidFill>
                <a:latin typeface="Barlow Light"/>
                <a:ea typeface="Barlow Light"/>
                <a:cs typeface="Barlow Light"/>
                <a:sym typeface="Barlow Light"/>
              </a:rPr>
              <a:t>Slide for your video:</a:t>
            </a:r>
            <a:endParaRPr sz="1600">
              <a:solidFill>
                <a:srgbClr val="FAFBFC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AFBFC"/>
                </a:solidFill>
                <a:latin typeface="Barlow Light"/>
                <a:ea typeface="Barlow Light"/>
                <a:cs typeface="Barlow Light"/>
                <a:sym typeface="Barlow Light"/>
              </a:rPr>
              <a:t>Add your video. Depending on the resolution you want to leave a black border.</a:t>
            </a:r>
            <a:endParaRPr sz="1600">
              <a:solidFill>
                <a:srgbClr val="FAFBF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Callout with right bullets">
  <p:cSld name="Agenda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22517" y="-1"/>
            <a:ext cx="2850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4107426" y="89930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107426" y="163547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4107426" y="237165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4107426" y="3107825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5"/>
          </p:nvPr>
        </p:nvSpPr>
        <p:spPr>
          <a:xfrm>
            <a:off x="4107426" y="3844000"/>
            <a:ext cx="4622400" cy="400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924726" y="310555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23375" y="2002150"/>
            <a:ext cx="2758800" cy="946500"/>
          </a:xfrm>
          <a:prstGeom prst="rect">
            <a:avLst/>
          </a:prstGeom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A7B17"/>
          </p15:clr>
        </p15:guide>
        <p15:guide id="2" orient="horz" pos="616">
          <p15:clr>
            <a:srgbClr val="FA7B17"/>
          </p15:clr>
        </p15:guide>
        <p15:guide id="3" pos="2244">
          <p15:clr>
            <a:srgbClr val="FA7B17"/>
          </p15:clr>
        </p15:guide>
        <p15:guide id="4" pos="2384">
          <p15:clr>
            <a:srgbClr val="FA7B17"/>
          </p15:clr>
        </p15:guide>
        <p15:guide id="5" orient="horz" pos="1080">
          <p15:clr>
            <a:srgbClr val="FA7B17"/>
          </p15:clr>
        </p15:guide>
        <p15:guide id="6" orient="horz" pos="1220">
          <p15:clr>
            <a:srgbClr val="FA7B17"/>
          </p15:clr>
        </p15:guide>
        <p15:guide id="7" orient="horz" pos="1544">
          <p15:clr>
            <a:srgbClr val="FA7B17"/>
          </p15:clr>
        </p15:guide>
        <p15:guide id="8" orient="horz" pos="1684">
          <p15:clr>
            <a:srgbClr val="FA7B17"/>
          </p15:clr>
        </p15:guide>
        <p15:guide id="9" orient="horz" pos="2008">
          <p15:clr>
            <a:srgbClr val="FA7B17"/>
          </p15:clr>
        </p15:guide>
        <p15:guide id="10" orient="horz" pos="2148">
          <p15:clr>
            <a:srgbClr val="FA7B17"/>
          </p15:clr>
        </p15:guide>
        <p15:guide id="11" orient="horz" pos="2472">
          <p15:clr>
            <a:srgbClr val="FA7B17"/>
          </p15:clr>
        </p15:guide>
        <p15:guide id="12" orient="horz" pos="2612">
          <p15:clr>
            <a:srgbClr val="FA7B17"/>
          </p15:clr>
        </p15:guide>
        <p15:guide id="13" orient="horz" pos="548">
          <p15:clr>
            <a:srgbClr val="FA7B17"/>
          </p15:clr>
        </p15:guide>
        <p15:guide id="14" orient="horz" pos="824">
          <p15:clr>
            <a:srgbClr val="FA7B17"/>
          </p15:clr>
        </p15:guide>
        <p15:guide id="15" pos="2176">
          <p15:clr>
            <a:srgbClr val="FA7B17"/>
          </p15:clr>
        </p15:guide>
        <p15:guide id="16" pos="2452">
          <p15:clr>
            <a:srgbClr val="FA7B17"/>
          </p15:clr>
        </p15:guide>
        <p15:guide id="17" orient="horz" pos="1012">
          <p15:clr>
            <a:srgbClr val="FA7B17"/>
          </p15:clr>
        </p15:guide>
        <p15:guide id="18" orient="horz" pos="1288">
          <p15:clr>
            <a:srgbClr val="FA7B17"/>
          </p15:clr>
        </p15:guide>
        <p15:guide id="19" orient="horz" pos="1476">
          <p15:clr>
            <a:srgbClr val="FA7B17"/>
          </p15:clr>
        </p15:guide>
        <p15:guide id="20" orient="horz" pos="1752">
          <p15:clr>
            <a:srgbClr val="FA7B17"/>
          </p15:clr>
        </p15:guide>
        <p15:guide id="21" orient="horz" pos="1940">
          <p15:clr>
            <a:srgbClr val="FA7B17"/>
          </p15:clr>
        </p15:guide>
        <p15:guide id="22" orient="horz" pos="2216">
          <p15:clr>
            <a:srgbClr val="FA7B17"/>
          </p15:clr>
        </p15:guide>
        <p15:guide id="23" orient="horz" pos="2404">
          <p15:clr>
            <a:srgbClr val="FA7B17"/>
          </p15:clr>
        </p15:guide>
        <p15:guide id="24" orient="horz" pos="2680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SKO Hold Slide">
  <p:cSld name="Blank with central title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SKO Housekeeping Slide 1">
  <p:cSld name="Blank with central title_1_1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2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0"/>
            <a:ext cx="9143995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>
            <a:spLocks noGrp="1"/>
          </p:cNvSpPr>
          <p:nvPr>
            <p:ph type="subTitle" idx="1"/>
          </p:nvPr>
        </p:nvSpPr>
        <p:spPr>
          <a:xfrm>
            <a:off x="753150" y="853775"/>
            <a:ext cx="7637700" cy="2624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4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.Local Hold Slide">
  <p:cSld name="Blank with central title_1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5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.Local Housekeeping Slide 1">
  <p:cSld name="Blank with central title_1_1_1_2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4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0"/>
            <a:ext cx="9143995" cy="514579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>
            <a:spLocks noGrp="1"/>
          </p:cNvSpPr>
          <p:nvPr>
            <p:ph type="subTitle" idx="1"/>
          </p:nvPr>
        </p:nvSpPr>
        <p:spPr>
          <a:xfrm>
            <a:off x="2124450" y="1252728"/>
            <a:ext cx="4895100" cy="21306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World Hold Slide">
  <p:cSld name="Blank with central title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99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World Housekeeping Slide 1">
  <p:cSld name="Blank with central title_1_1_1_1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6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0"/>
            <a:ext cx="913993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6"/>
          <p:cNvSpPr txBox="1">
            <a:spLocks noGrp="1"/>
          </p:cNvSpPr>
          <p:nvPr>
            <p:ph type="subTitle" idx="1"/>
          </p:nvPr>
        </p:nvSpPr>
        <p:spPr>
          <a:xfrm>
            <a:off x="717000" y="713232"/>
            <a:ext cx="4489800" cy="2386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2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>
            <a:spLocks noGrp="1"/>
          </p:cNvSpPr>
          <p:nvPr>
            <p:ph type="title"/>
          </p:nvPr>
        </p:nvSpPr>
        <p:spPr>
          <a:xfrm>
            <a:off x="228600" y="188214"/>
            <a:ext cx="86868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 Black"/>
              <a:buNone/>
              <a:defRPr sz="24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9pPr>
          </a:lstStyle>
          <a:p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body" idx="1"/>
          </p:nvPr>
        </p:nvSpPr>
        <p:spPr>
          <a:xfrm>
            <a:off x="228600" y="1103314"/>
            <a:ext cx="4286400" cy="3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−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47"/>
          <p:cNvSpPr txBox="1">
            <a:spLocks noGrp="1"/>
          </p:cNvSpPr>
          <p:nvPr>
            <p:ph type="body" idx="2"/>
          </p:nvPr>
        </p:nvSpPr>
        <p:spPr>
          <a:xfrm>
            <a:off x="4629150" y="1103314"/>
            <a:ext cx="4286400" cy="3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−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47"/>
          <p:cNvSpPr txBox="1">
            <a:spLocks noGrp="1"/>
          </p:cNvSpPr>
          <p:nvPr>
            <p:ph type="sldNum" idx="12"/>
          </p:nvPr>
        </p:nvSpPr>
        <p:spPr>
          <a:xfrm>
            <a:off x="68580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34300" tIns="34300" rIns="34300" bIns="343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emplate Option 1">
  <p:cSld name="17_Template Option 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>
            <a:spLocks noGrp="1"/>
          </p:cNvSpPr>
          <p:nvPr>
            <p:ph type="title"/>
          </p:nvPr>
        </p:nvSpPr>
        <p:spPr>
          <a:xfrm>
            <a:off x="457200" y="331564"/>
            <a:ext cx="82296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  <a:defRPr sz="33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3" name="Google Shape;313;p50" descr="S:\Bake-off-Pitch\MongoDB (603869204)\img_multimedia\MongoDB Logos\mongodb-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1" y="4745098"/>
            <a:ext cx="813011" cy="21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6378900" y="3589572"/>
            <a:ext cx="2765100" cy="1553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50"/>
          <p:cNvGrpSpPr/>
          <p:nvPr/>
        </p:nvGrpSpPr>
        <p:grpSpPr>
          <a:xfrm rot="10800000" flipH="1">
            <a:off x="7753927" y="3998852"/>
            <a:ext cx="1495860" cy="1225211"/>
            <a:chOff x="6045108" y="-178919"/>
            <a:chExt cx="3712733" cy="3040980"/>
          </a:xfrm>
        </p:grpSpPr>
        <p:cxnSp>
          <p:nvCxnSpPr>
            <p:cNvPr id="316" name="Google Shape;316;p50"/>
            <p:cNvCxnSpPr/>
            <p:nvPr/>
          </p:nvCxnSpPr>
          <p:spPr>
            <a:xfrm>
              <a:off x="7580561" y="816077"/>
              <a:ext cx="980400" cy="980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7" name="Google Shape;317;p50"/>
            <p:cNvCxnSpPr/>
            <p:nvPr/>
          </p:nvCxnSpPr>
          <p:spPr>
            <a:xfrm>
              <a:off x="8195532" y="1881661"/>
              <a:ext cx="980400" cy="980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8" name="Google Shape;318;p50"/>
            <p:cNvCxnSpPr/>
            <p:nvPr/>
          </p:nvCxnSpPr>
          <p:spPr>
            <a:xfrm>
              <a:off x="6045108" y="-178919"/>
              <a:ext cx="1866000" cy="1839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9" name="Google Shape;319;p50"/>
            <p:cNvCxnSpPr/>
            <p:nvPr/>
          </p:nvCxnSpPr>
          <p:spPr>
            <a:xfrm>
              <a:off x="7211079" y="-4111"/>
              <a:ext cx="980400" cy="980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0" name="Google Shape;320;p50"/>
            <p:cNvCxnSpPr/>
            <p:nvPr/>
          </p:nvCxnSpPr>
          <p:spPr>
            <a:xfrm>
              <a:off x="7298168" y="-7771"/>
              <a:ext cx="482400" cy="482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1" name="Google Shape;321;p50"/>
            <p:cNvCxnSpPr/>
            <p:nvPr/>
          </p:nvCxnSpPr>
          <p:spPr>
            <a:xfrm>
              <a:off x="7870821" y="-4111"/>
              <a:ext cx="105900" cy="105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2" name="Google Shape;322;p50"/>
            <p:cNvCxnSpPr/>
            <p:nvPr/>
          </p:nvCxnSpPr>
          <p:spPr>
            <a:xfrm>
              <a:off x="8109020" y="-4111"/>
              <a:ext cx="482400" cy="482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50"/>
            <p:cNvCxnSpPr/>
            <p:nvPr/>
          </p:nvCxnSpPr>
          <p:spPr>
            <a:xfrm>
              <a:off x="7910961" y="101924"/>
              <a:ext cx="388500" cy="388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24" name="Google Shape;324;p50"/>
            <p:cNvGrpSpPr/>
            <p:nvPr/>
          </p:nvGrpSpPr>
          <p:grpSpPr>
            <a:xfrm>
              <a:off x="7127106" y="417403"/>
              <a:ext cx="2630735" cy="2263216"/>
              <a:chOff x="6104486" y="25083"/>
              <a:chExt cx="2957876" cy="2544655"/>
            </a:xfrm>
          </p:grpSpPr>
          <p:cxnSp>
            <p:nvCxnSpPr>
              <p:cNvPr id="325" name="Google Shape;325;p50"/>
              <p:cNvCxnSpPr/>
              <p:nvPr/>
            </p:nvCxnSpPr>
            <p:spPr>
              <a:xfrm>
                <a:off x="7732961" y="968477"/>
                <a:ext cx="980400" cy="980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6" name="Google Shape;326;p50"/>
              <p:cNvCxnSpPr/>
              <p:nvPr/>
            </p:nvCxnSpPr>
            <p:spPr>
              <a:xfrm>
                <a:off x="8081962" y="1589338"/>
                <a:ext cx="980400" cy="980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7" name="Google Shape;327;p50"/>
              <p:cNvCxnSpPr/>
              <p:nvPr/>
            </p:nvCxnSpPr>
            <p:spPr>
              <a:xfrm>
                <a:off x="6104486" y="144629"/>
                <a:ext cx="1866000" cy="183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8" name="Google Shape;328;p50"/>
              <p:cNvCxnSpPr/>
              <p:nvPr/>
            </p:nvCxnSpPr>
            <p:spPr>
              <a:xfrm>
                <a:off x="7397685" y="136842"/>
                <a:ext cx="980400" cy="980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9" name="Google Shape;329;p50"/>
              <p:cNvCxnSpPr/>
              <p:nvPr/>
            </p:nvCxnSpPr>
            <p:spPr>
              <a:xfrm>
                <a:off x="7450568" y="144629"/>
                <a:ext cx="482400" cy="482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0" name="Google Shape;330;p50"/>
              <p:cNvCxnSpPr/>
              <p:nvPr/>
            </p:nvCxnSpPr>
            <p:spPr>
              <a:xfrm>
                <a:off x="7900015" y="25083"/>
                <a:ext cx="229200" cy="229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1" name="Google Shape;331;p50"/>
              <p:cNvCxnSpPr/>
              <p:nvPr/>
            </p:nvCxnSpPr>
            <p:spPr>
              <a:xfrm>
                <a:off x="8261420" y="148289"/>
                <a:ext cx="482400" cy="482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2" name="Google Shape;332;p50"/>
              <p:cNvCxnSpPr/>
              <p:nvPr/>
            </p:nvCxnSpPr>
            <p:spPr>
              <a:xfrm>
                <a:off x="8063361" y="254324"/>
                <a:ext cx="388500" cy="388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333" name="Google Shape;333;p50"/>
            <p:cNvCxnSpPr/>
            <p:nvPr/>
          </p:nvCxnSpPr>
          <p:spPr>
            <a:xfrm>
              <a:off x="8279661" y="74302"/>
              <a:ext cx="872100" cy="8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50"/>
            <p:cNvCxnSpPr/>
            <p:nvPr/>
          </p:nvCxnSpPr>
          <p:spPr>
            <a:xfrm>
              <a:off x="8338351" y="-54436"/>
              <a:ext cx="872100" cy="8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5" name="Google Shape;335;p50"/>
            <p:cNvCxnSpPr/>
            <p:nvPr/>
          </p:nvCxnSpPr>
          <p:spPr>
            <a:xfrm>
              <a:off x="8598294" y="-42565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6" name="Google Shape;336;p50"/>
            <p:cNvCxnSpPr/>
            <p:nvPr/>
          </p:nvCxnSpPr>
          <p:spPr>
            <a:xfrm>
              <a:off x="8750694" y="109835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7" name="Google Shape;337;p50"/>
            <p:cNvCxnSpPr/>
            <p:nvPr/>
          </p:nvCxnSpPr>
          <p:spPr>
            <a:xfrm>
              <a:off x="8871734" y="190468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8" name="Google Shape;338;p50"/>
            <p:cNvCxnSpPr/>
            <p:nvPr/>
          </p:nvCxnSpPr>
          <p:spPr>
            <a:xfrm>
              <a:off x="8771239" y="39142"/>
              <a:ext cx="267000" cy="267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9" name="Google Shape;339;p50"/>
            <p:cNvCxnSpPr/>
            <p:nvPr/>
          </p:nvCxnSpPr>
          <p:spPr>
            <a:xfrm>
              <a:off x="8909905" y="-17414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0" name="Google Shape;340;p50"/>
            <p:cNvCxnSpPr/>
            <p:nvPr/>
          </p:nvCxnSpPr>
          <p:spPr>
            <a:xfrm>
              <a:off x="8962438" y="-12387"/>
              <a:ext cx="121200" cy="121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1" name="Google Shape;341;p50"/>
            <p:cNvCxnSpPr/>
            <p:nvPr/>
          </p:nvCxnSpPr>
          <p:spPr>
            <a:xfrm>
              <a:off x="8923639" y="191542"/>
              <a:ext cx="267000" cy="267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42" name="Google Shape;34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6826963" y="3840770"/>
            <a:ext cx="2315964" cy="1302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Callout with 3 statements">
  <p:cSld name="Agenda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-22517" y="-1"/>
            <a:ext cx="2850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924726" y="310555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3375" y="2002150"/>
            <a:ext cx="2758800" cy="946500"/>
          </a:xfrm>
          <a:prstGeom prst="rect">
            <a:avLst/>
          </a:prstGeom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3963208" y="2052275"/>
            <a:ext cx="45303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2"/>
          </p:nvPr>
        </p:nvSpPr>
        <p:spPr>
          <a:xfrm>
            <a:off x="3985598" y="2477350"/>
            <a:ext cx="45081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3"/>
          </p:nvPr>
        </p:nvSpPr>
        <p:spPr>
          <a:xfrm>
            <a:off x="3959352" y="3266850"/>
            <a:ext cx="46269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4"/>
          </p:nvPr>
        </p:nvSpPr>
        <p:spPr>
          <a:xfrm>
            <a:off x="3970547" y="3691925"/>
            <a:ext cx="45081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5"/>
          </p:nvPr>
        </p:nvSpPr>
        <p:spPr>
          <a:xfrm>
            <a:off x="3959352" y="852463"/>
            <a:ext cx="4626900" cy="343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6"/>
          </p:nvPr>
        </p:nvSpPr>
        <p:spPr>
          <a:xfrm>
            <a:off x="3981743" y="1277538"/>
            <a:ext cx="4508100" cy="5991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3">
          <p15:clr>
            <a:srgbClr val="FA7B17"/>
          </p15:clr>
        </p15:guide>
        <p15:guide id="2" orient="horz" pos="653">
          <p15:clr>
            <a:srgbClr val="FA7B17"/>
          </p15:clr>
        </p15:guide>
        <p15:guide id="3" pos="2244">
          <p15:clr>
            <a:srgbClr val="FA7B17"/>
          </p15:clr>
        </p15:guide>
        <p15:guide id="4" pos="2384">
          <p15:clr>
            <a:srgbClr val="FA7B17"/>
          </p15:clr>
        </p15:guide>
        <p15:guide id="5" orient="horz" pos="1117">
          <p15:clr>
            <a:srgbClr val="FA7B17"/>
          </p15:clr>
        </p15:guide>
        <p15:guide id="6" orient="horz" pos="1257">
          <p15:clr>
            <a:srgbClr val="FA7B17"/>
          </p15:clr>
        </p15:guide>
        <p15:guide id="7" orient="horz" pos="1581">
          <p15:clr>
            <a:srgbClr val="FA7B17"/>
          </p15:clr>
        </p15:guide>
        <p15:guide id="8" orient="horz" pos="1721">
          <p15:clr>
            <a:srgbClr val="FA7B17"/>
          </p15:clr>
        </p15:guide>
        <p15:guide id="9" orient="horz" pos="2045">
          <p15:clr>
            <a:srgbClr val="FA7B17"/>
          </p15:clr>
        </p15:guide>
        <p15:guide id="10" orient="horz" pos="2184">
          <p15:clr>
            <a:srgbClr val="FA7B17"/>
          </p15:clr>
        </p15:guide>
        <p15:guide id="11" orient="horz" pos="2508">
          <p15:clr>
            <a:srgbClr val="FA7B17"/>
          </p15:clr>
        </p15:guide>
        <p15:guide id="12" orient="horz" pos="2648">
          <p15:clr>
            <a:srgbClr val="FA7B17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ntent">
  <p:cSld name="Title and Four Conten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158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body" idx="1"/>
          </p:nvPr>
        </p:nvSpPr>
        <p:spPr>
          <a:xfrm>
            <a:off x="457200" y="1112044"/>
            <a:ext cx="1920300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body" idx="2"/>
          </p:nvPr>
        </p:nvSpPr>
        <p:spPr>
          <a:xfrm>
            <a:off x="2555779" y="1112044"/>
            <a:ext cx="1920300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body" idx="3"/>
          </p:nvPr>
        </p:nvSpPr>
        <p:spPr>
          <a:xfrm>
            <a:off x="4654359" y="1112044"/>
            <a:ext cx="1920300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body" idx="4"/>
          </p:nvPr>
        </p:nvSpPr>
        <p:spPr>
          <a:xfrm>
            <a:off x="6752938" y="1112044"/>
            <a:ext cx="1920300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49" name="Google Shape;349;p51"/>
          <p:cNvGrpSpPr/>
          <p:nvPr/>
        </p:nvGrpSpPr>
        <p:grpSpPr>
          <a:xfrm>
            <a:off x="6378898" y="3589569"/>
            <a:ext cx="3078344" cy="1836380"/>
            <a:chOff x="6378899" y="3589569"/>
            <a:chExt cx="3078344" cy="1836380"/>
          </a:xfrm>
        </p:grpSpPr>
        <p:grpSp>
          <p:nvGrpSpPr>
            <p:cNvPr id="350" name="Google Shape;350;p51"/>
            <p:cNvGrpSpPr/>
            <p:nvPr/>
          </p:nvGrpSpPr>
          <p:grpSpPr>
            <a:xfrm>
              <a:off x="7187452" y="4042943"/>
              <a:ext cx="2269791" cy="1383006"/>
              <a:chOff x="7187452" y="4042943"/>
              <a:chExt cx="2269791" cy="1383006"/>
            </a:xfrm>
          </p:grpSpPr>
          <p:grpSp>
            <p:nvGrpSpPr>
              <p:cNvPr id="351" name="Google Shape;351;p51"/>
              <p:cNvGrpSpPr/>
              <p:nvPr/>
            </p:nvGrpSpPr>
            <p:grpSpPr>
              <a:xfrm rot="10800000" flipH="1">
                <a:off x="7977547" y="4259629"/>
                <a:ext cx="1479697" cy="1166320"/>
                <a:chOff x="7619344" y="-414466"/>
                <a:chExt cx="1855186" cy="1462287"/>
              </a:xfrm>
            </p:grpSpPr>
            <p:cxnSp>
              <p:nvCxnSpPr>
                <p:cNvPr id="352" name="Google Shape;352;p51"/>
                <p:cNvCxnSpPr/>
                <p:nvPr/>
              </p:nvCxnSpPr>
              <p:spPr>
                <a:xfrm>
                  <a:off x="7847394" y="-414466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3" name="Google Shape;353;p51"/>
                <p:cNvCxnSpPr/>
                <p:nvPr/>
              </p:nvCxnSpPr>
              <p:spPr>
                <a:xfrm>
                  <a:off x="7934568" y="-29571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4" name="Google Shape;354;p51"/>
                <p:cNvCxnSpPr/>
                <p:nvPr/>
              </p:nvCxnSpPr>
              <p:spPr>
                <a:xfrm>
                  <a:off x="7987451" y="-21784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51"/>
                <p:cNvCxnSpPr/>
                <p:nvPr/>
              </p:nvCxnSpPr>
              <p:spPr>
                <a:xfrm>
                  <a:off x="7870821" y="-4111"/>
                  <a:ext cx="105900" cy="105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6" name="Google Shape;356;p51"/>
                <p:cNvCxnSpPr/>
                <p:nvPr/>
              </p:nvCxnSpPr>
              <p:spPr>
                <a:xfrm>
                  <a:off x="8698616" y="565421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>
                      <a:alpha val="4941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51"/>
                <p:cNvCxnSpPr/>
                <p:nvPr/>
              </p:nvCxnSpPr>
              <p:spPr>
                <a:xfrm>
                  <a:off x="8348240" y="493538"/>
                  <a:ext cx="388500" cy="388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358" name="Google Shape;358;p51"/>
                <p:cNvGrpSpPr/>
                <p:nvPr/>
              </p:nvGrpSpPr>
              <p:grpSpPr>
                <a:xfrm>
                  <a:off x="7619344" y="-267897"/>
                  <a:ext cx="1855186" cy="1234719"/>
                  <a:chOff x="6657935" y="-745437"/>
                  <a:chExt cx="2085885" cy="1388261"/>
                </a:xfrm>
              </p:grpSpPr>
              <p:cxnSp>
                <p:nvCxnSpPr>
                  <p:cNvPr id="359" name="Google Shape;359;p51"/>
                  <p:cNvCxnSpPr/>
                  <p:nvPr/>
                </p:nvCxnSpPr>
                <p:spPr>
                  <a:xfrm>
                    <a:off x="6657935" y="-745437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F7F7F">
                        <a:alpha val="21570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0" name="Google Shape;360;p51"/>
                  <p:cNvCxnSpPr/>
                  <p:nvPr/>
                </p:nvCxnSpPr>
                <p:spPr>
                  <a:xfrm>
                    <a:off x="7409709" y="-622196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1" name="Google Shape;361;p51"/>
                  <p:cNvCxnSpPr/>
                  <p:nvPr/>
                </p:nvCxnSpPr>
                <p:spPr>
                  <a:xfrm>
                    <a:off x="7450568" y="14462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2" name="Google Shape;362;p51"/>
                  <p:cNvCxnSpPr/>
                  <p:nvPr/>
                </p:nvCxnSpPr>
                <p:spPr>
                  <a:xfrm>
                    <a:off x="7900015" y="25083"/>
                    <a:ext cx="229200" cy="229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3" name="Google Shape;363;p51"/>
                  <p:cNvCxnSpPr/>
                  <p:nvPr/>
                </p:nvCxnSpPr>
                <p:spPr>
                  <a:xfrm>
                    <a:off x="8261420" y="14828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51"/>
                  <p:cNvCxnSpPr/>
                  <p:nvPr/>
                </p:nvCxnSpPr>
                <p:spPr>
                  <a:xfrm>
                    <a:off x="8063361" y="254324"/>
                    <a:ext cx="388500" cy="388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365" name="Google Shape;365;p51"/>
                <p:cNvCxnSpPr/>
                <p:nvPr/>
              </p:nvCxnSpPr>
              <p:spPr>
                <a:xfrm>
                  <a:off x="8279661" y="74302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51"/>
                <p:cNvCxnSpPr/>
                <p:nvPr/>
              </p:nvCxnSpPr>
              <p:spPr>
                <a:xfrm>
                  <a:off x="8338351" y="-54436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4941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51"/>
                <p:cNvCxnSpPr/>
                <p:nvPr/>
              </p:nvCxnSpPr>
              <p:spPr>
                <a:xfrm>
                  <a:off x="8598294" y="-4256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51"/>
                <p:cNvCxnSpPr/>
                <p:nvPr/>
              </p:nvCxnSpPr>
              <p:spPr>
                <a:xfrm>
                  <a:off x="8750694" y="10983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51"/>
                <p:cNvCxnSpPr/>
                <p:nvPr/>
              </p:nvCxnSpPr>
              <p:spPr>
                <a:xfrm>
                  <a:off x="8871734" y="190468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0" name="Google Shape;370;p51"/>
                <p:cNvCxnSpPr/>
                <p:nvPr/>
              </p:nvCxnSpPr>
              <p:spPr>
                <a:xfrm>
                  <a:off x="8771239" y="391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1" name="Google Shape;371;p51"/>
                <p:cNvCxnSpPr/>
                <p:nvPr/>
              </p:nvCxnSpPr>
              <p:spPr>
                <a:xfrm>
                  <a:off x="8909905" y="-17414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51"/>
                <p:cNvCxnSpPr/>
                <p:nvPr/>
              </p:nvCxnSpPr>
              <p:spPr>
                <a:xfrm>
                  <a:off x="8962438" y="-12387"/>
                  <a:ext cx="121200" cy="12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51"/>
                <p:cNvCxnSpPr/>
                <p:nvPr/>
              </p:nvCxnSpPr>
              <p:spPr>
                <a:xfrm>
                  <a:off x="8923639" y="1915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374" name="Google Shape;374;p5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7187452" y="4042943"/>
                <a:ext cx="1956546" cy="11005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5" name="Google Shape;375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6378899" y="3589569"/>
              <a:ext cx="2765100" cy="15539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51"/>
          <p:cNvSpPr txBox="1"/>
          <p:nvPr/>
        </p:nvSpPr>
        <p:spPr>
          <a:xfrm>
            <a:off x="8503920" y="4800604"/>
            <a:ext cx="183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1"/>
          <p:cNvSpPr/>
          <p:nvPr/>
        </p:nvSpPr>
        <p:spPr>
          <a:xfrm>
            <a:off x="457200" y="992508"/>
            <a:ext cx="425100" cy="3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4849180"/>
            <a:ext cx="721428" cy="185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  <p15:guide id="2" orient="horz" pos="540">
          <p15:clr>
            <a:srgbClr val="FBAE40"/>
          </p15:clr>
        </p15:guide>
        <p15:guide id="3" orient="horz" pos="2664">
          <p15:clr>
            <a:srgbClr val="FBAE40"/>
          </p15:clr>
        </p15:guide>
        <p15:guide id="4" orient="horz" pos="2772">
          <p15:clr>
            <a:srgbClr val="FBAE40"/>
          </p15:clr>
        </p15:guide>
        <p15:guide id="5" orient="horz" pos="2970">
          <p15:clr>
            <a:srgbClr val="FBAE40"/>
          </p15:clr>
        </p15:guide>
        <p15:guide id="6" orient="horz" pos="3024">
          <p15:clr>
            <a:srgbClr val="FBAE40"/>
          </p15:clr>
        </p15:guide>
        <p15:guide id="7" orient="horz" pos="108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Footer">
  <p:cSld name="Title w/Footer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52"/>
          <p:cNvGrpSpPr/>
          <p:nvPr/>
        </p:nvGrpSpPr>
        <p:grpSpPr>
          <a:xfrm>
            <a:off x="6378897" y="3589569"/>
            <a:ext cx="3078344" cy="1836380"/>
            <a:chOff x="6378899" y="3589569"/>
            <a:chExt cx="3078344" cy="1836380"/>
          </a:xfrm>
        </p:grpSpPr>
        <p:grpSp>
          <p:nvGrpSpPr>
            <p:cNvPr id="381" name="Google Shape;381;p52"/>
            <p:cNvGrpSpPr/>
            <p:nvPr/>
          </p:nvGrpSpPr>
          <p:grpSpPr>
            <a:xfrm>
              <a:off x="7187452" y="4042943"/>
              <a:ext cx="2269791" cy="1383006"/>
              <a:chOff x="7187452" y="4042943"/>
              <a:chExt cx="2269791" cy="1383006"/>
            </a:xfrm>
          </p:grpSpPr>
          <p:grpSp>
            <p:nvGrpSpPr>
              <p:cNvPr id="382" name="Google Shape;382;p52"/>
              <p:cNvGrpSpPr/>
              <p:nvPr/>
            </p:nvGrpSpPr>
            <p:grpSpPr>
              <a:xfrm rot="10800000" flipH="1">
                <a:off x="7977547" y="4259629"/>
                <a:ext cx="1479697" cy="1166320"/>
                <a:chOff x="7619344" y="-414466"/>
                <a:chExt cx="1855186" cy="1462287"/>
              </a:xfrm>
            </p:grpSpPr>
            <p:cxnSp>
              <p:nvCxnSpPr>
                <p:cNvPr id="383" name="Google Shape;383;p52"/>
                <p:cNvCxnSpPr/>
                <p:nvPr/>
              </p:nvCxnSpPr>
              <p:spPr>
                <a:xfrm>
                  <a:off x="7847394" y="-414466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4" name="Google Shape;384;p52"/>
                <p:cNvCxnSpPr/>
                <p:nvPr/>
              </p:nvCxnSpPr>
              <p:spPr>
                <a:xfrm>
                  <a:off x="7934568" y="-29571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52"/>
                <p:cNvCxnSpPr/>
                <p:nvPr/>
              </p:nvCxnSpPr>
              <p:spPr>
                <a:xfrm>
                  <a:off x="7987451" y="-21784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52"/>
                <p:cNvCxnSpPr/>
                <p:nvPr/>
              </p:nvCxnSpPr>
              <p:spPr>
                <a:xfrm>
                  <a:off x="7870821" y="-4111"/>
                  <a:ext cx="105900" cy="105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52"/>
                <p:cNvCxnSpPr/>
                <p:nvPr/>
              </p:nvCxnSpPr>
              <p:spPr>
                <a:xfrm>
                  <a:off x="8698616" y="565421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>
                      <a:alpha val="4902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52"/>
                <p:cNvCxnSpPr/>
                <p:nvPr/>
              </p:nvCxnSpPr>
              <p:spPr>
                <a:xfrm>
                  <a:off x="8348240" y="493538"/>
                  <a:ext cx="388500" cy="388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389" name="Google Shape;389;p52"/>
                <p:cNvGrpSpPr/>
                <p:nvPr/>
              </p:nvGrpSpPr>
              <p:grpSpPr>
                <a:xfrm>
                  <a:off x="7619344" y="-267897"/>
                  <a:ext cx="1855186" cy="1234719"/>
                  <a:chOff x="6657935" y="-745437"/>
                  <a:chExt cx="2085885" cy="1388261"/>
                </a:xfrm>
              </p:grpSpPr>
              <p:cxnSp>
                <p:nvCxnSpPr>
                  <p:cNvPr id="390" name="Google Shape;390;p52"/>
                  <p:cNvCxnSpPr/>
                  <p:nvPr/>
                </p:nvCxnSpPr>
                <p:spPr>
                  <a:xfrm>
                    <a:off x="6657935" y="-745437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F7F7F">
                        <a:alpha val="21180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1" name="Google Shape;391;p52"/>
                  <p:cNvCxnSpPr/>
                  <p:nvPr/>
                </p:nvCxnSpPr>
                <p:spPr>
                  <a:xfrm>
                    <a:off x="7409709" y="-622196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2" name="Google Shape;392;p52"/>
                  <p:cNvCxnSpPr/>
                  <p:nvPr/>
                </p:nvCxnSpPr>
                <p:spPr>
                  <a:xfrm>
                    <a:off x="7450568" y="14462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3" name="Google Shape;393;p52"/>
                  <p:cNvCxnSpPr/>
                  <p:nvPr/>
                </p:nvCxnSpPr>
                <p:spPr>
                  <a:xfrm>
                    <a:off x="7900015" y="25083"/>
                    <a:ext cx="229200" cy="229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4" name="Google Shape;394;p52"/>
                  <p:cNvCxnSpPr/>
                  <p:nvPr/>
                </p:nvCxnSpPr>
                <p:spPr>
                  <a:xfrm>
                    <a:off x="8261420" y="14828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5" name="Google Shape;395;p52"/>
                  <p:cNvCxnSpPr/>
                  <p:nvPr/>
                </p:nvCxnSpPr>
                <p:spPr>
                  <a:xfrm>
                    <a:off x="8063361" y="254324"/>
                    <a:ext cx="388500" cy="388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396" name="Google Shape;396;p52"/>
                <p:cNvCxnSpPr/>
                <p:nvPr/>
              </p:nvCxnSpPr>
              <p:spPr>
                <a:xfrm>
                  <a:off x="8279661" y="74302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52"/>
                <p:cNvCxnSpPr/>
                <p:nvPr/>
              </p:nvCxnSpPr>
              <p:spPr>
                <a:xfrm>
                  <a:off x="8338351" y="-54436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4902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52"/>
                <p:cNvCxnSpPr/>
                <p:nvPr/>
              </p:nvCxnSpPr>
              <p:spPr>
                <a:xfrm>
                  <a:off x="8598294" y="-4256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52"/>
                <p:cNvCxnSpPr/>
                <p:nvPr/>
              </p:nvCxnSpPr>
              <p:spPr>
                <a:xfrm>
                  <a:off x="8750694" y="10983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52"/>
                <p:cNvCxnSpPr/>
                <p:nvPr/>
              </p:nvCxnSpPr>
              <p:spPr>
                <a:xfrm>
                  <a:off x="8871734" y="190468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52"/>
                <p:cNvCxnSpPr/>
                <p:nvPr/>
              </p:nvCxnSpPr>
              <p:spPr>
                <a:xfrm>
                  <a:off x="8771239" y="391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52"/>
                <p:cNvCxnSpPr/>
                <p:nvPr/>
              </p:nvCxnSpPr>
              <p:spPr>
                <a:xfrm>
                  <a:off x="8909905" y="-17414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52"/>
                <p:cNvCxnSpPr/>
                <p:nvPr/>
              </p:nvCxnSpPr>
              <p:spPr>
                <a:xfrm>
                  <a:off x="8962438" y="-12387"/>
                  <a:ext cx="121200" cy="12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4" name="Google Shape;404;p52"/>
                <p:cNvCxnSpPr/>
                <p:nvPr/>
              </p:nvCxnSpPr>
              <p:spPr>
                <a:xfrm>
                  <a:off x="8923639" y="1915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405" name="Google Shape;405;p5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7187452" y="4042943"/>
                <a:ext cx="1956546" cy="11005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6" name="Google Shape;406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6378899" y="3589569"/>
              <a:ext cx="2765100" cy="15539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7" name="Google Shape;407;p52"/>
          <p:cNvSpPr txBox="1"/>
          <p:nvPr/>
        </p:nvSpPr>
        <p:spPr>
          <a:xfrm>
            <a:off x="8503920" y="4800604"/>
            <a:ext cx="183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52"/>
          <p:cNvSpPr/>
          <p:nvPr/>
        </p:nvSpPr>
        <p:spPr>
          <a:xfrm>
            <a:off x="457200" y="992508"/>
            <a:ext cx="425100" cy="3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4849180"/>
            <a:ext cx="721428" cy="185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  <p15:guide id="2" orient="horz" pos="540">
          <p15:clr>
            <a:srgbClr val="FBAE40"/>
          </p15:clr>
        </p15:guide>
        <p15:guide id="3" orient="horz" pos="2664">
          <p15:clr>
            <a:srgbClr val="FBAE40"/>
          </p15:clr>
        </p15:guide>
        <p15:guide id="4" orient="horz" pos="2772">
          <p15:clr>
            <a:srgbClr val="FBAE40"/>
          </p15:clr>
        </p15:guide>
        <p15:guide id="5" orient="horz" pos="2970">
          <p15:clr>
            <a:srgbClr val="FBAE40"/>
          </p15:clr>
        </p15:guide>
        <p15:guide id="6" orient="horz" pos="3024">
          <p15:clr>
            <a:srgbClr val="FBAE40"/>
          </p15:clr>
        </p15:guide>
        <p15:guide id="7" orient="horz" pos="108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Content">
  <p:cSld name="CUSTOM_2_3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>
            <a:spLocks noGrp="1"/>
          </p:cNvSpPr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53"/>
          <p:cNvSpPr txBox="1">
            <a:spLocks noGrp="1"/>
          </p:cNvSpPr>
          <p:nvPr>
            <p:ph type="body" idx="1"/>
          </p:nvPr>
        </p:nvSpPr>
        <p:spPr>
          <a:xfrm>
            <a:off x="762025" y="1514225"/>
            <a:ext cx="5080200" cy="28197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grpSp>
        <p:nvGrpSpPr>
          <p:cNvPr id="414" name="Google Shape;414;p53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415" name="Google Shape;415;p53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416" name="Google Shape;416;p53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12669" extrusionOk="0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53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avLst/>
                <a:gdLst/>
                <a:ahLst/>
                <a:cxnLst/>
                <a:rect l="l" t="t" r="r" b="b"/>
                <a:pathLst>
                  <a:path w="22898" h="30923" extrusionOk="0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53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8062" extrusionOk="0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3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22266" h="22279" extrusionOk="0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" name="Google Shape;420;p53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421" name="Google Shape;421;p53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avLst/>
                <a:gdLst/>
                <a:ahLst/>
                <a:cxnLst/>
                <a:rect l="l" t="t" r="r" b="b"/>
                <a:pathLst>
                  <a:path w="97660" h="31828" extrusionOk="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2" name="Google Shape;422;p53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23" name="Google Shape;423;p53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6" h="22553" extrusionOk="0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53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6" h="21587" extrusionOk="0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53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6" h="15730" extrusionOk="0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53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9" h="15242" extrusionOk="0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53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9" h="22076" extrusionOk="0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28" name="Google Shape;428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626" y="4499925"/>
            <a:ext cx="1097799" cy="31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w chapter - with subtitle">
  <p:cSld name="Agenda copy">
    <p:bg>
      <p:bgPr>
        <a:solidFill>
          <a:schemeClr val="dk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556050" y="1632128"/>
            <a:ext cx="80319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48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36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4093951" y="2527640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1586550" y="2934175"/>
            <a:ext cx="5970900" cy="286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pic>
        <p:nvPicPr>
          <p:cNvPr id="52" name="Google Shape;52;p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8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w chapter">
  <p:cSld name="Agenda copy_1"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556050" y="2000503"/>
            <a:ext cx="80319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48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/>
            </a:lvl9pPr>
          </a:lstStyle>
          <a:p>
            <a:endParaRPr/>
          </a:p>
        </p:txBody>
      </p:sp>
      <p:sp>
        <p:nvSpPr>
          <p:cNvPr id="55" name="Google Shape;55;p8"/>
          <p:cNvSpPr/>
          <p:nvPr/>
        </p:nvSpPr>
        <p:spPr>
          <a:xfrm>
            <a:off x="4093951" y="2896001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8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white with title">
  <p:cSld name="White 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619857" y="98067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9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570600" y="302883"/>
            <a:ext cx="5944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2"/>
          </p:nvPr>
        </p:nvSpPr>
        <p:spPr>
          <a:xfrm>
            <a:off x="570600" y="1327818"/>
            <a:ext cx="7814100" cy="2965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642">
          <p15:clr>
            <a:srgbClr val="FA7B17"/>
          </p15:clr>
        </p15:guide>
        <p15:guide id="3" orient="horz" pos="889">
          <p15:clr>
            <a:srgbClr val="FA7B17"/>
          </p15:clr>
        </p15:guide>
        <p15:guide id="4" orient="horz" pos="271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 with title">
  <p:cSld name="Dark text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619857" y="980678"/>
            <a:ext cx="956100" cy="39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0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570600" y="302883"/>
            <a:ext cx="5944200" cy="508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2"/>
          </p:nvPr>
        </p:nvSpPr>
        <p:spPr>
          <a:xfrm>
            <a:off x="570600" y="1327818"/>
            <a:ext cx="7814100" cy="29655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MongoDB_Leaf_FullColor_RGB.png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8736368" y="4627368"/>
            <a:ext cx="156373" cy="3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None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33F2E9-B877-617C-4F87-84B24F164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" y="4401754"/>
            <a:ext cx="1314911" cy="741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4F244D-E495-B47F-A61B-C40EC24FA0F5}"/>
              </a:ext>
            </a:extLst>
          </p:cNvPr>
          <p:cNvSpPr/>
          <p:nvPr/>
        </p:nvSpPr>
        <p:spPr>
          <a:xfrm>
            <a:off x="8707464" y="4541003"/>
            <a:ext cx="208653" cy="4494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8BB458-4C9B-7BAC-D9FE-1A95788F485A}"/>
              </a:ext>
            </a:extLst>
          </p:cNvPr>
          <p:cNvGrpSpPr>
            <a:grpSpLocks noChangeAspect="1"/>
          </p:cNvGrpSpPr>
          <p:nvPr/>
        </p:nvGrpSpPr>
        <p:grpSpPr>
          <a:xfrm>
            <a:off x="1016884" y="1208153"/>
            <a:ext cx="7110231" cy="2126934"/>
            <a:chOff x="1660200" y="1786975"/>
            <a:chExt cx="5945100" cy="1778400"/>
          </a:xfrm>
        </p:grpSpPr>
        <p:sp>
          <p:nvSpPr>
            <p:cNvPr id="433" name="Google Shape;433;p54"/>
            <p:cNvSpPr/>
            <p:nvPr/>
          </p:nvSpPr>
          <p:spPr>
            <a:xfrm>
              <a:off x="1660200" y="1786975"/>
              <a:ext cx="5945100" cy="1778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4"/>
            <p:cNvSpPr/>
            <p:nvPr/>
          </p:nvSpPr>
          <p:spPr>
            <a:xfrm>
              <a:off x="1795900" y="2141850"/>
              <a:ext cx="2279100" cy="792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AE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rgbClr val="3C4043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rgbClr val="3C4043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 i="0" u="none" strike="noStrike" cap="non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4"/>
            <p:cNvSpPr/>
            <p:nvPr/>
          </p:nvSpPr>
          <p:spPr>
            <a:xfrm>
              <a:off x="5802200" y="2177250"/>
              <a:ext cx="1670100" cy="9291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7000"/>
                </a:srgbClr>
              </a:outerShdw>
              <a:reflection stA="0"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FFFF"/>
                </a:highlight>
              </a:endParaRPr>
            </a:p>
          </p:txBody>
        </p:sp>
        <p:pic>
          <p:nvPicPr>
            <p:cNvPr id="437" name="Google Shape;437;p54"/>
            <p:cNvPicPr preferRelativeResize="0"/>
            <p:nvPr/>
          </p:nvPicPr>
          <p:blipFill rotWithShape="1">
            <a:blip r:embed="rId4">
              <a:alphaModFix/>
            </a:blip>
            <a:srcRect l="33944" r="29010" b="22027"/>
            <a:stretch/>
          </p:blipFill>
          <p:spPr>
            <a:xfrm>
              <a:off x="5871925" y="2202625"/>
              <a:ext cx="364474" cy="44654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8" name="Google Shape;438;p54"/>
            <p:cNvCxnSpPr/>
            <p:nvPr/>
          </p:nvCxnSpPr>
          <p:spPr>
            <a:xfrm rot="10800000" flipH="1">
              <a:off x="2421425" y="2518311"/>
              <a:ext cx="254700" cy="21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9" name="Google Shape;439;p54"/>
            <p:cNvCxnSpPr/>
            <p:nvPr/>
          </p:nvCxnSpPr>
          <p:spPr>
            <a:xfrm rot="10800000" flipH="1">
              <a:off x="4288490" y="2487663"/>
              <a:ext cx="285300" cy="6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440" name="Google Shape;440;p5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58074" y="2332075"/>
              <a:ext cx="474000" cy="373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54"/>
            <p:cNvSpPr txBox="1"/>
            <p:nvPr/>
          </p:nvSpPr>
          <p:spPr>
            <a:xfrm>
              <a:off x="5802200" y="2627000"/>
              <a:ext cx="7089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2"/>
                  </a:solidFill>
                  <a:latin typeface="Barlow"/>
                  <a:ea typeface="Barlow"/>
                  <a:cs typeface="Barlow"/>
                  <a:sym typeface="Barlow"/>
                </a:rPr>
                <a:t>Data Lake Storage</a:t>
              </a:r>
              <a:endParaRPr sz="800" dirty="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442" name="Google Shape;442;p54"/>
            <p:cNvSpPr txBox="1"/>
            <p:nvPr/>
          </p:nvSpPr>
          <p:spPr>
            <a:xfrm>
              <a:off x="5912600" y="3168025"/>
              <a:ext cx="156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accent2"/>
                  </a:solidFill>
                </a:rPr>
                <a:t>Azure Synapse Studio</a:t>
              </a:r>
              <a:endParaRPr sz="1000" b="1">
                <a:solidFill>
                  <a:schemeClr val="accent2"/>
                </a:solidFill>
              </a:endParaRPr>
            </a:p>
          </p:txBody>
        </p:sp>
        <p:sp>
          <p:nvSpPr>
            <p:cNvPr id="443" name="Google Shape;443;p54"/>
            <p:cNvSpPr txBox="1"/>
            <p:nvPr/>
          </p:nvSpPr>
          <p:spPr>
            <a:xfrm>
              <a:off x="1705875" y="3168022"/>
              <a:ext cx="2152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" sz="1000" b="1">
                  <a:solidFill>
                    <a:schemeClr val="accent2"/>
                  </a:solidFill>
                </a:rPr>
                <a:t>MongoDB Atlas </a:t>
              </a:r>
              <a:endParaRPr sz="12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444" name="Google Shape;444;p54"/>
            <p:cNvCxnSpPr/>
            <p:nvPr/>
          </p:nvCxnSpPr>
          <p:spPr>
            <a:xfrm>
              <a:off x="3106475" y="2517211"/>
              <a:ext cx="276600" cy="12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445" name="Google Shape;445;p5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98870" y="2332070"/>
              <a:ext cx="407600" cy="4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14025" y="2226175"/>
              <a:ext cx="518775" cy="51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5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670700" y="2298087"/>
              <a:ext cx="584300" cy="379787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449" name="Google Shape;449;p54"/>
            <p:cNvCxnSpPr/>
            <p:nvPr/>
          </p:nvCxnSpPr>
          <p:spPr>
            <a:xfrm>
              <a:off x="5423325" y="2482725"/>
              <a:ext cx="290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50" name="Google Shape;450;p54"/>
            <p:cNvSpPr txBox="1"/>
            <p:nvPr/>
          </p:nvSpPr>
          <p:spPr>
            <a:xfrm>
              <a:off x="2698875" y="2638650"/>
              <a:ext cx="584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2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Trigger</a:t>
              </a:r>
              <a:endParaRPr sz="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endParaRPr>
            </a:p>
          </p:txBody>
        </p:sp>
        <p:sp>
          <p:nvSpPr>
            <p:cNvPr id="451" name="Google Shape;451;p54"/>
            <p:cNvSpPr txBox="1"/>
            <p:nvPr/>
          </p:nvSpPr>
          <p:spPr>
            <a:xfrm>
              <a:off x="3381200" y="2638650"/>
              <a:ext cx="584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2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Function</a:t>
              </a:r>
              <a:endParaRPr sz="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endParaRPr>
            </a:p>
          </p:txBody>
        </p:sp>
        <p:sp>
          <p:nvSpPr>
            <p:cNvPr id="452" name="Google Shape;452;p54"/>
            <p:cNvSpPr txBox="1"/>
            <p:nvPr/>
          </p:nvSpPr>
          <p:spPr>
            <a:xfrm>
              <a:off x="4514300" y="2739675"/>
              <a:ext cx="1025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accent2"/>
                  </a:solidFill>
                  <a:latin typeface="Barlow"/>
                  <a:ea typeface="Barlow"/>
                  <a:cs typeface="Barlow"/>
                  <a:sym typeface="Barlow"/>
                </a:rPr>
                <a:t>Azure Functions</a:t>
              </a:r>
              <a:endParaRPr sz="800" dirty="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453" name="Google Shape;453;p54"/>
            <p:cNvSpPr txBox="1"/>
            <p:nvPr/>
          </p:nvSpPr>
          <p:spPr>
            <a:xfrm>
              <a:off x="1839750" y="2611700"/>
              <a:ext cx="584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2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Cluster</a:t>
              </a:r>
              <a:endParaRPr sz="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endParaRPr>
            </a:p>
          </p:txBody>
        </p:sp>
        <p:sp>
          <p:nvSpPr>
            <p:cNvPr id="454" name="Google Shape;454;p54"/>
            <p:cNvSpPr/>
            <p:nvPr/>
          </p:nvSpPr>
          <p:spPr>
            <a:xfrm>
              <a:off x="2519698" y="1918632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  <a:endParaRPr sz="1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64" name="Google Shape;464;p5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714000" y="2298539"/>
              <a:ext cx="254700" cy="2547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7000"/>
                </a:srgbClr>
              </a:outerShdw>
              <a:reflection stA="0" endPos="30000" dist="38100" dir="5400000" fadeDir="5400012" sy="-100000" algn="bl" rotWithShape="0"/>
            </a:effectLst>
          </p:spPr>
        </p:pic>
        <p:pic>
          <p:nvPicPr>
            <p:cNvPr id="465" name="Google Shape;465;p5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061750" y="2292313"/>
              <a:ext cx="276600" cy="267171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7000"/>
                </a:srgbClr>
              </a:outerShdw>
              <a:reflection stA="0" endPos="30000" dist="38100" dir="5400000" fadeDir="5400012" sy="-100000" algn="bl" rotWithShape="0"/>
            </a:effectLst>
          </p:spPr>
        </p:pic>
        <p:pic>
          <p:nvPicPr>
            <p:cNvPr id="466" name="Google Shape;466;p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06938" y="2679500"/>
              <a:ext cx="329479" cy="29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54"/>
            <p:cNvSpPr/>
            <p:nvPr/>
          </p:nvSpPr>
          <p:spPr>
            <a:xfrm>
              <a:off x="6622400" y="2226175"/>
              <a:ext cx="778800" cy="7920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7000"/>
                </a:srgbClr>
              </a:outerShdw>
              <a:reflection stA="0"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Light"/>
                <a:ea typeface="Barlow Light"/>
                <a:cs typeface="Barlow Light"/>
                <a:sym typeface="Barlow Light"/>
              </a:endParaRPr>
            </a:p>
          </p:txBody>
        </p:sp>
        <p:pic>
          <p:nvPicPr>
            <p:cNvPr id="468" name="Google Shape;468;p54"/>
            <p:cNvPicPr preferRelativeResize="0"/>
            <p:nvPr/>
          </p:nvPicPr>
          <p:blipFill rotWithShape="1">
            <a:blip r:embed="rId12">
              <a:alphaModFix/>
            </a:blip>
            <a:srcRect r="44748" b="42429"/>
            <a:stretch/>
          </p:blipFill>
          <p:spPr>
            <a:xfrm>
              <a:off x="6291100" y="2463250"/>
              <a:ext cx="276600" cy="145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56B1DA-B216-BDBE-DE1A-463678F2FD4F}"/>
                </a:ext>
              </a:extLst>
            </p:cNvPr>
            <p:cNvSpPr/>
            <p:nvPr/>
          </p:nvSpPr>
          <p:spPr>
            <a:xfrm>
              <a:off x="1999281" y="2393026"/>
              <a:ext cx="208653" cy="24947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7E18A23-A99A-E8E8-4F7D-A7EF26497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14300" y="3245855"/>
              <a:ext cx="265413" cy="265413"/>
            </a:xfrm>
            <a:prstGeom prst="rect">
              <a:avLst/>
            </a:prstGeom>
          </p:spPr>
        </p:pic>
        <p:sp>
          <p:nvSpPr>
            <p:cNvPr id="9" name="Google Shape;454;p54">
              <a:extLst>
                <a:ext uri="{FF2B5EF4-FFF2-40B4-BE49-F238E27FC236}">
                  <a16:creationId xmlns:a16="http://schemas.microsoft.com/office/drawing/2014/main" id="{13B6BF6B-3DC6-B78F-DC68-A8432DF2DF69}"/>
                </a:ext>
              </a:extLst>
            </p:cNvPr>
            <p:cNvSpPr/>
            <p:nvPr/>
          </p:nvSpPr>
          <p:spPr>
            <a:xfrm>
              <a:off x="3522767" y="1924559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endParaRPr sz="1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Google Shape;454;p54">
              <a:extLst>
                <a:ext uri="{FF2B5EF4-FFF2-40B4-BE49-F238E27FC236}">
                  <a16:creationId xmlns:a16="http://schemas.microsoft.com/office/drawing/2014/main" id="{40AD0ADA-7181-01A1-7149-9D0D6B1DDF57}"/>
                </a:ext>
              </a:extLst>
            </p:cNvPr>
            <p:cNvSpPr/>
            <p:nvPr/>
          </p:nvSpPr>
          <p:spPr>
            <a:xfrm>
              <a:off x="4440888" y="1910634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endParaRPr sz="1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Google Shape;454;p54">
              <a:extLst>
                <a:ext uri="{FF2B5EF4-FFF2-40B4-BE49-F238E27FC236}">
                  <a16:creationId xmlns:a16="http://schemas.microsoft.com/office/drawing/2014/main" id="{CD2AEC05-CACA-44D1-40B1-3B0D0B87C9AA}"/>
                </a:ext>
              </a:extLst>
            </p:cNvPr>
            <p:cNvSpPr/>
            <p:nvPr/>
          </p:nvSpPr>
          <p:spPr>
            <a:xfrm>
              <a:off x="5448238" y="1905804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  <a:endParaRPr sz="1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Google Shape;454;p54">
              <a:extLst>
                <a:ext uri="{FF2B5EF4-FFF2-40B4-BE49-F238E27FC236}">
                  <a16:creationId xmlns:a16="http://schemas.microsoft.com/office/drawing/2014/main" id="{E994E222-C4B0-7CF1-397C-2C1F2BFCF160}"/>
                </a:ext>
              </a:extLst>
            </p:cNvPr>
            <p:cNvSpPr/>
            <p:nvPr/>
          </p:nvSpPr>
          <p:spPr>
            <a:xfrm>
              <a:off x="6326948" y="1905243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</a:t>
              </a:r>
              <a:endParaRPr sz="1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ngoDB Theme">
  <a:themeElements>
    <a:clrScheme name="Office Theme">
      <a:dk1>
        <a:srgbClr val="21313C"/>
      </a:dk1>
      <a:lt1>
        <a:srgbClr val="1A1A1A"/>
      </a:lt1>
      <a:dk2>
        <a:srgbClr val="B3BBC1"/>
      </a:dk2>
      <a:lt2>
        <a:srgbClr val="FAFBFC"/>
      </a:lt2>
      <a:accent1>
        <a:srgbClr val="13AA52"/>
      </a:accent1>
      <a:accent2>
        <a:srgbClr val="116149"/>
      </a:accent2>
      <a:accent3>
        <a:srgbClr val="12924F"/>
      </a:accent3>
      <a:accent4>
        <a:srgbClr val="65C9DF"/>
      </a:accent4>
      <a:accent5>
        <a:srgbClr val="FEDC49"/>
      </a:accent5>
      <a:accent6>
        <a:srgbClr val="F5F6F7"/>
      </a:accent6>
      <a:hlink>
        <a:srgbClr val="13AA52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</Words>
  <Application>Microsoft Office PowerPoint</Application>
  <PresentationFormat>On-screen Show (16:9)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Barlow Medium</vt:lpstr>
      <vt:lpstr>Segoe UI</vt:lpstr>
      <vt:lpstr>Barlow</vt:lpstr>
      <vt:lpstr>Barlow Light</vt:lpstr>
      <vt:lpstr>Fira Mono</vt:lpstr>
      <vt:lpstr>Arial Black</vt:lpstr>
      <vt:lpstr>MongoDB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Mick Alberts (AQUENT LLC)</dc:creator>
  <cp:lastModifiedBy>Mick Alberts (AQUENT LLC)</cp:lastModifiedBy>
  <cp:revision>3</cp:revision>
  <dcterms:modified xsi:type="dcterms:W3CDTF">2023-11-13T20:00:02Z</dcterms:modified>
</cp:coreProperties>
</file>