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96" r:id="rId5"/>
  </p:sldIdLst>
  <p:sldSz cx="121920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3" userDrawn="1">
          <p15:clr>
            <a:srgbClr val="A4A3A4"/>
          </p15:clr>
        </p15:guide>
        <p15:guide id="2" pos="1572" userDrawn="1">
          <p15:clr>
            <a:srgbClr val="A4A3A4"/>
          </p15:clr>
        </p15:guide>
        <p15:guide id="3" orient="horz" pos="263" userDrawn="1">
          <p15:clr>
            <a:srgbClr val="A4A3A4"/>
          </p15:clr>
        </p15:guide>
        <p15:guide id="4" orient="horz" pos="3425" userDrawn="1">
          <p15:clr>
            <a:srgbClr val="A4A3A4"/>
          </p15:clr>
        </p15:guide>
        <p15:guide id="5" orient="horz" pos="983" userDrawn="1">
          <p15:clr>
            <a:srgbClr val="A4A3A4"/>
          </p15:clr>
        </p15:guide>
        <p15:guide id="6" orient="horz" pos="2705" userDrawn="1">
          <p15:clr>
            <a:srgbClr val="A4A3A4"/>
          </p15:clr>
        </p15:guide>
        <p15:guide id="7" orient="horz" pos="13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F1FF"/>
    <a:srgbClr val="DFEEBF"/>
    <a:srgbClr val="F5F5F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3A94C9-C126-4703-94AF-98ED68418C8E}" v="35" dt="2023-12-18T18:09:04.3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278" y="66"/>
      </p:cViewPr>
      <p:guideLst>
        <p:guide orient="horz" pos="2063"/>
        <p:guide pos="1572"/>
        <p:guide orient="horz" pos="263"/>
        <p:guide orient="horz" pos="3425"/>
        <p:guide orient="horz" pos="983"/>
        <p:guide orient="horz" pos="2705"/>
        <p:guide orient="horz" pos="13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y Wild" userId="db8036fb-cc0f-4a87-b77d-b15ca0140aec" providerId="ADAL" clId="{FFB0FF21-A0FC-4503-B259-C2EF46658FF1}"/>
    <pc:docChg chg="delSld">
      <pc:chgData name="Guy Wild" userId="db8036fb-cc0f-4a87-b77d-b15ca0140aec" providerId="ADAL" clId="{FFB0FF21-A0FC-4503-B259-C2EF46658FF1}" dt="2023-12-14T09:29:15.069" v="1" actId="47"/>
      <pc:docMkLst>
        <pc:docMk/>
      </pc:docMkLst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383163905" sldId="256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3932660423" sldId="257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1205005334" sldId="258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2080145472" sldId="260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713539337" sldId="261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2059006939" sldId="262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1169650339" sldId="263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3811817695" sldId="264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2345306405" sldId="265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42912249" sldId="266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3545713197" sldId="267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3597482888" sldId="268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4114900204" sldId="269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1742557942" sldId="270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921011326" sldId="271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2540495657" sldId="272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2535421850" sldId="274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2122236838" sldId="275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1052599401" sldId="276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513687647" sldId="277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4103827515" sldId="278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1572599282" sldId="279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186531752" sldId="280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977678515" sldId="281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97750934" sldId="282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3007987810" sldId="283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1704363251" sldId="284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1601878029" sldId="285"/>
        </pc:sldMkLst>
      </pc:sldChg>
      <pc:sldChg chg="del">
        <pc:chgData name="Guy Wild" userId="db8036fb-cc0f-4a87-b77d-b15ca0140aec" providerId="ADAL" clId="{FFB0FF21-A0FC-4503-B259-C2EF46658FF1}" dt="2023-12-14T09:29:15.069" v="1" actId="47"/>
        <pc:sldMkLst>
          <pc:docMk/>
          <pc:sldMk cId="3461114345" sldId="286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3596119315" sldId="287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166462312" sldId="288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2001409142" sldId="289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2392160500" sldId="290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429310167" sldId="291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4266194635" sldId="292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1752654603" sldId="293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3520451494" sldId="294"/>
        </pc:sldMkLst>
      </pc:sldChg>
      <pc:sldChg chg="del">
        <pc:chgData name="Guy Wild" userId="db8036fb-cc0f-4a87-b77d-b15ca0140aec" providerId="ADAL" clId="{FFB0FF21-A0FC-4503-B259-C2EF46658FF1}" dt="2023-12-14T09:29:11.686" v="0" actId="47"/>
        <pc:sldMkLst>
          <pc:docMk/>
          <pc:sldMk cId="4175617541" sldId="295"/>
        </pc:sldMkLst>
      </pc:sldChg>
    </pc:docChg>
  </pc:docChgLst>
  <pc:docChgLst>
    <pc:chgData name="Mick Alberts (AQUENT LLC)" userId="38364643-99db-4c87-8154-d1a461729852" providerId="ADAL" clId="{723A94C9-C126-4703-94AF-98ED68418C8E}"/>
    <pc:docChg chg="undo custSel modSld">
      <pc:chgData name="Mick Alberts (AQUENT LLC)" userId="38364643-99db-4c87-8154-d1a461729852" providerId="ADAL" clId="{723A94C9-C126-4703-94AF-98ED68418C8E}" dt="2023-12-19T17:09:21.050" v="190" actId="14100"/>
      <pc:docMkLst>
        <pc:docMk/>
      </pc:docMkLst>
      <pc:sldChg chg="addSp modSp mod">
        <pc:chgData name="Mick Alberts (AQUENT LLC)" userId="38364643-99db-4c87-8154-d1a461729852" providerId="ADAL" clId="{723A94C9-C126-4703-94AF-98ED68418C8E}" dt="2023-12-19T17:09:21.050" v="190" actId="14100"/>
        <pc:sldMkLst>
          <pc:docMk/>
          <pc:sldMk cId="2259145978" sldId="296"/>
        </pc:sldMkLst>
        <pc:spChg chg="mod">
          <ac:chgData name="Mick Alberts (AQUENT LLC)" userId="38364643-99db-4c87-8154-d1a461729852" providerId="ADAL" clId="{723A94C9-C126-4703-94AF-98ED68418C8E}" dt="2023-12-18T18:03:07.337" v="4" actId="14100"/>
          <ac:spMkLst>
            <pc:docMk/>
            <pc:sldMk cId="2259145978" sldId="296"/>
            <ac:spMk id="3" creationId="{17D6F7FB-269D-0099-0E4F-00DE2137953F}"/>
          </ac:spMkLst>
        </pc:spChg>
        <pc:spChg chg="mod">
          <ac:chgData name="Mick Alberts (AQUENT LLC)" userId="38364643-99db-4c87-8154-d1a461729852" providerId="ADAL" clId="{723A94C9-C126-4703-94AF-98ED68418C8E}" dt="2023-12-18T18:03:07.337" v="4" actId="14100"/>
          <ac:spMkLst>
            <pc:docMk/>
            <pc:sldMk cId="2259145978" sldId="296"/>
            <ac:spMk id="6" creationId="{65535C98-D390-866D-176E-01B6970B3226}"/>
          </ac:spMkLst>
        </pc:spChg>
        <pc:spChg chg="mod">
          <ac:chgData name="Mick Alberts (AQUENT LLC)" userId="38364643-99db-4c87-8154-d1a461729852" providerId="ADAL" clId="{723A94C9-C126-4703-94AF-98ED68418C8E}" dt="2023-12-18T18:03:07.337" v="4" actId="14100"/>
          <ac:spMkLst>
            <pc:docMk/>
            <pc:sldMk cId="2259145978" sldId="296"/>
            <ac:spMk id="9" creationId="{88113770-21B3-F6A2-A76D-72E84678D2D2}"/>
          </ac:spMkLst>
        </pc:spChg>
        <pc:spChg chg="mod">
          <ac:chgData name="Mick Alberts (AQUENT LLC)" userId="38364643-99db-4c87-8154-d1a461729852" providerId="ADAL" clId="{723A94C9-C126-4703-94AF-98ED68418C8E}" dt="2023-12-18T18:09:04.389" v="177" actId="1036"/>
          <ac:spMkLst>
            <pc:docMk/>
            <pc:sldMk cId="2259145978" sldId="296"/>
            <ac:spMk id="17" creationId="{95518D5B-AD42-08FF-AFFB-FBC004976BCC}"/>
          </ac:spMkLst>
        </pc:spChg>
        <pc:spChg chg="mod">
          <ac:chgData name="Mick Alberts (AQUENT LLC)" userId="38364643-99db-4c87-8154-d1a461729852" providerId="ADAL" clId="{723A94C9-C126-4703-94AF-98ED68418C8E}" dt="2023-12-18T18:09:04.389" v="177" actId="1036"/>
          <ac:spMkLst>
            <pc:docMk/>
            <pc:sldMk cId="2259145978" sldId="296"/>
            <ac:spMk id="18" creationId="{9B66B1A0-9098-D6C5-98B7-1E7A9FAA2707}"/>
          </ac:spMkLst>
        </pc:spChg>
        <pc:spChg chg="mod">
          <ac:chgData name="Mick Alberts (AQUENT LLC)" userId="38364643-99db-4c87-8154-d1a461729852" providerId="ADAL" clId="{723A94C9-C126-4703-94AF-98ED68418C8E}" dt="2023-12-18T18:09:04.389" v="177" actId="1036"/>
          <ac:spMkLst>
            <pc:docMk/>
            <pc:sldMk cId="2259145978" sldId="296"/>
            <ac:spMk id="21" creationId="{C434E6B0-C177-36D6-85A1-FEE7AB159075}"/>
          </ac:spMkLst>
        </pc:spChg>
        <pc:spChg chg="mod">
          <ac:chgData name="Mick Alberts (AQUENT LLC)" userId="38364643-99db-4c87-8154-d1a461729852" providerId="ADAL" clId="{723A94C9-C126-4703-94AF-98ED68418C8E}" dt="2023-12-18T18:09:04.389" v="177" actId="1036"/>
          <ac:spMkLst>
            <pc:docMk/>
            <pc:sldMk cId="2259145978" sldId="296"/>
            <ac:spMk id="25" creationId="{D59799D0-E7B6-82EF-FF88-A7C57A85676E}"/>
          </ac:spMkLst>
        </pc:spChg>
        <pc:spChg chg="mod">
          <ac:chgData name="Mick Alberts (AQUENT LLC)" userId="38364643-99db-4c87-8154-d1a461729852" providerId="ADAL" clId="{723A94C9-C126-4703-94AF-98ED68418C8E}" dt="2023-12-18T18:05:40.739" v="120" actId="1035"/>
          <ac:spMkLst>
            <pc:docMk/>
            <pc:sldMk cId="2259145978" sldId="296"/>
            <ac:spMk id="27" creationId="{DCA934DD-321F-CFC0-927F-CA75281F4C70}"/>
          </ac:spMkLst>
        </pc:spChg>
        <pc:spChg chg="mod">
          <ac:chgData name="Mick Alberts (AQUENT LLC)" userId="38364643-99db-4c87-8154-d1a461729852" providerId="ADAL" clId="{723A94C9-C126-4703-94AF-98ED68418C8E}" dt="2023-12-18T18:09:04.389" v="177" actId="1036"/>
          <ac:spMkLst>
            <pc:docMk/>
            <pc:sldMk cId="2259145978" sldId="296"/>
            <ac:spMk id="29" creationId="{D470BD3F-0EA6-4F0D-2162-AA4D0B5E3751}"/>
          </ac:spMkLst>
        </pc:spChg>
        <pc:spChg chg="mod">
          <ac:chgData name="Mick Alberts (AQUENT LLC)" userId="38364643-99db-4c87-8154-d1a461729852" providerId="ADAL" clId="{723A94C9-C126-4703-94AF-98ED68418C8E}" dt="2023-12-18T18:05:25.854" v="92" actId="1035"/>
          <ac:spMkLst>
            <pc:docMk/>
            <pc:sldMk cId="2259145978" sldId="296"/>
            <ac:spMk id="30" creationId="{39108B36-2DFA-26CF-8A11-2C6C9E816EF4}"/>
          </ac:spMkLst>
        </pc:spChg>
        <pc:spChg chg="mod">
          <ac:chgData name="Mick Alberts (AQUENT LLC)" userId="38364643-99db-4c87-8154-d1a461729852" providerId="ADAL" clId="{723A94C9-C126-4703-94AF-98ED68418C8E}" dt="2023-12-18T18:03:07.337" v="4" actId="14100"/>
          <ac:spMkLst>
            <pc:docMk/>
            <pc:sldMk cId="2259145978" sldId="296"/>
            <ac:spMk id="32" creationId="{AFF15A46-1532-8C2B-F542-E66FB7991FAB}"/>
          </ac:spMkLst>
        </pc:spChg>
        <pc:spChg chg="mod">
          <ac:chgData name="Mick Alberts (AQUENT LLC)" userId="38364643-99db-4c87-8154-d1a461729852" providerId="ADAL" clId="{723A94C9-C126-4703-94AF-98ED68418C8E}" dt="2023-12-18T18:03:07.337" v="4" actId="14100"/>
          <ac:spMkLst>
            <pc:docMk/>
            <pc:sldMk cId="2259145978" sldId="296"/>
            <ac:spMk id="33" creationId="{F714F527-40C0-E2D3-FD3F-976F7530D65C}"/>
          </ac:spMkLst>
        </pc:spChg>
        <pc:spChg chg="mod">
          <ac:chgData name="Mick Alberts (AQUENT LLC)" userId="38364643-99db-4c87-8154-d1a461729852" providerId="ADAL" clId="{723A94C9-C126-4703-94AF-98ED68418C8E}" dt="2023-12-18T18:05:40.739" v="120" actId="1035"/>
          <ac:spMkLst>
            <pc:docMk/>
            <pc:sldMk cId="2259145978" sldId="296"/>
            <ac:spMk id="34" creationId="{A7DEF969-47F8-9C13-916B-F4502BCF5C3A}"/>
          </ac:spMkLst>
        </pc:spChg>
        <pc:spChg chg="mod">
          <ac:chgData name="Mick Alberts (AQUENT LLC)" userId="38364643-99db-4c87-8154-d1a461729852" providerId="ADAL" clId="{723A94C9-C126-4703-94AF-98ED68418C8E}" dt="2023-12-18T18:05:58.869" v="122" actId="14100"/>
          <ac:spMkLst>
            <pc:docMk/>
            <pc:sldMk cId="2259145978" sldId="296"/>
            <ac:spMk id="44" creationId="{FFBC5A02-4B0D-EB84-F86C-8C689F379E36}"/>
          </ac:spMkLst>
        </pc:spChg>
        <pc:spChg chg="mod">
          <ac:chgData name="Mick Alberts (AQUENT LLC)" userId="38364643-99db-4c87-8154-d1a461729852" providerId="ADAL" clId="{723A94C9-C126-4703-94AF-98ED68418C8E}" dt="2023-12-18T18:03:07.337" v="4" actId="14100"/>
          <ac:spMkLst>
            <pc:docMk/>
            <pc:sldMk cId="2259145978" sldId="296"/>
            <ac:spMk id="50" creationId="{3907EA11-D420-31EE-BDF2-AC7E90A341F4}"/>
          </ac:spMkLst>
        </pc:spChg>
        <pc:spChg chg="mod">
          <ac:chgData name="Mick Alberts (AQUENT LLC)" userId="38364643-99db-4c87-8154-d1a461729852" providerId="ADAL" clId="{723A94C9-C126-4703-94AF-98ED68418C8E}" dt="2023-12-18T18:09:04.389" v="177" actId="1036"/>
          <ac:spMkLst>
            <pc:docMk/>
            <pc:sldMk cId="2259145978" sldId="296"/>
            <ac:spMk id="52" creationId="{6D3274FD-D56E-7027-9539-9C7450EC5DFC}"/>
          </ac:spMkLst>
        </pc:spChg>
        <pc:spChg chg="mod">
          <ac:chgData name="Mick Alberts (AQUENT LLC)" userId="38364643-99db-4c87-8154-d1a461729852" providerId="ADAL" clId="{723A94C9-C126-4703-94AF-98ED68418C8E}" dt="2023-12-18T18:09:04.389" v="177" actId="1036"/>
          <ac:spMkLst>
            <pc:docMk/>
            <pc:sldMk cId="2259145978" sldId="296"/>
            <ac:spMk id="59" creationId="{24FF6722-FA41-86AB-D18F-8590868C10A7}"/>
          </ac:spMkLst>
        </pc:spChg>
        <pc:spChg chg="mod">
          <ac:chgData name="Mick Alberts (AQUENT LLC)" userId="38364643-99db-4c87-8154-d1a461729852" providerId="ADAL" clId="{723A94C9-C126-4703-94AF-98ED68418C8E}" dt="2023-12-18T18:03:07.337" v="4" actId="14100"/>
          <ac:spMkLst>
            <pc:docMk/>
            <pc:sldMk cId="2259145978" sldId="296"/>
            <ac:spMk id="63" creationId="{80B52EC0-3302-CCCD-C8C8-D8344D29880B}"/>
          </ac:spMkLst>
        </pc:spChg>
        <pc:spChg chg="mod">
          <ac:chgData name="Mick Alberts (AQUENT LLC)" userId="38364643-99db-4c87-8154-d1a461729852" providerId="ADAL" clId="{723A94C9-C126-4703-94AF-98ED68418C8E}" dt="2023-12-18T18:05:25.854" v="92" actId="1035"/>
          <ac:spMkLst>
            <pc:docMk/>
            <pc:sldMk cId="2259145978" sldId="296"/>
            <ac:spMk id="91" creationId="{E5933309-0FA8-CFF9-0172-38788C569FD1}"/>
          </ac:spMkLst>
        </pc:spChg>
        <pc:spChg chg="mod">
          <ac:chgData name="Mick Alberts (AQUENT LLC)" userId="38364643-99db-4c87-8154-d1a461729852" providerId="ADAL" clId="{723A94C9-C126-4703-94AF-98ED68418C8E}" dt="2023-12-18T18:16:34.080" v="188" actId="1035"/>
          <ac:spMkLst>
            <pc:docMk/>
            <pc:sldMk cId="2259145978" sldId="296"/>
            <ac:spMk id="92" creationId="{FDD35B2B-4223-0B5F-8B25-1CDDEB7F2E57}"/>
          </ac:spMkLst>
        </pc:spChg>
        <pc:grpChg chg="mod">
          <ac:chgData name="Mick Alberts (AQUENT LLC)" userId="38364643-99db-4c87-8154-d1a461729852" providerId="ADAL" clId="{723A94C9-C126-4703-94AF-98ED68418C8E}" dt="2023-12-18T18:05:25.854" v="92" actId="1035"/>
          <ac:grpSpMkLst>
            <pc:docMk/>
            <pc:sldMk cId="2259145978" sldId="296"/>
            <ac:grpSpMk id="5" creationId="{3D2FF217-658C-5C02-04D6-CE1593F98621}"/>
          </ac:grpSpMkLst>
        </pc:grpChg>
        <pc:grpChg chg="mod">
          <ac:chgData name="Mick Alberts (AQUENT LLC)" userId="38364643-99db-4c87-8154-d1a461729852" providerId="ADAL" clId="{723A94C9-C126-4703-94AF-98ED68418C8E}" dt="2023-12-18T18:03:07.337" v="4" actId="14100"/>
          <ac:grpSpMkLst>
            <pc:docMk/>
            <pc:sldMk cId="2259145978" sldId="296"/>
            <ac:grpSpMk id="22" creationId="{F45D4B5A-BDB4-82BD-C846-AA9E4154D479}"/>
          </ac:grpSpMkLst>
        </pc:grpChg>
        <pc:grpChg chg="mod">
          <ac:chgData name="Mick Alberts (AQUENT LLC)" userId="38364643-99db-4c87-8154-d1a461729852" providerId="ADAL" clId="{723A94C9-C126-4703-94AF-98ED68418C8E}" dt="2023-12-18T18:09:04.389" v="177" actId="1036"/>
          <ac:grpSpMkLst>
            <pc:docMk/>
            <pc:sldMk cId="2259145978" sldId="296"/>
            <ac:grpSpMk id="23" creationId="{B42324E6-D5F6-6B53-8ADD-4F81E9705BE2}"/>
          </ac:grpSpMkLst>
        </pc:grpChg>
        <pc:grpChg chg="mod">
          <ac:chgData name="Mick Alberts (AQUENT LLC)" userId="38364643-99db-4c87-8154-d1a461729852" providerId="ADAL" clId="{723A94C9-C126-4703-94AF-98ED68418C8E}" dt="2023-12-18T18:03:07.337" v="4" actId="14100"/>
          <ac:grpSpMkLst>
            <pc:docMk/>
            <pc:sldMk cId="2259145978" sldId="296"/>
            <ac:grpSpMk id="57" creationId="{BBF5E2A3-2E78-81B7-5A32-BC62CDBFE74B}"/>
          </ac:grpSpMkLst>
        </pc:grpChg>
        <pc:grpChg chg="mod">
          <ac:chgData name="Mick Alberts (AQUENT LLC)" userId="38364643-99db-4c87-8154-d1a461729852" providerId="ADAL" clId="{723A94C9-C126-4703-94AF-98ED68418C8E}" dt="2023-12-18T18:09:04.389" v="177" actId="1036"/>
          <ac:grpSpMkLst>
            <pc:docMk/>
            <pc:sldMk cId="2259145978" sldId="296"/>
            <ac:grpSpMk id="62" creationId="{BF131876-7E2A-D202-58A5-0AA8517CFF5D}"/>
          </ac:grpSpMkLst>
        </pc:grpChg>
        <pc:grpChg chg="mod">
          <ac:chgData name="Mick Alberts (AQUENT LLC)" userId="38364643-99db-4c87-8154-d1a461729852" providerId="ADAL" clId="{723A94C9-C126-4703-94AF-98ED68418C8E}" dt="2023-12-18T18:09:04.389" v="177" actId="1036"/>
          <ac:grpSpMkLst>
            <pc:docMk/>
            <pc:sldMk cId="2259145978" sldId="296"/>
            <ac:grpSpMk id="65" creationId="{C1C86B4C-4273-3B3C-6B88-61C7A72D8D52}"/>
          </ac:grpSpMkLst>
        </pc:grpChg>
        <pc:grpChg chg="mod">
          <ac:chgData name="Mick Alberts (AQUENT LLC)" userId="38364643-99db-4c87-8154-d1a461729852" providerId="ADAL" clId="{723A94C9-C126-4703-94AF-98ED68418C8E}" dt="2023-12-18T18:09:04.389" v="177" actId="1036"/>
          <ac:grpSpMkLst>
            <pc:docMk/>
            <pc:sldMk cId="2259145978" sldId="296"/>
            <ac:grpSpMk id="68" creationId="{275C0D6A-089C-0D60-7E39-550A6CBEADA0}"/>
          </ac:grpSpMkLst>
        </pc:grpChg>
        <pc:grpChg chg="mod">
          <ac:chgData name="Mick Alberts (AQUENT LLC)" userId="38364643-99db-4c87-8154-d1a461729852" providerId="ADAL" clId="{723A94C9-C126-4703-94AF-98ED68418C8E}" dt="2023-12-18T18:09:04.389" v="177" actId="1036"/>
          <ac:grpSpMkLst>
            <pc:docMk/>
            <pc:sldMk cId="2259145978" sldId="296"/>
            <ac:grpSpMk id="72" creationId="{1B37FC6F-F8F8-7FC0-8396-4BC0420E8C79}"/>
          </ac:grpSpMkLst>
        </pc:grpChg>
        <pc:grpChg chg="mod">
          <ac:chgData name="Mick Alberts (AQUENT LLC)" userId="38364643-99db-4c87-8154-d1a461729852" providerId="ADAL" clId="{723A94C9-C126-4703-94AF-98ED68418C8E}" dt="2023-12-18T18:09:04.389" v="177" actId="1036"/>
          <ac:grpSpMkLst>
            <pc:docMk/>
            <pc:sldMk cId="2259145978" sldId="296"/>
            <ac:grpSpMk id="74" creationId="{F3E74897-77D9-6CAC-890C-3095B1B34B28}"/>
          </ac:grpSpMkLst>
        </pc:grpChg>
        <pc:grpChg chg="mod">
          <ac:chgData name="Mick Alberts (AQUENT LLC)" userId="38364643-99db-4c87-8154-d1a461729852" providerId="ADAL" clId="{723A94C9-C126-4703-94AF-98ED68418C8E}" dt="2023-12-18T18:09:04.389" v="177" actId="1036"/>
          <ac:grpSpMkLst>
            <pc:docMk/>
            <pc:sldMk cId="2259145978" sldId="296"/>
            <ac:grpSpMk id="76" creationId="{0156C0CD-1D7B-FC43-E57C-3E12EDCA80C8}"/>
          </ac:grpSpMkLst>
        </pc:grpChg>
        <pc:grpChg chg="mod">
          <ac:chgData name="Mick Alberts (AQUENT LLC)" userId="38364643-99db-4c87-8154-d1a461729852" providerId="ADAL" clId="{723A94C9-C126-4703-94AF-98ED68418C8E}" dt="2023-12-18T18:03:07.337" v="4" actId="14100"/>
          <ac:grpSpMkLst>
            <pc:docMk/>
            <pc:sldMk cId="2259145978" sldId="296"/>
            <ac:grpSpMk id="109" creationId="{D0ACC425-4083-EEA3-AFB8-6B4499F14B0F}"/>
          </ac:grpSpMkLst>
        </pc:grpChg>
        <pc:grpChg chg="mod">
          <ac:chgData name="Mick Alberts (AQUENT LLC)" userId="38364643-99db-4c87-8154-d1a461729852" providerId="ADAL" clId="{723A94C9-C126-4703-94AF-98ED68418C8E}" dt="2023-12-18T18:03:07.337" v="4" actId="14100"/>
          <ac:grpSpMkLst>
            <pc:docMk/>
            <pc:sldMk cId="2259145978" sldId="296"/>
            <ac:grpSpMk id="110" creationId="{3480AAF2-BF03-602A-A01C-E883338FBCF6}"/>
          </ac:grpSpMkLst>
        </pc:grpChg>
        <pc:grpChg chg="mod">
          <ac:chgData name="Mick Alberts (AQUENT LLC)" userId="38364643-99db-4c87-8154-d1a461729852" providerId="ADAL" clId="{723A94C9-C126-4703-94AF-98ED68418C8E}" dt="2023-12-18T18:09:11.338" v="182" actId="1036"/>
          <ac:grpSpMkLst>
            <pc:docMk/>
            <pc:sldMk cId="2259145978" sldId="296"/>
            <ac:grpSpMk id="121" creationId="{34F37830-6D10-3A00-3DC6-47BD0B7AFE6C}"/>
          </ac:grpSpMkLst>
        </pc:grpChg>
        <pc:picChg chg="mod">
          <ac:chgData name="Mick Alberts (AQUENT LLC)" userId="38364643-99db-4c87-8154-d1a461729852" providerId="ADAL" clId="{723A94C9-C126-4703-94AF-98ED68418C8E}" dt="2023-12-18T18:03:07.337" v="4" actId="14100"/>
          <ac:picMkLst>
            <pc:docMk/>
            <pc:sldMk cId="2259145978" sldId="296"/>
            <ac:picMk id="2" creationId="{1319FFA1-904C-4BE9-AAE4-6C23578BA209}"/>
          </ac:picMkLst>
        </pc:picChg>
        <pc:picChg chg="mod">
          <ac:chgData name="Mick Alberts (AQUENT LLC)" userId="38364643-99db-4c87-8154-d1a461729852" providerId="ADAL" clId="{723A94C9-C126-4703-94AF-98ED68418C8E}" dt="2023-12-18T18:09:04.389" v="177" actId="1036"/>
          <ac:picMkLst>
            <pc:docMk/>
            <pc:sldMk cId="2259145978" sldId="296"/>
            <ac:picMk id="16" creationId="{9127E134-259C-82C5-8B21-1445D22CCD1F}"/>
          </ac:picMkLst>
        </pc:picChg>
        <pc:picChg chg="mod">
          <ac:chgData name="Mick Alberts (AQUENT LLC)" userId="38364643-99db-4c87-8154-d1a461729852" providerId="ADAL" clId="{723A94C9-C126-4703-94AF-98ED68418C8E}" dt="2023-12-18T18:09:04.389" v="177" actId="1036"/>
          <ac:picMkLst>
            <pc:docMk/>
            <pc:sldMk cId="2259145978" sldId="296"/>
            <ac:picMk id="20" creationId="{C06D598A-EF82-42CC-2894-D26E9B00B492}"/>
          </ac:picMkLst>
        </pc:picChg>
        <pc:picChg chg="mod">
          <ac:chgData name="Mick Alberts (AQUENT LLC)" userId="38364643-99db-4c87-8154-d1a461729852" providerId="ADAL" clId="{723A94C9-C126-4703-94AF-98ED68418C8E}" dt="2023-12-18T18:09:04.389" v="177" actId="1036"/>
          <ac:picMkLst>
            <pc:docMk/>
            <pc:sldMk cId="2259145978" sldId="296"/>
            <ac:picMk id="24" creationId="{E0699DAC-811B-564A-D7A8-CE57F2C15EC0}"/>
          </ac:picMkLst>
        </pc:picChg>
        <pc:picChg chg="mod">
          <ac:chgData name="Mick Alberts (AQUENT LLC)" userId="38364643-99db-4c87-8154-d1a461729852" providerId="ADAL" clId="{723A94C9-C126-4703-94AF-98ED68418C8E}" dt="2023-12-18T18:09:04.389" v="177" actId="1036"/>
          <ac:picMkLst>
            <pc:docMk/>
            <pc:sldMk cId="2259145978" sldId="296"/>
            <ac:picMk id="26" creationId="{619D5673-659D-84E8-F708-090C03C86277}"/>
          </ac:picMkLst>
        </pc:picChg>
        <pc:picChg chg="mod">
          <ac:chgData name="Mick Alberts (AQUENT LLC)" userId="38364643-99db-4c87-8154-d1a461729852" providerId="ADAL" clId="{723A94C9-C126-4703-94AF-98ED68418C8E}" dt="2023-12-18T18:09:04.389" v="177" actId="1036"/>
          <ac:picMkLst>
            <pc:docMk/>
            <pc:sldMk cId="2259145978" sldId="296"/>
            <ac:picMk id="28" creationId="{BAD8BE46-ED37-E504-D10B-85BDD72A22E2}"/>
          </ac:picMkLst>
        </pc:picChg>
        <pc:picChg chg="mod">
          <ac:chgData name="Mick Alberts (AQUENT LLC)" userId="38364643-99db-4c87-8154-d1a461729852" providerId="ADAL" clId="{723A94C9-C126-4703-94AF-98ED68418C8E}" dt="2023-12-18T18:03:07.337" v="4" actId="14100"/>
          <ac:picMkLst>
            <pc:docMk/>
            <pc:sldMk cId="2259145978" sldId="296"/>
            <ac:picMk id="35" creationId="{A272CD72-D872-C13D-BE77-E6D655BDF16E}"/>
          </ac:picMkLst>
        </pc:picChg>
        <pc:picChg chg="mod">
          <ac:chgData name="Mick Alberts (AQUENT LLC)" userId="38364643-99db-4c87-8154-d1a461729852" providerId="ADAL" clId="{723A94C9-C126-4703-94AF-98ED68418C8E}" dt="2023-12-18T18:03:07.337" v="4" actId="14100"/>
          <ac:picMkLst>
            <pc:docMk/>
            <pc:sldMk cId="2259145978" sldId="296"/>
            <ac:picMk id="36" creationId="{CDAEB454-4A00-FD4D-550F-CC58F52AD5A2}"/>
          </ac:picMkLst>
        </pc:picChg>
        <pc:picChg chg="add mod">
          <ac:chgData name="Mick Alberts (AQUENT LLC)" userId="38364643-99db-4c87-8154-d1a461729852" providerId="ADAL" clId="{723A94C9-C126-4703-94AF-98ED68418C8E}" dt="2023-12-18T18:07:08.621" v="125" actId="1076"/>
          <ac:picMkLst>
            <pc:docMk/>
            <pc:sldMk cId="2259145978" sldId="296"/>
            <ac:picMk id="55" creationId="{46140328-1556-13E3-86D4-CD2F0E38CA50}"/>
          </ac:picMkLst>
        </pc:picChg>
        <pc:picChg chg="mod">
          <ac:chgData name="Mick Alberts (AQUENT LLC)" userId="38364643-99db-4c87-8154-d1a461729852" providerId="ADAL" clId="{723A94C9-C126-4703-94AF-98ED68418C8E}" dt="2023-12-18T18:09:04.389" v="177" actId="1036"/>
          <ac:picMkLst>
            <pc:docMk/>
            <pc:sldMk cId="2259145978" sldId="296"/>
            <ac:picMk id="56" creationId="{68C7381E-3E19-FF80-5D8A-1186DD513BFF}"/>
          </ac:picMkLst>
        </pc:picChg>
        <pc:picChg chg="mod">
          <ac:chgData name="Mick Alberts (AQUENT LLC)" userId="38364643-99db-4c87-8154-d1a461729852" providerId="ADAL" clId="{723A94C9-C126-4703-94AF-98ED68418C8E}" dt="2023-12-18T18:09:04.389" v="177" actId="1036"/>
          <ac:picMkLst>
            <pc:docMk/>
            <pc:sldMk cId="2259145978" sldId="296"/>
            <ac:picMk id="58" creationId="{F7499F47-5B4B-91CB-7C32-D0EF5C5D89AF}"/>
          </ac:picMkLst>
        </pc:picChg>
        <pc:picChg chg="mod">
          <ac:chgData name="Mick Alberts (AQUENT LLC)" userId="38364643-99db-4c87-8154-d1a461729852" providerId="ADAL" clId="{723A94C9-C126-4703-94AF-98ED68418C8E}" dt="2023-12-18T18:03:07.337" v="4" actId="14100"/>
          <ac:picMkLst>
            <pc:docMk/>
            <pc:sldMk cId="2259145978" sldId="296"/>
            <ac:picMk id="78" creationId="{ECB30DAF-4092-2ED1-6B9B-B573974BB16D}"/>
          </ac:picMkLst>
        </pc:picChg>
        <pc:picChg chg="mod">
          <ac:chgData name="Mick Alberts (AQUENT LLC)" userId="38364643-99db-4c87-8154-d1a461729852" providerId="ADAL" clId="{723A94C9-C126-4703-94AF-98ED68418C8E}" dt="2023-12-18T18:03:07.337" v="4" actId="14100"/>
          <ac:picMkLst>
            <pc:docMk/>
            <pc:sldMk cId="2259145978" sldId="296"/>
            <ac:picMk id="79" creationId="{15364287-4F31-6491-2C7F-311E0ABD831F}"/>
          </ac:picMkLst>
        </pc:picChg>
        <pc:picChg chg="mod">
          <ac:chgData name="Mick Alberts (AQUENT LLC)" userId="38364643-99db-4c87-8154-d1a461729852" providerId="ADAL" clId="{723A94C9-C126-4703-94AF-98ED68418C8E}" dt="2023-12-18T18:03:07.337" v="4" actId="14100"/>
          <ac:picMkLst>
            <pc:docMk/>
            <pc:sldMk cId="2259145978" sldId="296"/>
            <ac:picMk id="90" creationId="{C205F39A-F254-ADEC-4BA9-214470CDD811}"/>
          </ac:picMkLst>
        </pc:picChg>
        <pc:picChg chg="mod">
          <ac:chgData name="Mick Alberts (AQUENT LLC)" userId="38364643-99db-4c87-8154-d1a461729852" providerId="ADAL" clId="{723A94C9-C126-4703-94AF-98ED68418C8E}" dt="2023-12-18T18:03:07.337" v="4" actId="14100"/>
          <ac:picMkLst>
            <pc:docMk/>
            <pc:sldMk cId="2259145978" sldId="296"/>
            <ac:picMk id="98" creationId="{F798469F-3DC4-50E0-9404-9CD0F83D18A4}"/>
          </ac:picMkLst>
        </pc:picChg>
        <pc:picChg chg="mod">
          <ac:chgData name="Mick Alberts (AQUENT LLC)" userId="38364643-99db-4c87-8154-d1a461729852" providerId="ADAL" clId="{723A94C9-C126-4703-94AF-98ED68418C8E}" dt="2023-12-18T18:03:07.337" v="4" actId="14100"/>
          <ac:picMkLst>
            <pc:docMk/>
            <pc:sldMk cId="2259145978" sldId="296"/>
            <ac:picMk id="103" creationId="{219FF3EA-64E0-C735-9729-F0C278255B21}"/>
          </ac:picMkLst>
        </pc:picChg>
        <pc:cxnChg chg="mod">
          <ac:chgData name="Mick Alberts (AQUENT LLC)" userId="38364643-99db-4c87-8154-d1a461729852" providerId="ADAL" clId="{723A94C9-C126-4703-94AF-98ED68418C8E}" dt="2023-12-18T18:03:07.337" v="4" actId="14100"/>
          <ac:cxnSpMkLst>
            <pc:docMk/>
            <pc:sldMk cId="2259145978" sldId="296"/>
            <ac:cxnSpMk id="31" creationId="{5D877678-BDCF-33D0-F527-E8B692C52531}"/>
          </ac:cxnSpMkLst>
        </pc:cxnChg>
        <pc:cxnChg chg="mod">
          <ac:chgData name="Mick Alberts (AQUENT LLC)" userId="38364643-99db-4c87-8154-d1a461729852" providerId="ADAL" clId="{723A94C9-C126-4703-94AF-98ED68418C8E}" dt="2023-12-18T18:03:07.337" v="4" actId="14100"/>
          <ac:cxnSpMkLst>
            <pc:docMk/>
            <pc:sldMk cId="2259145978" sldId="296"/>
            <ac:cxnSpMk id="43" creationId="{830C3C59-B58B-39E9-45FA-C8F348D0EB40}"/>
          </ac:cxnSpMkLst>
        </pc:cxnChg>
        <pc:cxnChg chg="mod">
          <ac:chgData name="Mick Alberts (AQUENT LLC)" userId="38364643-99db-4c87-8154-d1a461729852" providerId="ADAL" clId="{723A94C9-C126-4703-94AF-98ED68418C8E}" dt="2023-12-19T17:09:21.050" v="190" actId="14100"/>
          <ac:cxnSpMkLst>
            <pc:docMk/>
            <pc:sldMk cId="2259145978" sldId="296"/>
            <ac:cxnSpMk id="67" creationId="{F0764782-7099-503A-49DA-AB037EC4D80B}"/>
          </ac:cxnSpMkLst>
        </pc:cxnChg>
        <pc:cxnChg chg="mod">
          <ac:chgData name="Mick Alberts (AQUENT LLC)" userId="38364643-99db-4c87-8154-d1a461729852" providerId="ADAL" clId="{723A94C9-C126-4703-94AF-98ED68418C8E}" dt="2023-12-18T18:03:07.337" v="4" actId="14100"/>
          <ac:cxnSpMkLst>
            <pc:docMk/>
            <pc:sldMk cId="2259145978" sldId="296"/>
            <ac:cxnSpMk id="77" creationId="{5C032462-B854-F84F-9069-D9F313AB7FE1}"/>
          </ac:cxnSpMkLst>
        </pc:cxnChg>
        <pc:cxnChg chg="mod">
          <ac:chgData name="Mick Alberts (AQUENT LLC)" userId="38364643-99db-4c87-8154-d1a461729852" providerId="ADAL" clId="{723A94C9-C126-4703-94AF-98ED68418C8E}" dt="2023-12-18T18:03:07.337" v="4" actId="14100"/>
          <ac:cxnSpMkLst>
            <pc:docMk/>
            <pc:sldMk cId="2259145978" sldId="296"/>
            <ac:cxnSpMk id="81" creationId="{4580525E-5863-DB18-D4E0-8B5D0FD1EBAE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52D36-980A-46E0-9B92-6D162B821F06}" type="datetimeFigureOut">
              <a:rPr lang="en-IL" smtClean="0"/>
              <a:t>12/19/2023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1143000"/>
            <a:ext cx="4841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E1D2B-8F20-4A75-AAF4-D463F2CE0F0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6126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8063" y="1143000"/>
            <a:ext cx="48418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E1D2B-8F20-4A75-AAF4-D463F2CE0F09}" type="slidenum">
              <a:rPr lang="en-IL" smtClean="0"/>
              <a:t>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0580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72011"/>
            <a:ext cx="91440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2310"/>
            <a:ext cx="91440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411F-9F4C-4EB1-AB90-C15F15C5813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E646-708C-4E78-93CD-02C385ECE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8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411F-9F4C-4EB1-AB90-C15F15C5813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E646-708C-4E78-93CD-02C385ECE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0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3808"/>
            <a:ext cx="2628900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3808"/>
            <a:ext cx="7734300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411F-9F4C-4EB1-AB90-C15F15C5813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E646-708C-4E78-93CD-02C385ECE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411F-9F4C-4EB1-AB90-C15F15C5813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E646-708C-4E78-93CD-02C385ECE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937704"/>
            <a:ext cx="1051560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201392"/>
            <a:ext cx="1051560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411F-9F4C-4EB1-AB90-C15F15C5813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E646-708C-4E78-93CD-02C385ECE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8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69042"/>
            <a:ext cx="518160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69042"/>
            <a:ext cx="518160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411F-9F4C-4EB1-AB90-C15F15C5813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E646-708C-4E78-93CD-02C385ECE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13809"/>
            <a:ext cx="1051560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905318"/>
            <a:ext cx="5157787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839085"/>
            <a:ext cx="5157787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05318"/>
            <a:ext cx="5183188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39085"/>
            <a:ext cx="518318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411F-9F4C-4EB1-AB90-C15F15C5813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E646-708C-4E78-93CD-02C385ECE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9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411F-9F4C-4EB1-AB90-C15F15C5813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E646-708C-4E78-93CD-02C385ECE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411F-9F4C-4EB1-AB90-C15F15C5813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E646-708C-4E78-93CD-02C385ECE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8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518160"/>
            <a:ext cx="3932237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19082"/>
            <a:ext cx="6172200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331720"/>
            <a:ext cx="3932237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411F-9F4C-4EB1-AB90-C15F15C5813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E646-708C-4E78-93CD-02C385ECE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8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518160"/>
            <a:ext cx="3932237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119082"/>
            <a:ext cx="6172200" cy="55234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331720"/>
            <a:ext cx="3932237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411F-9F4C-4EB1-AB90-C15F15C5813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E646-708C-4E78-93CD-02C385ECE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0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13809"/>
            <a:ext cx="105156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69042"/>
            <a:ext cx="1051560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203864"/>
            <a:ext cx="27432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411F-9F4C-4EB1-AB90-C15F15C5813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203864"/>
            <a:ext cx="41148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203864"/>
            <a:ext cx="27432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1E646-708C-4E78-93CD-02C385ECE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3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svg"/><Relationship Id="rId18" Type="http://schemas.openxmlformats.org/officeDocument/2006/relationships/image" Target="../media/image15.png"/><Relationship Id="rId26" Type="http://schemas.openxmlformats.org/officeDocument/2006/relationships/image" Target="../media/image23.emf"/><Relationship Id="rId21" Type="http://schemas.openxmlformats.org/officeDocument/2006/relationships/image" Target="../media/image18.png"/><Relationship Id="rId34" Type="http://schemas.openxmlformats.org/officeDocument/2006/relationships/image" Target="../media/image31.emf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svg"/><Relationship Id="rId25" Type="http://schemas.openxmlformats.org/officeDocument/2006/relationships/image" Target="../media/image22.emf"/><Relationship Id="rId33" Type="http://schemas.openxmlformats.org/officeDocument/2006/relationships/image" Target="../media/image30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svg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8.svg"/><Relationship Id="rId24" Type="http://schemas.openxmlformats.org/officeDocument/2006/relationships/image" Target="../media/image21.emf"/><Relationship Id="rId32" Type="http://schemas.openxmlformats.org/officeDocument/2006/relationships/image" Target="../media/image29.svg"/><Relationship Id="rId37" Type="http://schemas.openxmlformats.org/officeDocument/2006/relationships/image" Target="../media/image34.emf"/><Relationship Id="rId5" Type="http://schemas.openxmlformats.org/officeDocument/2006/relationships/image" Target="../media/image3.png"/><Relationship Id="rId15" Type="http://schemas.openxmlformats.org/officeDocument/2006/relationships/image" Target="../media/image12.svg"/><Relationship Id="rId23" Type="http://schemas.openxmlformats.org/officeDocument/2006/relationships/image" Target="../media/image20.emf"/><Relationship Id="rId28" Type="http://schemas.openxmlformats.org/officeDocument/2006/relationships/image" Target="../media/image25.svg"/><Relationship Id="rId36" Type="http://schemas.openxmlformats.org/officeDocument/2006/relationships/image" Target="../media/image33.emf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31" Type="http://schemas.openxmlformats.org/officeDocument/2006/relationships/image" Target="../media/image28.png"/><Relationship Id="rId4" Type="http://schemas.openxmlformats.org/officeDocument/2006/relationships/image" Target="../media/image2.png"/><Relationship Id="rId9" Type="http://schemas.openxmlformats.org/officeDocument/2006/relationships/image" Target="../media/image6.svg"/><Relationship Id="rId14" Type="http://schemas.openxmlformats.org/officeDocument/2006/relationships/image" Target="../media/image11.png"/><Relationship Id="rId22" Type="http://schemas.openxmlformats.org/officeDocument/2006/relationships/image" Target="../media/image19.svg"/><Relationship Id="rId27" Type="http://schemas.openxmlformats.org/officeDocument/2006/relationships/image" Target="../media/image24.png"/><Relationship Id="rId30" Type="http://schemas.openxmlformats.org/officeDocument/2006/relationships/image" Target="../media/image27.svg"/><Relationship Id="rId35" Type="http://schemas.openxmlformats.org/officeDocument/2006/relationships/image" Target="../media/image32.emf"/><Relationship Id="rId8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AFF15A46-1532-8C2B-F542-E66FB7991FAB}"/>
              </a:ext>
            </a:extLst>
          </p:cNvPr>
          <p:cNvSpPr/>
          <p:nvPr/>
        </p:nvSpPr>
        <p:spPr>
          <a:xfrm>
            <a:off x="3160316" y="463010"/>
            <a:ext cx="5974763" cy="14016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u="sng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907EA11-D420-31EE-BDF2-AC7E90A341F4}"/>
              </a:ext>
            </a:extLst>
          </p:cNvPr>
          <p:cNvSpPr/>
          <p:nvPr/>
        </p:nvSpPr>
        <p:spPr>
          <a:xfrm>
            <a:off x="463553" y="482802"/>
            <a:ext cx="11077885" cy="6962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u="sng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7DEF969-47F8-9C13-916B-F4502BCF5C3A}"/>
              </a:ext>
            </a:extLst>
          </p:cNvPr>
          <p:cNvSpPr/>
          <p:nvPr/>
        </p:nvSpPr>
        <p:spPr>
          <a:xfrm>
            <a:off x="4017801" y="712689"/>
            <a:ext cx="3216078" cy="855712"/>
          </a:xfrm>
          <a:prstGeom prst="rect">
            <a:avLst/>
          </a:prstGeom>
          <a:solidFill>
            <a:srgbClr val="DFEEB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A934DD-321F-CFC0-927F-CA75281F4C70}"/>
              </a:ext>
            </a:extLst>
          </p:cNvPr>
          <p:cNvSpPr/>
          <p:nvPr/>
        </p:nvSpPr>
        <p:spPr>
          <a:xfrm>
            <a:off x="6446494" y="714503"/>
            <a:ext cx="1552175" cy="853898"/>
          </a:xfrm>
          <a:prstGeom prst="rect">
            <a:avLst/>
          </a:prstGeom>
          <a:solidFill>
            <a:srgbClr val="C3F1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DD35B2B-4223-0B5F-8B25-1CDDEB7F2E57}"/>
              </a:ext>
            </a:extLst>
          </p:cNvPr>
          <p:cNvSpPr/>
          <p:nvPr/>
        </p:nvSpPr>
        <p:spPr>
          <a:xfrm rot="16200000">
            <a:off x="7190751" y="2676025"/>
            <a:ext cx="6804635" cy="19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0B52EC0-3302-CCCD-C8C8-D8344D29880B}"/>
              </a:ext>
            </a:extLst>
          </p:cNvPr>
          <p:cNvSpPr/>
          <p:nvPr/>
        </p:nvSpPr>
        <p:spPr>
          <a:xfrm>
            <a:off x="4010935" y="2539833"/>
            <a:ext cx="3993337" cy="2968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FBC5A02-4B0D-EB84-F86C-8C689F379E36}"/>
              </a:ext>
            </a:extLst>
          </p:cNvPr>
          <p:cNvSpPr/>
          <p:nvPr/>
        </p:nvSpPr>
        <p:spPr>
          <a:xfrm rot="16200000">
            <a:off x="-1702123" y="2390602"/>
            <a:ext cx="6614924" cy="22835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B37FC6F-F8F8-7FC0-8396-4BC0420E8C79}"/>
              </a:ext>
            </a:extLst>
          </p:cNvPr>
          <p:cNvGrpSpPr/>
          <p:nvPr/>
        </p:nvGrpSpPr>
        <p:grpSpPr>
          <a:xfrm>
            <a:off x="10175009" y="4367610"/>
            <a:ext cx="792569" cy="690722"/>
            <a:chOff x="10178508" y="3116320"/>
            <a:chExt cx="792569" cy="690722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127E134-259C-82C5-8B21-1445D22CCD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15721" y="3116320"/>
              <a:ext cx="518143" cy="527609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5518D5B-AD42-08FF-AFFB-FBC004976BCC}"/>
                </a:ext>
              </a:extLst>
            </p:cNvPr>
            <p:cNvSpPr/>
            <p:nvPr/>
          </p:nvSpPr>
          <p:spPr>
            <a:xfrm>
              <a:off x="10178508" y="3591598"/>
              <a:ext cx="792569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300"/>
                </a:spcAft>
                <a:buSzPct val="90000"/>
                <a:defRPr/>
              </a:pPr>
              <a:r>
                <a:rPr lang="en-US" sz="800" kern="0">
                  <a:solidFill>
                    <a:srgbClr val="505050"/>
                  </a:solidFill>
                  <a:latin typeface="Segoe UI "/>
                  <a:ea typeface="MS PGothic" panose="020B0600070205080204" pitchFamily="34" charset="-128"/>
                  <a:cs typeface="Segoe UI Semibold" panose="020B0702040204020203" pitchFamily="34" charset="0"/>
                </a:rPr>
                <a:t>Grafana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3E74897-77D9-6CAC-890C-3095B1B34B28}"/>
              </a:ext>
            </a:extLst>
          </p:cNvPr>
          <p:cNvGrpSpPr/>
          <p:nvPr/>
        </p:nvGrpSpPr>
        <p:grpSpPr>
          <a:xfrm>
            <a:off x="10128812" y="3631751"/>
            <a:ext cx="884963" cy="631058"/>
            <a:chOff x="10132311" y="2535781"/>
            <a:chExt cx="884963" cy="631058"/>
          </a:xfrm>
        </p:grpSpPr>
        <p:pic>
          <p:nvPicPr>
            <p:cNvPr id="20" name="Picture 19" descr="A close up of a logo&#10;&#10;Description automatically generated">
              <a:extLst>
                <a:ext uri="{FF2B5EF4-FFF2-40B4-BE49-F238E27FC236}">
                  <a16:creationId xmlns:a16="http://schemas.microsoft.com/office/drawing/2014/main" id="{C06D598A-EF82-42CC-2894-D26E9B00B4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1920" y="2535781"/>
              <a:ext cx="385745" cy="398266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434E6B0-C177-36D6-85A1-FEE7AB159075}"/>
                </a:ext>
              </a:extLst>
            </p:cNvPr>
            <p:cNvSpPr txBox="1"/>
            <p:nvPr/>
          </p:nvSpPr>
          <p:spPr>
            <a:xfrm>
              <a:off x="10132311" y="2875029"/>
              <a:ext cx="884963" cy="291810"/>
            </a:xfrm>
            <a:prstGeom prst="rect">
              <a:avLst/>
            </a:prstGeom>
            <a:noFill/>
          </p:spPr>
          <p:txBody>
            <a:bodyPr wrap="square" lIns="89630" tIns="89630" rIns="89630" bIns="89630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300"/>
                </a:spcAft>
                <a:buSzPct val="90000"/>
                <a:defRPr/>
              </a:pPr>
              <a:r>
                <a:rPr lang="en-US" sz="800" kern="0">
                  <a:solidFill>
                    <a:srgbClr val="505050"/>
                  </a:solidFill>
                  <a:latin typeface="Segoe UI" panose="020B0502040204020203" pitchFamily="34" charset="0"/>
                  <a:ea typeface="MS PGothic" panose="020B0600070205080204" pitchFamily="34" charset="-128"/>
                  <a:cs typeface="Segoe UI" panose="020B0502040204020203" pitchFamily="34" charset="0"/>
                </a:rPr>
                <a:t>Workbooks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2324E6-D5F6-6B53-8ADD-4F81E9705BE2}"/>
              </a:ext>
            </a:extLst>
          </p:cNvPr>
          <p:cNvGrpSpPr/>
          <p:nvPr/>
        </p:nvGrpSpPr>
        <p:grpSpPr>
          <a:xfrm>
            <a:off x="10134107" y="6044991"/>
            <a:ext cx="874373" cy="607821"/>
            <a:chOff x="10172498" y="3707106"/>
            <a:chExt cx="797668" cy="498829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E0699DAC-811B-564A-D7A8-CE57F2C15E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905" b="98571" l="10000" r="90000">
                          <a14:foregroundMark x1="34167" y1="92063" x2="38917" y2="92222"/>
                          <a14:foregroundMark x1="51667" y1="87937" x2="52833" y2="93016"/>
                          <a14:foregroundMark x1="41083" y1="98730" x2="44583" y2="98730"/>
                          <a14:foregroundMark x1="60667" y1="15397" x2="61333" y2="38571"/>
                          <a14:foregroundMark x1="60500" y1="1905" x2="60500" y2="650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072" r="26134"/>
            <a:stretch/>
          </p:blipFill>
          <p:spPr>
            <a:xfrm>
              <a:off x="10410057" y="3707106"/>
              <a:ext cx="337222" cy="38660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59799D0-E7B6-82EF-FF88-A7C57A85676E}"/>
                </a:ext>
              </a:extLst>
            </p:cNvPr>
            <p:cNvSpPr txBox="1"/>
            <p:nvPr/>
          </p:nvSpPr>
          <p:spPr>
            <a:xfrm>
              <a:off x="10172498" y="4104900"/>
              <a:ext cx="797668" cy="1010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IN" sz="8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" panose="020B0502040204020203" pitchFamily="34" charset="0"/>
                  <a:cs typeface="Segoe UI" panose="020B0502040204020203" pitchFamily="34" charset="0"/>
                </a:rPr>
                <a:t>Power BI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75C0D6A-089C-0D60-7E39-550A6CBEADA0}"/>
              </a:ext>
            </a:extLst>
          </p:cNvPr>
          <p:cNvGrpSpPr/>
          <p:nvPr/>
        </p:nvGrpSpPr>
        <p:grpSpPr>
          <a:xfrm>
            <a:off x="10217606" y="5184718"/>
            <a:ext cx="707375" cy="714831"/>
            <a:chOff x="10221105" y="3825540"/>
            <a:chExt cx="707375" cy="71483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B66B1A0-9098-D6C5-98B7-1E7A9FAA2707}"/>
                </a:ext>
              </a:extLst>
            </p:cNvPr>
            <p:cNvSpPr/>
            <p:nvPr/>
          </p:nvSpPr>
          <p:spPr>
            <a:xfrm>
              <a:off x="10221105" y="4324927"/>
              <a:ext cx="707375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300"/>
                </a:spcAft>
                <a:buSzPct val="90000"/>
                <a:defRPr/>
              </a:pPr>
              <a:r>
                <a:rPr lang="en-US" sz="800" kern="0">
                  <a:solidFill>
                    <a:srgbClr val="505050"/>
                  </a:solidFill>
                  <a:latin typeface="Segoe UI" panose="020B0502040204020203" pitchFamily="34" charset="0"/>
                  <a:ea typeface="MS PGothic" panose="020B0600070205080204" pitchFamily="34" charset="-128"/>
                  <a:cs typeface="Segoe UI" panose="020B0502040204020203" pitchFamily="34" charset="0"/>
                </a:rPr>
                <a:t>Notebook</a:t>
              </a:r>
            </a:p>
          </p:txBody>
        </p:sp>
        <p:pic>
          <p:nvPicPr>
            <p:cNvPr id="26" name="Picture 2">
              <a:extLst>
                <a:ext uri="{FF2B5EF4-FFF2-40B4-BE49-F238E27FC236}">
                  <a16:creationId xmlns:a16="http://schemas.microsoft.com/office/drawing/2014/main" id="{619D5673-659D-84E8-F708-090C03C862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2867" y="3825540"/>
              <a:ext cx="463850" cy="537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156C0CD-1D7B-FC43-E57C-3E12EDCA80C8}"/>
              </a:ext>
            </a:extLst>
          </p:cNvPr>
          <p:cNvGrpSpPr/>
          <p:nvPr/>
        </p:nvGrpSpPr>
        <p:grpSpPr>
          <a:xfrm>
            <a:off x="10134107" y="2840057"/>
            <a:ext cx="874373" cy="762856"/>
            <a:chOff x="10336219" y="1228370"/>
            <a:chExt cx="874373" cy="762856"/>
          </a:xfrm>
        </p:grpSpPr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BAD8BE46-ED37-E504-D10B-85BDD72A2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512354" y="1228370"/>
              <a:ext cx="522102" cy="576463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70BD3F-0EA6-4F0D-2162-AA4D0B5E3751}"/>
                </a:ext>
              </a:extLst>
            </p:cNvPr>
            <p:cNvSpPr txBox="1"/>
            <p:nvPr/>
          </p:nvSpPr>
          <p:spPr>
            <a:xfrm>
              <a:off x="10336219" y="1584961"/>
              <a:ext cx="874373" cy="406265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AU" sz="800" kern="0">
                  <a:solidFill>
                    <a:srgbClr val="505050"/>
                  </a:solidFill>
                  <a:latin typeface="Segoe UI" panose="020B0502040204020203" pitchFamily="34" charset="0"/>
                  <a:ea typeface="MS PGothic" panose="020B0600070205080204" pitchFamily="34" charset="-128"/>
                  <a:cs typeface="Segoe UI" panose="020B0502040204020203" pitchFamily="34" charset="0"/>
                </a:rPr>
                <a:t>Logic Apps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39108B36-2DFA-26CF-8A11-2C6C9E816EF4}"/>
              </a:ext>
            </a:extLst>
          </p:cNvPr>
          <p:cNvSpPr txBox="1"/>
          <p:nvPr/>
        </p:nvSpPr>
        <p:spPr>
          <a:xfrm>
            <a:off x="9651082" y="249746"/>
            <a:ext cx="190225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IN" sz="105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Segoe UI Semibold" panose="020B0702040204020203" pitchFamily="34" charset="0"/>
                <a:cs typeface="Segoe UI Semibold" panose="020B0702040204020203" pitchFamily="34" charset="0"/>
              </a:rPr>
              <a:t>Augmented security, observability, and analytics based on consolidated interactive data estate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1319FFA1-904C-4BE9-AAE4-6C23578BA20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70780" y="4392662"/>
            <a:ext cx="878400" cy="8784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7D6F7FB-269D-0099-0E4F-00DE2137953F}"/>
              </a:ext>
            </a:extLst>
          </p:cNvPr>
          <p:cNvSpPr/>
          <p:nvPr/>
        </p:nvSpPr>
        <p:spPr>
          <a:xfrm>
            <a:off x="5091773" y="5240354"/>
            <a:ext cx="204791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  <a:buSzPct val="90000"/>
              <a:defRPr/>
            </a:pPr>
            <a:r>
              <a:rPr lang="en-US" sz="900" kern="0">
                <a:solidFill>
                  <a:srgbClr val="505050"/>
                </a:solidFill>
                <a:latin typeface="Segoe UI Semibold" panose="020B0702040204020203" pitchFamily="34" charset="0"/>
                <a:ea typeface="MS PGothic" panose="020B0600070205080204" pitchFamily="34" charset="-128"/>
                <a:cs typeface="Segoe UI Semibold" panose="020B0702040204020203" pitchFamily="34" charset="0"/>
              </a:rPr>
              <a:t>Azure Data Explorer</a:t>
            </a: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D0ACC425-4083-EEA3-AFB8-6B4499F14B0F}"/>
              </a:ext>
            </a:extLst>
          </p:cNvPr>
          <p:cNvGrpSpPr/>
          <p:nvPr/>
        </p:nvGrpSpPr>
        <p:grpSpPr>
          <a:xfrm>
            <a:off x="4596115" y="2897994"/>
            <a:ext cx="1225236" cy="1112752"/>
            <a:chOff x="6827275" y="2748110"/>
            <a:chExt cx="1006201" cy="913825"/>
          </a:xfrm>
        </p:grpSpPr>
        <p:pic>
          <p:nvPicPr>
            <p:cNvPr id="54" name="Graphic 53">
              <a:extLst>
                <a:ext uri="{FF2B5EF4-FFF2-40B4-BE49-F238E27FC236}">
                  <a16:creationId xmlns:a16="http://schemas.microsoft.com/office/drawing/2014/main" id="{DA22E7C7-2D2A-F0B2-4735-1DC91B6B47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970375" y="2748110"/>
              <a:ext cx="720000" cy="720000"/>
            </a:xfrm>
            <a:prstGeom prst="rect">
              <a:avLst/>
            </a:prstGeom>
          </p:spPr>
        </p:pic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3E3B7662-D333-BC5D-3A35-9EE3E7A040F0}"/>
                </a:ext>
              </a:extLst>
            </p:cNvPr>
            <p:cNvSpPr/>
            <p:nvPr/>
          </p:nvSpPr>
          <p:spPr>
            <a:xfrm>
              <a:off x="6827275" y="3472369"/>
              <a:ext cx="1006201" cy="1895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300"/>
                </a:spcAft>
                <a:buSzPct val="90000"/>
                <a:defRPr/>
              </a:pPr>
              <a:r>
                <a:rPr lang="en-US" sz="900" kern="0">
                  <a:solidFill>
                    <a:srgbClr val="505050"/>
                  </a:solidFill>
                  <a:latin typeface="Segoe UI Semibold" panose="020B0702040204020203" pitchFamily="34" charset="0"/>
                  <a:ea typeface="MS PGothic" panose="020B0600070205080204" pitchFamily="34" charset="-128"/>
                  <a:cs typeface="Segoe UI Semibold" panose="020B0702040204020203" pitchFamily="34" charset="0"/>
                </a:rPr>
                <a:t>Azure Monitor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3480AAF2-BF03-602A-A01C-E883338FBCF6}"/>
              </a:ext>
            </a:extLst>
          </p:cNvPr>
          <p:cNvGrpSpPr/>
          <p:nvPr/>
        </p:nvGrpSpPr>
        <p:grpSpPr>
          <a:xfrm>
            <a:off x="6232691" y="2897994"/>
            <a:ext cx="1474616" cy="1112753"/>
            <a:chOff x="6700376" y="994222"/>
            <a:chExt cx="1211000" cy="913825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CF8F847-4E34-181E-4FFE-94E5D4021DF3}"/>
                </a:ext>
              </a:extLst>
            </p:cNvPr>
            <p:cNvSpPr/>
            <p:nvPr/>
          </p:nvSpPr>
          <p:spPr>
            <a:xfrm>
              <a:off x="6700376" y="1718481"/>
              <a:ext cx="1211000" cy="1895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300"/>
                </a:spcAft>
                <a:buSzPct val="90000"/>
                <a:defRPr/>
              </a:pPr>
              <a:r>
                <a:rPr lang="en-US" sz="900" kern="0">
                  <a:solidFill>
                    <a:srgbClr val="505050"/>
                  </a:solidFill>
                  <a:latin typeface="Segoe UI Semibold" panose="020B0702040204020203" pitchFamily="34" charset="0"/>
                  <a:ea typeface="MS PGothic" panose="020B0600070205080204" pitchFamily="34" charset="-128"/>
                  <a:cs typeface="Segoe UI Semibold" panose="020B0702040204020203" pitchFamily="34" charset="0"/>
                </a:rPr>
                <a:t>Microsoft Sentinel</a:t>
              </a:r>
            </a:p>
          </p:txBody>
        </p:sp>
        <p:pic>
          <p:nvPicPr>
            <p:cNvPr id="108" name="Graphic 107">
              <a:extLst>
                <a:ext uri="{FF2B5EF4-FFF2-40B4-BE49-F238E27FC236}">
                  <a16:creationId xmlns:a16="http://schemas.microsoft.com/office/drawing/2014/main" id="{28C399EE-16E6-CB72-6420-0946D8A5044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7015376" y="994222"/>
              <a:ext cx="629999" cy="720000"/>
            </a:xfrm>
            <a:prstGeom prst="rect">
              <a:avLst/>
            </a:prstGeom>
          </p:spPr>
        </p:pic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D877678-BDCF-33D0-F527-E8B692C52531}"/>
              </a:ext>
            </a:extLst>
          </p:cNvPr>
          <p:cNvCxnSpPr>
            <a:cxnSpLocks/>
          </p:cNvCxnSpPr>
          <p:nvPr/>
        </p:nvCxnSpPr>
        <p:spPr>
          <a:xfrm flipV="1">
            <a:off x="4132218" y="4028693"/>
            <a:ext cx="3152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BF5E2A3-2E78-81B7-5A32-BC62CDBFE74B}"/>
              </a:ext>
            </a:extLst>
          </p:cNvPr>
          <p:cNvGrpSpPr/>
          <p:nvPr/>
        </p:nvGrpSpPr>
        <p:grpSpPr>
          <a:xfrm>
            <a:off x="562113" y="1460900"/>
            <a:ext cx="3570104" cy="5243802"/>
            <a:chOff x="562113" y="1213250"/>
            <a:chExt cx="3570104" cy="5243802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81B6D50E-EC1C-6119-BE0B-47015CA8014F}"/>
                </a:ext>
              </a:extLst>
            </p:cNvPr>
            <p:cNvSpPr/>
            <p:nvPr/>
          </p:nvSpPr>
          <p:spPr>
            <a:xfrm flipV="1">
              <a:off x="1461440" y="3778938"/>
              <a:ext cx="2666423" cy="1348563"/>
            </a:xfrm>
            <a:custGeom>
              <a:avLst/>
              <a:gdLst>
                <a:gd name="connsiteX0" fmla="*/ 0 w 2773680"/>
                <a:gd name="connsiteY0" fmla="*/ 0 h 1981200"/>
                <a:gd name="connsiteX1" fmla="*/ 1454332 w 2773680"/>
                <a:gd name="connsiteY1" fmla="*/ 1306286 h 1981200"/>
                <a:gd name="connsiteX2" fmla="*/ 2773680 w 2773680"/>
                <a:gd name="connsiteY2" fmla="*/ 198120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73680" h="1981200">
                  <a:moveTo>
                    <a:pt x="0" y="0"/>
                  </a:moveTo>
                  <a:cubicBezTo>
                    <a:pt x="496026" y="488043"/>
                    <a:pt x="992052" y="976086"/>
                    <a:pt x="1454332" y="1306286"/>
                  </a:cubicBezTo>
                  <a:cubicBezTo>
                    <a:pt x="1916612" y="1636486"/>
                    <a:pt x="2345146" y="1808843"/>
                    <a:pt x="2773680" y="1981200"/>
                  </a:cubicBezTo>
                </a:path>
              </a:pathLst>
            </a:cu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5686C19-9A3C-A065-1A25-9EA99BBFBA4B}"/>
                </a:ext>
              </a:extLst>
            </p:cNvPr>
            <p:cNvSpPr/>
            <p:nvPr/>
          </p:nvSpPr>
          <p:spPr>
            <a:xfrm>
              <a:off x="1461440" y="2434729"/>
              <a:ext cx="2666423" cy="1348563"/>
            </a:xfrm>
            <a:custGeom>
              <a:avLst/>
              <a:gdLst>
                <a:gd name="connsiteX0" fmla="*/ 0 w 2773680"/>
                <a:gd name="connsiteY0" fmla="*/ 0 h 1981200"/>
                <a:gd name="connsiteX1" fmla="*/ 1454332 w 2773680"/>
                <a:gd name="connsiteY1" fmla="*/ 1306286 h 1981200"/>
                <a:gd name="connsiteX2" fmla="*/ 2773680 w 2773680"/>
                <a:gd name="connsiteY2" fmla="*/ 198120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73680" h="1981200">
                  <a:moveTo>
                    <a:pt x="0" y="0"/>
                  </a:moveTo>
                  <a:cubicBezTo>
                    <a:pt x="496026" y="488043"/>
                    <a:pt x="992052" y="976086"/>
                    <a:pt x="1454332" y="1306286"/>
                  </a:cubicBezTo>
                  <a:cubicBezTo>
                    <a:pt x="1916612" y="1636486"/>
                    <a:pt x="2345146" y="1808843"/>
                    <a:pt x="2773680" y="1981200"/>
                  </a:cubicBezTo>
                </a:path>
              </a:pathLst>
            </a:cu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35B8376-80B0-DF5E-A3C3-836AEED9272F}"/>
                </a:ext>
              </a:extLst>
            </p:cNvPr>
            <p:cNvGrpSpPr/>
            <p:nvPr/>
          </p:nvGrpSpPr>
          <p:grpSpPr>
            <a:xfrm>
              <a:off x="562113" y="1213250"/>
              <a:ext cx="2076231" cy="5243802"/>
              <a:chOff x="559297" y="1270400"/>
              <a:chExt cx="2076231" cy="5243802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017E8A5-A69A-2BE0-A26B-55C6FAD3148D}"/>
                  </a:ext>
                </a:extLst>
              </p:cNvPr>
              <p:cNvSpPr txBox="1"/>
              <p:nvPr/>
            </p:nvSpPr>
            <p:spPr>
              <a:xfrm>
                <a:off x="559297" y="2089304"/>
                <a:ext cx="900000" cy="7790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IN" sz="900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Azure Monitor agents and APIs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409966F-B78D-AA51-D471-6B1A8E28BC75}"/>
                  </a:ext>
                </a:extLst>
              </p:cNvPr>
              <p:cNvSpPr txBox="1"/>
              <p:nvPr/>
            </p:nvSpPr>
            <p:spPr>
              <a:xfrm>
                <a:off x="559297" y="5735176"/>
                <a:ext cx="900000" cy="7790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IN" sz="900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Azure Data Explorer connectors and APIs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C046EB36-4981-CD91-6A31-173C0800E97A}"/>
                  </a:ext>
                </a:extLst>
              </p:cNvPr>
              <p:cNvSpPr txBox="1"/>
              <p:nvPr/>
            </p:nvSpPr>
            <p:spPr>
              <a:xfrm>
                <a:off x="559297" y="4824062"/>
                <a:ext cx="900000" cy="7790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IN" sz="900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Supported open-source connectors</a:t>
                </a: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E5708D8C-EF4D-F20A-2FBC-C792C299843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9297" y="1270400"/>
                <a:ext cx="900000" cy="58426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IN" sz="900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Microsoft Sentinel connectors</a:t>
                </a:r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78133C0-056D-E57A-92E8-A87DFD00DD80}"/>
                  </a:ext>
                </a:extLst>
              </p:cNvPr>
              <p:cNvSpPr txBox="1"/>
              <p:nvPr/>
            </p:nvSpPr>
            <p:spPr>
              <a:xfrm>
                <a:off x="1735528" y="3000890"/>
                <a:ext cx="900000" cy="7790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IN" sz="900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Azure resources - native ingestion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470B83B-5C90-BA86-67F7-E70A23D81D00}"/>
                  </a:ext>
                </a:extLst>
              </p:cNvPr>
              <p:cNvSpPr txBox="1"/>
              <p:nvPr/>
            </p:nvSpPr>
            <p:spPr>
              <a:xfrm>
                <a:off x="1735528" y="3912476"/>
                <a:ext cx="900000" cy="7790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IN" sz="900" dirty="0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Azure event and data streaming services</a:t>
                </a:r>
              </a:p>
            </p:txBody>
          </p:sp>
        </p:grp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03235BA-60D7-839B-ED5F-BEE8BE131797}"/>
                </a:ext>
              </a:extLst>
            </p:cNvPr>
            <p:cNvSpPr/>
            <p:nvPr/>
          </p:nvSpPr>
          <p:spPr>
            <a:xfrm>
              <a:off x="1358537" y="1792103"/>
              <a:ext cx="2773680" cy="1981200"/>
            </a:xfrm>
            <a:custGeom>
              <a:avLst/>
              <a:gdLst>
                <a:gd name="connsiteX0" fmla="*/ 0 w 2773680"/>
                <a:gd name="connsiteY0" fmla="*/ 0 h 1981200"/>
                <a:gd name="connsiteX1" fmla="*/ 1454332 w 2773680"/>
                <a:gd name="connsiteY1" fmla="*/ 1306286 h 1981200"/>
                <a:gd name="connsiteX2" fmla="*/ 2773680 w 2773680"/>
                <a:gd name="connsiteY2" fmla="*/ 198120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73680" h="1981200">
                  <a:moveTo>
                    <a:pt x="0" y="0"/>
                  </a:moveTo>
                  <a:cubicBezTo>
                    <a:pt x="496026" y="488043"/>
                    <a:pt x="992052" y="976086"/>
                    <a:pt x="1454332" y="1306286"/>
                  </a:cubicBezTo>
                  <a:cubicBezTo>
                    <a:pt x="1916612" y="1636486"/>
                    <a:pt x="2345146" y="1808843"/>
                    <a:pt x="2773680" y="1981200"/>
                  </a:cubicBezTo>
                </a:path>
              </a:pathLst>
            </a:cu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99D3D37-EE55-CBA6-8017-6940C8A04141}"/>
                </a:ext>
              </a:extLst>
            </p:cNvPr>
            <p:cNvSpPr/>
            <p:nvPr/>
          </p:nvSpPr>
          <p:spPr>
            <a:xfrm flipV="1">
              <a:off x="1358537" y="3778697"/>
              <a:ext cx="2773680" cy="1981200"/>
            </a:xfrm>
            <a:custGeom>
              <a:avLst/>
              <a:gdLst>
                <a:gd name="connsiteX0" fmla="*/ 0 w 2773680"/>
                <a:gd name="connsiteY0" fmla="*/ 0 h 1981200"/>
                <a:gd name="connsiteX1" fmla="*/ 1454332 w 2773680"/>
                <a:gd name="connsiteY1" fmla="*/ 1306286 h 1981200"/>
                <a:gd name="connsiteX2" fmla="*/ 2773680 w 2773680"/>
                <a:gd name="connsiteY2" fmla="*/ 198120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73680" h="1981200">
                  <a:moveTo>
                    <a:pt x="0" y="0"/>
                  </a:moveTo>
                  <a:cubicBezTo>
                    <a:pt x="496026" y="488043"/>
                    <a:pt x="992052" y="976086"/>
                    <a:pt x="1454332" y="1306286"/>
                  </a:cubicBezTo>
                  <a:cubicBezTo>
                    <a:pt x="1916612" y="1636486"/>
                    <a:pt x="2345146" y="1808843"/>
                    <a:pt x="2773680" y="1981200"/>
                  </a:cubicBezTo>
                </a:path>
              </a:pathLst>
            </a:cu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6C1CB666-27B8-499D-F292-7A0039A25BD3}"/>
                </a:ext>
              </a:extLst>
            </p:cNvPr>
            <p:cNvSpPr/>
            <p:nvPr/>
          </p:nvSpPr>
          <p:spPr>
            <a:xfrm>
              <a:off x="2625496" y="3362126"/>
              <a:ext cx="1471888" cy="411178"/>
            </a:xfrm>
            <a:custGeom>
              <a:avLst/>
              <a:gdLst>
                <a:gd name="connsiteX0" fmla="*/ 0 w 2773680"/>
                <a:gd name="connsiteY0" fmla="*/ 0 h 1981200"/>
                <a:gd name="connsiteX1" fmla="*/ 1454332 w 2773680"/>
                <a:gd name="connsiteY1" fmla="*/ 1306286 h 1981200"/>
                <a:gd name="connsiteX2" fmla="*/ 2773680 w 2773680"/>
                <a:gd name="connsiteY2" fmla="*/ 198120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73680" h="1981200">
                  <a:moveTo>
                    <a:pt x="0" y="0"/>
                  </a:moveTo>
                  <a:cubicBezTo>
                    <a:pt x="496026" y="488043"/>
                    <a:pt x="992052" y="976086"/>
                    <a:pt x="1454332" y="1306286"/>
                  </a:cubicBezTo>
                  <a:cubicBezTo>
                    <a:pt x="1916612" y="1636486"/>
                    <a:pt x="2345146" y="1808843"/>
                    <a:pt x="2773680" y="1981200"/>
                  </a:cubicBezTo>
                </a:path>
              </a:pathLst>
            </a:cu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D1FF3443-B6F0-684D-FACA-E267A2A88983}"/>
                </a:ext>
              </a:extLst>
            </p:cNvPr>
            <p:cNvSpPr/>
            <p:nvPr/>
          </p:nvSpPr>
          <p:spPr>
            <a:xfrm flipV="1">
              <a:off x="2621144" y="3780136"/>
              <a:ext cx="1471888" cy="411178"/>
            </a:xfrm>
            <a:custGeom>
              <a:avLst/>
              <a:gdLst>
                <a:gd name="connsiteX0" fmla="*/ 0 w 2773680"/>
                <a:gd name="connsiteY0" fmla="*/ 0 h 1981200"/>
                <a:gd name="connsiteX1" fmla="*/ 1454332 w 2773680"/>
                <a:gd name="connsiteY1" fmla="*/ 1306286 h 1981200"/>
                <a:gd name="connsiteX2" fmla="*/ 2773680 w 2773680"/>
                <a:gd name="connsiteY2" fmla="*/ 198120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73680" h="1981200">
                  <a:moveTo>
                    <a:pt x="0" y="0"/>
                  </a:moveTo>
                  <a:cubicBezTo>
                    <a:pt x="496026" y="488043"/>
                    <a:pt x="992052" y="976086"/>
                    <a:pt x="1454332" y="1306286"/>
                  </a:cubicBezTo>
                  <a:cubicBezTo>
                    <a:pt x="1916612" y="1636486"/>
                    <a:pt x="2345146" y="1808843"/>
                    <a:pt x="2773680" y="1981200"/>
                  </a:cubicBezTo>
                </a:path>
              </a:pathLst>
            </a:custGeom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E5933309-0FA8-CFF9-0172-38788C569FD1}"/>
              </a:ext>
            </a:extLst>
          </p:cNvPr>
          <p:cNvSpPr txBox="1"/>
          <p:nvPr/>
        </p:nvSpPr>
        <p:spPr>
          <a:xfrm>
            <a:off x="650563" y="225753"/>
            <a:ext cx="18993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Combined ingestion capabilities</a:t>
            </a:r>
            <a:endParaRPr lang="en-IL" sz="105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5D4B5A-BDB4-82BD-C846-AA9E4154D479}"/>
              </a:ext>
            </a:extLst>
          </p:cNvPr>
          <p:cNvGrpSpPr/>
          <p:nvPr/>
        </p:nvGrpSpPr>
        <p:grpSpPr>
          <a:xfrm>
            <a:off x="4010935" y="6181588"/>
            <a:ext cx="3993337" cy="1106464"/>
            <a:chOff x="3997571" y="5724388"/>
            <a:chExt cx="3993337" cy="1106464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A7323AD5-E036-9165-B5C5-5A312B0421BD}"/>
                </a:ext>
              </a:extLst>
            </p:cNvPr>
            <p:cNvSpPr txBox="1"/>
            <p:nvPr/>
          </p:nvSpPr>
          <p:spPr>
            <a:xfrm>
              <a:off x="4724400" y="5724388"/>
              <a:ext cx="2763519" cy="1384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IN" sz="90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Semibold"/>
                  <a:cs typeface="Segoe UI Semibold"/>
                </a:rPr>
                <a:t>Long-running analytics</a:t>
              </a:r>
              <a:endParaRPr lang="en-US"/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0079284B-02AA-B9DD-13BF-BE43B0F595E5}"/>
                </a:ext>
              </a:extLst>
            </p:cNvPr>
            <p:cNvGrpSpPr/>
            <p:nvPr/>
          </p:nvGrpSpPr>
          <p:grpSpPr>
            <a:xfrm>
              <a:off x="3997571" y="5930852"/>
              <a:ext cx="3993337" cy="900000"/>
              <a:chOff x="4149971" y="5858462"/>
              <a:chExt cx="3993337" cy="900000"/>
            </a:xfrm>
          </p:grpSpPr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3A1A0CE5-8749-359B-D449-8C0FBFB18018}"/>
                  </a:ext>
                </a:extLst>
              </p:cNvPr>
              <p:cNvSpPr/>
              <p:nvPr/>
            </p:nvSpPr>
            <p:spPr bwMode="auto">
              <a:xfrm>
                <a:off x="4149971" y="5858462"/>
                <a:ext cx="3993337" cy="900000"/>
              </a:xfrm>
              <a:prstGeom prst="roundRect">
                <a:avLst>
                  <a:gd name="adj" fmla="val 0"/>
                </a:avLst>
              </a:prstGeom>
              <a:noFill/>
              <a:ln w="12700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472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100" b="1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114" name="Graphic 113">
                <a:extLst>
                  <a:ext uri="{FF2B5EF4-FFF2-40B4-BE49-F238E27FC236}">
                    <a16:creationId xmlns:a16="http://schemas.microsoft.com/office/drawing/2014/main" id="{1812E19F-6997-140C-4EF6-106670A65F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5986683" y="5900667"/>
                <a:ext cx="535896" cy="535896"/>
              </a:xfrm>
              <a:prstGeom prst="rect">
                <a:avLst/>
              </a:prstGeom>
            </p:spPr>
          </p:pic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2E46C7FE-4B39-18D9-2B8B-8AA787D69363}"/>
                  </a:ext>
                </a:extLst>
              </p:cNvPr>
              <p:cNvSpPr txBox="1"/>
              <p:nvPr/>
            </p:nvSpPr>
            <p:spPr>
              <a:xfrm>
                <a:off x="5532120" y="6479935"/>
                <a:ext cx="143256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IN" sz="900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Azure Synapse Analytics</a:t>
                </a:r>
              </a:p>
              <a:p>
                <a:pPr algn="ctr"/>
                <a:r>
                  <a:rPr lang="en-IN" sz="900">
                    <a:gradFill>
                      <a:gsLst>
                        <a:gs pos="2917">
                          <a:schemeClr val="tx1"/>
                        </a:gs>
                        <a:gs pos="30000">
                          <a:schemeClr val="tx1"/>
                        </a:gs>
                      </a:gsLst>
                      <a:lin ang="5400000" scaled="0"/>
                    </a:gra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running Spark workloads</a:t>
                </a:r>
              </a:p>
            </p:txBody>
          </p:sp>
        </p:grpSp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30C3C59-B58B-39E9-45FA-C8F348D0EB40}"/>
              </a:ext>
            </a:extLst>
          </p:cNvPr>
          <p:cNvCxnSpPr>
            <a:cxnSpLocks/>
            <a:stCxn id="63" idx="3"/>
          </p:cNvCxnSpPr>
          <p:nvPr/>
        </p:nvCxnSpPr>
        <p:spPr>
          <a:xfrm>
            <a:off x="8004272" y="4023997"/>
            <a:ext cx="2235499" cy="2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0764782-7099-503A-49DA-AB037EC4D80B}"/>
              </a:ext>
            </a:extLst>
          </p:cNvPr>
          <p:cNvCxnSpPr>
            <a:cxnSpLocks/>
          </p:cNvCxnSpPr>
          <p:nvPr/>
        </p:nvCxnSpPr>
        <p:spPr>
          <a:xfrm flipV="1">
            <a:off x="6119522" y="1568401"/>
            <a:ext cx="0" cy="989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C032462-B854-F84F-9069-D9F313AB7FE1}"/>
              </a:ext>
            </a:extLst>
          </p:cNvPr>
          <p:cNvCxnSpPr>
            <a:cxnSpLocks/>
            <a:stCxn id="63" idx="1"/>
            <a:endCxn id="63" idx="3"/>
          </p:cNvCxnSpPr>
          <p:nvPr/>
        </p:nvCxnSpPr>
        <p:spPr>
          <a:xfrm>
            <a:off x="4010935" y="4023997"/>
            <a:ext cx="3993337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580525E-5863-DB18-D4E0-8B5D0FD1EBAE}"/>
              </a:ext>
            </a:extLst>
          </p:cNvPr>
          <p:cNvCxnSpPr>
            <a:cxnSpLocks/>
          </p:cNvCxnSpPr>
          <p:nvPr/>
        </p:nvCxnSpPr>
        <p:spPr>
          <a:xfrm>
            <a:off x="6119522" y="5523950"/>
            <a:ext cx="0" cy="6674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5535C98-D390-866D-176E-01B6970B3226}"/>
              </a:ext>
            </a:extLst>
          </p:cNvPr>
          <p:cNvSpPr txBox="1"/>
          <p:nvPr/>
        </p:nvSpPr>
        <p:spPr>
          <a:xfrm>
            <a:off x="7567902" y="3564044"/>
            <a:ext cx="219998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IN" sz="90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Segoe UI Semibold" panose="020B0702040204020203" pitchFamily="34" charset="0"/>
                <a:cs typeface="Segoe UI Semibold" panose="020B0702040204020203" pitchFamily="34" charset="0"/>
              </a:rPr>
              <a:t>Cross-service queries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113770-21B3-F6A2-A76D-72E84678D2D2}"/>
              </a:ext>
            </a:extLst>
          </p:cNvPr>
          <p:cNvSpPr/>
          <p:nvPr/>
        </p:nvSpPr>
        <p:spPr>
          <a:xfrm>
            <a:off x="7561256" y="4345226"/>
            <a:ext cx="204791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  <a:buSzPct val="90000"/>
              <a:defRPr/>
            </a:pPr>
            <a:r>
              <a:rPr lang="en-US" sz="900" kern="0">
                <a:solidFill>
                  <a:srgbClr val="505050"/>
                </a:solidFill>
                <a:latin typeface="Segoe UI Semibold" panose="020B0702040204020203" pitchFamily="34" charset="0"/>
                <a:ea typeface="MS PGothic" panose="020B0600070205080204" pitchFamily="34" charset="-128"/>
                <a:cs typeface="Segoe UI Semibold" panose="020B0702040204020203" pitchFamily="34" charset="0"/>
              </a:rPr>
              <a:t>KQL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714F527-40C0-E2D3-FD3F-976F7530D65C}"/>
              </a:ext>
            </a:extLst>
          </p:cNvPr>
          <p:cNvSpPr/>
          <p:nvPr/>
        </p:nvSpPr>
        <p:spPr>
          <a:xfrm>
            <a:off x="8441769" y="3894504"/>
            <a:ext cx="413891" cy="3149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pic>
        <p:nvPicPr>
          <p:cNvPr id="103" name="Picture 2" descr="image">
            <a:extLst>
              <a:ext uri="{FF2B5EF4-FFF2-40B4-BE49-F238E27FC236}">
                <a16:creationId xmlns:a16="http://schemas.microsoft.com/office/drawing/2014/main" id="{219FF3EA-64E0-C735-9729-F0C278255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497" y="3796681"/>
            <a:ext cx="485163" cy="48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Group 64">
            <a:extLst>
              <a:ext uri="{FF2B5EF4-FFF2-40B4-BE49-F238E27FC236}">
                <a16:creationId xmlns:a16="http://schemas.microsoft.com/office/drawing/2014/main" id="{C1C86B4C-4273-3B3C-6B88-61C7A72D8D52}"/>
              </a:ext>
            </a:extLst>
          </p:cNvPr>
          <p:cNvGrpSpPr/>
          <p:nvPr/>
        </p:nvGrpSpPr>
        <p:grpSpPr>
          <a:xfrm>
            <a:off x="10049292" y="1219334"/>
            <a:ext cx="1044000" cy="819401"/>
            <a:chOff x="10040197" y="5313935"/>
            <a:chExt cx="1044000" cy="819401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D3274FD-D56E-7027-9539-9C7450EC5DFC}"/>
                </a:ext>
              </a:extLst>
            </p:cNvPr>
            <p:cNvSpPr txBox="1"/>
            <p:nvPr/>
          </p:nvSpPr>
          <p:spPr>
            <a:xfrm>
              <a:off x="10040197" y="5730726"/>
              <a:ext cx="1044000" cy="402610"/>
            </a:xfrm>
            <a:prstGeom prst="rect">
              <a:avLst/>
            </a:prstGeom>
            <a:noFill/>
          </p:spPr>
          <p:txBody>
            <a:bodyPr wrap="square" lIns="89630" tIns="89630" rIns="89630" bIns="89630" rtlCol="0">
              <a:spAutoFit/>
            </a:bodyPr>
            <a:lstStyle/>
            <a:p>
              <a:pPr algn="ctr">
                <a:lnSpc>
                  <a:spcPct val="90000"/>
                </a:lnSpc>
                <a:spcAft>
                  <a:spcPts val="300"/>
                </a:spcAft>
                <a:buSzPct val="90000"/>
                <a:defRPr/>
              </a:pPr>
              <a:r>
                <a:rPr lang="en-US" sz="800" kern="0">
                  <a:solidFill>
                    <a:srgbClr val="505050"/>
                  </a:solidFill>
                  <a:latin typeface="Segoe UI" panose="020B0502040204020203" pitchFamily="34" charset="0"/>
                  <a:ea typeface="MS PGothic" panose="020B0600070205080204" pitchFamily="34" charset="-128"/>
                  <a:cs typeface="Segoe UI" panose="020B0502040204020203" pitchFamily="34" charset="0"/>
                </a:rPr>
                <a:t>Log</a:t>
              </a:r>
              <a:r>
                <a:rPr lang="en-US" sz="800" i="1" kern="0">
                  <a:solidFill>
                    <a:srgbClr val="505050"/>
                  </a:solidFill>
                  <a:latin typeface="Segoe UI" panose="020B0502040204020203" pitchFamily="34" charset="0"/>
                  <a:ea typeface="MS PGothic" panose="020B0600070205080204" pitchFamily="34" charset="-128"/>
                  <a:cs typeface="Segoe UI" panose="020B0502040204020203" pitchFamily="34" charset="0"/>
                </a:rPr>
                <a:t> </a:t>
              </a:r>
              <a:br>
                <a:rPr lang="en-US" sz="800" i="1" kern="0">
                  <a:solidFill>
                    <a:srgbClr val="505050"/>
                  </a:solidFill>
                  <a:latin typeface="Segoe UI" panose="020B0502040204020203" pitchFamily="34" charset="0"/>
                  <a:ea typeface="MS PGothic" panose="020B0600070205080204" pitchFamily="34" charset="-128"/>
                  <a:cs typeface="Segoe UI" panose="020B0502040204020203" pitchFamily="34" charset="0"/>
                </a:rPr>
              </a:br>
              <a:r>
                <a:rPr lang="en-US" sz="800" kern="0">
                  <a:solidFill>
                    <a:srgbClr val="505050"/>
                  </a:solidFill>
                  <a:latin typeface="Segoe UI" panose="020B0502040204020203" pitchFamily="34" charset="0"/>
                  <a:ea typeface="MS PGothic" panose="020B0600070205080204" pitchFamily="34" charset="-128"/>
                  <a:cs typeface="Segoe UI" panose="020B0502040204020203" pitchFamily="34" charset="0"/>
                </a:rPr>
                <a:t>Analytics</a:t>
              </a:r>
            </a:p>
          </p:txBody>
        </p:sp>
        <p:pic>
          <p:nvPicPr>
            <p:cNvPr id="56" name="Graphic 55">
              <a:extLst>
                <a:ext uri="{FF2B5EF4-FFF2-40B4-BE49-F238E27FC236}">
                  <a16:creationId xmlns:a16="http://schemas.microsoft.com/office/drawing/2014/main" id="{68C7381E-3E19-FF80-5D8A-1186DD513B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10400197" y="5313935"/>
              <a:ext cx="468000" cy="4680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F131876-7E2A-D202-58A5-0AA8517CFF5D}"/>
              </a:ext>
            </a:extLst>
          </p:cNvPr>
          <p:cNvGrpSpPr/>
          <p:nvPr/>
        </p:nvGrpSpPr>
        <p:grpSpPr>
          <a:xfrm>
            <a:off x="10119662" y="2082103"/>
            <a:ext cx="903260" cy="691214"/>
            <a:chOff x="10206127" y="6109970"/>
            <a:chExt cx="903260" cy="691214"/>
          </a:xfrm>
        </p:grpSpPr>
        <p:pic>
          <p:nvPicPr>
            <p:cNvPr id="58" name="Graphic 57">
              <a:extLst>
                <a:ext uri="{FF2B5EF4-FFF2-40B4-BE49-F238E27FC236}">
                  <a16:creationId xmlns:a16="http://schemas.microsoft.com/office/drawing/2014/main" id="{F7499F47-5B4B-91CB-7C32-D0EF5C5D89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10439586" y="6109970"/>
              <a:ext cx="468000" cy="468000"/>
            </a:xfrm>
            <a:prstGeom prst="rect">
              <a:avLst/>
            </a:prstGeom>
          </p:spPr>
        </p:pic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4FF6722-FA41-86AB-D18F-8590868C10A7}"/>
                </a:ext>
              </a:extLst>
            </p:cNvPr>
            <p:cNvSpPr/>
            <p:nvPr/>
          </p:nvSpPr>
          <p:spPr>
            <a:xfrm>
              <a:off x="10206127" y="6585740"/>
              <a:ext cx="90326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300"/>
                </a:spcAft>
                <a:buSzPct val="90000"/>
                <a:defRPr/>
              </a:pPr>
              <a:r>
                <a:rPr lang="en-US" sz="800" kern="0">
                  <a:solidFill>
                    <a:srgbClr val="505050"/>
                  </a:solidFill>
                  <a:latin typeface="Segoe UI" panose="020B0502040204020203" pitchFamily="34" charset="0"/>
                  <a:ea typeface="MS PGothic" panose="020B0600070205080204" pitchFamily="34" charset="-128"/>
                  <a:cs typeface="Segoe UI" panose="020B0502040204020203" pitchFamily="34" charset="0"/>
                </a:rPr>
                <a:t>ADX Web UI</a:t>
              </a:r>
            </a:p>
          </p:txBody>
        </p:sp>
      </p:grpSp>
      <p:pic>
        <p:nvPicPr>
          <p:cNvPr id="78" name="Picture 77">
            <a:extLst>
              <a:ext uri="{FF2B5EF4-FFF2-40B4-BE49-F238E27FC236}">
                <a16:creationId xmlns:a16="http://schemas.microsoft.com/office/drawing/2014/main" id="{ECB30DAF-4092-2ED1-6B9B-B573974BB16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577835" y="3865982"/>
            <a:ext cx="323850" cy="330200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15364287-4F31-6491-2C7F-311E0ABD831F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030574" y="2396181"/>
            <a:ext cx="323850" cy="330200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C205F39A-F254-ADEC-4BA9-214470CDD811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844096" y="2396181"/>
            <a:ext cx="323850" cy="330200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F798469F-3DC4-50E0-9404-9CD0F83D18A4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957597" y="4025340"/>
            <a:ext cx="323850" cy="330200"/>
          </a:xfrm>
          <a:prstGeom prst="rect">
            <a:avLst/>
          </a:prstGeom>
        </p:spPr>
      </p:pic>
      <p:grpSp>
        <p:nvGrpSpPr>
          <p:cNvPr id="121" name="Group 120">
            <a:extLst>
              <a:ext uri="{FF2B5EF4-FFF2-40B4-BE49-F238E27FC236}">
                <a16:creationId xmlns:a16="http://schemas.microsoft.com/office/drawing/2014/main" id="{34F37830-6D10-3A00-3DC6-47BD0B7AFE6C}"/>
              </a:ext>
            </a:extLst>
          </p:cNvPr>
          <p:cNvGrpSpPr/>
          <p:nvPr/>
        </p:nvGrpSpPr>
        <p:grpSpPr>
          <a:xfrm>
            <a:off x="10393680" y="6826573"/>
            <a:ext cx="305680" cy="72000"/>
            <a:chOff x="10393680" y="6691494"/>
            <a:chExt cx="305680" cy="72000"/>
          </a:xfrm>
        </p:grpSpPr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015D2615-8304-CDAC-B6F3-1D0C8FC5CD24}"/>
                </a:ext>
              </a:extLst>
            </p:cNvPr>
            <p:cNvSpPr/>
            <p:nvPr/>
          </p:nvSpPr>
          <p:spPr>
            <a:xfrm>
              <a:off x="10393680" y="6691494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8894E905-FF6A-75DC-86EE-E2FD55C092CE}"/>
                </a:ext>
              </a:extLst>
            </p:cNvPr>
            <p:cNvSpPr/>
            <p:nvPr/>
          </p:nvSpPr>
          <p:spPr>
            <a:xfrm>
              <a:off x="10510520" y="6691494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D77DB1A5-24B2-622A-6AA2-B28B2D90C65E}"/>
                </a:ext>
              </a:extLst>
            </p:cNvPr>
            <p:cNvSpPr/>
            <p:nvPr/>
          </p:nvSpPr>
          <p:spPr>
            <a:xfrm>
              <a:off x="10627360" y="6691494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D2FF217-658C-5C02-04D6-CE1593F98621}"/>
              </a:ext>
            </a:extLst>
          </p:cNvPr>
          <p:cNvGrpSpPr/>
          <p:nvPr/>
        </p:nvGrpSpPr>
        <p:grpSpPr>
          <a:xfrm>
            <a:off x="2727226" y="224927"/>
            <a:ext cx="6784595" cy="1343474"/>
            <a:chOff x="2767865" y="58675"/>
            <a:chExt cx="6784595" cy="134347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8A7C323-29F3-650C-BB39-4F85CC4B870A}"/>
                </a:ext>
              </a:extLst>
            </p:cNvPr>
            <p:cNvGrpSpPr/>
            <p:nvPr/>
          </p:nvGrpSpPr>
          <p:grpSpPr>
            <a:xfrm>
              <a:off x="3937654" y="607741"/>
              <a:ext cx="4257624" cy="728368"/>
              <a:chOff x="4591627" y="1216461"/>
              <a:chExt cx="4257624" cy="728368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2711C872-BD84-41CE-99E0-12202D0E0EAF}"/>
                  </a:ext>
                </a:extLst>
              </p:cNvPr>
              <p:cNvGrpSpPr/>
              <p:nvPr/>
            </p:nvGrpSpPr>
            <p:grpSpPr>
              <a:xfrm>
                <a:off x="4591627" y="1239590"/>
                <a:ext cx="1044000" cy="635092"/>
                <a:chOff x="3730020" y="1384370"/>
                <a:chExt cx="1044000" cy="635092"/>
              </a:xfrm>
            </p:grpSpPr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CED1B381-562A-F3FF-7192-795D82ECA883}"/>
                    </a:ext>
                  </a:extLst>
                </p:cNvPr>
                <p:cNvSpPr txBox="1"/>
                <p:nvPr/>
              </p:nvSpPr>
              <p:spPr>
                <a:xfrm>
                  <a:off x="3730020" y="1713802"/>
                  <a:ext cx="1044000" cy="305660"/>
                </a:xfrm>
                <a:prstGeom prst="rect">
                  <a:avLst/>
                </a:prstGeom>
                <a:noFill/>
              </p:spPr>
              <p:txBody>
                <a:bodyPr wrap="square" lIns="89630" tIns="89630" rIns="89630" bIns="8963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  <a:spcAft>
                      <a:spcPts val="300"/>
                    </a:spcAft>
                    <a:buSzPct val="90000"/>
                    <a:defRPr/>
                  </a:pPr>
                  <a:r>
                    <a:rPr lang="en-US" sz="900" kern="0">
                      <a:solidFill>
                        <a:srgbClr val="505050"/>
                      </a:solidFill>
                      <a:latin typeface="Segoe UI Semibold" panose="020B0702040204020203" pitchFamily="34" charset="0"/>
                      <a:ea typeface="MS PGothic" panose="020B0600070205080204" pitchFamily="34" charset="-128"/>
                      <a:cs typeface="Segoe UI Semibold" panose="020B0702040204020203" pitchFamily="34" charset="0"/>
                    </a:rPr>
                    <a:t>Insights</a:t>
                  </a:r>
                </a:p>
              </p:txBody>
            </p:sp>
            <p:pic>
              <p:nvPicPr>
                <p:cNvPr id="95" name="Graphic 94">
                  <a:extLst>
                    <a:ext uri="{FF2B5EF4-FFF2-40B4-BE49-F238E27FC236}">
                      <a16:creationId xmlns:a16="http://schemas.microsoft.com/office/drawing/2014/main" id="{130F54E5-1F5B-B4AB-9E25-26609CB0D90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90020" y="1384370"/>
                  <a:ext cx="324000" cy="324000"/>
                </a:xfrm>
                <a:prstGeom prst="rect">
                  <a:avLst/>
                </a:prstGeom>
              </p:spPr>
            </p:pic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4A4F828B-D532-7058-0D89-30BE75D22D57}"/>
                  </a:ext>
                </a:extLst>
              </p:cNvPr>
              <p:cNvGrpSpPr/>
              <p:nvPr/>
            </p:nvGrpSpPr>
            <p:grpSpPr>
              <a:xfrm>
                <a:off x="7001845" y="1216461"/>
                <a:ext cx="1044000" cy="728368"/>
                <a:chOff x="5456096" y="1346389"/>
                <a:chExt cx="1044000" cy="728368"/>
              </a:xfrm>
            </p:grpSpPr>
            <p:pic>
              <p:nvPicPr>
                <p:cNvPr id="97" name="Graphic 96">
                  <a:extLst>
                    <a:ext uri="{FF2B5EF4-FFF2-40B4-BE49-F238E27FC236}">
                      <a16:creationId xmlns:a16="http://schemas.microsoft.com/office/drawing/2014/main" id="{C479177C-6DD1-CB5B-319D-CB6203CDF6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9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816096" y="1346389"/>
                  <a:ext cx="324000" cy="324000"/>
                </a:xfrm>
                <a:prstGeom prst="rect">
                  <a:avLst/>
                </a:prstGeom>
              </p:spPr>
            </p:pic>
            <p:sp>
              <p:nvSpPr>
                <p:cNvPr id="101" name="TextBox 100">
                  <a:extLst>
                    <a:ext uri="{FF2B5EF4-FFF2-40B4-BE49-F238E27FC236}">
                      <a16:creationId xmlns:a16="http://schemas.microsoft.com/office/drawing/2014/main" id="{DB35285E-36A4-0394-55FA-A230DC2D74D1}"/>
                    </a:ext>
                  </a:extLst>
                </p:cNvPr>
                <p:cNvSpPr txBox="1"/>
                <p:nvPr/>
              </p:nvSpPr>
              <p:spPr>
                <a:xfrm>
                  <a:off x="5456096" y="1733125"/>
                  <a:ext cx="1044000" cy="3416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90000"/>
                    </a:lnSpc>
                    <a:spcAft>
                      <a:spcPts val="300"/>
                    </a:spcAft>
                    <a:buSzPct val="90000"/>
                    <a:defRPr/>
                  </a:pPr>
                  <a:r>
                    <a:rPr lang="en-US" sz="900" kern="0">
                      <a:solidFill>
                        <a:srgbClr val="505050"/>
                      </a:solidFill>
                      <a:latin typeface="Segoe UI Semibold" panose="020B0702040204020203" pitchFamily="34" charset="0"/>
                      <a:ea typeface="MS PGothic" panose="020B0600070205080204" pitchFamily="34" charset="-128"/>
                      <a:cs typeface="Segoe UI Semibold" panose="020B0702040204020203" pitchFamily="34" charset="0"/>
                    </a:rPr>
                    <a:t>Alerts &amp; </a:t>
                  </a:r>
                  <a:br>
                    <a:rPr lang="en-US" sz="900" kern="0">
                      <a:solidFill>
                        <a:srgbClr val="505050"/>
                      </a:solidFill>
                      <a:latin typeface="Segoe UI Semibold" panose="020B0702040204020203" pitchFamily="34" charset="0"/>
                      <a:ea typeface="MS PGothic" panose="020B0600070205080204" pitchFamily="34" charset="-128"/>
                      <a:cs typeface="Segoe UI Semibold" panose="020B0702040204020203" pitchFamily="34" charset="0"/>
                    </a:rPr>
                  </a:br>
                  <a:r>
                    <a:rPr lang="en-US" sz="900" kern="0">
                      <a:solidFill>
                        <a:srgbClr val="505050"/>
                      </a:solidFill>
                      <a:latin typeface="Segoe UI Semibold" panose="020B0702040204020203" pitchFamily="34" charset="0"/>
                      <a:ea typeface="MS PGothic" panose="020B0600070205080204" pitchFamily="34" charset="-128"/>
                      <a:cs typeface="Segoe UI Semibold" panose="020B0702040204020203" pitchFamily="34" charset="0"/>
                    </a:rPr>
                    <a:t>actions</a:t>
                  </a:r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8F148DA6-1AB4-F03D-18CA-D0367D2BE91F}"/>
                  </a:ext>
                </a:extLst>
              </p:cNvPr>
              <p:cNvGrpSpPr/>
              <p:nvPr/>
            </p:nvGrpSpPr>
            <p:grpSpPr>
              <a:xfrm>
                <a:off x="7805251" y="1237101"/>
                <a:ext cx="1044000" cy="585307"/>
                <a:chOff x="8114120" y="1371055"/>
                <a:chExt cx="1044000" cy="585307"/>
              </a:xfrm>
            </p:grpSpPr>
            <p:pic>
              <p:nvPicPr>
                <p:cNvPr id="104" name="Graphic 103">
                  <a:extLst>
                    <a:ext uri="{FF2B5EF4-FFF2-40B4-BE49-F238E27FC236}">
                      <a16:creationId xmlns:a16="http://schemas.microsoft.com/office/drawing/2014/main" id="{3D828EF7-A55C-03B8-AFB7-CA101CAFB9B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2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464810" y="1371055"/>
                  <a:ext cx="342621" cy="342621"/>
                </a:xfrm>
                <a:prstGeom prst="rect">
                  <a:avLst/>
                </a:prstGeom>
              </p:spPr>
            </p:pic>
            <p:sp>
              <p:nvSpPr>
                <p:cNvPr id="105" name="TextBox 104">
                  <a:extLst>
                    <a:ext uri="{FF2B5EF4-FFF2-40B4-BE49-F238E27FC236}">
                      <a16:creationId xmlns:a16="http://schemas.microsoft.com/office/drawing/2014/main" id="{9E6FA816-BC7D-2956-D80B-001F6F4169E9}"/>
                    </a:ext>
                  </a:extLst>
                </p:cNvPr>
                <p:cNvSpPr txBox="1"/>
                <p:nvPr/>
              </p:nvSpPr>
              <p:spPr>
                <a:xfrm>
                  <a:off x="8114120" y="1739380"/>
                  <a:ext cx="1044000" cy="21698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90000"/>
                    </a:lnSpc>
                    <a:spcAft>
                      <a:spcPts val="300"/>
                    </a:spcAft>
                    <a:buSzPct val="90000"/>
                    <a:defRPr/>
                  </a:pPr>
                  <a:r>
                    <a:rPr lang="en-US" sz="900" kern="0">
                      <a:solidFill>
                        <a:srgbClr val="505050"/>
                      </a:solidFill>
                      <a:latin typeface="Segoe UI Semibold" panose="020B0702040204020203" pitchFamily="34" charset="0"/>
                      <a:ea typeface="MS PGothic" panose="020B0600070205080204" pitchFamily="34" charset="-128"/>
                      <a:cs typeface="Segoe UI Semibold" panose="020B0702040204020203" pitchFamily="34" charset="0"/>
                    </a:rPr>
                    <a:t>Security</a:t>
                  </a:r>
                </a:p>
              </p:txBody>
            </p: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DD899B9C-DD3A-F64A-0E97-D99CA4E6A942}"/>
                  </a:ext>
                </a:extLst>
              </p:cNvPr>
              <p:cNvGrpSpPr/>
              <p:nvPr/>
            </p:nvGrpSpPr>
            <p:grpSpPr>
              <a:xfrm>
                <a:off x="5395033" y="1235192"/>
                <a:ext cx="1044000" cy="601705"/>
                <a:chOff x="4648917" y="1379972"/>
                <a:chExt cx="1044000" cy="601705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:a16="http://schemas.microsoft.com/office/drawing/2014/main" id="{6D032398-6435-60A7-EF60-D34A3950C32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008917" y="1379972"/>
                  <a:ext cx="324000" cy="324000"/>
                </a:xfrm>
                <a:prstGeom prst="rect">
                  <a:avLst/>
                </a:prstGeom>
              </p:spPr>
            </p:pic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3BBC7E36-4815-384B-B3BB-B1AB3798149A}"/>
                    </a:ext>
                  </a:extLst>
                </p:cNvPr>
                <p:cNvSpPr txBox="1"/>
                <p:nvPr/>
              </p:nvSpPr>
              <p:spPr>
                <a:xfrm>
                  <a:off x="4648917" y="1676017"/>
                  <a:ext cx="1044000" cy="305660"/>
                </a:xfrm>
                <a:prstGeom prst="rect">
                  <a:avLst/>
                </a:prstGeom>
                <a:noFill/>
              </p:spPr>
              <p:txBody>
                <a:bodyPr wrap="square" lIns="89630" tIns="89630" rIns="89630" bIns="89630" rtlCol="0">
                  <a:spAutoFit/>
                </a:bodyPr>
                <a:lstStyle/>
                <a:p>
                  <a:pPr algn="ctr">
                    <a:lnSpc>
                      <a:spcPct val="90000"/>
                    </a:lnSpc>
                    <a:spcAft>
                      <a:spcPts val="300"/>
                    </a:spcAft>
                    <a:buSzPct val="90000"/>
                    <a:defRPr/>
                  </a:pPr>
                  <a:r>
                    <a:rPr lang="en-US" sz="900" kern="0">
                      <a:solidFill>
                        <a:srgbClr val="505050"/>
                      </a:solidFill>
                      <a:latin typeface="Segoe UI Semibold" panose="020B0702040204020203" pitchFamily="34" charset="0"/>
                      <a:ea typeface="MS PGothic" panose="020B0600070205080204" pitchFamily="34" charset="-128"/>
                      <a:cs typeface="Segoe UI Semibold" panose="020B0702040204020203" pitchFamily="34" charset="0"/>
                    </a:rPr>
                    <a:t>AIOps</a:t>
                  </a:r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935AD5AC-C386-BF1D-40A0-F2FA8BD717BD}"/>
                  </a:ext>
                </a:extLst>
              </p:cNvPr>
              <p:cNvGrpSpPr/>
              <p:nvPr/>
            </p:nvGrpSpPr>
            <p:grpSpPr>
              <a:xfrm>
                <a:off x="6198439" y="1245157"/>
                <a:ext cx="1044000" cy="574153"/>
                <a:chOff x="6405190" y="1369130"/>
                <a:chExt cx="1044000" cy="574153"/>
              </a:xfrm>
            </p:grpSpPr>
            <p:pic>
              <p:nvPicPr>
                <p:cNvPr id="14" name="Picture 13">
                  <a:extLst>
                    <a:ext uri="{FF2B5EF4-FFF2-40B4-BE49-F238E27FC236}">
                      <a16:creationId xmlns:a16="http://schemas.microsoft.com/office/drawing/2014/main" id="{8B4E1758-6C59-845A-E13D-7A4EA1BF06B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765190" y="1369130"/>
                  <a:ext cx="324000" cy="324000"/>
                </a:xfrm>
                <a:prstGeom prst="rect">
                  <a:avLst/>
                </a:prstGeom>
              </p:spPr>
            </p:pic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326A53C-5F38-A5B4-E95B-C5732C092F2D}"/>
                    </a:ext>
                  </a:extLst>
                </p:cNvPr>
                <p:cNvSpPr txBox="1"/>
                <p:nvPr/>
              </p:nvSpPr>
              <p:spPr>
                <a:xfrm>
                  <a:off x="6405190" y="1726301"/>
                  <a:ext cx="1044000" cy="21698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90000"/>
                    </a:lnSpc>
                    <a:spcAft>
                      <a:spcPts val="300"/>
                    </a:spcAft>
                    <a:buSzPct val="90000"/>
                    <a:defRPr/>
                  </a:pPr>
                  <a:r>
                    <a:rPr lang="en-US" sz="900" kern="0">
                      <a:solidFill>
                        <a:srgbClr val="505050"/>
                      </a:solidFill>
                      <a:latin typeface="Segoe UI Semibold" panose="020B0702040204020203" pitchFamily="34" charset="0"/>
                      <a:ea typeface="MS PGothic" panose="020B0600070205080204" pitchFamily="34" charset="-128"/>
                      <a:cs typeface="Segoe UI Semibold" panose="020B0702040204020203" pitchFamily="34" charset="0"/>
                    </a:rPr>
                    <a:t>Autoscale</a:t>
                  </a:r>
                </a:p>
              </p:txBody>
            </p:sp>
          </p:grp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5D9BA3F-44DA-CF4A-F9CB-7678ED8BBBF8}"/>
                </a:ext>
              </a:extLst>
            </p:cNvPr>
            <p:cNvSpPr txBox="1"/>
            <p:nvPr/>
          </p:nvSpPr>
          <p:spPr>
            <a:xfrm>
              <a:off x="2767865" y="58675"/>
              <a:ext cx="678459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End-to-end operational security and observability</a:t>
              </a:r>
              <a:endParaRPr lang="en-IL" sz="105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4CA628AD-8186-FB62-2AE4-23F4374AE11D}"/>
                </a:ext>
              </a:extLst>
            </p:cNvPr>
            <p:cNvSpPr/>
            <p:nvPr/>
          </p:nvSpPr>
          <p:spPr bwMode="auto">
            <a:xfrm>
              <a:off x="4055007" y="540838"/>
              <a:ext cx="3989904" cy="861311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chemeClr val="accent1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100" b="1">
                <a:solidFill>
                  <a:schemeClr val="accent1">
                    <a:lumMod val="20000"/>
                    <a:lumOff val="80000"/>
                  </a:schemeClr>
                </a:solidFill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</p:grpSp>
      <p:pic>
        <p:nvPicPr>
          <p:cNvPr id="35" name="Picture 34">
            <a:extLst>
              <a:ext uri="{FF2B5EF4-FFF2-40B4-BE49-F238E27FC236}">
                <a16:creationId xmlns:a16="http://schemas.microsoft.com/office/drawing/2014/main" id="{A272CD72-D872-C13D-BE77-E6D655BDF16E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5957597" y="5672709"/>
            <a:ext cx="323850" cy="3302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DAEB454-4A00-FD4D-550F-CC58F52AD5A2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8993779" y="3872909"/>
            <a:ext cx="323850" cy="33020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46140328-1556-13E3-86D4-CD2F0E38CA50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289486" y="7009525"/>
            <a:ext cx="1774371" cy="100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145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E1356E7546224BBDF2935D8F9CED65" ma:contentTypeVersion="24" ma:contentTypeDescription="Create a new document." ma:contentTypeScope="" ma:versionID="2e596eb960ee61b1039173905a368487">
  <xsd:schema xmlns:xsd="http://www.w3.org/2001/XMLSchema" xmlns:xs="http://www.w3.org/2001/XMLSchema" xmlns:p="http://schemas.microsoft.com/office/2006/metadata/properties" xmlns:ns1="http://schemas.microsoft.com/sharepoint/v3" xmlns:ns2="5cf3bb1f-21fa-4091-8e0f-ac67cbdb5dba" xmlns:ns3="f16cac45-74f2-4e47-9a98-2a3395292812" xmlns:ns4="230e9df3-be65-4c73-a93b-d1236ebd677e" targetNamespace="http://schemas.microsoft.com/office/2006/metadata/properties" ma:root="true" ma:fieldsID="3dd16c596e7c15df9f33d325fc061cf1" ns1:_="" ns2:_="" ns3:_="" ns4:_="">
    <xsd:import namespace="http://schemas.microsoft.com/sharepoint/v3"/>
    <xsd:import namespace="5cf3bb1f-21fa-4091-8e0f-ac67cbdb5dba"/>
    <xsd:import namespace="f16cac45-74f2-4e47-9a98-2a3395292812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Thumbnail" minOccurs="0"/>
                <xsd:element ref="ns3:MediaServiceSearchProperties" minOccurs="0"/>
                <xsd:element ref="ns3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3bb1f-21fa-4091-8e0f-ac67cbdb5d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6cac45-74f2-4e47-9a98-2a33952928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Thumbnail" ma:index="29" nillable="true" ma:displayName="Thumbnail " ma:format="Thumbnail" ma:internalName="Thumbnail">
      <xsd:simpleType>
        <xsd:restriction base="dms:Unknown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1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8" nillable="true" ma:displayName="Taxonomy Catch All Column" ma:hidden="true" ma:list="{82cf41a8-0f5e-48ba-99c9-54e877262284}" ma:internalName="TaxCatchAll" ma:showField="CatchAllData" ma:web="5cf3bb1f-21fa-4091-8e0f-ac67cbdb5d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humbnail xmlns="f16cac45-74f2-4e47-9a98-2a3395292812" xsi:nil="true"/>
    <_ip_UnifiedCompliancePolicyProperties xmlns="http://schemas.microsoft.com/sharepoint/v3" xsi:nil="true"/>
    <lcf76f155ced4ddcb4097134ff3c332f xmlns="f16cac45-74f2-4e47-9a98-2a3395292812">
      <Terms xmlns="http://schemas.microsoft.com/office/infopath/2007/PartnerControls"/>
    </lcf76f155ced4ddcb4097134ff3c332f>
    <TaxCatchAll xmlns="230e9df3-be65-4c73-a93b-d1236ebd677e" xsi:nil="true"/>
    <MediaServiceKeyPoints xmlns="f16cac45-74f2-4e47-9a98-2a3395292812" xsi:nil="true"/>
  </documentManagement>
</p:properties>
</file>

<file path=customXml/itemProps1.xml><?xml version="1.0" encoding="utf-8"?>
<ds:datastoreItem xmlns:ds="http://schemas.openxmlformats.org/officeDocument/2006/customXml" ds:itemID="{B97BF0AE-8EA5-4EAA-BE1E-7621A364CD85}">
  <ds:schemaRefs>
    <ds:schemaRef ds:uri="230e9df3-be65-4c73-a93b-d1236ebd677e"/>
    <ds:schemaRef ds:uri="5cf3bb1f-21fa-4091-8e0f-ac67cbdb5dba"/>
    <ds:schemaRef ds:uri="f16cac45-74f2-4e47-9a98-2a339529281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D518367-6BCF-4A37-AFC7-0BA63128D0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48ACC4-0693-4AF6-8440-D2B930896B19}">
  <ds:schemaRefs>
    <ds:schemaRef ds:uri="230e9df3-be65-4c73-a93b-d1236ebd677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f16cac45-74f2-4e47-9a98-2a3395292812"/>
    <ds:schemaRef ds:uri="5cf3bb1f-21fa-4091-8e0f-ac67cbdb5dba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89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Segoe UI</vt:lpstr>
      <vt:lpstr>Segoe UI </vt:lpstr>
      <vt:lpstr>Segoe UI Semibold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Deepak Agrawal</dc:creator>
  <cp:lastModifiedBy>Mick Alberts (AQUENT LLC)</cp:lastModifiedBy>
  <cp:revision>2</cp:revision>
  <dcterms:created xsi:type="dcterms:W3CDTF">2021-04-08T22:58:14Z</dcterms:created>
  <dcterms:modified xsi:type="dcterms:W3CDTF">2023-12-19T17:09:25Z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0x01010015E1356E7546224BBDF2935D8F9CED65</vt:lpwstr>
  </property>
</Properties>
</file>