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>
        <p:scale>
          <a:sx n="94" d="100"/>
          <a:sy n="94" d="100"/>
        </p:scale>
        <p:origin x="1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777E56-1E5F-4FD9-B4B0-F68C872336A8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9B1EB28-434F-4366-B6DE-6E849EE5ACAC}">
      <dgm:prSet custT="1"/>
      <dgm:spPr>
        <a:xfrm>
          <a:off x="3696797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Long haul</a:t>
          </a:r>
        </a:p>
      </dgm:t>
    </dgm:pt>
    <dgm:pt modelId="{CEA5E474-5E84-43FD-A6D8-024F807E0E60}" type="parTrans" cxnId="{77383B8C-225D-466C-B67E-A34352A32DA5}">
      <dgm:prSet/>
      <dgm:spPr/>
      <dgm:t>
        <a:bodyPr/>
        <a:lstStyle/>
        <a:p>
          <a:endParaRPr lang="en-US" sz="900"/>
        </a:p>
      </dgm:t>
    </dgm:pt>
    <dgm:pt modelId="{691A9D80-D3C0-458F-918B-84DD33B2E432}" type="sibTrans" cxnId="{77383B8C-225D-466C-B67E-A34352A32DA5}">
      <dgm:prSet/>
      <dgm:spPr/>
      <dgm:t>
        <a:bodyPr/>
        <a:lstStyle/>
        <a:p>
          <a:endParaRPr lang="en-US" sz="900"/>
        </a:p>
      </dgm:t>
    </dgm:pt>
    <dgm:pt modelId="{9466257B-74B9-471C-8750-1A66D37E23D0}">
      <dgm:prSet custT="1"/>
      <dgm:spPr>
        <a:xfrm>
          <a:off x="4619866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City services</a:t>
          </a:r>
        </a:p>
      </dgm:t>
    </dgm:pt>
    <dgm:pt modelId="{7A49E8FD-6C6D-4B9D-9619-FBD743FDEDC0}" type="parTrans" cxnId="{C1F7F23C-9037-4BA5-8926-A9FCB1F8C8DC}">
      <dgm:prSet/>
      <dgm:spPr/>
      <dgm:t>
        <a:bodyPr/>
        <a:lstStyle/>
        <a:p>
          <a:endParaRPr lang="en-US" sz="900"/>
        </a:p>
      </dgm:t>
    </dgm:pt>
    <dgm:pt modelId="{1BBEAAD2-A9F1-468D-9B5C-2A5229E42510}" type="sibTrans" cxnId="{C1F7F23C-9037-4BA5-8926-A9FCB1F8C8DC}">
      <dgm:prSet/>
      <dgm:spPr/>
      <dgm:t>
        <a:bodyPr/>
        <a:lstStyle/>
        <a:p>
          <a:endParaRPr lang="en-US" sz="900"/>
        </a:p>
      </dgm:t>
    </dgm:pt>
    <dgm:pt modelId="{3B8E0D95-42BB-428D-AB96-AA23F53D1CFE}">
      <dgm:prSet custT="1"/>
      <dgm:spPr>
        <a:xfrm>
          <a:off x="5542935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>
              <a:solidFill>
                <a:srgbClr val="FFFFFF"/>
              </a:solidFill>
              <a:latin typeface="Segoe UI"/>
              <a:ea typeface="+mn-ea"/>
              <a:cs typeface="+mn-cs"/>
            </a:rPr>
            <a:t>Delivery</a:t>
          </a:r>
        </a:p>
      </dgm:t>
    </dgm:pt>
    <dgm:pt modelId="{4C58199F-0AB6-4571-9311-D33014762B3F}" type="parTrans" cxnId="{4C530AD3-2231-4491-A35E-D6CC19451938}">
      <dgm:prSet/>
      <dgm:spPr/>
      <dgm:t>
        <a:bodyPr/>
        <a:lstStyle/>
        <a:p>
          <a:endParaRPr lang="en-US" sz="900"/>
        </a:p>
      </dgm:t>
    </dgm:pt>
    <dgm:pt modelId="{0D5ECEAA-AE20-40D0-ADDE-5679469813C8}" type="sibTrans" cxnId="{4C530AD3-2231-4491-A35E-D6CC19451938}">
      <dgm:prSet/>
      <dgm:spPr/>
      <dgm:t>
        <a:bodyPr/>
        <a:lstStyle/>
        <a:p>
          <a:endParaRPr lang="en-US" sz="900"/>
        </a:p>
      </dgm:t>
    </dgm:pt>
    <dgm:pt modelId="{780FDD90-2C4D-465A-995C-99103EC713E2}">
      <dgm:prSet custT="1"/>
      <dgm:spPr>
        <a:xfrm>
          <a:off x="6466004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Public transportation</a:t>
          </a:r>
        </a:p>
      </dgm:t>
    </dgm:pt>
    <dgm:pt modelId="{98F06BE8-A7CB-4F49-BF78-ADCF49EA2504}" type="parTrans" cxnId="{FF884545-77CE-4BB4-BEC7-49867A7E0717}">
      <dgm:prSet/>
      <dgm:spPr/>
      <dgm:t>
        <a:bodyPr/>
        <a:lstStyle/>
        <a:p>
          <a:endParaRPr lang="en-US" sz="900"/>
        </a:p>
      </dgm:t>
    </dgm:pt>
    <dgm:pt modelId="{0F1060EC-4DC8-40F9-9A48-5431C8D473E6}" type="sibTrans" cxnId="{FF884545-77CE-4BB4-BEC7-49867A7E0717}">
      <dgm:prSet/>
      <dgm:spPr/>
      <dgm:t>
        <a:bodyPr/>
        <a:lstStyle/>
        <a:p>
          <a:endParaRPr lang="en-US" sz="900"/>
        </a:p>
      </dgm:t>
    </dgm:pt>
    <dgm:pt modelId="{40172016-9853-4E33-9457-504F6BA5D278}">
      <dgm:prSet custT="1"/>
      <dgm:spPr>
        <a:xfrm>
          <a:off x="7389073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Taxi services</a:t>
          </a:r>
        </a:p>
      </dgm:t>
    </dgm:pt>
    <dgm:pt modelId="{BE17A491-A892-4817-9F05-417CB27F9E3F}" type="parTrans" cxnId="{BE11EE3D-9572-4150-9EC2-CC370557D6BD}">
      <dgm:prSet/>
      <dgm:spPr/>
      <dgm:t>
        <a:bodyPr/>
        <a:lstStyle/>
        <a:p>
          <a:endParaRPr lang="en-US" sz="900"/>
        </a:p>
      </dgm:t>
    </dgm:pt>
    <dgm:pt modelId="{EE356D9F-2956-4DB4-91F0-E62F7EDDA796}" type="sibTrans" cxnId="{BE11EE3D-9572-4150-9EC2-CC370557D6BD}">
      <dgm:prSet/>
      <dgm:spPr/>
      <dgm:t>
        <a:bodyPr/>
        <a:lstStyle/>
        <a:p>
          <a:endParaRPr lang="en-US" sz="900"/>
        </a:p>
      </dgm:t>
    </dgm:pt>
    <dgm:pt modelId="{750A22B6-D5D9-4C7F-9137-29055845FBFD}">
      <dgm:prSet custT="1"/>
      <dgm:spPr>
        <a:xfrm>
          <a:off x="4522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Test &amp; validation fleets</a:t>
          </a:r>
        </a:p>
      </dgm:t>
    </dgm:pt>
    <dgm:pt modelId="{DE984971-D077-4370-B967-A5131340E908}" type="parTrans" cxnId="{D46715BB-D8D7-4AA2-8D10-CBBF26D5452E}">
      <dgm:prSet/>
      <dgm:spPr/>
      <dgm:t>
        <a:bodyPr/>
        <a:lstStyle/>
        <a:p>
          <a:endParaRPr lang="en-US" sz="900"/>
        </a:p>
      </dgm:t>
    </dgm:pt>
    <dgm:pt modelId="{796009BB-6496-4EAF-822D-5C872C862A12}" type="sibTrans" cxnId="{D46715BB-D8D7-4AA2-8D10-CBBF26D5452E}">
      <dgm:prSet/>
      <dgm:spPr/>
      <dgm:t>
        <a:bodyPr/>
        <a:lstStyle/>
        <a:p>
          <a:endParaRPr lang="en-US" sz="900"/>
        </a:p>
      </dgm:t>
    </dgm:pt>
    <dgm:pt modelId="{B29C533F-8393-46E9-A5A5-ECFF1A9065BE}">
      <dgm:prSet custT="1"/>
      <dgm:spPr>
        <a:xfrm>
          <a:off x="927591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>
              <a:solidFill>
                <a:srgbClr val="FFFFFF"/>
              </a:solidFill>
              <a:latin typeface="Segoe UI"/>
              <a:ea typeface="+mn-ea"/>
              <a:cs typeface="+mn-cs"/>
            </a:rPr>
            <a:t>Installation</a:t>
          </a:r>
        </a:p>
      </dgm:t>
    </dgm:pt>
    <dgm:pt modelId="{5B6EC3ED-97DA-437E-BD4D-37E16B2913CF}" type="parTrans" cxnId="{F46B346C-7D4E-4FB8-9D68-E879EF64DD29}">
      <dgm:prSet/>
      <dgm:spPr/>
      <dgm:t>
        <a:bodyPr/>
        <a:lstStyle/>
        <a:p>
          <a:endParaRPr lang="en-US" sz="900"/>
        </a:p>
      </dgm:t>
    </dgm:pt>
    <dgm:pt modelId="{8DF9DC81-0382-4D11-A628-ABD39077723A}" type="sibTrans" cxnId="{F46B346C-7D4E-4FB8-9D68-E879EF64DD29}">
      <dgm:prSet/>
      <dgm:spPr/>
      <dgm:t>
        <a:bodyPr/>
        <a:lstStyle/>
        <a:p>
          <a:endParaRPr lang="en-US" sz="900"/>
        </a:p>
      </dgm:t>
    </dgm:pt>
    <dgm:pt modelId="{A406C035-BC16-45D6-A629-D8186FEE75E0}">
      <dgm:prSet custT="1"/>
      <dgm:spPr>
        <a:xfrm>
          <a:off x="1850660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Fleet-as-a-service</a:t>
          </a:r>
        </a:p>
      </dgm:t>
    </dgm:pt>
    <dgm:pt modelId="{54210F24-717C-48CC-BA30-8EF978E2A633}" type="parTrans" cxnId="{371988EB-3304-4DA7-9F67-79C04DC7C34B}">
      <dgm:prSet/>
      <dgm:spPr/>
      <dgm:t>
        <a:bodyPr/>
        <a:lstStyle/>
        <a:p>
          <a:endParaRPr lang="en-US" sz="900"/>
        </a:p>
      </dgm:t>
    </dgm:pt>
    <dgm:pt modelId="{F3C08C26-6EE0-424E-A37E-8C270285537B}" type="sibTrans" cxnId="{371988EB-3304-4DA7-9F67-79C04DC7C34B}">
      <dgm:prSet/>
      <dgm:spPr/>
      <dgm:t>
        <a:bodyPr/>
        <a:lstStyle/>
        <a:p>
          <a:endParaRPr lang="en-US" sz="900"/>
        </a:p>
      </dgm:t>
    </dgm:pt>
    <dgm:pt modelId="{8BDF065E-1807-43F7-8799-96E66DBE91AA}">
      <dgm:prSet custT="1"/>
      <dgm:spPr>
        <a:xfrm>
          <a:off x="2773728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rgbClr val="FFFFFF"/>
              </a:solidFill>
              <a:latin typeface="Segoe UI"/>
              <a:ea typeface="+mn-ea"/>
              <a:cs typeface="+mn-cs"/>
            </a:rPr>
            <a:t>Car sharing</a:t>
          </a:r>
        </a:p>
      </dgm:t>
    </dgm:pt>
    <dgm:pt modelId="{15417B1E-DB4A-45B0-8196-230A8D57461B}" type="parTrans" cxnId="{B7B74D4E-B131-48BB-864E-F1B28DAAC814}">
      <dgm:prSet/>
      <dgm:spPr/>
      <dgm:t>
        <a:bodyPr/>
        <a:lstStyle/>
        <a:p>
          <a:endParaRPr lang="en-US" sz="900"/>
        </a:p>
      </dgm:t>
    </dgm:pt>
    <dgm:pt modelId="{2FC5ECBB-C9B5-4EE9-B713-44FF76622184}" type="sibTrans" cxnId="{B7B74D4E-B131-48BB-864E-F1B28DAAC814}">
      <dgm:prSet/>
      <dgm:spPr/>
      <dgm:t>
        <a:bodyPr/>
        <a:lstStyle/>
        <a:p>
          <a:endParaRPr lang="en-US" sz="900"/>
        </a:p>
      </dgm:t>
    </dgm:pt>
    <dgm:pt modelId="{8D4BF7EE-C8AD-4B96-8C65-8C867034D752}" type="pres">
      <dgm:prSet presAssocID="{D2777E56-1E5F-4FD9-B4B0-F68C872336A8}" presName="diagram" presStyleCnt="0">
        <dgm:presLayoutVars>
          <dgm:dir/>
          <dgm:resizeHandles val="exact"/>
        </dgm:presLayoutVars>
      </dgm:prSet>
      <dgm:spPr/>
    </dgm:pt>
    <dgm:pt modelId="{CFCEAD0A-0394-4EF1-B5C9-7B0ABA58DE46}" type="pres">
      <dgm:prSet presAssocID="{750A22B6-D5D9-4C7F-9137-29055845FBFD}" presName="node" presStyleLbl="node1" presStyleIdx="0" presStyleCnt="9">
        <dgm:presLayoutVars>
          <dgm:bulletEnabled val="1"/>
        </dgm:presLayoutVars>
      </dgm:prSet>
      <dgm:spPr/>
    </dgm:pt>
    <dgm:pt modelId="{C34B1EC1-E166-4070-95E4-75A6DF12023D}" type="pres">
      <dgm:prSet presAssocID="{796009BB-6496-4EAF-822D-5C872C862A12}" presName="sibTrans" presStyleCnt="0"/>
      <dgm:spPr/>
    </dgm:pt>
    <dgm:pt modelId="{047BDC9F-7A7B-45D8-82EE-7F13F78960AA}" type="pres">
      <dgm:prSet presAssocID="{B29C533F-8393-46E9-A5A5-ECFF1A9065BE}" presName="node" presStyleLbl="node1" presStyleIdx="1" presStyleCnt="9">
        <dgm:presLayoutVars>
          <dgm:bulletEnabled val="1"/>
        </dgm:presLayoutVars>
      </dgm:prSet>
      <dgm:spPr/>
    </dgm:pt>
    <dgm:pt modelId="{3A544399-2001-4309-ABD0-2F5FB7A6FEBE}" type="pres">
      <dgm:prSet presAssocID="{8DF9DC81-0382-4D11-A628-ABD39077723A}" presName="sibTrans" presStyleCnt="0"/>
      <dgm:spPr/>
    </dgm:pt>
    <dgm:pt modelId="{5453CE12-E573-4F45-8D56-AD50F2E857F3}" type="pres">
      <dgm:prSet presAssocID="{A406C035-BC16-45D6-A629-D8186FEE75E0}" presName="node" presStyleLbl="node1" presStyleIdx="2" presStyleCnt="9">
        <dgm:presLayoutVars>
          <dgm:bulletEnabled val="1"/>
        </dgm:presLayoutVars>
      </dgm:prSet>
      <dgm:spPr/>
    </dgm:pt>
    <dgm:pt modelId="{1D9AA4ED-A6F6-4BBE-881E-D6819CD08634}" type="pres">
      <dgm:prSet presAssocID="{F3C08C26-6EE0-424E-A37E-8C270285537B}" presName="sibTrans" presStyleCnt="0"/>
      <dgm:spPr/>
    </dgm:pt>
    <dgm:pt modelId="{797695F9-6122-4AD8-B60C-281D1FB530E1}" type="pres">
      <dgm:prSet presAssocID="{8BDF065E-1807-43F7-8799-96E66DBE91AA}" presName="node" presStyleLbl="node1" presStyleIdx="3" presStyleCnt="9">
        <dgm:presLayoutVars>
          <dgm:bulletEnabled val="1"/>
        </dgm:presLayoutVars>
      </dgm:prSet>
      <dgm:spPr/>
    </dgm:pt>
    <dgm:pt modelId="{F697D426-9A3D-4099-A4D7-611BBB834940}" type="pres">
      <dgm:prSet presAssocID="{2FC5ECBB-C9B5-4EE9-B713-44FF76622184}" presName="sibTrans" presStyleCnt="0"/>
      <dgm:spPr/>
    </dgm:pt>
    <dgm:pt modelId="{B3C7B300-F269-4C07-8DE7-38B7A1F5B22D}" type="pres">
      <dgm:prSet presAssocID="{19B1EB28-434F-4366-B6DE-6E849EE5ACAC}" presName="node" presStyleLbl="node1" presStyleIdx="4" presStyleCnt="9">
        <dgm:presLayoutVars>
          <dgm:bulletEnabled val="1"/>
        </dgm:presLayoutVars>
      </dgm:prSet>
      <dgm:spPr/>
    </dgm:pt>
    <dgm:pt modelId="{F42F85AE-0488-437D-8884-C12DB49C0F36}" type="pres">
      <dgm:prSet presAssocID="{691A9D80-D3C0-458F-918B-84DD33B2E432}" presName="sibTrans" presStyleCnt="0"/>
      <dgm:spPr/>
    </dgm:pt>
    <dgm:pt modelId="{CE46F5CD-366B-4B0F-B6FB-C8183A553B40}" type="pres">
      <dgm:prSet presAssocID="{9466257B-74B9-471C-8750-1A66D37E23D0}" presName="node" presStyleLbl="node1" presStyleIdx="5" presStyleCnt="9">
        <dgm:presLayoutVars>
          <dgm:bulletEnabled val="1"/>
        </dgm:presLayoutVars>
      </dgm:prSet>
      <dgm:spPr/>
    </dgm:pt>
    <dgm:pt modelId="{9DB07D3A-4566-49E7-A7CC-5759077E94F0}" type="pres">
      <dgm:prSet presAssocID="{1BBEAAD2-A9F1-468D-9B5C-2A5229E42510}" presName="sibTrans" presStyleCnt="0"/>
      <dgm:spPr/>
    </dgm:pt>
    <dgm:pt modelId="{2DDE1144-217C-4D98-829E-F6B8F94B23BC}" type="pres">
      <dgm:prSet presAssocID="{3B8E0D95-42BB-428D-AB96-AA23F53D1CFE}" presName="node" presStyleLbl="node1" presStyleIdx="6" presStyleCnt="9">
        <dgm:presLayoutVars>
          <dgm:bulletEnabled val="1"/>
        </dgm:presLayoutVars>
      </dgm:prSet>
      <dgm:spPr/>
    </dgm:pt>
    <dgm:pt modelId="{EBE970D3-A861-4A9F-8DB1-BBE6D18E59CC}" type="pres">
      <dgm:prSet presAssocID="{0D5ECEAA-AE20-40D0-ADDE-5679469813C8}" presName="sibTrans" presStyleCnt="0"/>
      <dgm:spPr/>
    </dgm:pt>
    <dgm:pt modelId="{F5AF7025-BBC0-40D1-80C7-E2ACBD42B8D4}" type="pres">
      <dgm:prSet presAssocID="{780FDD90-2C4D-465A-995C-99103EC713E2}" presName="node" presStyleLbl="node1" presStyleIdx="7" presStyleCnt="9">
        <dgm:presLayoutVars>
          <dgm:bulletEnabled val="1"/>
        </dgm:presLayoutVars>
      </dgm:prSet>
      <dgm:spPr/>
    </dgm:pt>
    <dgm:pt modelId="{B2DEE7C4-86BE-496B-A733-6D5ED55ABD0E}" type="pres">
      <dgm:prSet presAssocID="{0F1060EC-4DC8-40F9-9A48-5431C8D473E6}" presName="sibTrans" presStyleCnt="0"/>
      <dgm:spPr/>
    </dgm:pt>
    <dgm:pt modelId="{D4CB6A51-3ADC-4393-95AF-3956D6D29756}" type="pres">
      <dgm:prSet presAssocID="{40172016-9853-4E33-9457-504F6BA5D278}" presName="node" presStyleLbl="node1" presStyleIdx="8" presStyleCnt="9">
        <dgm:presLayoutVars>
          <dgm:bulletEnabled val="1"/>
        </dgm:presLayoutVars>
      </dgm:prSet>
      <dgm:spPr/>
    </dgm:pt>
  </dgm:ptLst>
  <dgm:cxnLst>
    <dgm:cxn modelId="{629E9101-79AD-4BC7-8ECE-BFEE22E37D18}" type="presOf" srcId="{19B1EB28-434F-4366-B6DE-6E849EE5ACAC}" destId="{B3C7B300-F269-4C07-8DE7-38B7A1F5B22D}" srcOrd="0" destOrd="0" presId="urn:microsoft.com/office/officeart/2005/8/layout/default"/>
    <dgm:cxn modelId="{C1F7F23C-9037-4BA5-8926-A9FCB1F8C8DC}" srcId="{D2777E56-1E5F-4FD9-B4B0-F68C872336A8}" destId="{9466257B-74B9-471C-8750-1A66D37E23D0}" srcOrd="5" destOrd="0" parTransId="{7A49E8FD-6C6D-4B9D-9619-FBD743FDEDC0}" sibTransId="{1BBEAAD2-A9F1-468D-9B5C-2A5229E42510}"/>
    <dgm:cxn modelId="{BE11EE3D-9572-4150-9EC2-CC370557D6BD}" srcId="{D2777E56-1E5F-4FD9-B4B0-F68C872336A8}" destId="{40172016-9853-4E33-9457-504F6BA5D278}" srcOrd="8" destOrd="0" parTransId="{BE17A491-A892-4817-9F05-417CB27F9E3F}" sibTransId="{EE356D9F-2956-4DB4-91F0-E62F7EDDA796}"/>
    <dgm:cxn modelId="{FF884545-77CE-4BB4-BEC7-49867A7E0717}" srcId="{D2777E56-1E5F-4FD9-B4B0-F68C872336A8}" destId="{780FDD90-2C4D-465A-995C-99103EC713E2}" srcOrd="7" destOrd="0" parTransId="{98F06BE8-A7CB-4F49-BF78-ADCF49EA2504}" sibTransId="{0F1060EC-4DC8-40F9-9A48-5431C8D473E6}"/>
    <dgm:cxn modelId="{C47B754B-A1BE-45F3-8143-ACEBD132536A}" type="presOf" srcId="{9466257B-74B9-471C-8750-1A66D37E23D0}" destId="{CE46F5CD-366B-4B0F-B6FB-C8183A553B40}" srcOrd="0" destOrd="0" presId="urn:microsoft.com/office/officeart/2005/8/layout/default"/>
    <dgm:cxn modelId="{F46B346C-7D4E-4FB8-9D68-E879EF64DD29}" srcId="{D2777E56-1E5F-4FD9-B4B0-F68C872336A8}" destId="{B29C533F-8393-46E9-A5A5-ECFF1A9065BE}" srcOrd="1" destOrd="0" parTransId="{5B6EC3ED-97DA-437E-BD4D-37E16B2913CF}" sibTransId="{8DF9DC81-0382-4D11-A628-ABD39077723A}"/>
    <dgm:cxn modelId="{B7B74D4E-B131-48BB-864E-F1B28DAAC814}" srcId="{D2777E56-1E5F-4FD9-B4B0-F68C872336A8}" destId="{8BDF065E-1807-43F7-8799-96E66DBE91AA}" srcOrd="3" destOrd="0" parTransId="{15417B1E-DB4A-45B0-8196-230A8D57461B}" sibTransId="{2FC5ECBB-C9B5-4EE9-B713-44FF76622184}"/>
    <dgm:cxn modelId="{A17DA855-F9F2-42B9-9290-04E7549BDB01}" type="presOf" srcId="{A406C035-BC16-45D6-A629-D8186FEE75E0}" destId="{5453CE12-E573-4F45-8D56-AD50F2E857F3}" srcOrd="0" destOrd="0" presId="urn:microsoft.com/office/officeart/2005/8/layout/default"/>
    <dgm:cxn modelId="{9A00E959-772D-439C-8CCF-710959044DE8}" type="presOf" srcId="{8BDF065E-1807-43F7-8799-96E66DBE91AA}" destId="{797695F9-6122-4AD8-B60C-281D1FB530E1}" srcOrd="0" destOrd="0" presId="urn:microsoft.com/office/officeart/2005/8/layout/default"/>
    <dgm:cxn modelId="{77383B8C-225D-466C-B67E-A34352A32DA5}" srcId="{D2777E56-1E5F-4FD9-B4B0-F68C872336A8}" destId="{19B1EB28-434F-4366-B6DE-6E849EE5ACAC}" srcOrd="4" destOrd="0" parTransId="{CEA5E474-5E84-43FD-A6D8-024F807E0E60}" sibTransId="{691A9D80-D3C0-458F-918B-84DD33B2E432}"/>
    <dgm:cxn modelId="{F2DC0893-F49B-4C0D-A8E3-7EDD5196EB51}" type="presOf" srcId="{D2777E56-1E5F-4FD9-B4B0-F68C872336A8}" destId="{8D4BF7EE-C8AD-4B96-8C65-8C867034D752}" srcOrd="0" destOrd="0" presId="urn:microsoft.com/office/officeart/2005/8/layout/default"/>
    <dgm:cxn modelId="{1D44B895-3AF3-4347-923A-060C7D4BAC04}" type="presOf" srcId="{780FDD90-2C4D-465A-995C-99103EC713E2}" destId="{F5AF7025-BBC0-40D1-80C7-E2ACBD42B8D4}" srcOrd="0" destOrd="0" presId="urn:microsoft.com/office/officeart/2005/8/layout/default"/>
    <dgm:cxn modelId="{D46715BB-D8D7-4AA2-8D10-CBBF26D5452E}" srcId="{D2777E56-1E5F-4FD9-B4B0-F68C872336A8}" destId="{750A22B6-D5D9-4C7F-9137-29055845FBFD}" srcOrd="0" destOrd="0" parTransId="{DE984971-D077-4370-B967-A5131340E908}" sibTransId="{796009BB-6496-4EAF-822D-5C872C862A12}"/>
    <dgm:cxn modelId="{7179E1C8-604A-467E-82AB-CA876A2BE02F}" type="presOf" srcId="{40172016-9853-4E33-9457-504F6BA5D278}" destId="{D4CB6A51-3ADC-4393-95AF-3956D6D29756}" srcOrd="0" destOrd="0" presId="urn:microsoft.com/office/officeart/2005/8/layout/default"/>
    <dgm:cxn modelId="{B20D5ACF-7C6C-4106-8E4F-1B89186B3259}" type="presOf" srcId="{B29C533F-8393-46E9-A5A5-ECFF1A9065BE}" destId="{047BDC9F-7A7B-45D8-82EE-7F13F78960AA}" srcOrd="0" destOrd="0" presId="urn:microsoft.com/office/officeart/2005/8/layout/default"/>
    <dgm:cxn modelId="{4C530AD3-2231-4491-A35E-D6CC19451938}" srcId="{D2777E56-1E5F-4FD9-B4B0-F68C872336A8}" destId="{3B8E0D95-42BB-428D-AB96-AA23F53D1CFE}" srcOrd="6" destOrd="0" parTransId="{4C58199F-0AB6-4571-9311-D33014762B3F}" sibTransId="{0D5ECEAA-AE20-40D0-ADDE-5679469813C8}"/>
    <dgm:cxn modelId="{340E99E6-1AB1-4D96-8165-E1DC7F17B173}" type="presOf" srcId="{3B8E0D95-42BB-428D-AB96-AA23F53D1CFE}" destId="{2DDE1144-217C-4D98-829E-F6B8F94B23BC}" srcOrd="0" destOrd="0" presId="urn:microsoft.com/office/officeart/2005/8/layout/default"/>
    <dgm:cxn modelId="{9E1B3FE7-A7B7-4F1C-B16D-B22B1474B6B4}" type="presOf" srcId="{750A22B6-D5D9-4C7F-9137-29055845FBFD}" destId="{CFCEAD0A-0394-4EF1-B5C9-7B0ABA58DE46}" srcOrd="0" destOrd="0" presId="urn:microsoft.com/office/officeart/2005/8/layout/default"/>
    <dgm:cxn modelId="{371988EB-3304-4DA7-9F67-79C04DC7C34B}" srcId="{D2777E56-1E5F-4FD9-B4B0-F68C872336A8}" destId="{A406C035-BC16-45D6-A629-D8186FEE75E0}" srcOrd="2" destOrd="0" parTransId="{54210F24-717C-48CC-BA30-8EF978E2A633}" sibTransId="{F3C08C26-6EE0-424E-A37E-8C270285537B}"/>
    <dgm:cxn modelId="{9A66DEFB-EE42-4448-9806-763F4794A53F}" type="presParOf" srcId="{8D4BF7EE-C8AD-4B96-8C65-8C867034D752}" destId="{CFCEAD0A-0394-4EF1-B5C9-7B0ABA58DE46}" srcOrd="0" destOrd="0" presId="urn:microsoft.com/office/officeart/2005/8/layout/default"/>
    <dgm:cxn modelId="{756F2A3F-439B-47BC-A194-FE4AB7504690}" type="presParOf" srcId="{8D4BF7EE-C8AD-4B96-8C65-8C867034D752}" destId="{C34B1EC1-E166-4070-95E4-75A6DF12023D}" srcOrd="1" destOrd="0" presId="urn:microsoft.com/office/officeart/2005/8/layout/default"/>
    <dgm:cxn modelId="{041D181F-69BF-4801-8059-2BD16AC62308}" type="presParOf" srcId="{8D4BF7EE-C8AD-4B96-8C65-8C867034D752}" destId="{047BDC9F-7A7B-45D8-82EE-7F13F78960AA}" srcOrd="2" destOrd="0" presId="urn:microsoft.com/office/officeart/2005/8/layout/default"/>
    <dgm:cxn modelId="{795920E9-3C6B-414E-9158-6E5029FDF62A}" type="presParOf" srcId="{8D4BF7EE-C8AD-4B96-8C65-8C867034D752}" destId="{3A544399-2001-4309-ABD0-2F5FB7A6FEBE}" srcOrd="3" destOrd="0" presId="urn:microsoft.com/office/officeart/2005/8/layout/default"/>
    <dgm:cxn modelId="{97826E24-C254-45F6-8B41-0D9F6E87B1A8}" type="presParOf" srcId="{8D4BF7EE-C8AD-4B96-8C65-8C867034D752}" destId="{5453CE12-E573-4F45-8D56-AD50F2E857F3}" srcOrd="4" destOrd="0" presId="urn:microsoft.com/office/officeart/2005/8/layout/default"/>
    <dgm:cxn modelId="{A6DC01BC-EA7F-4D03-ABFC-55DADFEB7944}" type="presParOf" srcId="{8D4BF7EE-C8AD-4B96-8C65-8C867034D752}" destId="{1D9AA4ED-A6F6-4BBE-881E-D6819CD08634}" srcOrd="5" destOrd="0" presId="urn:microsoft.com/office/officeart/2005/8/layout/default"/>
    <dgm:cxn modelId="{D264F170-E470-4D15-A2AB-C2BFF2018D92}" type="presParOf" srcId="{8D4BF7EE-C8AD-4B96-8C65-8C867034D752}" destId="{797695F9-6122-4AD8-B60C-281D1FB530E1}" srcOrd="6" destOrd="0" presId="urn:microsoft.com/office/officeart/2005/8/layout/default"/>
    <dgm:cxn modelId="{F70045BF-5AA7-42CA-A593-81064291AD26}" type="presParOf" srcId="{8D4BF7EE-C8AD-4B96-8C65-8C867034D752}" destId="{F697D426-9A3D-4099-A4D7-611BBB834940}" srcOrd="7" destOrd="0" presId="urn:microsoft.com/office/officeart/2005/8/layout/default"/>
    <dgm:cxn modelId="{DB3DF361-2D8A-4D2C-B070-3F5DA5EA6C8C}" type="presParOf" srcId="{8D4BF7EE-C8AD-4B96-8C65-8C867034D752}" destId="{B3C7B300-F269-4C07-8DE7-38B7A1F5B22D}" srcOrd="8" destOrd="0" presId="urn:microsoft.com/office/officeart/2005/8/layout/default"/>
    <dgm:cxn modelId="{7AF80D77-53C3-421D-BB05-21DA499DCC77}" type="presParOf" srcId="{8D4BF7EE-C8AD-4B96-8C65-8C867034D752}" destId="{F42F85AE-0488-437D-8884-C12DB49C0F36}" srcOrd="9" destOrd="0" presId="urn:microsoft.com/office/officeart/2005/8/layout/default"/>
    <dgm:cxn modelId="{21A32AE0-D576-41D9-94F3-8FB5CE831B2C}" type="presParOf" srcId="{8D4BF7EE-C8AD-4B96-8C65-8C867034D752}" destId="{CE46F5CD-366B-4B0F-B6FB-C8183A553B40}" srcOrd="10" destOrd="0" presId="urn:microsoft.com/office/officeart/2005/8/layout/default"/>
    <dgm:cxn modelId="{DF200FF9-62AA-4B77-89A4-9F9F88002D5B}" type="presParOf" srcId="{8D4BF7EE-C8AD-4B96-8C65-8C867034D752}" destId="{9DB07D3A-4566-49E7-A7CC-5759077E94F0}" srcOrd="11" destOrd="0" presId="urn:microsoft.com/office/officeart/2005/8/layout/default"/>
    <dgm:cxn modelId="{07E9FF96-56EE-4589-975B-080E68B932D8}" type="presParOf" srcId="{8D4BF7EE-C8AD-4B96-8C65-8C867034D752}" destId="{2DDE1144-217C-4D98-829E-F6B8F94B23BC}" srcOrd="12" destOrd="0" presId="urn:microsoft.com/office/officeart/2005/8/layout/default"/>
    <dgm:cxn modelId="{D3F5F212-151A-4679-9D70-658AB72F30C2}" type="presParOf" srcId="{8D4BF7EE-C8AD-4B96-8C65-8C867034D752}" destId="{EBE970D3-A861-4A9F-8DB1-BBE6D18E59CC}" srcOrd="13" destOrd="0" presId="urn:microsoft.com/office/officeart/2005/8/layout/default"/>
    <dgm:cxn modelId="{7FA197DB-108E-4418-9CE3-A57A6662FD11}" type="presParOf" srcId="{8D4BF7EE-C8AD-4B96-8C65-8C867034D752}" destId="{F5AF7025-BBC0-40D1-80C7-E2ACBD42B8D4}" srcOrd="14" destOrd="0" presId="urn:microsoft.com/office/officeart/2005/8/layout/default"/>
    <dgm:cxn modelId="{A6C20FDA-86B6-4FC6-B71F-7698C4C2F652}" type="presParOf" srcId="{8D4BF7EE-C8AD-4B96-8C65-8C867034D752}" destId="{B2DEE7C4-86BE-496B-A733-6D5ED55ABD0E}" srcOrd="15" destOrd="0" presId="urn:microsoft.com/office/officeart/2005/8/layout/default"/>
    <dgm:cxn modelId="{E0327020-35A6-4B5F-95B8-2984C59BE8B3}" type="presParOf" srcId="{8D4BF7EE-C8AD-4B96-8C65-8C867034D752}" destId="{D4CB6A51-3ADC-4393-95AF-3956D6D29756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EAD0A-0394-4EF1-B5C9-7B0ABA58DE46}">
      <dsp:nvSpPr>
        <dsp:cNvPr id="0" name=""/>
        <dsp:cNvSpPr/>
      </dsp:nvSpPr>
      <dsp:spPr>
        <a:xfrm>
          <a:off x="4522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Test &amp; validation fleets</a:t>
          </a:r>
        </a:p>
      </dsp:txBody>
      <dsp:txXfrm>
        <a:off x="4522" y="217236"/>
        <a:ext cx="839153" cy="503492"/>
      </dsp:txXfrm>
    </dsp:sp>
    <dsp:sp modelId="{047BDC9F-7A7B-45D8-82EE-7F13F78960AA}">
      <dsp:nvSpPr>
        <dsp:cNvPr id="0" name=""/>
        <dsp:cNvSpPr/>
      </dsp:nvSpPr>
      <dsp:spPr>
        <a:xfrm>
          <a:off x="927591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rgbClr val="FFFFFF"/>
              </a:solidFill>
              <a:latin typeface="Segoe UI"/>
              <a:ea typeface="+mn-ea"/>
              <a:cs typeface="+mn-cs"/>
            </a:rPr>
            <a:t>Installation</a:t>
          </a:r>
        </a:p>
      </dsp:txBody>
      <dsp:txXfrm>
        <a:off x="927591" y="217236"/>
        <a:ext cx="839153" cy="503492"/>
      </dsp:txXfrm>
    </dsp:sp>
    <dsp:sp modelId="{5453CE12-E573-4F45-8D56-AD50F2E857F3}">
      <dsp:nvSpPr>
        <dsp:cNvPr id="0" name=""/>
        <dsp:cNvSpPr/>
      </dsp:nvSpPr>
      <dsp:spPr>
        <a:xfrm>
          <a:off x="1850660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Fleet-as-a-service</a:t>
          </a:r>
        </a:p>
      </dsp:txBody>
      <dsp:txXfrm>
        <a:off x="1850660" y="217236"/>
        <a:ext cx="839153" cy="503492"/>
      </dsp:txXfrm>
    </dsp:sp>
    <dsp:sp modelId="{797695F9-6122-4AD8-B60C-281D1FB530E1}">
      <dsp:nvSpPr>
        <dsp:cNvPr id="0" name=""/>
        <dsp:cNvSpPr/>
      </dsp:nvSpPr>
      <dsp:spPr>
        <a:xfrm>
          <a:off x="2773728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Car sharing</a:t>
          </a:r>
        </a:p>
      </dsp:txBody>
      <dsp:txXfrm>
        <a:off x="2773728" y="217236"/>
        <a:ext cx="839153" cy="503492"/>
      </dsp:txXfrm>
    </dsp:sp>
    <dsp:sp modelId="{B3C7B300-F269-4C07-8DE7-38B7A1F5B22D}">
      <dsp:nvSpPr>
        <dsp:cNvPr id="0" name=""/>
        <dsp:cNvSpPr/>
      </dsp:nvSpPr>
      <dsp:spPr>
        <a:xfrm>
          <a:off x="3696797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Long haul</a:t>
          </a:r>
        </a:p>
      </dsp:txBody>
      <dsp:txXfrm>
        <a:off x="3696797" y="217236"/>
        <a:ext cx="839153" cy="503492"/>
      </dsp:txXfrm>
    </dsp:sp>
    <dsp:sp modelId="{CE46F5CD-366B-4B0F-B6FB-C8183A553B40}">
      <dsp:nvSpPr>
        <dsp:cNvPr id="0" name=""/>
        <dsp:cNvSpPr/>
      </dsp:nvSpPr>
      <dsp:spPr>
        <a:xfrm>
          <a:off x="4619866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City services</a:t>
          </a:r>
        </a:p>
      </dsp:txBody>
      <dsp:txXfrm>
        <a:off x="4619866" y="217236"/>
        <a:ext cx="839153" cy="503492"/>
      </dsp:txXfrm>
    </dsp:sp>
    <dsp:sp modelId="{2DDE1144-217C-4D98-829E-F6B8F94B23BC}">
      <dsp:nvSpPr>
        <dsp:cNvPr id="0" name=""/>
        <dsp:cNvSpPr/>
      </dsp:nvSpPr>
      <dsp:spPr>
        <a:xfrm>
          <a:off x="5542935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rgbClr val="FFFFFF"/>
              </a:solidFill>
              <a:latin typeface="Segoe UI"/>
              <a:ea typeface="+mn-ea"/>
              <a:cs typeface="+mn-cs"/>
            </a:rPr>
            <a:t>Delivery</a:t>
          </a:r>
        </a:p>
      </dsp:txBody>
      <dsp:txXfrm>
        <a:off x="5542935" y="217236"/>
        <a:ext cx="839153" cy="503492"/>
      </dsp:txXfrm>
    </dsp:sp>
    <dsp:sp modelId="{F5AF7025-BBC0-40D1-80C7-E2ACBD42B8D4}">
      <dsp:nvSpPr>
        <dsp:cNvPr id="0" name=""/>
        <dsp:cNvSpPr/>
      </dsp:nvSpPr>
      <dsp:spPr>
        <a:xfrm>
          <a:off x="6466004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Public transportation</a:t>
          </a:r>
        </a:p>
      </dsp:txBody>
      <dsp:txXfrm>
        <a:off x="6466004" y="217236"/>
        <a:ext cx="839153" cy="503492"/>
      </dsp:txXfrm>
    </dsp:sp>
    <dsp:sp modelId="{D4CB6A51-3ADC-4393-95AF-3956D6D29756}">
      <dsp:nvSpPr>
        <dsp:cNvPr id="0" name=""/>
        <dsp:cNvSpPr/>
      </dsp:nvSpPr>
      <dsp:spPr>
        <a:xfrm>
          <a:off x="7389073" y="217236"/>
          <a:ext cx="839153" cy="503492"/>
        </a:xfrm>
        <a:prstGeom prst="rect">
          <a:avLst/>
        </a:prstGeom>
        <a:solidFill>
          <a:srgbClr val="0078D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rgbClr val="FFFFFF"/>
              </a:solidFill>
              <a:latin typeface="Segoe UI"/>
              <a:ea typeface="+mn-ea"/>
              <a:cs typeface="+mn-cs"/>
            </a:rPr>
            <a:t>Taxi services</a:t>
          </a:r>
        </a:p>
      </dsp:txBody>
      <dsp:txXfrm>
        <a:off x="7389073" y="217236"/>
        <a:ext cx="839153" cy="503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FC54-BCDF-4879-24C2-E85353943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566F6A-8618-7166-218B-3CFFF5E8E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48035-13D5-6F74-2EA2-EA109C744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C6C73-ED28-D0B3-6C53-767CE2912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80376-5FA2-75BB-1C2E-EF4472880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3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5D93-8673-0EE0-03D9-543EB9A2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9CDFD-7BD7-643A-8175-B467E1BF3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12891-23C4-3FC5-2B7D-3326EF705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5D4A0-6692-BB38-B65F-AB0951AFE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060E6-6C19-0EE6-4D0D-0B7C68386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0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05792F-9D1F-2C11-C2F5-525B7375A7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D4A59-F4B3-9525-757E-3DBBAA624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73D19-48E4-6FDF-DE33-940F698E7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AE2BC-7ADC-EEC8-0F1F-AA5DD474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F2243-FF2D-44BF-AD0B-E7A43ED9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1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A4867-B9F8-7119-48A9-0E6AAB7B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ADA21-7C45-0E71-0CBC-E6196FBD1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2F924-AA75-DCD2-DD07-2EC58708B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59C91-59B8-B4C0-93ED-BCE66565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8CEB5-E305-84B3-8057-1F837375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6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1E32B-D4A2-EE88-A0BA-8EB4DC456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85D00-6D67-10B6-4BD9-F0D0EC9E1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91CA7-26DB-F5CF-F738-EDDFFA00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1AE59-812C-D487-AA08-AB67A4B87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05FA3-1CF6-01F5-3C22-BB04A789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03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D7BF-51F1-FAC2-80D6-C198A05F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A9420-5023-76E1-825F-21E9A09B3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FCEC6-4FB2-13EA-ACC6-5095B8C63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E0A35-FEE9-9EC5-02FC-8758EE90D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FFB9A-0282-6578-7AE8-5F8BD9510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0774C-AEAA-CD1E-CB61-E6BE1584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4B9D-B7D4-FEAC-55A9-19FAF8A3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D40A0-714C-7D85-7034-252896EEA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64F32-BFEE-46A4-B255-19E9395D3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B9AD5-C948-48F8-28D8-C0B2A0579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2A7CB8-0C73-8C10-5C73-C83C22421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8C87C-51DE-F01C-E11F-58C009B0B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BC3EE-CCFB-4A04-DEA6-EFAF6109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23381-CE67-7A3E-B8A0-390043A3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1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A25AF-D3E0-4C7A-B9AE-F6F181F6F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9B7467-0554-97B8-8F8C-2FABC740D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EE12F-3A56-813B-BC59-D9932A8C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83FF0-C7E5-F4C6-0DC6-DE62AE40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59878B-B879-44FB-CB02-9663CF33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3F5AE-9C6F-A9D3-1AC4-96236079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7F906-C95C-A33E-05F9-AF8DA2A4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2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D2B2E-AB2E-C4BF-39AB-8C4153E88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BB8B-214A-A21C-5154-3E55536CA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DECEF-3C69-B81B-4CB5-1C2551294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E88EB-0A39-AA4C-973F-136CA493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15861-2EEE-2290-E13B-ADCADEA6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A823E-DB0F-E4A1-A302-77FBC01E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5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F3203-2BB8-97CF-0AD3-D3E75BBE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BC92A3-7775-A118-1B17-6E345DD3B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5F04B-2BC1-A544-D59C-D6A4CC7E1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C2738-BE45-7D76-6DDD-62B5237D3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67993-F906-4575-9679-BBA709B9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C7BF8-3532-75C7-828D-EDE6A6164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6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A6E8B-D8F0-8571-BEFB-3F948762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45BD7-A0B2-F29A-0727-015F73D05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E3751-3EDD-B9A7-1394-C6778AB13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DDB675-CF4D-49CB-9C00-CE67467956B1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E7E99-5B13-949E-69C2-A981B5F624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F9739-5D58-32C6-B23D-1F05F8512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07850-2540-44D0-A43C-5A6142473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8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7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8">
            <a:extLst>
              <a:ext uri="{FF2B5EF4-FFF2-40B4-BE49-F238E27FC236}">
                <a16:creationId xmlns:a16="http://schemas.microsoft.com/office/drawing/2014/main" id="{3B85FD48-0A32-C5AF-776C-00271AC08BAD}"/>
              </a:ext>
            </a:extLst>
          </p:cNvPr>
          <p:cNvSpPr txBox="1">
            <a:spLocks/>
          </p:cNvSpPr>
          <p:nvPr/>
        </p:nvSpPr>
        <p:spPr>
          <a:xfrm>
            <a:off x="455995" y="620428"/>
            <a:ext cx="11306469" cy="4031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Scenario details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E629FBA-7C93-0F1A-622F-5FF801662B53}"/>
              </a:ext>
            </a:extLst>
          </p:cNvPr>
          <p:cNvSpPr/>
          <p:nvPr/>
        </p:nvSpPr>
        <p:spPr>
          <a:xfrm>
            <a:off x="3205344" y="3988540"/>
            <a:ext cx="8232749" cy="2265521"/>
          </a:xfrm>
          <a:prstGeom prst="rect">
            <a:avLst/>
          </a:prstGeom>
          <a:noFill/>
          <a:ln w="1079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518F091-4109-0B5E-588D-7473B8E86B31}"/>
              </a:ext>
            </a:extLst>
          </p:cNvPr>
          <p:cNvSpPr txBox="1"/>
          <p:nvPr/>
        </p:nvSpPr>
        <p:spPr>
          <a:xfrm>
            <a:off x="3204100" y="3331751"/>
            <a:ext cx="13008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7030A0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t>Capabilities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F52B484-CF0C-3F7A-1173-DC69CB7B3089}"/>
              </a:ext>
            </a:extLst>
          </p:cNvPr>
          <p:cNvSpPr/>
          <p:nvPr/>
        </p:nvSpPr>
        <p:spPr>
          <a:xfrm>
            <a:off x="3203374" y="3016430"/>
            <a:ext cx="8232749" cy="907918"/>
          </a:xfrm>
          <a:prstGeom prst="rect">
            <a:avLst/>
          </a:prstGeom>
          <a:noFill/>
          <a:ln w="1079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D6BD497-4D9E-4F4E-FAE0-7475235483EB}"/>
              </a:ext>
            </a:extLst>
          </p:cNvPr>
          <p:cNvSpPr txBox="1"/>
          <p:nvPr/>
        </p:nvSpPr>
        <p:spPr>
          <a:xfrm>
            <a:off x="3225337" y="2390193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t>Scenarios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1269021-401A-D32F-D701-ECCBC5D0061B}"/>
              </a:ext>
            </a:extLst>
          </p:cNvPr>
          <p:cNvSpPr/>
          <p:nvPr/>
        </p:nvSpPr>
        <p:spPr>
          <a:xfrm>
            <a:off x="3203373" y="2105179"/>
            <a:ext cx="8232749" cy="831639"/>
          </a:xfrm>
          <a:prstGeom prst="rect">
            <a:avLst/>
          </a:prstGeom>
          <a:noFill/>
          <a:ln w="1079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6969926-A038-A13E-3593-A067C4D24CC4}"/>
              </a:ext>
            </a:extLst>
          </p:cNvPr>
          <p:cNvSpPr/>
          <p:nvPr/>
        </p:nvSpPr>
        <p:spPr>
          <a:xfrm>
            <a:off x="9780287" y="6468546"/>
            <a:ext cx="1655835" cy="302958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Partners (SI, ISV)</a:t>
            </a: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8F74725A-4751-1B91-713A-DA18AB649D34}"/>
              </a:ext>
            </a:extLst>
          </p:cNvPr>
          <p:cNvSpPr/>
          <p:nvPr/>
        </p:nvSpPr>
        <p:spPr>
          <a:xfrm>
            <a:off x="6381713" y="6468546"/>
            <a:ext cx="1708113" cy="302958"/>
          </a:xfrm>
          <a:prstGeom prst="roundRect">
            <a:avLst/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Microsoft horizontal </a:t>
            </a:r>
            <a:r>
              <a:rPr lang="en-US" sz="900" kern="0" dirty="0">
                <a:solidFill>
                  <a:srgbClr val="000000"/>
                </a:solidFill>
                <a:latin typeface="Segoe UI"/>
              </a:rPr>
              <a:t>p</a:t>
            </a:r>
            <a:r>
              <a:rPr kumimoji="0" lang="en-US" sz="9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latforms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E18C904E-CA2E-EA17-D599-D1B390DC0F68}"/>
              </a:ext>
            </a:extLst>
          </p:cNvPr>
          <p:cNvSpPr/>
          <p:nvPr/>
        </p:nvSpPr>
        <p:spPr>
          <a:xfrm>
            <a:off x="8195782" y="6468547"/>
            <a:ext cx="1478549" cy="302958"/>
          </a:xfrm>
          <a:prstGeom prst="roundRect">
            <a:avLst/>
          </a:prstGeom>
          <a:solidFill>
            <a:srgbClr val="0078D3">
              <a:lumMod val="20000"/>
              <a:lumOff val="80000"/>
            </a:srgbClr>
          </a:solidFill>
          <a:ln w="10795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Integration components</a:t>
            </a:r>
          </a:p>
        </p:txBody>
      </p:sp>
      <p:graphicFrame>
        <p:nvGraphicFramePr>
          <p:cNvPr id="83" name="Content Placeholder 3">
            <a:extLst>
              <a:ext uri="{FF2B5EF4-FFF2-40B4-BE49-F238E27FC236}">
                <a16:creationId xmlns:a16="http://schemas.microsoft.com/office/drawing/2014/main" id="{B12A740C-4D81-CA6E-066E-0AF0FFD795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4080598"/>
              </p:ext>
            </p:extLst>
          </p:nvPr>
        </p:nvGraphicFramePr>
        <p:xfrm>
          <a:off x="3203373" y="1092784"/>
          <a:ext cx="8232749" cy="937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4" name="Left Brace 83">
            <a:extLst>
              <a:ext uri="{FF2B5EF4-FFF2-40B4-BE49-F238E27FC236}">
                <a16:creationId xmlns:a16="http://schemas.microsoft.com/office/drawing/2014/main" id="{7B65A9A1-4C4F-020E-CA1A-077F4235E13B}"/>
              </a:ext>
            </a:extLst>
          </p:cNvPr>
          <p:cNvSpPr/>
          <p:nvPr/>
        </p:nvSpPr>
        <p:spPr>
          <a:xfrm>
            <a:off x="3050150" y="1214239"/>
            <a:ext cx="86400" cy="756000"/>
          </a:xfrm>
          <a:prstGeom prst="leftBrace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402F6AC-3A90-8BC3-5984-3CFE9C632378}"/>
              </a:ext>
            </a:extLst>
          </p:cNvPr>
          <p:cNvSpPr txBox="1"/>
          <p:nvPr/>
        </p:nvSpPr>
        <p:spPr>
          <a:xfrm>
            <a:off x="2079175" y="1349370"/>
            <a:ext cx="1039387" cy="447815"/>
          </a:xfrm>
          <a:prstGeom prst="rect">
            <a:avLst/>
          </a:prstGeom>
          <a:noFill/>
        </p:spPr>
        <p:txBody>
          <a:bodyPr wrap="none" lIns="182880" tIns="146304" rIns="182880" bIns="146304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gradFill>
                  <a:gsLst>
                    <a:gs pos="2917">
                      <a:srgbClr val="000000"/>
                    </a:gs>
                    <a:gs pos="30000">
                      <a:srgbClr val="000000"/>
                    </a:gs>
                  </a:gsLst>
                  <a:lin ang="5400000" scaled="0"/>
                </a:gradFill>
                <a:effectLst/>
                <a:uLnTx/>
                <a:uFillTx/>
              </a:rPr>
              <a:t>Fleet types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FBE9ABE-BE2B-30DB-A5E1-9872DE198205}"/>
              </a:ext>
            </a:extLst>
          </p:cNvPr>
          <p:cNvSpPr txBox="1"/>
          <p:nvPr/>
        </p:nvSpPr>
        <p:spPr>
          <a:xfrm>
            <a:off x="6636381" y="3492079"/>
            <a:ext cx="1514925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Visualization &amp; tracking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0A14F40-A9DC-0EB0-2E98-4E05EF64CD76}"/>
              </a:ext>
            </a:extLst>
          </p:cNvPr>
          <p:cNvSpPr txBox="1"/>
          <p:nvPr/>
        </p:nvSpPr>
        <p:spPr>
          <a:xfrm>
            <a:off x="8243838" y="3492079"/>
            <a:ext cx="1514925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Health, service &amp; maintenance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3FFA96F-C1BB-17AD-E4F7-49B96DCCC7E1}"/>
              </a:ext>
            </a:extLst>
          </p:cNvPr>
          <p:cNvSpPr txBox="1"/>
          <p:nvPr/>
        </p:nvSpPr>
        <p:spPr>
          <a:xfrm>
            <a:off x="9851294" y="3492079"/>
            <a:ext cx="1514925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Fuel &amp; energy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DA616D5-E6CA-28E0-B722-AEE231EF44B9}"/>
              </a:ext>
            </a:extLst>
          </p:cNvPr>
          <p:cNvSpPr/>
          <p:nvPr/>
        </p:nvSpPr>
        <p:spPr>
          <a:xfrm>
            <a:off x="5024939" y="3492079"/>
            <a:ext cx="1518910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Data collection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F45A9B1-8BD7-EFFE-D355-5087E9929C44}"/>
              </a:ext>
            </a:extLst>
          </p:cNvPr>
          <p:cNvSpPr txBox="1"/>
          <p:nvPr/>
        </p:nvSpPr>
        <p:spPr>
          <a:xfrm>
            <a:off x="424347" y="3993609"/>
            <a:ext cx="27122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t>Vehicle data sources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50E6FF">
                    <a:lumMod val="50000"/>
                  </a:srgbClr>
                </a:solidFill>
                <a:effectLst/>
                <a:uLnTx/>
                <a:uFillTx/>
              </a:rPr>
              <a:t>OEM / HW / Tier I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A1C1722-7526-875A-7DE0-10A573D96025}"/>
              </a:ext>
            </a:extLst>
          </p:cNvPr>
          <p:cNvSpPr/>
          <p:nvPr/>
        </p:nvSpPr>
        <p:spPr>
          <a:xfrm>
            <a:off x="749332" y="4750578"/>
            <a:ext cx="1737360" cy="239379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OEM native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5A7A764-051E-B93F-216D-42FA61B88B15}"/>
              </a:ext>
            </a:extLst>
          </p:cNvPr>
          <p:cNvSpPr txBox="1"/>
          <p:nvPr/>
        </p:nvSpPr>
        <p:spPr>
          <a:xfrm>
            <a:off x="2629018" y="5709283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Cloud 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rgbClr val="000000"/>
                </a:solidFill>
              </a:rPr>
              <a:t>c</a:t>
            </a: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loud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43A5358-7A02-8B75-3876-BE0B0936DC7D}"/>
              </a:ext>
            </a:extLst>
          </p:cNvPr>
          <p:cNvSpPr/>
          <p:nvPr/>
        </p:nvSpPr>
        <p:spPr>
          <a:xfrm>
            <a:off x="749332" y="5779034"/>
            <a:ext cx="1737360" cy="413731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Feed from OEM platform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A554765-B6D4-F091-F801-84D224FFE635}"/>
              </a:ext>
            </a:extLst>
          </p:cNvPr>
          <p:cNvSpPr/>
          <p:nvPr/>
        </p:nvSpPr>
        <p:spPr>
          <a:xfrm>
            <a:off x="414374" y="3988538"/>
            <a:ext cx="2712203" cy="2265523"/>
          </a:xfrm>
          <a:prstGeom prst="rect">
            <a:avLst/>
          </a:prstGeom>
          <a:noFill/>
          <a:ln w="1079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161BB378-B428-E7CA-D84B-1D2F17B0599A}"/>
              </a:ext>
            </a:extLst>
          </p:cNvPr>
          <p:cNvSpPr/>
          <p:nvPr/>
        </p:nvSpPr>
        <p:spPr>
          <a:xfrm>
            <a:off x="749332" y="4465155"/>
            <a:ext cx="1737360" cy="250029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After-market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9E0181CD-FD0A-DB18-4996-EBE63B05CA53}"/>
              </a:ext>
            </a:extLst>
          </p:cNvPr>
          <p:cNvSpPr/>
          <p:nvPr/>
        </p:nvSpPr>
        <p:spPr>
          <a:xfrm>
            <a:off x="2726811" y="4736813"/>
            <a:ext cx="226205" cy="228600"/>
          </a:xfrm>
          <a:prstGeom prst="ellipse">
            <a:avLst/>
          </a:prstGeom>
          <a:solidFill>
            <a:srgbClr val="EBEBEB"/>
          </a:solidFill>
          <a:ln w="1905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6D6C482D-5ACF-D7F0-45AA-63C6E84DFC7C}"/>
              </a:ext>
            </a:extLst>
          </p:cNvPr>
          <p:cNvSpPr/>
          <p:nvPr/>
        </p:nvSpPr>
        <p:spPr>
          <a:xfrm>
            <a:off x="2726811" y="5503731"/>
            <a:ext cx="226205" cy="228600"/>
          </a:xfrm>
          <a:prstGeom prst="ellipse">
            <a:avLst/>
          </a:prstGeom>
          <a:solidFill>
            <a:srgbClr val="EBEBEB"/>
          </a:solidFill>
          <a:ln w="1905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F681B3E-A604-A128-6BD9-730FA7AAFCC8}"/>
              </a:ext>
            </a:extLst>
          </p:cNvPr>
          <p:cNvSpPr/>
          <p:nvPr/>
        </p:nvSpPr>
        <p:spPr>
          <a:xfrm>
            <a:off x="749332" y="5200720"/>
            <a:ext cx="1737360" cy="22860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Other telematics platforms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9426710-EF04-38A5-21AF-C639DA390C00}"/>
              </a:ext>
            </a:extLst>
          </p:cNvPr>
          <p:cNvGrpSpPr/>
          <p:nvPr/>
        </p:nvGrpSpPr>
        <p:grpSpPr>
          <a:xfrm>
            <a:off x="4483826" y="2305730"/>
            <a:ext cx="4965435" cy="449451"/>
            <a:chOff x="4508963" y="2191840"/>
            <a:chExt cx="6080394" cy="44945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1F2A869A-C58B-A72D-7C30-3886A52BFCBD}"/>
                </a:ext>
              </a:extLst>
            </p:cNvPr>
            <p:cNvSpPr/>
            <p:nvPr/>
          </p:nvSpPr>
          <p:spPr>
            <a:xfrm>
              <a:off x="6047712" y="2191840"/>
              <a:ext cx="1463040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Mobile field </a:t>
              </a:r>
              <a:r>
                <a:rPr lang="en-US" sz="800" kern="0" dirty="0">
                  <a:solidFill>
                    <a:srgbClr val="FFFFFF"/>
                  </a:solidFill>
                  <a:latin typeface="Segoe UI"/>
                </a:rPr>
                <a:t>s</a:t>
              </a:r>
              <a:r>
                <a:rPr kumimoji="0" lang="en-US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ervice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A1C4D8E8-DAD1-7C22-DC76-12B09894EFA7}"/>
                </a:ext>
              </a:extLst>
            </p:cNvPr>
            <p:cNvSpPr/>
            <p:nvPr/>
          </p:nvSpPr>
          <p:spPr>
            <a:xfrm>
              <a:off x="4508963" y="2191840"/>
              <a:ext cx="1463040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Self service </a:t>
              </a:r>
              <a:r>
                <a:rPr lang="en-US" sz="800" kern="0" dirty="0">
                  <a:solidFill>
                    <a:srgbClr val="FFFFFF"/>
                  </a:solidFill>
                  <a:latin typeface="Segoe UI"/>
                </a:rPr>
                <a:t>d</a:t>
              </a:r>
              <a:r>
                <a:rPr kumimoji="0" lang="en-US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ata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  <a:r>
                <a:rPr lang="en-US" sz="800" kern="0" dirty="0">
                  <a:solidFill>
                    <a:srgbClr val="FFFFFF"/>
                  </a:solidFill>
                  <a:latin typeface="Segoe UI"/>
                </a:rPr>
                <a:t>a</a:t>
              </a:r>
              <a:r>
                <a:rPr kumimoji="0" lang="en-US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nalytics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for automotive </a:t>
              </a:r>
              <a:r>
                <a:rPr lang="en-US" sz="800" kern="0" dirty="0">
                  <a:solidFill>
                    <a:srgbClr val="FFFFFF"/>
                  </a:solidFill>
                  <a:latin typeface="Segoe UI"/>
                </a:rPr>
                <a:t>e</a:t>
              </a:r>
              <a:r>
                <a:rPr kumimoji="0" lang="en-US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ngineers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7DC53F3E-BE7B-1207-6E00-D734AA2A45C1}"/>
                </a:ext>
              </a:extLst>
            </p:cNvPr>
            <p:cNvSpPr/>
            <p:nvPr/>
          </p:nvSpPr>
          <p:spPr>
            <a:xfrm>
              <a:off x="9126317" y="2191840"/>
              <a:ext cx="1463040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Last mile logistics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FF84D42C-ED99-CCDB-7282-F4C1265C79FF}"/>
                </a:ext>
              </a:extLst>
            </p:cNvPr>
            <p:cNvSpPr/>
            <p:nvPr/>
          </p:nvSpPr>
          <p:spPr>
            <a:xfrm>
              <a:off x="7586460" y="2191840"/>
              <a:ext cx="1463039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Shared vehicle services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0B66681-A37A-F4C2-9679-CAD972963A84}"/>
              </a:ext>
            </a:extLst>
          </p:cNvPr>
          <p:cNvGrpSpPr/>
          <p:nvPr/>
        </p:nvGrpSpPr>
        <p:grpSpPr>
          <a:xfrm>
            <a:off x="10544285" y="2253980"/>
            <a:ext cx="814115" cy="591671"/>
            <a:chOff x="10415637" y="2173297"/>
            <a:chExt cx="939685" cy="591671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5B699EB7-3E9A-B738-B3D6-86E9B9906B2F}"/>
                </a:ext>
              </a:extLst>
            </p:cNvPr>
            <p:cNvSpPr/>
            <p:nvPr/>
          </p:nvSpPr>
          <p:spPr>
            <a:xfrm>
              <a:off x="10415637" y="217329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---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3EE3DAE8-E1C1-DC82-DB90-7B55C833E408}"/>
                </a:ext>
              </a:extLst>
            </p:cNvPr>
            <p:cNvSpPr/>
            <p:nvPr/>
          </p:nvSpPr>
          <p:spPr>
            <a:xfrm>
              <a:off x="10530917" y="224440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---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07D7169-BFED-F808-AA66-EB578C5F3A17}"/>
                </a:ext>
              </a:extLst>
            </p:cNvPr>
            <p:cNvSpPr/>
            <p:nvPr/>
          </p:nvSpPr>
          <p:spPr>
            <a:xfrm>
              <a:off x="10646197" y="231551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…</a:t>
              </a:r>
            </a:p>
          </p:txBody>
        </p:sp>
      </p:grp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F622EFB-BC13-D2B7-10E8-C184F558F84F}"/>
              </a:ext>
            </a:extLst>
          </p:cNvPr>
          <p:cNvSpPr/>
          <p:nvPr/>
        </p:nvSpPr>
        <p:spPr>
          <a:xfrm>
            <a:off x="5025344" y="3071086"/>
            <a:ext cx="1213942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Personnel &amp; driver </a:t>
            </a:r>
            <a:r>
              <a:rPr lang="en-US" sz="800" kern="0" dirty="0">
                <a:solidFill>
                  <a:srgbClr val="FFFFFF"/>
                </a:solidFill>
                <a:latin typeface="Segoe UI"/>
              </a:rPr>
              <a:t>m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anagement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50DC177-BBCE-D59C-70EC-302DFB7D8C1E}"/>
              </a:ext>
            </a:extLst>
          </p:cNvPr>
          <p:cNvSpPr txBox="1"/>
          <p:nvPr/>
        </p:nvSpPr>
        <p:spPr>
          <a:xfrm>
            <a:off x="6306305" y="3071086"/>
            <a:ext cx="1210757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Finance &amp; insurance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76CCB1A-E8A0-BF2B-96FC-1872F41BE846}"/>
              </a:ext>
            </a:extLst>
          </p:cNvPr>
          <p:cNvSpPr txBox="1"/>
          <p:nvPr/>
        </p:nvSpPr>
        <p:spPr>
          <a:xfrm>
            <a:off x="7584081" y="3071086"/>
            <a:ext cx="1210757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Dispatch, routing &amp; workflow </a:t>
            </a:r>
            <a:r>
              <a:rPr lang="en-US" sz="800" kern="0" dirty="0">
                <a:solidFill>
                  <a:srgbClr val="FFFFFF"/>
                </a:solidFill>
                <a:latin typeface="Segoe UI"/>
              </a:rPr>
              <a:t>m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anagement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ED9E2F9-DB4A-7B27-A559-AB372EFB138C}"/>
              </a:ext>
            </a:extLst>
          </p:cNvPr>
          <p:cNvSpPr txBox="1"/>
          <p:nvPr/>
        </p:nvSpPr>
        <p:spPr>
          <a:xfrm>
            <a:off x="8861857" y="3071086"/>
            <a:ext cx="1218672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Safety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3A980FB3-AC1E-FA33-017B-1F7CF01B9D79}"/>
              </a:ext>
            </a:extLst>
          </p:cNvPr>
          <p:cNvSpPr txBox="1"/>
          <p:nvPr/>
        </p:nvSpPr>
        <p:spPr>
          <a:xfrm>
            <a:off x="10147547" y="3071086"/>
            <a:ext cx="1218672" cy="36576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Sustainability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0D958E4-4C75-8F91-5CAE-2C13D47206AC}"/>
              </a:ext>
            </a:extLst>
          </p:cNvPr>
          <p:cNvSpPr txBox="1"/>
          <p:nvPr/>
        </p:nvSpPr>
        <p:spPr>
          <a:xfrm>
            <a:off x="2609722" y="4549152"/>
            <a:ext cx="46038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Vehicle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CCEE3A4E-19EB-56C9-94D8-71C79B9CDA26}"/>
              </a:ext>
            </a:extLst>
          </p:cNvPr>
          <p:cNvGrpSpPr/>
          <p:nvPr/>
        </p:nvGrpSpPr>
        <p:grpSpPr>
          <a:xfrm>
            <a:off x="9630295" y="2257482"/>
            <a:ext cx="814115" cy="591671"/>
            <a:chOff x="10415637" y="2173297"/>
            <a:chExt cx="939685" cy="591671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EB3BFE79-AF97-09C8-B0AE-1562887D65CD}"/>
                </a:ext>
              </a:extLst>
            </p:cNvPr>
            <p:cNvSpPr/>
            <p:nvPr/>
          </p:nvSpPr>
          <p:spPr>
            <a:xfrm>
              <a:off x="10415637" y="217329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---</a:t>
              </a: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DABB8D84-39F1-F31E-E71C-51C1A4181ED8}"/>
                </a:ext>
              </a:extLst>
            </p:cNvPr>
            <p:cNvSpPr/>
            <p:nvPr/>
          </p:nvSpPr>
          <p:spPr>
            <a:xfrm>
              <a:off x="10530917" y="224440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---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20A71DA-894F-B0C0-E275-6FD14548EB74}"/>
                </a:ext>
              </a:extLst>
            </p:cNvPr>
            <p:cNvSpPr/>
            <p:nvPr/>
          </p:nvSpPr>
          <p:spPr>
            <a:xfrm>
              <a:off x="10646197" y="2315517"/>
              <a:ext cx="709125" cy="449451"/>
            </a:xfrm>
            <a:prstGeom prst="rect">
              <a:avLst/>
            </a:prstGeom>
            <a:solidFill>
              <a:srgbClr val="0078D3">
                <a:lumMod val="50000"/>
              </a:srgbClr>
            </a:solidFill>
            <a:ln w="1079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…</a:t>
              </a:r>
            </a:p>
          </p:txBody>
        </p:sp>
      </p:grpSp>
      <p:pic>
        <p:nvPicPr>
          <p:cNvPr id="118" name="Graphic 117" descr="Truck with solid fill">
            <a:extLst>
              <a:ext uri="{FF2B5EF4-FFF2-40B4-BE49-F238E27FC236}">
                <a16:creationId xmlns:a16="http://schemas.microsoft.com/office/drawing/2014/main" id="{FD654A74-1EC6-3B99-204E-96E5CD51ED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50061" y="3511811"/>
            <a:ext cx="373522" cy="373522"/>
          </a:xfrm>
          <a:prstGeom prst="rect">
            <a:avLst/>
          </a:prstGeom>
        </p:spPr>
      </p:pic>
      <p:pic>
        <p:nvPicPr>
          <p:cNvPr id="119" name="Graphic 118" descr="Upward trend with solid fill">
            <a:extLst>
              <a:ext uri="{FF2B5EF4-FFF2-40B4-BE49-F238E27FC236}">
                <a16:creationId xmlns:a16="http://schemas.microsoft.com/office/drawing/2014/main" id="{0C941AE4-3A70-4FAD-BDC8-342FB76E60A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40684" y="3068565"/>
            <a:ext cx="359224" cy="359224"/>
          </a:xfrm>
          <a:prstGeom prst="rect">
            <a:avLst/>
          </a:prstGeom>
        </p:spPr>
      </p:pic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E3072906-1295-A93F-F2F0-816F85B74544}"/>
              </a:ext>
            </a:extLst>
          </p:cNvPr>
          <p:cNvSpPr/>
          <p:nvPr/>
        </p:nvSpPr>
        <p:spPr>
          <a:xfrm>
            <a:off x="3281347" y="5022849"/>
            <a:ext cx="717650" cy="363561"/>
          </a:xfrm>
          <a:prstGeom prst="roundRect">
            <a:avLst/>
          </a:prstGeom>
          <a:solidFill>
            <a:srgbClr val="0078D3">
              <a:lumMod val="20000"/>
              <a:lumOff val="80000"/>
            </a:srgbClr>
          </a:solidFill>
          <a:ln w="10795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Ingestion</a:t>
            </a: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509AE69A-F128-9289-D991-BC0A580B40F5}"/>
              </a:ext>
            </a:extLst>
          </p:cNvPr>
          <p:cNvSpPr/>
          <p:nvPr/>
        </p:nvSpPr>
        <p:spPr>
          <a:xfrm>
            <a:off x="4887632" y="4115662"/>
            <a:ext cx="3195593" cy="362771"/>
          </a:xfrm>
          <a:prstGeom prst="roundRect">
            <a:avLst/>
          </a:prstGeom>
          <a:solidFill>
            <a:srgbClr val="0078D3">
              <a:lumMod val="20000"/>
              <a:lumOff val="80000"/>
            </a:srgbClr>
          </a:solidFill>
          <a:ln w="10795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Integration: templates &amp; sample </a:t>
            </a:r>
            <a:r>
              <a:rPr lang="en-US" sz="800" kern="0" dirty="0">
                <a:solidFill>
                  <a:srgbClr val="000000"/>
                </a:solidFill>
                <a:latin typeface="Segoe UI"/>
              </a:rPr>
              <a:t>c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ode</a:t>
            </a: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594D627A-42C2-64BA-1345-459F5E4221A6}"/>
              </a:ext>
            </a:extLst>
          </p:cNvPr>
          <p:cNvSpPr/>
          <p:nvPr/>
        </p:nvSpPr>
        <p:spPr>
          <a:xfrm>
            <a:off x="4869673" y="4574864"/>
            <a:ext cx="2131653" cy="370464"/>
          </a:xfrm>
          <a:prstGeom prst="roundRect">
            <a:avLst/>
          </a:prstGeom>
          <a:solidFill>
            <a:srgbClr val="0078D3">
              <a:lumMod val="20000"/>
              <a:lumOff val="80000"/>
            </a:srgbClr>
          </a:solidFill>
          <a:ln w="10795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Common Data Model for </a:t>
            </a:r>
            <a:r>
              <a:rPr lang="en-US" sz="800" b="1" kern="0" dirty="0">
                <a:solidFill>
                  <a:srgbClr val="000000"/>
                </a:solidFill>
                <a:latin typeface="Segoe UI"/>
              </a:rPr>
              <a:t>a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utomotive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&amp; </a:t>
            </a:r>
            <a:r>
              <a:rPr lang="en-US" sz="800" b="1" kern="0" dirty="0">
                <a:solidFill>
                  <a:srgbClr val="000000"/>
                </a:solidFill>
                <a:latin typeface="Segoe UI"/>
              </a:rPr>
              <a:t>f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leet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operations</a:t>
            </a:r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BD630225-81AC-51E2-4697-55E19294574F}"/>
              </a:ext>
            </a:extLst>
          </p:cNvPr>
          <p:cNvSpPr/>
          <p:nvPr/>
        </p:nvSpPr>
        <p:spPr>
          <a:xfrm>
            <a:off x="5958172" y="5042468"/>
            <a:ext cx="1043154" cy="719741"/>
          </a:xfrm>
          <a:prstGeom prst="roundRect">
            <a:avLst>
              <a:gd name="adj" fmla="val 10491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Business application </a:t>
            </a:r>
            <a:r>
              <a:rPr lang="en-US" sz="800" i="1" kern="0" dirty="0">
                <a:solidFill>
                  <a:srgbClr val="000000"/>
                </a:solidFill>
                <a:latin typeface="Segoe UI"/>
              </a:rPr>
              <a:t>d</a:t>
            </a:r>
            <a:r>
              <a:rPr kumimoji="0" lang="en-US" sz="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ata</a:t>
            </a:r>
            <a:endParaRPr kumimoji="0" lang="en-US" sz="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Dataverse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316CA736-CBC2-4404-D17F-8A54F9ED1670}"/>
              </a:ext>
            </a:extLst>
          </p:cNvPr>
          <p:cNvSpPr/>
          <p:nvPr/>
        </p:nvSpPr>
        <p:spPr>
          <a:xfrm>
            <a:off x="7046673" y="5042467"/>
            <a:ext cx="1043154" cy="719742"/>
          </a:xfrm>
          <a:prstGeom prst="roundRect">
            <a:avLst>
              <a:gd name="adj" fmla="val 11373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Line of business </a:t>
            </a:r>
            <a:r>
              <a:rPr lang="en-US" sz="800" i="1" kern="0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kumimoji="0" lang="en-US" sz="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ntegration</a:t>
            </a:r>
            <a:endParaRPr kumimoji="0" lang="en-US" sz="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Power Platform</a:t>
            </a:r>
          </a:p>
        </p:txBody>
      </p:sp>
      <p:sp>
        <p:nvSpPr>
          <p:cNvPr id="125" name="Rectangle: Rounded Corners 124">
            <a:extLst>
              <a:ext uri="{FF2B5EF4-FFF2-40B4-BE49-F238E27FC236}">
                <a16:creationId xmlns:a16="http://schemas.microsoft.com/office/drawing/2014/main" id="{10FC348C-479D-71C6-7D66-E07A98093571}"/>
              </a:ext>
            </a:extLst>
          </p:cNvPr>
          <p:cNvSpPr/>
          <p:nvPr/>
        </p:nvSpPr>
        <p:spPr>
          <a:xfrm>
            <a:off x="4869673" y="5042468"/>
            <a:ext cx="1043154" cy="719741"/>
          </a:xfrm>
          <a:prstGeom prst="roundRect">
            <a:avLst>
              <a:gd name="adj" fmla="val 10491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Data Analytics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Synapse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FD9EED4D-0337-63F4-CCF7-9A2E42EC7910}"/>
              </a:ext>
            </a:extLst>
          </p:cNvPr>
          <p:cNvSpPr/>
          <p:nvPr/>
        </p:nvSpPr>
        <p:spPr>
          <a:xfrm>
            <a:off x="3675503" y="4115706"/>
            <a:ext cx="1144422" cy="370463"/>
          </a:xfrm>
          <a:prstGeom prst="roundRect">
            <a:avLst/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Maps &amp; Routing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Azure Maps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2D47F3EF-3928-5DF4-3568-86C60FB4D853}"/>
              </a:ext>
            </a:extLst>
          </p:cNvPr>
          <p:cNvSpPr/>
          <p:nvPr/>
        </p:nvSpPr>
        <p:spPr>
          <a:xfrm>
            <a:off x="8137308" y="5042467"/>
            <a:ext cx="2340045" cy="719742"/>
          </a:xfrm>
          <a:prstGeom prst="roundRect">
            <a:avLst>
              <a:gd name="adj" fmla="val 6962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Business processes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Dynamics 365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67FB72C6-CA27-CC1B-248B-F837615BB35D}"/>
              </a:ext>
            </a:extLst>
          </p:cNvPr>
          <p:cNvSpPr/>
          <p:nvPr/>
        </p:nvSpPr>
        <p:spPr>
          <a:xfrm>
            <a:off x="8148384" y="4574864"/>
            <a:ext cx="2340045" cy="370464"/>
          </a:xfrm>
          <a:prstGeom prst="roundRect">
            <a:avLst>
              <a:gd name="adj" fmla="val 8097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Dynamics </a:t>
            </a:r>
            <a:r>
              <a:rPr lang="en-US" sz="800" kern="0" dirty="0">
                <a:solidFill>
                  <a:srgbClr val="000000"/>
                </a:solidFill>
                <a:latin typeface="Segoe UI"/>
              </a:rPr>
              <a:t>d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ata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model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85069318-0BF3-61A9-8DFB-54AB854C3D40}"/>
              </a:ext>
            </a:extLst>
          </p:cNvPr>
          <p:cNvGrpSpPr/>
          <p:nvPr/>
        </p:nvGrpSpPr>
        <p:grpSpPr>
          <a:xfrm>
            <a:off x="8154321" y="4118224"/>
            <a:ext cx="2329329" cy="377028"/>
            <a:chOff x="8507576" y="4037541"/>
            <a:chExt cx="3397892" cy="377028"/>
          </a:xfrm>
        </p:grpSpPr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821AA24F-D093-0356-F643-C45E8358AA2A}"/>
                </a:ext>
              </a:extLst>
            </p:cNvPr>
            <p:cNvSpPr/>
            <p:nvPr/>
          </p:nvSpPr>
          <p:spPr>
            <a:xfrm>
              <a:off x="8507576" y="4037541"/>
              <a:ext cx="798440" cy="370464"/>
            </a:xfrm>
            <a:prstGeom prst="roundRect">
              <a:avLst/>
            </a:prstGeom>
            <a:solidFill>
              <a:srgbClr val="50E6FF">
                <a:lumMod val="60000"/>
                <a:lumOff val="40000"/>
              </a:srgbClr>
            </a:solidFill>
            <a:ln w="10795" cap="flat" cmpd="sng" algn="ctr">
              <a:solidFill>
                <a:srgbClr val="50E6FF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Field Service</a:t>
              </a:r>
            </a:p>
          </p:txBody>
        </p:sp>
        <p:sp>
          <p:nvSpPr>
            <p:cNvPr id="131" name="Rectangle: Rounded Corners 130">
              <a:extLst>
                <a:ext uri="{FF2B5EF4-FFF2-40B4-BE49-F238E27FC236}">
                  <a16:creationId xmlns:a16="http://schemas.microsoft.com/office/drawing/2014/main" id="{14715B2F-3446-956B-395A-5550930BC0E0}"/>
                </a:ext>
              </a:extLst>
            </p:cNvPr>
            <p:cNvSpPr/>
            <p:nvPr/>
          </p:nvSpPr>
          <p:spPr>
            <a:xfrm>
              <a:off x="9375089" y="4037541"/>
              <a:ext cx="798440" cy="370464"/>
            </a:xfrm>
            <a:prstGeom prst="roundRect">
              <a:avLst/>
            </a:prstGeom>
            <a:solidFill>
              <a:srgbClr val="50E6FF">
                <a:lumMod val="60000"/>
                <a:lumOff val="40000"/>
              </a:srgbClr>
            </a:solidFill>
            <a:ln w="10795" cap="flat" cmpd="sng" algn="ctr">
              <a:solidFill>
                <a:srgbClr val="50E6FF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F&amp;O</a:t>
              </a:r>
            </a:p>
          </p:txBody>
        </p:sp>
        <p:sp>
          <p:nvSpPr>
            <p:cNvPr id="132" name="Rectangle: Rounded Corners 131">
              <a:extLst>
                <a:ext uri="{FF2B5EF4-FFF2-40B4-BE49-F238E27FC236}">
                  <a16:creationId xmlns:a16="http://schemas.microsoft.com/office/drawing/2014/main" id="{09C0D09B-EE5E-0ED7-A60A-F52CAEFE5059}"/>
                </a:ext>
              </a:extLst>
            </p:cNvPr>
            <p:cNvSpPr/>
            <p:nvPr/>
          </p:nvSpPr>
          <p:spPr>
            <a:xfrm>
              <a:off x="10242602" y="4039641"/>
              <a:ext cx="798440" cy="370464"/>
            </a:xfrm>
            <a:prstGeom prst="roundRect">
              <a:avLst/>
            </a:prstGeom>
            <a:solidFill>
              <a:srgbClr val="50E6FF">
                <a:lumMod val="60000"/>
                <a:lumOff val="40000"/>
              </a:srgbClr>
            </a:solidFill>
            <a:ln w="10795" cap="flat" cmpd="sng" algn="ctr">
              <a:solidFill>
                <a:srgbClr val="50E6FF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CRM</a:t>
              </a:r>
            </a:p>
          </p:txBody>
        </p:sp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732C410E-B82D-6574-29F6-B24902240A62}"/>
                </a:ext>
              </a:extLst>
            </p:cNvPr>
            <p:cNvSpPr/>
            <p:nvPr/>
          </p:nvSpPr>
          <p:spPr>
            <a:xfrm>
              <a:off x="11107028" y="4044105"/>
              <a:ext cx="798440" cy="370464"/>
            </a:xfrm>
            <a:prstGeom prst="roundRect">
              <a:avLst/>
            </a:prstGeom>
            <a:solidFill>
              <a:srgbClr val="50E6FF">
                <a:lumMod val="60000"/>
                <a:lumOff val="40000"/>
              </a:srgbClr>
            </a:solidFill>
            <a:ln w="10795" cap="flat" cmpd="sng" algn="ctr">
              <a:solidFill>
                <a:srgbClr val="50E6FF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SCL</a:t>
              </a:r>
            </a:p>
          </p:txBody>
        </p:sp>
      </p:grpSp>
      <p:sp>
        <p:nvSpPr>
          <p:cNvPr id="134" name="Rectangle: Rounded Corners 133">
            <a:extLst>
              <a:ext uri="{FF2B5EF4-FFF2-40B4-BE49-F238E27FC236}">
                <a16:creationId xmlns:a16="http://schemas.microsoft.com/office/drawing/2014/main" id="{5474D3C1-37A6-3E98-F78A-1DFF3F0CC76C}"/>
              </a:ext>
            </a:extLst>
          </p:cNvPr>
          <p:cNvSpPr/>
          <p:nvPr/>
        </p:nvSpPr>
        <p:spPr>
          <a:xfrm>
            <a:off x="4038380" y="5033252"/>
            <a:ext cx="765192" cy="728957"/>
          </a:xfrm>
          <a:prstGeom prst="roundRect">
            <a:avLst>
              <a:gd name="adj" fmla="val 10569"/>
            </a:avLst>
          </a:prstGeom>
          <a:solidFill>
            <a:srgbClr val="0078D3">
              <a:lumMod val="20000"/>
              <a:lumOff val="80000"/>
            </a:srgbClr>
          </a:solidFill>
          <a:ln w="10795" cap="flat" cmpd="sng" algn="ctr">
            <a:solidFill>
              <a:srgbClr val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Fleet integration</a:t>
            </a:r>
          </a:p>
        </p:txBody>
      </p:sp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261B9210-BDBA-EA60-DFBD-68D6703FC1A8}"/>
              </a:ext>
            </a:extLst>
          </p:cNvPr>
          <p:cNvSpPr/>
          <p:nvPr/>
        </p:nvSpPr>
        <p:spPr>
          <a:xfrm>
            <a:off x="10539523" y="5042467"/>
            <a:ext cx="835909" cy="719742"/>
          </a:xfrm>
          <a:prstGeom prst="roundRect">
            <a:avLst>
              <a:gd name="adj" fmla="val 7844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Microsoft 365</a:t>
            </a:r>
          </a:p>
        </p:txBody>
      </p:sp>
      <p:sp>
        <p:nvSpPr>
          <p:cNvPr id="136" name="Rectangle: Rounded Corners 135">
            <a:extLst>
              <a:ext uri="{FF2B5EF4-FFF2-40B4-BE49-F238E27FC236}">
                <a16:creationId xmlns:a16="http://schemas.microsoft.com/office/drawing/2014/main" id="{D06B0AA0-305F-34AB-75F8-24D9AEAF4E54}"/>
              </a:ext>
            </a:extLst>
          </p:cNvPr>
          <p:cNvSpPr/>
          <p:nvPr/>
        </p:nvSpPr>
        <p:spPr>
          <a:xfrm>
            <a:off x="10539523" y="4574864"/>
            <a:ext cx="835909" cy="370464"/>
          </a:xfrm>
          <a:prstGeom prst="roundRect">
            <a:avLst>
              <a:gd name="adj" fmla="val 6383"/>
            </a:avLst>
          </a:prstGeom>
          <a:solidFill>
            <a:srgbClr val="50E6FF">
              <a:lumMod val="60000"/>
              <a:lumOff val="40000"/>
            </a:srgbClr>
          </a:solidFill>
          <a:ln w="10795" cap="flat" cmpd="sng" algn="ctr">
            <a:solidFill>
              <a:srgbClr val="50E6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Comms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Teams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4A34867C-2FE0-4235-A910-D58193B4047E}"/>
              </a:ext>
            </a:extLst>
          </p:cNvPr>
          <p:cNvSpPr txBox="1"/>
          <p:nvPr/>
        </p:nvSpPr>
        <p:spPr>
          <a:xfrm>
            <a:off x="3562735" y="4709630"/>
            <a:ext cx="915956" cy="392415"/>
          </a:xfrm>
          <a:prstGeom prst="rect">
            <a:avLst/>
          </a:prstGeom>
          <a:noFill/>
        </p:spPr>
        <p:txBody>
          <a:bodyPr wrap="none" lIns="182880" tIns="146304" rIns="182880" bIns="146304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0" cap="none" spc="0" normalizeH="0" baseline="0" noProof="0">
                <a:ln>
                  <a:noFill/>
                </a:ln>
                <a:gradFill>
                  <a:gsLst>
                    <a:gs pos="2917">
                      <a:srgbClr val="000000"/>
                    </a:gs>
                    <a:gs pos="30000">
                      <a:srgbClr val="000000"/>
                    </a:gs>
                  </a:gsLst>
                  <a:lin ang="5400000" scaled="0"/>
                </a:gradFill>
                <a:effectLst/>
                <a:uLnTx/>
                <a:uFillTx/>
              </a:rPr>
              <a:t>Azure Services</a:t>
            </a:r>
          </a:p>
        </p:txBody>
      </p:sp>
      <p:cxnSp>
        <p:nvCxnSpPr>
          <p:cNvPr id="138" name="Connector: Elbow 69">
            <a:extLst>
              <a:ext uri="{FF2B5EF4-FFF2-40B4-BE49-F238E27FC236}">
                <a16:creationId xmlns:a16="http://schemas.microsoft.com/office/drawing/2014/main" id="{A0411489-F3C9-7320-B872-CD012DC3CD23}"/>
              </a:ext>
            </a:extLst>
          </p:cNvPr>
          <p:cNvCxnSpPr>
            <a:cxnSpLocks/>
          </p:cNvCxnSpPr>
          <p:nvPr/>
        </p:nvCxnSpPr>
        <p:spPr>
          <a:xfrm>
            <a:off x="2953016" y="5598204"/>
            <a:ext cx="1085364" cy="0"/>
          </a:xfrm>
          <a:prstGeom prst="straightConnector1">
            <a:avLst/>
          </a:prstGeom>
          <a:noFill/>
          <a:ln w="1905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sp>
        <p:nvSpPr>
          <p:cNvPr id="139" name="Rectangle 138">
            <a:extLst>
              <a:ext uri="{FF2B5EF4-FFF2-40B4-BE49-F238E27FC236}">
                <a16:creationId xmlns:a16="http://schemas.microsoft.com/office/drawing/2014/main" id="{613DCFA7-69C4-5CEA-3DFA-554B46D78BA2}"/>
              </a:ext>
            </a:extLst>
          </p:cNvPr>
          <p:cNvSpPr/>
          <p:nvPr/>
        </p:nvSpPr>
        <p:spPr>
          <a:xfrm>
            <a:off x="749332" y="5490382"/>
            <a:ext cx="1737360" cy="228600"/>
          </a:xfrm>
          <a:prstGeom prst="rect">
            <a:avLst/>
          </a:prstGeom>
          <a:solidFill>
            <a:srgbClr val="0078D3">
              <a:lumMod val="50000"/>
            </a:srgbClr>
          </a:solidFill>
          <a:ln w="1079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Feed from data exchange</a:t>
            </a:r>
          </a:p>
        </p:txBody>
      </p:sp>
      <p:cxnSp>
        <p:nvCxnSpPr>
          <p:cNvPr id="140" name="Connector: Elbow 139">
            <a:extLst>
              <a:ext uri="{FF2B5EF4-FFF2-40B4-BE49-F238E27FC236}">
                <a16:creationId xmlns:a16="http://schemas.microsoft.com/office/drawing/2014/main" id="{FEAA77C7-4F9E-5600-ADFD-AA53521D1AE4}"/>
              </a:ext>
            </a:extLst>
          </p:cNvPr>
          <p:cNvCxnSpPr>
            <a:cxnSpLocks/>
            <a:stCxn id="96" idx="6"/>
            <a:endCxn id="120" idx="1"/>
          </p:cNvCxnSpPr>
          <p:nvPr/>
        </p:nvCxnSpPr>
        <p:spPr>
          <a:xfrm>
            <a:off x="2953016" y="4851113"/>
            <a:ext cx="328331" cy="353517"/>
          </a:xfrm>
          <a:prstGeom prst="bentConnector3">
            <a:avLst>
              <a:gd name="adj1" fmla="val 64505"/>
            </a:avLst>
          </a:prstGeom>
          <a:noFill/>
          <a:ln w="1905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</p:cxnSp>
      <p:pic>
        <p:nvPicPr>
          <p:cNvPr id="141" name="Graphic 140" descr="Truck with solid fill">
            <a:extLst>
              <a:ext uri="{FF2B5EF4-FFF2-40B4-BE49-F238E27FC236}">
                <a16:creationId xmlns:a16="http://schemas.microsoft.com/office/drawing/2014/main" id="{8328345F-8335-AB6E-39A6-2D8C189E57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04573" y="4309002"/>
            <a:ext cx="328718" cy="328718"/>
          </a:xfrm>
          <a:prstGeom prst="rect">
            <a:avLst/>
          </a:prstGeom>
        </p:spPr>
      </p:pic>
      <p:pic>
        <p:nvPicPr>
          <p:cNvPr id="142" name="Graphic 141" descr="Cloud with solid fill">
            <a:extLst>
              <a:ext uri="{FF2B5EF4-FFF2-40B4-BE49-F238E27FC236}">
                <a16:creationId xmlns:a16="http://schemas.microsoft.com/office/drawing/2014/main" id="{C04E35F7-CFDE-744E-DA53-9A2CD1C154D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95845" y="5903349"/>
            <a:ext cx="328718" cy="328718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A36CE87D-31BF-0A3B-EF3A-B577336BE3B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95245" y="6108370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051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166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Piesco (AQUENT LLC)</dc:creator>
  <cp:lastModifiedBy>Justin Piesco (AQUENT LLC)</cp:lastModifiedBy>
  <cp:revision>1</cp:revision>
  <dcterms:created xsi:type="dcterms:W3CDTF">2023-10-05T16:11:22Z</dcterms:created>
  <dcterms:modified xsi:type="dcterms:W3CDTF">2023-10-05T16:12:35Z</dcterms:modified>
</cp:coreProperties>
</file>