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4703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31E41B-7C8C-4CC7-B296-A534F7D598CC}">
          <p14:sldIdLst>
            <p14:sldId id="2147470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107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8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Shimabukuro" userId="9284af25-56d6-4d8e-800f-aaba1aebaae7" providerId="ADAL" clId="{1EF5E3A8-14A2-41DE-BF59-7EE19804AE85}"/>
    <pc:docChg chg="undo custSel modSld">
      <pc:chgData name="Oscar Shimabukuro" userId="9284af25-56d6-4d8e-800f-aaba1aebaae7" providerId="ADAL" clId="{1EF5E3A8-14A2-41DE-BF59-7EE19804AE85}" dt="2023-02-03T17:51:03.729" v="140" actId="1076"/>
      <pc:docMkLst>
        <pc:docMk/>
      </pc:docMkLst>
      <pc:sldChg chg="addSp delSp modSp mod">
        <pc:chgData name="Oscar Shimabukuro" userId="9284af25-56d6-4d8e-800f-aaba1aebaae7" providerId="ADAL" clId="{1EF5E3A8-14A2-41DE-BF59-7EE19804AE85}" dt="2023-02-03T17:51:03.729" v="140" actId="1076"/>
        <pc:sldMkLst>
          <pc:docMk/>
          <pc:sldMk cId="2973216957" sldId="2147470318"/>
        </pc:sldMkLst>
        <pc:spChg chg="mod">
          <ac:chgData name="Oscar Shimabukuro" userId="9284af25-56d6-4d8e-800f-aaba1aebaae7" providerId="ADAL" clId="{1EF5E3A8-14A2-41DE-BF59-7EE19804AE85}" dt="2023-02-03T17:34:27.563" v="92" actId="255"/>
          <ac:spMkLst>
            <pc:docMk/>
            <pc:sldMk cId="2973216957" sldId="2147470318"/>
            <ac:spMk id="56" creationId="{27C80432-43B9-4429-0917-5B33C96975F8}"/>
          </ac:spMkLst>
        </pc:spChg>
        <pc:spChg chg="mod">
          <ac:chgData name="Oscar Shimabukuro" userId="9284af25-56d6-4d8e-800f-aaba1aebaae7" providerId="ADAL" clId="{1EF5E3A8-14A2-41DE-BF59-7EE19804AE85}" dt="2023-02-03T17:34:27.563" v="92" actId="255"/>
          <ac:spMkLst>
            <pc:docMk/>
            <pc:sldMk cId="2973216957" sldId="2147470318"/>
            <ac:spMk id="57" creationId="{B3EB8B22-EDCD-7E41-8CC9-6B3D3E856C6B}"/>
          </ac:spMkLst>
        </pc:spChg>
        <pc:spChg chg="mod">
          <ac:chgData name="Oscar Shimabukuro" userId="9284af25-56d6-4d8e-800f-aaba1aebaae7" providerId="ADAL" clId="{1EF5E3A8-14A2-41DE-BF59-7EE19804AE85}" dt="2023-02-03T17:51:03.729" v="140" actId="1076"/>
          <ac:spMkLst>
            <pc:docMk/>
            <pc:sldMk cId="2973216957" sldId="2147470318"/>
            <ac:spMk id="58" creationId="{6BB1DA05-7799-E7B0-C948-90488D420DFD}"/>
          </ac:spMkLst>
        </pc:spChg>
        <pc:spChg chg="mod">
          <ac:chgData name="Oscar Shimabukuro" userId="9284af25-56d6-4d8e-800f-aaba1aebaae7" providerId="ADAL" clId="{1EF5E3A8-14A2-41DE-BF59-7EE19804AE85}" dt="2023-02-03T17:51:03.729" v="140" actId="1076"/>
          <ac:spMkLst>
            <pc:docMk/>
            <pc:sldMk cId="2973216957" sldId="2147470318"/>
            <ac:spMk id="60" creationId="{2F41F553-9680-FFF4-5FB2-1B3129CAA9B4}"/>
          </ac:spMkLst>
        </pc:spChg>
        <pc:spChg chg="mod">
          <ac:chgData name="Oscar Shimabukuro" userId="9284af25-56d6-4d8e-800f-aaba1aebaae7" providerId="ADAL" clId="{1EF5E3A8-14A2-41DE-BF59-7EE19804AE85}" dt="2023-02-03T17:34:27.563" v="92" actId="255"/>
          <ac:spMkLst>
            <pc:docMk/>
            <pc:sldMk cId="2973216957" sldId="2147470318"/>
            <ac:spMk id="62" creationId="{729ED6E6-AD38-87A1-AA41-79E5EB6E7B5C}"/>
          </ac:spMkLst>
        </pc:spChg>
        <pc:spChg chg="mod">
          <ac:chgData name="Oscar Shimabukuro" userId="9284af25-56d6-4d8e-800f-aaba1aebaae7" providerId="ADAL" clId="{1EF5E3A8-14A2-41DE-BF59-7EE19804AE85}" dt="2023-02-03T17:34:27.563" v="92" actId="255"/>
          <ac:spMkLst>
            <pc:docMk/>
            <pc:sldMk cId="2973216957" sldId="2147470318"/>
            <ac:spMk id="63" creationId="{5BE00513-878A-AB09-2B0C-BDAE03A3714E}"/>
          </ac:spMkLst>
        </pc:spChg>
        <pc:spChg chg="mod ord">
          <ac:chgData name="Oscar Shimabukuro" userId="9284af25-56d6-4d8e-800f-aaba1aebaae7" providerId="ADAL" clId="{1EF5E3A8-14A2-41DE-BF59-7EE19804AE85}" dt="2023-02-03T17:50:56.178" v="139" actId="166"/>
          <ac:spMkLst>
            <pc:docMk/>
            <pc:sldMk cId="2973216957" sldId="2147470318"/>
            <ac:spMk id="65" creationId="{B9CB3208-FD3D-C119-6DA6-443F04FA6CDD}"/>
          </ac:spMkLst>
        </pc:spChg>
        <pc:spChg chg="mod">
          <ac:chgData name="Oscar Shimabukuro" userId="9284af25-56d6-4d8e-800f-aaba1aebaae7" providerId="ADAL" clId="{1EF5E3A8-14A2-41DE-BF59-7EE19804AE85}" dt="2023-02-03T17:34:27.563" v="92" actId="255"/>
          <ac:spMkLst>
            <pc:docMk/>
            <pc:sldMk cId="2973216957" sldId="2147470318"/>
            <ac:spMk id="69" creationId="{FEB420DB-4CD9-2E1D-3E0A-1922D7D917F9}"/>
          </ac:spMkLst>
        </pc:spChg>
        <pc:spChg chg="mod">
          <ac:chgData name="Oscar Shimabukuro" userId="9284af25-56d6-4d8e-800f-aaba1aebaae7" providerId="ADAL" clId="{1EF5E3A8-14A2-41DE-BF59-7EE19804AE85}" dt="2023-02-03T17:33:33.503" v="86" actId="1076"/>
          <ac:spMkLst>
            <pc:docMk/>
            <pc:sldMk cId="2973216957" sldId="2147470318"/>
            <ac:spMk id="77" creationId="{EC1E78A2-A6FA-1CFB-2AD1-BC36CB11623C}"/>
          </ac:spMkLst>
        </pc:spChg>
        <pc:spChg chg="mod">
          <ac:chgData name="Oscar Shimabukuro" userId="9284af25-56d6-4d8e-800f-aaba1aebaae7" providerId="ADAL" clId="{1EF5E3A8-14A2-41DE-BF59-7EE19804AE85}" dt="2023-02-03T17:42:46.910" v="124" actId="14100"/>
          <ac:spMkLst>
            <pc:docMk/>
            <pc:sldMk cId="2973216957" sldId="2147470318"/>
            <ac:spMk id="78" creationId="{F8B50422-C5F3-0E86-DFFD-39D3D1134890}"/>
          </ac:spMkLst>
        </pc:spChg>
        <pc:spChg chg="add mod">
          <ac:chgData name="Oscar Shimabukuro" userId="9284af25-56d6-4d8e-800f-aaba1aebaae7" providerId="ADAL" clId="{1EF5E3A8-14A2-41DE-BF59-7EE19804AE85}" dt="2023-02-03T17:43:43.405" v="136" actId="1076"/>
          <ac:spMkLst>
            <pc:docMk/>
            <pc:sldMk cId="2973216957" sldId="2147470318"/>
            <ac:spMk id="91" creationId="{0DFBB63F-6051-41D4-5512-BE58B809F3CD}"/>
          </ac:spMkLst>
        </pc:spChg>
        <pc:spChg chg="add mod">
          <ac:chgData name="Oscar Shimabukuro" userId="9284af25-56d6-4d8e-800f-aaba1aebaae7" providerId="ADAL" clId="{1EF5E3A8-14A2-41DE-BF59-7EE19804AE85}" dt="2023-02-03T17:43:49.825" v="137" actId="1076"/>
          <ac:spMkLst>
            <pc:docMk/>
            <pc:sldMk cId="2973216957" sldId="2147470318"/>
            <ac:spMk id="92" creationId="{6BB36DEA-3CEC-F2DA-7037-EADF36B7E770}"/>
          </ac:spMkLst>
        </pc:spChg>
        <pc:picChg chg="del">
          <ac:chgData name="Oscar Shimabukuro" userId="9284af25-56d6-4d8e-800f-aaba1aebaae7" providerId="ADAL" clId="{1EF5E3A8-14A2-41DE-BF59-7EE19804AE85}" dt="2023-02-03T17:33:53.799" v="90" actId="478"/>
          <ac:picMkLst>
            <pc:docMk/>
            <pc:sldMk cId="2973216957" sldId="2147470318"/>
            <ac:picMk id="79" creationId="{6C740494-8F37-B0B1-06B5-EBE4EFA63BEF}"/>
          </ac:picMkLst>
        </pc:picChg>
        <pc:picChg chg="add mod">
          <ac:chgData name="Oscar Shimabukuro" userId="9284af25-56d6-4d8e-800f-aaba1aebaae7" providerId="ADAL" clId="{1EF5E3A8-14A2-41DE-BF59-7EE19804AE85}" dt="2023-02-03T17:33:27.638" v="85" actId="1076"/>
          <ac:picMkLst>
            <pc:docMk/>
            <pc:sldMk cId="2973216957" sldId="2147470318"/>
            <ac:picMk id="84" creationId="{00CDC67A-35FA-0700-3629-1DB70FCF484D}"/>
          </ac:picMkLst>
        </pc:picChg>
        <pc:cxnChg chg="mod">
          <ac:chgData name="Oscar Shimabukuro" userId="9284af25-56d6-4d8e-800f-aaba1aebaae7" providerId="ADAL" clId="{1EF5E3A8-14A2-41DE-BF59-7EE19804AE85}" dt="2023-02-03T17:33:48.078" v="89" actId="14100"/>
          <ac:cxnSpMkLst>
            <pc:docMk/>
            <pc:sldMk cId="2973216957" sldId="2147470318"/>
            <ac:cxnSpMk id="64" creationId="{E8EBDFC8-DCFC-CB9E-997B-60208E26F0FA}"/>
          </ac:cxnSpMkLst>
        </pc:cxnChg>
        <pc:cxnChg chg="add mod">
          <ac:chgData name="Oscar Shimabukuro" userId="9284af25-56d6-4d8e-800f-aaba1aebaae7" providerId="ADAL" clId="{1EF5E3A8-14A2-41DE-BF59-7EE19804AE85}" dt="2023-02-03T17:33:40.878" v="88" actId="14100"/>
          <ac:cxnSpMkLst>
            <pc:docMk/>
            <pc:sldMk cId="2973216957" sldId="2147470318"/>
            <ac:cxnSpMk id="87" creationId="{3F2BA300-8091-ABB9-B7BE-61DD1DC23FB0}"/>
          </ac:cxnSpMkLst>
        </pc:cxnChg>
      </pc:sldChg>
    </pc:docChg>
  </pc:docChgLst>
  <pc:docChgLst>
    <pc:chgData name="Brandon Cowen" userId="4a3d2f45-d458-4af1-9194-9e74c349f437" providerId="ADAL" clId="{329CFFEB-9225-4FFF-8CD3-EB23F1D34CDB}"/>
    <pc:docChg chg="undo custSel modSld">
      <pc:chgData name="Brandon Cowen" userId="4a3d2f45-d458-4af1-9194-9e74c349f437" providerId="ADAL" clId="{329CFFEB-9225-4FFF-8CD3-EB23F1D34CDB}" dt="2023-02-08T17:32:42.861" v="477" actId="732"/>
      <pc:docMkLst>
        <pc:docMk/>
      </pc:docMkLst>
      <pc:sldChg chg="addSp delSp modSp mod">
        <pc:chgData name="Brandon Cowen" userId="4a3d2f45-d458-4af1-9194-9e74c349f437" providerId="ADAL" clId="{329CFFEB-9225-4FFF-8CD3-EB23F1D34CDB}" dt="2023-02-08T17:32:42.861" v="477" actId="732"/>
        <pc:sldMkLst>
          <pc:docMk/>
          <pc:sldMk cId="2973216957" sldId="2147470318"/>
        </pc:sldMkLst>
        <pc:spChg chg="mod">
          <ac:chgData name="Brandon Cowen" userId="4a3d2f45-d458-4af1-9194-9e74c349f437" providerId="ADAL" clId="{329CFFEB-9225-4FFF-8CD3-EB23F1D34CDB}" dt="2023-02-08T17:32:08.443" v="476" actId="1076"/>
          <ac:spMkLst>
            <pc:docMk/>
            <pc:sldMk cId="2973216957" sldId="2147470318"/>
            <ac:spMk id="2" creationId="{911711A0-E3EC-BFD6-CF35-4A7181DC9076}"/>
          </ac:spMkLst>
        </pc:spChg>
        <pc:spChg chg="mod">
          <ac:chgData name="Brandon Cowen" userId="4a3d2f45-d458-4af1-9194-9e74c349f437" providerId="ADAL" clId="{329CFFEB-9225-4FFF-8CD3-EB23F1D34CDB}" dt="2023-02-08T17:25:02.639" v="255" actId="554"/>
          <ac:spMkLst>
            <pc:docMk/>
            <pc:sldMk cId="2973216957" sldId="2147470318"/>
            <ac:spMk id="7" creationId="{D96DB483-3557-1847-D431-C46591A9952E}"/>
          </ac:spMkLst>
        </pc:spChg>
        <pc:spChg chg="add mod">
          <ac:chgData name="Brandon Cowen" userId="4a3d2f45-d458-4af1-9194-9e74c349f437" providerId="ADAL" clId="{329CFFEB-9225-4FFF-8CD3-EB23F1D34CDB}" dt="2023-02-08T17:25:02.639" v="255" actId="554"/>
          <ac:spMkLst>
            <pc:docMk/>
            <pc:sldMk cId="2973216957" sldId="2147470318"/>
            <ac:spMk id="9" creationId="{B646C645-43AA-BE99-8220-412E130991EA}"/>
          </ac:spMkLst>
        </pc:spChg>
        <pc:spChg chg="add mod">
          <ac:chgData name="Brandon Cowen" userId="4a3d2f45-d458-4af1-9194-9e74c349f437" providerId="ADAL" clId="{329CFFEB-9225-4FFF-8CD3-EB23F1D34CDB}" dt="2023-02-08T17:25:02.639" v="255" actId="554"/>
          <ac:spMkLst>
            <pc:docMk/>
            <pc:sldMk cId="2973216957" sldId="2147470318"/>
            <ac:spMk id="15" creationId="{F14DE565-730E-85DA-A0CA-41DCC6024DA7}"/>
          </ac:spMkLst>
        </pc:spChg>
        <pc:spChg chg="add mod">
          <ac:chgData name="Brandon Cowen" userId="4a3d2f45-d458-4af1-9194-9e74c349f437" providerId="ADAL" clId="{329CFFEB-9225-4FFF-8CD3-EB23F1D34CDB}" dt="2023-02-08T17:29:39.660" v="454" actId="1037"/>
          <ac:spMkLst>
            <pc:docMk/>
            <pc:sldMk cId="2973216957" sldId="2147470318"/>
            <ac:spMk id="17" creationId="{421A2356-D8B6-FE2D-3F89-695C7C022E6F}"/>
          </ac:spMkLst>
        </pc:spChg>
        <pc:spChg chg="add mod">
          <ac:chgData name="Brandon Cowen" userId="4a3d2f45-d458-4af1-9194-9e74c349f437" providerId="ADAL" clId="{329CFFEB-9225-4FFF-8CD3-EB23F1D34CDB}" dt="2023-02-08T17:25:02.639" v="255" actId="554"/>
          <ac:spMkLst>
            <pc:docMk/>
            <pc:sldMk cId="2973216957" sldId="2147470318"/>
            <ac:spMk id="19" creationId="{B6C6EFAE-656C-D110-AB1A-051DBC8A50C6}"/>
          </ac:spMkLst>
        </pc:spChg>
        <pc:spChg chg="add mod">
          <ac:chgData name="Brandon Cowen" userId="4a3d2f45-d458-4af1-9194-9e74c349f437" providerId="ADAL" clId="{329CFFEB-9225-4FFF-8CD3-EB23F1D34CDB}" dt="2023-02-08T17:25:02.639" v="255" actId="554"/>
          <ac:spMkLst>
            <pc:docMk/>
            <pc:sldMk cId="2973216957" sldId="2147470318"/>
            <ac:spMk id="21" creationId="{99303703-D1F4-1454-28D8-9E9C1C410DEF}"/>
          </ac:spMkLst>
        </pc:spChg>
        <pc:spChg chg="mod">
          <ac:chgData name="Brandon Cowen" userId="4a3d2f45-d458-4af1-9194-9e74c349f437" providerId="ADAL" clId="{329CFFEB-9225-4FFF-8CD3-EB23F1D34CDB}" dt="2023-02-08T17:29:11.427" v="425" actId="1035"/>
          <ac:spMkLst>
            <pc:docMk/>
            <pc:sldMk cId="2973216957" sldId="2147470318"/>
            <ac:spMk id="45" creationId="{C86AE015-DF11-1892-B390-76ECEA7DAD95}"/>
          </ac:spMkLst>
        </pc:spChg>
        <pc:spChg chg="mod">
          <ac:chgData name="Brandon Cowen" userId="4a3d2f45-d458-4af1-9194-9e74c349f437" providerId="ADAL" clId="{329CFFEB-9225-4FFF-8CD3-EB23F1D34CDB}" dt="2023-02-08T17:28:35.967" v="409" actId="1076"/>
          <ac:spMkLst>
            <pc:docMk/>
            <pc:sldMk cId="2973216957" sldId="2147470318"/>
            <ac:spMk id="48" creationId="{0C10245E-BD5F-07FF-724A-0E332820C4D3}"/>
          </ac:spMkLst>
        </pc:spChg>
        <pc:spChg chg="mod">
          <ac:chgData name="Brandon Cowen" userId="4a3d2f45-d458-4af1-9194-9e74c349f437" providerId="ADAL" clId="{329CFFEB-9225-4FFF-8CD3-EB23F1D34CDB}" dt="2023-02-08T17:30:21.094" v="462" actId="14100"/>
          <ac:spMkLst>
            <pc:docMk/>
            <pc:sldMk cId="2973216957" sldId="2147470318"/>
            <ac:spMk id="50" creationId="{4900861A-4EA3-DBDE-C905-E8CC324BEE0B}"/>
          </ac:spMkLst>
        </pc:spChg>
        <pc:spChg chg="mod">
          <ac:chgData name="Brandon Cowen" userId="4a3d2f45-d458-4af1-9194-9e74c349f437" providerId="ADAL" clId="{329CFFEB-9225-4FFF-8CD3-EB23F1D34CDB}" dt="2023-02-08T17:30:33.641" v="463" actId="408"/>
          <ac:spMkLst>
            <pc:docMk/>
            <pc:sldMk cId="2973216957" sldId="2147470318"/>
            <ac:spMk id="52" creationId="{C3294F58-35B1-2D44-FC5C-CD9943BB939A}"/>
          </ac:spMkLst>
        </pc:spChg>
        <pc:spChg chg="mod">
          <ac:chgData name="Brandon Cowen" userId="4a3d2f45-d458-4af1-9194-9e74c349f437" providerId="ADAL" clId="{329CFFEB-9225-4FFF-8CD3-EB23F1D34CDB}" dt="2023-02-08T17:30:33.641" v="463" actId="408"/>
          <ac:spMkLst>
            <pc:docMk/>
            <pc:sldMk cId="2973216957" sldId="2147470318"/>
            <ac:spMk id="53" creationId="{82CCC629-7C65-40C9-B992-83159F9286A2}"/>
          </ac:spMkLst>
        </pc:spChg>
        <pc:spChg chg="mod">
          <ac:chgData name="Brandon Cowen" userId="4a3d2f45-d458-4af1-9194-9e74c349f437" providerId="ADAL" clId="{329CFFEB-9225-4FFF-8CD3-EB23F1D34CDB}" dt="2023-02-08T17:30:03.488" v="456" actId="14100"/>
          <ac:spMkLst>
            <pc:docMk/>
            <pc:sldMk cId="2973216957" sldId="2147470318"/>
            <ac:spMk id="55" creationId="{3420ED3F-3CEC-FA74-46DA-6FC6C188C449}"/>
          </ac:spMkLst>
        </pc:spChg>
        <pc:spChg chg="mod">
          <ac:chgData name="Brandon Cowen" userId="4a3d2f45-d458-4af1-9194-9e74c349f437" providerId="ADAL" clId="{329CFFEB-9225-4FFF-8CD3-EB23F1D34CDB}" dt="2023-02-08T17:20:02.674" v="175" actId="12789"/>
          <ac:spMkLst>
            <pc:docMk/>
            <pc:sldMk cId="2973216957" sldId="2147470318"/>
            <ac:spMk id="56" creationId="{27C80432-43B9-4429-0917-5B33C96975F8}"/>
          </ac:spMkLst>
        </pc:spChg>
        <pc:spChg chg="mod">
          <ac:chgData name="Brandon Cowen" userId="4a3d2f45-d458-4af1-9194-9e74c349f437" providerId="ADAL" clId="{329CFFEB-9225-4FFF-8CD3-EB23F1D34CDB}" dt="2023-02-08T17:23:07.687" v="239" actId="12789"/>
          <ac:spMkLst>
            <pc:docMk/>
            <pc:sldMk cId="2973216957" sldId="2147470318"/>
            <ac:spMk id="57" creationId="{B3EB8B22-EDCD-7E41-8CC9-6B3D3E856C6B}"/>
          </ac:spMkLst>
        </pc:spChg>
        <pc:spChg chg="mod">
          <ac:chgData name="Brandon Cowen" userId="4a3d2f45-d458-4af1-9194-9e74c349f437" providerId="ADAL" clId="{329CFFEB-9225-4FFF-8CD3-EB23F1D34CDB}" dt="2023-02-08T17:26:38.993" v="382" actId="1035"/>
          <ac:spMkLst>
            <pc:docMk/>
            <pc:sldMk cId="2973216957" sldId="2147470318"/>
            <ac:spMk id="58" creationId="{6BB1DA05-7799-E7B0-C948-90488D420DFD}"/>
          </ac:spMkLst>
        </pc:spChg>
        <pc:spChg chg="mod">
          <ac:chgData name="Brandon Cowen" userId="4a3d2f45-d458-4af1-9194-9e74c349f437" providerId="ADAL" clId="{329CFFEB-9225-4FFF-8CD3-EB23F1D34CDB}" dt="2023-02-08T17:26:38.993" v="382" actId="1035"/>
          <ac:spMkLst>
            <pc:docMk/>
            <pc:sldMk cId="2973216957" sldId="2147470318"/>
            <ac:spMk id="60" creationId="{2F41F553-9680-FFF4-5FB2-1B3129CAA9B4}"/>
          </ac:spMkLst>
        </pc:spChg>
        <pc:spChg chg="mod">
          <ac:chgData name="Brandon Cowen" userId="4a3d2f45-d458-4af1-9194-9e74c349f437" providerId="ADAL" clId="{329CFFEB-9225-4FFF-8CD3-EB23F1D34CDB}" dt="2023-02-08T17:23:07.687" v="239" actId="12789"/>
          <ac:spMkLst>
            <pc:docMk/>
            <pc:sldMk cId="2973216957" sldId="2147470318"/>
            <ac:spMk id="62" creationId="{729ED6E6-AD38-87A1-AA41-79E5EB6E7B5C}"/>
          </ac:spMkLst>
        </pc:spChg>
        <pc:spChg chg="mod">
          <ac:chgData name="Brandon Cowen" userId="4a3d2f45-d458-4af1-9194-9e74c349f437" providerId="ADAL" clId="{329CFFEB-9225-4FFF-8CD3-EB23F1D34CDB}" dt="2023-02-08T17:23:07.687" v="239" actId="12789"/>
          <ac:spMkLst>
            <pc:docMk/>
            <pc:sldMk cId="2973216957" sldId="2147470318"/>
            <ac:spMk id="63" creationId="{5BE00513-878A-AB09-2B0C-BDAE03A3714E}"/>
          </ac:spMkLst>
        </pc:spChg>
        <pc:spChg chg="mod">
          <ac:chgData name="Brandon Cowen" userId="4a3d2f45-d458-4af1-9194-9e74c349f437" providerId="ADAL" clId="{329CFFEB-9225-4FFF-8CD3-EB23F1D34CDB}" dt="2023-02-08T17:26:19.153" v="366" actId="1076"/>
          <ac:spMkLst>
            <pc:docMk/>
            <pc:sldMk cId="2973216957" sldId="2147470318"/>
            <ac:spMk id="65" creationId="{B9CB3208-FD3D-C119-6DA6-443F04FA6CDD}"/>
          </ac:spMkLst>
        </pc:spChg>
        <pc:spChg chg="mod">
          <ac:chgData name="Brandon Cowen" userId="4a3d2f45-d458-4af1-9194-9e74c349f437" providerId="ADAL" clId="{329CFFEB-9225-4FFF-8CD3-EB23F1D34CDB}" dt="2023-02-08T17:29:21.042" v="442" actId="1037"/>
          <ac:spMkLst>
            <pc:docMk/>
            <pc:sldMk cId="2973216957" sldId="2147470318"/>
            <ac:spMk id="69" creationId="{FEB420DB-4CD9-2E1D-3E0A-1922D7D917F9}"/>
          </ac:spMkLst>
        </pc:spChg>
        <pc:spChg chg="mod">
          <ac:chgData name="Brandon Cowen" userId="4a3d2f45-d458-4af1-9194-9e74c349f437" providerId="ADAL" clId="{329CFFEB-9225-4FFF-8CD3-EB23F1D34CDB}" dt="2023-02-08T17:31:35.898" v="475" actId="20577"/>
          <ac:spMkLst>
            <pc:docMk/>
            <pc:sldMk cId="2973216957" sldId="2147470318"/>
            <ac:spMk id="76" creationId="{8DAFA288-70ED-FAEC-0ED0-519654899D41}"/>
          </ac:spMkLst>
        </pc:spChg>
        <pc:spChg chg="del">
          <ac:chgData name="Brandon Cowen" userId="4a3d2f45-d458-4af1-9194-9e74c349f437" providerId="ADAL" clId="{329CFFEB-9225-4FFF-8CD3-EB23F1D34CDB}" dt="2023-02-08T17:31:16.851" v="469" actId="478"/>
          <ac:spMkLst>
            <pc:docMk/>
            <pc:sldMk cId="2973216957" sldId="2147470318"/>
            <ac:spMk id="77" creationId="{EC1E78A2-A6FA-1CFB-2AD1-BC36CB11623C}"/>
          </ac:spMkLst>
        </pc:spChg>
        <pc:spChg chg="mod">
          <ac:chgData name="Brandon Cowen" userId="4a3d2f45-d458-4af1-9194-9e74c349f437" providerId="ADAL" clId="{329CFFEB-9225-4FFF-8CD3-EB23F1D34CDB}" dt="2023-02-08T17:20:02.674" v="175" actId="12789"/>
          <ac:spMkLst>
            <pc:docMk/>
            <pc:sldMk cId="2973216957" sldId="2147470318"/>
            <ac:spMk id="78" creationId="{F8B50422-C5F3-0E86-DFFD-39D3D1134890}"/>
          </ac:spMkLst>
        </pc:spChg>
        <pc:spChg chg="add mod">
          <ac:chgData name="Brandon Cowen" userId="4a3d2f45-d458-4af1-9194-9e74c349f437" providerId="ADAL" clId="{329CFFEB-9225-4FFF-8CD3-EB23F1D34CDB}" dt="2023-02-08T17:27:54.078" v="401" actId="20577"/>
          <ac:spMkLst>
            <pc:docMk/>
            <pc:sldMk cId="2973216957" sldId="2147470318"/>
            <ac:spMk id="81" creationId="{81A22589-E43B-1EE0-ED4D-8085FD946D95}"/>
          </ac:spMkLst>
        </pc:spChg>
        <pc:spChg chg="add mod">
          <ac:chgData name="Brandon Cowen" userId="4a3d2f45-d458-4af1-9194-9e74c349f437" providerId="ADAL" clId="{329CFFEB-9225-4FFF-8CD3-EB23F1D34CDB}" dt="2023-02-08T17:28:04.098" v="405" actId="20577"/>
          <ac:spMkLst>
            <pc:docMk/>
            <pc:sldMk cId="2973216957" sldId="2147470318"/>
            <ac:spMk id="82" creationId="{65D27960-FD2C-AA74-60E1-8A5964B80619}"/>
          </ac:spMkLst>
        </pc:spChg>
        <pc:spChg chg="mod">
          <ac:chgData name="Brandon Cowen" userId="4a3d2f45-d458-4af1-9194-9e74c349f437" providerId="ADAL" clId="{329CFFEB-9225-4FFF-8CD3-EB23F1D34CDB}" dt="2023-02-08T17:20:02.674" v="175" actId="12789"/>
          <ac:spMkLst>
            <pc:docMk/>
            <pc:sldMk cId="2973216957" sldId="2147470318"/>
            <ac:spMk id="91" creationId="{0DFBB63F-6051-41D4-5512-BE58B809F3CD}"/>
          </ac:spMkLst>
        </pc:spChg>
        <pc:spChg chg="add del mod">
          <ac:chgData name="Brandon Cowen" userId="4a3d2f45-d458-4af1-9194-9e74c349f437" providerId="ADAL" clId="{329CFFEB-9225-4FFF-8CD3-EB23F1D34CDB}" dt="2023-02-08T17:20:02.674" v="175" actId="12789"/>
          <ac:spMkLst>
            <pc:docMk/>
            <pc:sldMk cId="2973216957" sldId="2147470318"/>
            <ac:spMk id="92" creationId="{6BB36DEA-3CEC-F2DA-7037-EADF36B7E770}"/>
          </ac:spMkLst>
        </pc:spChg>
        <pc:spChg chg="add mod">
          <ac:chgData name="Brandon Cowen" userId="4a3d2f45-d458-4af1-9194-9e74c349f437" providerId="ADAL" clId="{329CFFEB-9225-4FFF-8CD3-EB23F1D34CDB}" dt="2023-02-08T17:31:24.015" v="472" actId="1076"/>
          <ac:spMkLst>
            <pc:docMk/>
            <pc:sldMk cId="2973216957" sldId="2147470318"/>
            <ac:spMk id="93" creationId="{7AA16CD2-4CB8-41CF-9FC9-324AB6110132}"/>
          </ac:spMkLst>
        </pc:spChg>
        <pc:grpChg chg="add del mod">
          <ac:chgData name="Brandon Cowen" userId="4a3d2f45-d458-4af1-9194-9e74c349f437" providerId="ADAL" clId="{329CFFEB-9225-4FFF-8CD3-EB23F1D34CDB}" dt="2023-02-08T17:27:18.867" v="390" actId="478"/>
          <ac:grpSpMkLst>
            <pc:docMk/>
            <pc:sldMk cId="2973216957" sldId="2147470318"/>
            <ac:grpSpMk id="25" creationId="{046AFF85-C473-EE7F-30B8-CE23827088A1}"/>
          </ac:grpSpMkLst>
        </pc:grpChg>
        <pc:grpChg chg="add del mod">
          <ac:chgData name="Brandon Cowen" userId="4a3d2f45-d458-4af1-9194-9e74c349f437" providerId="ADAL" clId="{329CFFEB-9225-4FFF-8CD3-EB23F1D34CDB}" dt="2023-02-08T17:27:56.468" v="402" actId="478"/>
          <ac:grpSpMkLst>
            <pc:docMk/>
            <pc:sldMk cId="2973216957" sldId="2147470318"/>
            <ac:grpSpMk id="27" creationId="{28AF70B5-EC88-E182-84A5-6E044A634F1B}"/>
          </ac:grpSpMkLst>
        </pc:grpChg>
        <pc:picChg chg="mod">
          <ac:chgData name="Brandon Cowen" userId="4a3d2f45-d458-4af1-9194-9e74c349f437" providerId="ADAL" clId="{329CFFEB-9225-4FFF-8CD3-EB23F1D34CDB}" dt="2023-02-08T17:32:08.443" v="476" actId="1076"/>
          <ac:picMkLst>
            <pc:docMk/>
            <pc:sldMk cId="2973216957" sldId="2147470318"/>
            <ac:picMk id="3" creationId="{C9EC4477-15E7-872B-ED80-835FA4C1A855}"/>
          </ac:picMkLst>
        </pc:picChg>
        <pc:picChg chg="mod modCrop">
          <ac:chgData name="Brandon Cowen" userId="4a3d2f45-d458-4af1-9194-9e74c349f437" providerId="ADAL" clId="{329CFFEB-9225-4FFF-8CD3-EB23F1D34CDB}" dt="2023-02-08T17:23:07.687" v="239" actId="12789"/>
          <ac:picMkLst>
            <pc:docMk/>
            <pc:sldMk cId="2973216957" sldId="2147470318"/>
            <ac:picMk id="18" creationId="{A2A4543B-01C6-E095-F2DA-A6A24022A19C}"/>
          </ac:picMkLst>
        </pc:picChg>
        <pc:picChg chg="del">
          <ac:chgData name="Brandon Cowen" userId="4a3d2f45-d458-4af1-9194-9e74c349f437" providerId="ADAL" clId="{329CFFEB-9225-4FFF-8CD3-EB23F1D34CDB}" dt="2023-02-08T17:18:10.859" v="144" actId="478"/>
          <ac:picMkLst>
            <pc:docMk/>
            <pc:sldMk cId="2973216957" sldId="2147470318"/>
            <ac:picMk id="20" creationId="{E828A202-20F9-8627-1434-32E532DE2DEB}"/>
          </ac:picMkLst>
        </pc:picChg>
        <pc:picChg chg="mod modCrop">
          <ac:chgData name="Brandon Cowen" userId="4a3d2f45-d458-4af1-9194-9e74c349f437" providerId="ADAL" clId="{329CFFEB-9225-4FFF-8CD3-EB23F1D34CDB}" dt="2023-02-08T17:23:07.687" v="239" actId="12789"/>
          <ac:picMkLst>
            <pc:docMk/>
            <pc:sldMk cId="2973216957" sldId="2147470318"/>
            <ac:picMk id="22" creationId="{B846AB75-C1C1-1EB0-2445-1462B75E0DAB}"/>
          </ac:picMkLst>
        </pc:picChg>
        <pc:picChg chg="mod modCrop">
          <ac:chgData name="Brandon Cowen" userId="4a3d2f45-d458-4af1-9194-9e74c349f437" providerId="ADAL" clId="{329CFFEB-9225-4FFF-8CD3-EB23F1D34CDB}" dt="2023-02-08T17:32:42.861" v="477" actId="732"/>
          <ac:picMkLst>
            <pc:docMk/>
            <pc:sldMk cId="2973216957" sldId="2147470318"/>
            <ac:picMk id="23" creationId="{7807B089-096A-9DC3-2E85-357D62637ED5}"/>
          </ac:picMkLst>
        </pc:picChg>
        <pc:picChg chg="add del mod">
          <ac:chgData name="Brandon Cowen" userId="4a3d2f45-d458-4af1-9194-9e74c349f437" providerId="ADAL" clId="{329CFFEB-9225-4FFF-8CD3-EB23F1D34CDB}" dt="2023-02-08T17:23:07.687" v="239" actId="12789"/>
          <ac:picMkLst>
            <pc:docMk/>
            <pc:sldMk cId="2973216957" sldId="2147470318"/>
            <ac:picMk id="24" creationId="{C6E24D20-440E-2A22-11D5-FDA5981DE4A7}"/>
          </ac:picMkLst>
        </pc:picChg>
        <pc:picChg chg="mod modCrop">
          <ac:chgData name="Brandon Cowen" userId="4a3d2f45-d458-4af1-9194-9e74c349f437" providerId="ADAL" clId="{329CFFEB-9225-4FFF-8CD3-EB23F1D34CDB}" dt="2023-02-08T17:23:42.318" v="244" actId="732"/>
          <ac:picMkLst>
            <pc:docMk/>
            <pc:sldMk cId="2973216957" sldId="2147470318"/>
            <ac:picMk id="26" creationId="{7D3A60B3-F14D-9AF3-C632-824FB4B31266}"/>
          </ac:picMkLst>
        </pc:picChg>
        <pc:picChg chg="mod modCrop">
          <ac:chgData name="Brandon Cowen" userId="4a3d2f45-d458-4af1-9194-9e74c349f437" providerId="ADAL" clId="{329CFFEB-9225-4FFF-8CD3-EB23F1D34CDB}" dt="2023-02-08T17:23:07.687" v="239" actId="12789"/>
          <ac:picMkLst>
            <pc:docMk/>
            <pc:sldMk cId="2973216957" sldId="2147470318"/>
            <ac:picMk id="39" creationId="{4C0A0D7C-C15D-91A9-3C71-8E2787CD6E37}"/>
          </ac:picMkLst>
        </pc:picChg>
        <pc:picChg chg="mod">
          <ac:chgData name="Brandon Cowen" userId="4a3d2f45-d458-4af1-9194-9e74c349f437" providerId="ADAL" clId="{329CFFEB-9225-4FFF-8CD3-EB23F1D34CDB}" dt="2023-02-08T17:25:26.274" v="314" actId="1038"/>
          <ac:picMkLst>
            <pc:docMk/>
            <pc:sldMk cId="2973216957" sldId="2147470318"/>
            <ac:picMk id="42" creationId="{5672B7A7-4C31-6709-FDF6-9CD94B2146F2}"/>
          </ac:picMkLst>
        </pc:picChg>
        <pc:picChg chg="mod">
          <ac:chgData name="Brandon Cowen" userId="4a3d2f45-d458-4af1-9194-9e74c349f437" providerId="ADAL" clId="{329CFFEB-9225-4FFF-8CD3-EB23F1D34CDB}" dt="2023-02-08T17:28:52.864" v="412" actId="1076"/>
          <ac:picMkLst>
            <pc:docMk/>
            <pc:sldMk cId="2973216957" sldId="2147470318"/>
            <ac:picMk id="43" creationId="{981A7C76-FA40-E3B9-99EA-053545AA5BFA}"/>
          </ac:picMkLst>
        </pc:picChg>
        <pc:picChg chg="mod">
          <ac:chgData name="Brandon Cowen" userId="4a3d2f45-d458-4af1-9194-9e74c349f437" providerId="ADAL" clId="{329CFFEB-9225-4FFF-8CD3-EB23F1D34CDB}" dt="2023-02-08T17:26:53.587" v="386" actId="1076"/>
          <ac:picMkLst>
            <pc:docMk/>
            <pc:sldMk cId="2973216957" sldId="2147470318"/>
            <ac:picMk id="74" creationId="{898CBBEC-F5D1-62F1-9251-88D1CD365768}"/>
          </ac:picMkLst>
        </pc:picChg>
        <pc:cxnChg chg="mod">
          <ac:chgData name="Brandon Cowen" userId="4a3d2f45-d458-4af1-9194-9e74c349f437" providerId="ADAL" clId="{329CFFEB-9225-4FFF-8CD3-EB23F1D34CDB}" dt="2023-02-08T17:26:28.612" v="368" actId="14100"/>
          <ac:cxnSpMkLst>
            <pc:docMk/>
            <pc:sldMk cId="2973216957" sldId="2147470318"/>
            <ac:cxnSpMk id="4" creationId="{24D81823-69D6-F9BA-B452-F21FD43D197F}"/>
          </ac:cxnSpMkLst>
        </pc:cxnChg>
        <pc:cxnChg chg="mod">
          <ac:chgData name="Brandon Cowen" userId="4a3d2f45-d458-4af1-9194-9e74c349f437" providerId="ADAL" clId="{329CFFEB-9225-4FFF-8CD3-EB23F1D34CDB}" dt="2023-02-08T17:26:24.259" v="367" actId="14100"/>
          <ac:cxnSpMkLst>
            <pc:docMk/>
            <pc:sldMk cId="2973216957" sldId="2147470318"/>
            <ac:cxnSpMk id="6" creationId="{F31EC9F2-057C-E724-DE0D-453E870F3AE8}"/>
          </ac:cxnSpMkLst>
        </pc:cxnChg>
        <pc:cxnChg chg="del">
          <ac:chgData name="Brandon Cowen" userId="4a3d2f45-d458-4af1-9194-9e74c349f437" providerId="ADAL" clId="{329CFFEB-9225-4FFF-8CD3-EB23F1D34CDB}" dt="2023-02-08T17:19:52.212" v="174" actId="478"/>
          <ac:cxnSpMkLst>
            <pc:docMk/>
            <pc:sldMk cId="2973216957" sldId="2147470318"/>
            <ac:cxnSpMk id="8" creationId="{D2A462C7-1D32-5085-3588-1FB07790CCB5}"/>
          </ac:cxnSpMkLst>
        </pc:cxnChg>
        <pc:cxnChg chg="del">
          <ac:chgData name="Brandon Cowen" userId="4a3d2f45-d458-4af1-9194-9e74c349f437" providerId="ADAL" clId="{329CFFEB-9225-4FFF-8CD3-EB23F1D34CDB}" dt="2023-02-08T17:19:39.491" v="167" actId="478"/>
          <ac:cxnSpMkLst>
            <pc:docMk/>
            <pc:sldMk cId="2973216957" sldId="2147470318"/>
            <ac:cxnSpMk id="10" creationId="{5FDC8659-4477-64D3-DE1F-04DB632AE1DB}"/>
          </ac:cxnSpMkLst>
        </pc:cxnChg>
        <pc:cxnChg chg="del">
          <ac:chgData name="Brandon Cowen" userId="4a3d2f45-d458-4af1-9194-9e74c349f437" providerId="ADAL" clId="{329CFFEB-9225-4FFF-8CD3-EB23F1D34CDB}" dt="2023-02-08T17:19:38.442" v="166" actId="478"/>
          <ac:cxnSpMkLst>
            <pc:docMk/>
            <pc:sldMk cId="2973216957" sldId="2147470318"/>
            <ac:cxnSpMk id="12" creationId="{48DC0915-2116-AB53-E22F-45995177C590}"/>
          </ac:cxnSpMkLst>
        </pc:cxnChg>
        <pc:cxnChg chg="del">
          <ac:chgData name="Brandon Cowen" userId="4a3d2f45-d458-4af1-9194-9e74c349f437" providerId="ADAL" clId="{329CFFEB-9225-4FFF-8CD3-EB23F1D34CDB}" dt="2023-02-08T17:19:50.315" v="172" actId="478"/>
          <ac:cxnSpMkLst>
            <pc:docMk/>
            <pc:sldMk cId="2973216957" sldId="2147470318"/>
            <ac:cxnSpMk id="14" creationId="{1990FACC-1F67-01BF-CFC0-B6B1DE323C85}"/>
          </ac:cxnSpMkLst>
        </pc:cxnChg>
        <pc:cxnChg chg="del">
          <ac:chgData name="Brandon Cowen" userId="4a3d2f45-d458-4af1-9194-9e74c349f437" providerId="ADAL" clId="{329CFFEB-9225-4FFF-8CD3-EB23F1D34CDB}" dt="2023-02-08T17:19:51.290" v="173" actId="478"/>
          <ac:cxnSpMkLst>
            <pc:docMk/>
            <pc:sldMk cId="2973216957" sldId="2147470318"/>
            <ac:cxnSpMk id="16" creationId="{62A5891F-A24E-0E9D-32CB-ABE94221F81A}"/>
          </ac:cxnSpMkLst>
        </pc:cxnChg>
        <pc:cxnChg chg="add mod ord">
          <ac:chgData name="Brandon Cowen" userId="4a3d2f45-d458-4af1-9194-9e74c349f437" providerId="ADAL" clId="{329CFFEB-9225-4FFF-8CD3-EB23F1D34CDB}" dt="2023-02-08T17:24:08.209" v="246" actId="167"/>
          <ac:cxnSpMkLst>
            <pc:docMk/>
            <pc:sldMk cId="2973216957" sldId="2147470318"/>
            <ac:cxnSpMk id="29" creationId="{850448C9-277C-0472-0689-5ED74735298C}"/>
          </ac:cxnSpMkLst>
        </pc:cxnChg>
        <pc:cxnChg chg="add del mod">
          <ac:chgData name="Brandon Cowen" userId="4a3d2f45-d458-4af1-9194-9e74c349f437" providerId="ADAL" clId="{329CFFEB-9225-4FFF-8CD3-EB23F1D34CDB}" dt="2023-02-08T17:23:14.394" v="240" actId="478"/>
          <ac:cxnSpMkLst>
            <pc:docMk/>
            <pc:sldMk cId="2973216957" sldId="2147470318"/>
            <ac:cxnSpMk id="31" creationId="{0148BBC9-3E17-2280-D4B3-692E8D0E97EF}"/>
          </ac:cxnSpMkLst>
        </pc:cxnChg>
        <pc:cxnChg chg="add del mod">
          <ac:chgData name="Brandon Cowen" userId="4a3d2f45-d458-4af1-9194-9e74c349f437" providerId="ADAL" clId="{329CFFEB-9225-4FFF-8CD3-EB23F1D34CDB}" dt="2023-02-08T17:21:53.436" v="201" actId="478"/>
          <ac:cxnSpMkLst>
            <pc:docMk/>
            <pc:sldMk cId="2973216957" sldId="2147470318"/>
            <ac:cxnSpMk id="33" creationId="{BE92F819-27AE-B87B-8A6C-F6B71112F132}"/>
          </ac:cxnSpMkLst>
        </pc:cxnChg>
        <pc:cxnChg chg="add mod ord">
          <ac:chgData name="Brandon Cowen" userId="4a3d2f45-d458-4af1-9194-9e74c349f437" providerId="ADAL" clId="{329CFFEB-9225-4FFF-8CD3-EB23F1D34CDB}" dt="2023-02-08T17:24:08.209" v="246" actId="167"/>
          <ac:cxnSpMkLst>
            <pc:docMk/>
            <pc:sldMk cId="2973216957" sldId="2147470318"/>
            <ac:cxnSpMk id="36" creationId="{0E8B48CB-C1F3-9F09-679D-B165FF637866}"/>
          </ac:cxnSpMkLst>
        </pc:cxnChg>
        <pc:cxnChg chg="add mod ord">
          <ac:chgData name="Brandon Cowen" userId="4a3d2f45-d458-4af1-9194-9e74c349f437" providerId="ADAL" clId="{329CFFEB-9225-4FFF-8CD3-EB23F1D34CDB}" dt="2023-02-08T17:24:08.209" v="246" actId="167"/>
          <ac:cxnSpMkLst>
            <pc:docMk/>
            <pc:sldMk cId="2973216957" sldId="2147470318"/>
            <ac:cxnSpMk id="38" creationId="{4C817705-EA3E-E661-1569-CEE86BD3B922}"/>
          </ac:cxnSpMkLst>
        </pc:cxnChg>
        <pc:cxnChg chg="add mod ord">
          <ac:chgData name="Brandon Cowen" userId="4a3d2f45-d458-4af1-9194-9e74c349f437" providerId="ADAL" clId="{329CFFEB-9225-4FFF-8CD3-EB23F1D34CDB}" dt="2023-02-08T17:24:08.209" v="246" actId="167"/>
          <ac:cxnSpMkLst>
            <pc:docMk/>
            <pc:sldMk cId="2973216957" sldId="2147470318"/>
            <ac:cxnSpMk id="41" creationId="{19ACF021-B83F-934A-D2E8-92617E2FF3D8}"/>
          </ac:cxnSpMkLst>
        </pc:cxnChg>
        <pc:cxnChg chg="add mod ord">
          <ac:chgData name="Brandon Cowen" userId="4a3d2f45-d458-4af1-9194-9e74c349f437" providerId="ADAL" clId="{329CFFEB-9225-4FFF-8CD3-EB23F1D34CDB}" dt="2023-02-08T17:24:08.209" v="246" actId="167"/>
          <ac:cxnSpMkLst>
            <pc:docMk/>
            <pc:sldMk cId="2973216957" sldId="2147470318"/>
            <ac:cxnSpMk id="46" creationId="{F2878B57-A30D-CB1B-C716-3AE13873F738}"/>
          </ac:cxnSpMkLst>
        </pc:cxnChg>
        <pc:cxnChg chg="mod">
          <ac:chgData name="Brandon Cowen" userId="4a3d2f45-d458-4af1-9194-9e74c349f437" providerId="ADAL" clId="{329CFFEB-9225-4FFF-8CD3-EB23F1D34CDB}" dt="2023-02-08T17:29:27.707" v="448" actId="1038"/>
          <ac:cxnSpMkLst>
            <pc:docMk/>
            <pc:sldMk cId="2973216957" sldId="2147470318"/>
            <ac:cxnSpMk id="64" creationId="{E8EBDFC8-DCFC-CB9E-997B-60208E26F0FA}"/>
          </ac:cxnSpMkLst>
        </pc:cxnChg>
        <pc:cxnChg chg="mod">
          <ac:chgData name="Brandon Cowen" userId="4a3d2f45-d458-4af1-9194-9e74c349f437" providerId="ADAL" clId="{329CFFEB-9225-4FFF-8CD3-EB23F1D34CDB}" dt="2023-02-08T17:29:26.233" v="445" actId="1038"/>
          <ac:cxnSpMkLst>
            <pc:docMk/>
            <pc:sldMk cId="2973216957" sldId="2147470318"/>
            <ac:cxnSpMk id="67" creationId="{B9454164-D410-13F5-D077-47CBDC1C7802}"/>
          </ac:cxnSpMkLst>
        </pc:cxnChg>
        <pc:cxnChg chg="mod">
          <ac:chgData name="Brandon Cowen" userId="4a3d2f45-d458-4af1-9194-9e74c349f437" providerId="ADAL" clId="{329CFFEB-9225-4FFF-8CD3-EB23F1D34CDB}" dt="2023-02-08T17:29:30.815" v="449" actId="14100"/>
          <ac:cxnSpMkLst>
            <pc:docMk/>
            <pc:sldMk cId="2973216957" sldId="2147470318"/>
            <ac:cxnSpMk id="68" creationId="{157D9F25-9239-6FA9-AB3A-8D4B7CA6100F}"/>
          </ac:cxnSpMkLst>
        </pc:cxnChg>
        <pc:cxnChg chg="del mod">
          <ac:chgData name="Brandon Cowen" userId="4a3d2f45-d458-4af1-9194-9e74c349f437" providerId="ADAL" clId="{329CFFEB-9225-4FFF-8CD3-EB23F1D34CDB}" dt="2023-02-08T17:28:29.016" v="407" actId="478"/>
          <ac:cxnSpMkLst>
            <pc:docMk/>
            <pc:sldMk cId="2973216957" sldId="2147470318"/>
            <ac:cxnSpMk id="70" creationId="{D0C1DF43-4D2B-8FCC-DFA0-964227C2CFE9}"/>
          </ac:cxnSpMkLst>
        </pc:cxnChg>
        <pc:cxnChg chg="mod">
          <ac:chgData name="Brandon Cowen" userId="4a3d2f45-d458-4af1-9194-9e74c349f437" providerId="ADAL" clId="{329CFFEB-9225-4FFF-8CD3-EB23F1D34CDB}" dt="2023-02-08T17:26:58.181" v="387" actId="14100"/>
          <ac:cxnSpMkLst>
            <pc:docMk/>
            <pc:sldMk cId="2973216957" sldId="2147470318"/>
            <ac:cxnSpMk id="71" creationId="{9B6B2D74-FBDD-28D6-F4E5-71FB6A88F971}"/>
          </ac:cxnSpMkLst>
        </pc:cxnChg>
        <pc:cxnChg chg="mod">
          <ac:chgData name="Brandon Cowen" userId="4a3d2f45-d458-4af1-9194-9e74c349f437" providerId="ADAL" clId="{329CFFEB-9225-4FFF-8CD3-EB23F1D34CDB}" dt="2023-02-08T17:26:51.648" v="385" actId="1076"/>
          <ac:cxnSpMkLst>
            <pc:docMk/>
            <pc:sldMk cId="2973216957" sldId="2147470318"/>
            <ac:cxnSpMk id="72" creationId="{2F472F7B-0B64-1395-EBB8-70C63CC00078}"/>
          </ac:cxnSpMkLst>
        </pc:cxnChg>
        <pc:cxnChg chg="add mod">
          <ac:chgData name="Brandon Cowen" userId="4a3d2f45-d458-4af1-9194-9e74c349f437" providerId="ADAL" clId="{329CFFEB-9225-4FFF-8CD3-EB23F1D34CDB}" dt="2023-02-08T17:29:11.427" v="425" actId="1035"/>
          <ac:cxnSpMkLst>
            <pc:docMk/>
            <pc:sldMk cId="2973216957" sldId="2147470318"/>
            <ac:cxnSpMk id="85" creationId="{9AFDD3C0-6A0E-1D74-B7F5-7333ED0680E7}"/>
          </ac:cxnSpMkLst>
        </pc:cxnChg>
        <pc:cxnChg chg="mod">
          <ac:chgData name="Brandon Cowen" userId="4a3d2f45-d458-4af1-9194-9e74c349f437" providerId="ADAL" clId="{329CFFEB-9225-4FFF-8CD3-EB23F1D34CDB}" dt="2023-02-08T17:29:33.208" v="450" actId="14100"/>
          <ac:cxnSpMkLst>
            <pc:docMk/>
            <pc:sldMk cId="2973216957" sldId="2147470318"/>
            <ac:cxnSpMk id="87" creationId="{3F2BA300-8091-ABB9-B7BE-61DD1DC23FB0}"/>
          </ac:cxnSpMkLst>
        </pc:cxnChg>
      </pc:sldChg>
    </pc:docChg>
  </pc:docChgLst>
  <pc:docChgLst>
    <pc:chgData name="Brandon Cowen" userId="S::brandoncowen@microsoft.com::4a3d2f45-d458-4af1-9194-9e74c349f437" providerId="AD" clId="Web-{E00216F6-2701-1CCF-AFBC-74B8569FF3F1}"/>
    <pc:docChg chg="modSld">
      <pc:chgData name="Brandon Cowen" userId="S::brandoncowen@microsoft.com::4a3d2f45-d458-4af1-9194-9e74c349f437" providerId="AD" clId="Web-{E00216F6-2701-1CCF-AFBC-74B8569FF3F1}" dt="2023-02-08T17:12:48.859" v="16" actId="20577"/>
      <pc:docMkLst>
        <pc:docMk/>
      </pc:docMkLst>
      <pc:sldChg chg="addSp delSp modSp">
        <pc:chgData name="Brandon Cowen" userId="S::brandoncowen@microsoft.com::4a3d2f45-d458-4af1-9194-9e74c349f437" providerId="AD" clId="Web-{E00216F6-2701-1CCF-AFBC-74B8569FF3F1}" dt="2023-02-08T17:12:48.859" v="16" actId="20577"/>
        <pc:sldMkLst>
          <pc:docMk/>
          <pc:sldMk cId="2973216957" sldId="2147470318"/>
        </pc:sldMkLst>
        <pc:spChg chg="add mod">
          <ac:chgData name="Brandon Cowen" userId="S::brandoncowen@microsoft.com::4a3d2f45-d458-4af1-9194-9e74c349f437" providerId="AD" clId="Web-{E00216F6-2701-1CCF-AFBC-74B8569FF3F1}" dt="2023-02-08T17:12:48.859" v="16" actId="20577"/>
          <ac:spMkLst>
            <pc:docMk/>
            <pc:sldMk cId="2973216957" sldId="2147470318"/>
            <ac:spMk id="7" creationId="{D96DB483-3557-1847-D431-C46591A9952E}"/>
          </ac:spMkLst>
        </pc:spChg>
        <pc:picChg chg="add del mod">
          <ac:chgData name="Brandon Cowen" userId="S::brandoncowen@microsoft.com::4a3d2f45-d458-4af1-9194-9e74c349f437" providerId="AD" clId="Web-{E00216F6-2701-1CCF-AFBC-74B8569FF3F1}" dt="2023-02-08T17:12:16.139" v="2"/>
          <ac:picMkLst>
            <pc:docMk/>
            <pc:sldMk cId="2973216957" sldId="2147470318"/>
            <ac:picMk id="5" creationId="{2ECCD28C-00D8-089D-1235-A68BC8CE6ECE}"/>
          </ac:picMkLst>
        </pc:picChg>
      </pc:sldChg>
    </pc:docChg>
  </pc:docChgLst>
  <pc:docChgLst>
    <pc:chgData name="Paweena Tongbai (Lionbridge Technologies Inc)" userId="2b9f2c3d-e641-4e58-85cf-3fb104de0a4b" providerId="ADAL" clId="{0CE08B44-E304-4FD9-B502-F30468332638}"/>
    <pc:docChg chg="undo custSel addSld delSld modSld">
      <pc:chgData name="Paweena Tongbai (Lionbridge Technologies Inc)" userId="2b9f2c3d-e641-4e58-85cf-3fb104de0a4b" providerId="ADAL" clId="{0CE08B44-E304-4FD9-B502-F30468332638}" dt="2023-03-11T01:10:43.946" v="321" actId="12788"/>
      <pc:docMkLst>
        <pc:docMk/>
      </pc:docMkLst>
      <pc:sldChg chg="add del">
        <pc:chgData name="Paweena Tongbai (Lionbridge Technologies Inc)" userId="2b9f2c3d-e641-4e58-85cf-3fb104de0a4b" providerId="ADAL" clId="{0CE08B44-E304-4FD9-B502-F30468332638}" dt="2023-03-11T01:07:37.377" v="318" actId="2696"/>
        <pc:sldMkLst>
          <pc:docMk/>
          <pc:sldMk cId="2973216957" sldId="2147470318"/>
        </pc:sldMkLst>
      </pc:sldChg>
      <pc:sldChg chg="addSp delSp modSp add del mod">
        <pc:chgData name="Paweena Tongbai (Lionbridge Technologies Inc)" userId="2b9f2c3d-e641-4e58-85cf-3fb104de0a4b" providerId="ADAL" clId="{0CE08B44-E304-4FD9-B502-F30468332638}" dt="2023-03-11T00:55:44.425" v="186" actId="47"/>
        <pc:sldMkLst>
          <pc:docMk/>
          <pc:sldMk cId="1707059653" sldId="2147470319"/>
        </pc:sldMkLst>
        <pc:spChg chg="del">
          <ac:chgData name="Paweena Tongbai (Lionbridge Technologies Inc)" userId="2b9f2c3d-e641-4e58-85cf-3fb104de0a4b" providerId="ADAL" clId="{0CE08B44-E304-4FD9-B502-F30468332638}" dt="2023-03-11T00:44:30.143" v="44" actId="478"/>
          <ac:spMkLst>
            <pc:docMk/>
            <pc:sldMk cId="1707059653" sldId="2147470319"/>
            <ac:spMk id="2" creationId="{911711A0-E3EC-BFD6-CF35-4A7181DC9076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45.361" v="14" actId="255"/>
          <ac:spMkLst>
            <pc:docMk/>
            <pc:sldMk cId="1707059653" sldId="2147470319"/>
            <ac:spMk id="7" creationId="{D96DB483-3557-1847-D431-C46591A9952E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45.361" v="14" actId="255"/>
          <ac:spMkLst>
            <pc:docMk/>
            <pc:sldMk cId="1707059653" sldId="2147470319"/>
            <ac:spMk id="9" creationId="{B646C645-43AA-BE99-8220-412E130991EA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45.361" v="14" actId="255"/>
          <ac:spMkLst>
            <pc:docMk/>
            <pc:sldMk cId="1707059653" sldId="2147470319"/>
            <ac:spMk id="15" creationId="{F14DE565-730E-85DA-A0CA-41DCC6024DA7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45.361" v="14" actId="255"/>
          <ac:spMkLst>
            <pc:docMk/>
            <pc:sldMk cId="1707059653" sldId="2147470319"/>
            <ac:spMk id="17" creationId="{421A2356-D8B6-FE2D-3F89-695C7C022E6F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4:03.685" v="39" actId="114"/>
          <ac:spMkLst>
            <pc:docMk/>
            <pc:sldMk cId="1707059653" sldId="2147470319"/>
            <ac:spMk id="19" creationId="{B6C6EFAE-656C-D110-AB1A-051DBC8A50C6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4:55.761" v="176" actId="1076"/>
          <ac:spMkLst>
            <pc:docMk/>
            <pc:sldMk cId="1707059653" sldId="2147470319"/>
            <ac:spMk id="21" creationId="{99303703-D1F4-1454-28D8-9E9C1C410DEF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59.365" v="16" actId="255"/>
          <ac:spMkLst>
            <pc:docMk/>
            <pc:sldMk cId="1707059653" sldId="2147470319"/>
            <ac:spMk id="45" creationId="{C86AE015-DF11-1892-B390-76ECEA7DAD95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4:25.665" v="42" actId="403"/>
          <ac:spMkLst>
            <pc:docMk/>
            <pc:sldMk cId="1707059653" sldId="2147470319"/>
            <ac:spMk id="48" creationId="{0C10245E-BD5F-07FF-724A-0E332820C4D3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27.738" v="12" actId="20577"/>
          <ac:spMkLst>
            <pc:docMk/>
            <pc:sldMk cId="1707059653" sldId="2147470319"/>
            <ac:spMk id="50" creationId="{4900861A-4EA3-DBDE-C905-E8CC324BEE0B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04.257" v="4" actId="404"/>
          <ac:spMkLst>
            <pc:docMk/>
            <pc:sldMk cId="1707059653" sldId="2147470319"/>
            <ac:spMk id="52" creationId="{C3294F58-35B1-2D44-FC5C-CD9943BB939A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14.139" v="6" actId="404"/>
          <ac:spMkLst>
            <pc:docMk/>
            <pc:sldMk cId="1707059653" sldId="2147470319"/>
            <ac:spMk id="53" creationId="{82CCC629-7C65-40C9-B992-83159F9286A2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23.709" v="10" actId="20577"/>
          <ac:spMkLst>
            <pc:docMk/>
            <pc:sldMk cId="1707059653" sldId="2147470319"/>
            <ac:spMk id="55" creationId="{3420ED3F-3CEC-FA74-46DA-6FC6C188C449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09.618" v="134" actId="1035"/>
          <ac:spMkLst>
            <pc:docMk/>
            <pc:sldMk cId="1707059653" sldId="2147470319"/>
            <ac:spMk id="57" creationId="{B3EB8B22-EDCD-7E41-8CC9-6B3D3E856C6B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31.774" v="138" actId="1076"/>
          <ac:spMkLst>
            <pc:docMk/>
            <pc:sldMk cId="1707059653" sldId="2147470319"/>
            <ac:spMk id="58" creationId="{6BB1DA05-7799-E7B0-C948-90488D420DFD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30.930" v="137" actId="1076"/>
          <ac:spMkLst>
            <pc:docMk/>
            <pc:sldMk cId="1707059653" sldId="2147470319"/>
            <ac:spMk id="60" creationId="{2F41F553-9680-FFF4-5FB2-1B3129CAA9B4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09.618" v="134" actId="1035"/>
          <ac:spMkLst>
            <pc:docMk/>
            <pc:sldMk cId="1707059653" sldId="2147470319"/>
            <ac:spMk id="62" creationId="{729ED6E6-AD38-87A1-AA41-79E5EB6E7B5C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09.618" v="134" actId="1035"/>
          <ac:spMkLst>
            <pc:docMk/>
            <pc:sldMk cId="1707059653" sldId="2147470319"/>
            <ac:spMk id="63" creationId="{5BE00513-878A-AB09-2B0C-BDAE03A3714E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5:32.033" v="54" actId="14100"/>
          <ac:spMkLst>
            <pc:docMk/>
            <pc:sldMk cId="1707059653" sldId="2147470319"/>
            <ac:spMk id="65" creationId="{B9CB3208-FD3D-C119-6DA6-443F04FA6CDD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5:32.033" v="54" actId="14100"/>
          <ac:spMkLst>
            <pc:docMk/>
            <pc:sldMk cId="1707059653" sldId="2147470319"/>
            <ac:spMk id="69" creationId="{FEB420DB-4CD9-2E1D-3E0A-1922D7D917F9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3:17.464" v="20" actId="20577"/>
          <ac:spMkLst>
            <pc:docMk/>
            <pc:sldMk cId="1707059653" sldId="2147470319"/>
            <ac:spMk id="76" creationId="{8DAFA288-70ED-FAEC-0ED0-519654899D41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09.618" v="134" actId="1035"/>
          <ac:spMkLst>
            <pc:docMk/>
            <pc:sldMk cId="1707059653" sldId="2147470319"/>
            <ac:spMk id="81" creationId="{81A22589-E43B-1EE0-ED4D-8085FD946D95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2:09.618" v="134" actId="1035"/>
          <ac:spMkLst>
            <pc:docMk/>
            <pc:sldMk cId="1707059653" sldId="2147470319"/>
            <ac:spMk id="82" creationId="{65D27960-FD2C-AA74-60E1-8A5964B80619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42:59.365" v="16" actId="255"/>
          <ac:spMkLst>
            <pc:docMk/>
            <pc:sldMk cId="1707059653" sldId="2147470319"/>
            <ac:spMk id="93" creationId="{7AA16CD2-4CB8-41CF-9FC9-324AB6110132}"/>
          </ac:spMkLst>
        </pc:spChg>
        <pc:picChg chg="del">
          <ac:chgData name="Paweena Tongbai (Lionbridge Technologies Inc)" userId="2b9f2c3d-e641-4e58-85cf-3fb104de0a4b" providerId="ADAL" clId="{0CE08B44-E304-4FD9-B502-F30468332638}" dt="2023-03-11T00:44:27.930" v="43" actId="478"/>
          <ac:picMkLst>
            <pc:docMk/>
            <pc:sldMk cId="1707059653" sldId="2147470319"/>
            <ac:picMk id="3" creationId="{C9EC4477-15E7-872B-ED80-835FA4C1A855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0:48:51.336" v="76" actId="1076"/>
          <ac:picMkLst>
            <pc:docMk/>
            <pc:sldMk cId="1707059653" sldId="2147470319"/>
            <ac:picMk id="11" creationId="{936E01BD-5B73-E568-EDF4-CD44D0E50BF9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0:48:41.644" v="72" actId="1076"/>
          <ac:picMkLst>
            <pc:docMk/>
            <pc:sldMk cId="1707059653" sldId="2147470319"/>
            <ac:picMk id="13" creationId="{98AB85D4-DBFF-9C05-A7C4-05BE3291F548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0:48:46.665" v="74" actId="1076"/>
          <ac:picMkLst>
            <pc:docMk/>
            <pc:sldMk cId="1707059653" sldId="2147470319"/>
            <ac:picMk id="16" creationId="{EBE6D474-B977-C699-B9B2-7894816957D2}"/>
          </ac:picMkLst>
        </pc:picChg>
        <pc:picChg chg="mod">
          <ac:chgData name="Paweena Tongbai (Lionbridge Technologies Inc)" userId="2b9f2c3d-e641-4e58-85cf-3fb104de0a4b" providerId="ADAL" clId="{0CE08B44-E304-4FD9-B502-F30468332638}" dt="2023-03-11T00:54:50.679" v="175" actId="1076"/>
          <ac:picMkLst>
            <pc:docMk/>
            <pc:sldMk cId="1707059653" sldId="2147470319"/>
            <ac:picMk id="18" creationId="{A2A4543B-01C6-E095-F2DA-A6A24022A19C}"/>
          </ac:picMkLst>
        </pc:picChg>
        <pc:picChg chg="del">
          <ac:chgData name="Paweena Tongbai (Lionbridge Technologies Inc)" userId="2b9f2c3d-e641-4e58-85cf-3fb104de0a4b" providerId="ADAL" clId="{0CE08B44-E304-4FD9-B502-F30468332638}" dt="2023-03-11T00:48:35.910" v="70" actId="478"/>
          <ac:picMkLst>
            <pc:docMk/>
            <pc:sldMk cId="1707059653" sldId="2147470319"/>
            <ac:picMk id="22" creationId="{B846AB75-C1C1-1EB0-2445-1462B75E0DAB}"/>
          </ac:picMkLst>
        </pc:picChg>
        <pc:picChg chg="del mod">
          <ac:chgData name="Paweena Tongbai (Lionbridge Technologies Inc)" userId="2b9f2c3d-e641-4e58-85cf-3fb104de0a4b" providerId="ADAL" clId="{0CE08B44-E304-4FD9-B502-F30468332638}" dt="2023-03-11T00:48:28.172" v="67" actId="478"/>
          <ac:picMkLst>
            <pc:docMk/>
            <pc:sldMk cId="1707059653" sldId="2147470319"/>
            <ac:picMk id="24" creationId="{C6E24D20-440E-2A22-11D5-FDA5981DE4A7}"/>
          </ac:picMkLst>
        </pc:picChg>
        <pc:picChg chg="add del mod">
          <ac:chgData name="Paweena Tongbai (Lionbridge Technologies Inc)" userId="2b9f2c3d-e641-4e58-85cf-3fb104de0a4b" providerId="ADAL" clId="{0CE08B44-E304-4FD9-B502-F30468332638}" dt="2023-03-11T00:46:48.103" v="63" actId="478"/>
          <ac:picMkLst>
            <pc:docMk/>
            <pc:sldMk cId="1707059653" sldId="2147470319"/>
            <ac:picMk id="25" creationId="{28CB253C-3A08-657E-5258-3DA5775D4CAD}"/>
          </ac:picMkLst>
        </pc:picChg>
        <pc:picChg chg="del">
          <ac:chgData name="Paweena Tongbai (Lionbridge Technologies Inc)" userId="2b9f2c3d-e641-4e58-85cf-3fb104de0a4b" providerId="ADAL" clId="{0CE08B44-E304-4FD9-B502-F30468332638}" dt="2023-03-11T00:48:48.386" v="75" actId="478"/>
          <ac:picMkLst>
            <pc:docMk/>
            <pc:sldMk cId="1707059653" sldId="2147470319"/>
            <ac:picMk id="26" creationId="{7D3A60B3-F14D-9AF3-C632-824FB4B31266}"/>
          </ac:picMkLst>
        </pc:picChg>
        <pc:picChg chg="add del mod">
          <ac:chgData name="Paweena Tongbai (Lionbridge Technologies Inc)" userId="2b9f2c3d-e641-4e58-85cf-3fb104de0a4b" providerId="ADAL" clId="{0CE08B44-E304-4FD9-B502-F30468332638}" dt="2023-03-11T00:50:18.935" v="98" actId="478"/>
          <ac:picMkLst>
            <pc:docMk/>
            <pc:sldMk cId="1707059653" sldId="2147470319"/>
            <ac:picMk id="28" creationId="{F4F3F86E-0618-A811-BD52-4B6465671523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0:48:32.813" v="69" actId="1076"/>
          <ac:picMkLst>
            <pc:docMk/>
            <pc:sldMk cId="1707059653" sldId="2147470319"/>
            <ac:picMk id="30" creationId="{F45115F5-6680-239A-CD1B-4111F9EBA3A8}"/>
          </ac:picMkLst>
        </pc:picChg>
        <pc:picChg chg="del">
          <ac:chgData name="Paweena Tongbai (Lionbridge Technologies Inc)" userId="2b9f2c3d-e641-4e58-85cf-3fb104de0a4b" providerId="ADAL" clId="{0CE08B44-E304-4FD9-B502-F30468332638}" dt="2023-03-11T00:48:43.488" v="73" actId="478"/>
          <ac:picMkLst>
            <pc:docMk/>
            <pc:sldMk cId="1707059653" sldId="2147470319"/>
            <ac:picMk id="39" creationId="{4C0A0D7C-C15D-91A9-3C71-8E2787CD6E37}"/>
          </ac:picMkLst>
        </pc:picChg>
        <pc:cxnChg chg="mod">
          <ac:chgData name="Paweena Tongbai (Lionbridge Technologies Inc)" userId="2b9f2c3d-e641-4e58-85cf-3fb104de0a4b" providerId="ADAL" clId="{0CE08B44-E304-4FD9-B502-F30468332638}" dt="2023-03-11T00:53:17.088" v="156" actId="692"/>
          <ac:cxnSpMkLst>
            <pc:docMk/>
            <pc:sldMk cId="1707059653" sldId="2147470319"/>
            <ac:cxnSpMk id="4" creationId="{24D81823-69D6-F9BA-B452-F21FD43D197F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17.088" v="156" actId="692"/>
          <ac:cxnSpMkLst>
            <pc:docMk/>
            <pc:sldMk cId="1707059653" sldId="2147470319"/>
            <ac:cxnSpMk id="6" creationId="{F31EC9F2-057C-E724-DE0D-453E870F3AE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2:52.626" v="146" actId="692"/>
          <ac:cxnSpMkLst>
            <pc:docMk/>
            <pc:sldMk cId="1707059653" sldId="2147470319"/>
            <ac:cxnSpMk id="29" creationId="{850448C9-277C-0472-0689-5ED74735298C}"/>
          </ac:cxnSpMkLst>
        </pc:cxnChg>
        <pc:cxnChg chg="add mod">
          <ac:chgData name="Paweena Tongbai (Lionbridge Technologies Inc)" userId="2b9f2c3d-e641-4e58-85cf-3fb104de0a4b" providerId="ADAL" clId="{0CE08B44-E304-4FD9-B502-F30468332638}" dt="2023-03-11T00:54:31.558" v="173" actId="1076"/>
          <ac:cxnSpMkLst>
            <pc:docMk/>
            <pc:sldMk cId="1707059653" sldId="2147470319"/>
            <ac:cxnSpMk id="33" creationId="{29ED1960-0F4D-632C-D072-CB6D842882D4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04.461" v="150" actId="692"/>
          <ac:cxnSpMkLst>
            <pc:docMk/>
            <pc:sldMk cId="1707059653" sldId="2147470319"/>
            <ac:cxnSpMk id="36" creationId="{0E8B48CB-C1F3-9F09-679D-B165FF637866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07.313" v="152" actId="692"/>
          <ac:cxnSpMkLst>
            <pc:docMk/>
            <pc:sldMk cId="1707059653" sldId="2147470319"/>
            <ac:cxnSpMk id="38" creationId="{4C817705-EA3E-E661-1569-CEE86BD3B922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2:58.878" v="148" actId="692"/>
          <ac:cxnSpMkLst>
            <pc:docMk/>
            <pc:sldMk cId="1707059653" sldId="2147470319"/>
            <ac:cxnSpMk id="41" creationId="{19ACF021-B83F-934A-D2E8-92617E2FF3D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11.499" v="154" actId="692"/>
          <ac:cxnSpMkLst>
            <pc:docMk/>
            <pc:sldMk cId="1707059653" sldId="2147470319"/>
            <ac:cxnSpMk id="46" creationId="{F2878B57-A30D-CB1B-C716-3AE13873F73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28.628" v="160" actId="692"/>
          <ac:cxnSpMkLst>
            <pc:docMk/>
            <pc:sldMk cId="1707059653" sldId="2147470319"/>
            <ac:cxnSpMk id="64" creationId="{E8EBDFC8-DCFC-CB9E-997B-60208E26F0FA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32.550" v="162" actId="692"/>
          <ac:cxnSpMkLst>
            <pc:docMk/>
            <pc:sldMk cId="1707059653" sldId="2147470319"/>
            <ac:cxnSpMk id="67" creationId="{B9454164-D410-13F5-D077-47CBDC1C7802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37.066" v="164" actId="692"/>
          <ac:cxnSpMkLst>
            <pc:docMk/>
            <pc:sldMk cId="1707059653" sldId="2147470319"/>
            <ac:cxnSpMk id="68" creationId="{157D9F25-9239-6FA9-AB3A-8D4B7CA6100F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1:00.782" v="122" actId="692"/>
          <ac:cxnSpMkLst>
            <pc:docMk/>
            <pc:sldMk cId="1707059653" sldId="2147470319"/>
            <ac:cxnSpMk id="71" creationId="{9B6B2D74-FBDD-28D6-F4E5-71FB6A88F971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2:23.499" v="135" actId="692"/>
          <ac:cxnSpMkLst>
            <pc:docMk/>
            <pc:sldMk cId="1707059653" sldId="2147470319"/>
            <ac:cxnSpMk id="72" creationId="{2F472F7B-0B64-1395-EBB8-70C63CC00078}"/>
          </ac:cxnSpMkLst>
        </pc:cxnChg>
        <pc:cxnChg chg="del mod">
          <ac:chgData name="Paweena Tongbai (Lionbridge Technologies Inc)" userId="2b9f2c3d-e641-4e58-85cf-3fb104de0a4b" providerId="ADAL" clId="{0CE08B44-E304-4FD9-B502-F30468332638}" dt="2023-03-11T00:54:28.400" v="172" actId="478"/>
          <ac:cxnSpMkLst>
            <pc:docMk/>
            <pc:sldMk cId="1707059653" sldId="2147470319"/>
            <ac:cxnSpMk id="85" creationId="{9AFDD3C0-6A0E-1D74-B7F5-7333ED0680E7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0:53:25.488" v="158" actId="692"/>
          <ac:cxnSpMkLst>
            <pc:docMk/>
            <pc:sldMk cId="1707059653" sldId="2147470319"/>
            <ac:cxnSpMk id="87" creationId="{3F2BA300-8091-ABB9-B7BE-61DD1DC23FB0}"/>
          </ac:cxnSpMkLst>
        </pc:cxnChg>
      </pc:sldChg>
      <pc:sldChg chg="addSp delSp modSp add mod">
        <pc:chgData name="Paweena Tongbai (Lionbridge Technologies Inc)" userId="2b9f2c3d-e641-4e58-85cf-3fb104de0a4b" providerId="ADAL" clId="{0CE08B44-E304-4FD9-B502-F30468332638}" dt="2023-03-11T01:10:43.946" v="321" actId="12788"/>
        <pc:sldMkLst>
          <pc:docMk/>
          <pc:sldMk cId="3408539313" sldId="2147470320"/>
        </pc:sldMkLst>
        <pc:spChg chg="mod">
          <ac:chgData name="Paweena Tongbai (Lionbridge Technologies Inc)" userId="2b9f2c3d-e641-4e58-85cf-3fb104de0a4b" providerId="ADAL" clId="{0CE08B44-E304-4FD9-B502-F30468332638}" dt="2023-03-11T00:56:47.831" v="201" actId="403"/>
          <ac:spMkLst>
            <pc:docMk/>
            <pc:sldMk cId="3408539313" sldId="2147470320"/>
            <ac:spMk id="7" creationId="{D96DB483-3557-1847-D431-C46591A9952E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6:57.769" v="204" actId="403"/>
          <ac:spMkLst>
            <pc:docMk/>
            <pc:sldMk cId="3408539313" sldId="2147470320"/>
            <ac:spMk id="9" creationId="{B646C645-43AA-BE99-8220-412E130991EA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0:20.916" v="245" actId="20577"/>
          <ac:spMkLst>
            <pc:docMk/>
            <pc:sldMk cId="3408539313" sldId="2147470320"/>
            <ac:spMk id="15" creationId="{F14DE565-730E-85DA-A0CA-41DCC6024DA7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6:35.278" v="198" actId="403"/>
          <ac:spMkLst>
            <pc:docMk/>
            <pc:sldMk cId="3408539313" sldId="2147470320"/>
            <ac:spMk id="17" creationId="{421A2356-D8B6-FE2D-3F89-695C7C022E6F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7:29.095" v="317" actId="554"/>
          <ac:spMkLst>
            <pc:docMk/>
            <pc:sldMk cId="3408539313" sldId="2147470320"/>
            <ac:spMk id="19" creationId="{B6C6EFAE-656C-D110-AB1A-051DBC8A50C6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7:29.095" v="317" actId="554"/>
          <ac:spMkLst>
            <pc:docMk/>
            <pc:sldMk cId="3408539313" sldId="2147470320"/>
            <ac:spMk id="21" creationId="{99303703-D1F4-1454-28D8-9E9C1C410DEF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7:14.769" v="207" actId="403"/>
          <ac:spMkLst>
            <pc:docMk/>
            <pc:sldMk cId="3408539313" sldId="2147470320"/>
            <ac:spMk id="45" creationId="{C86AE015-DF11-1892-B390-76ECEA7DAD95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7:22.786" v="209" actId="403"/>
          <ac:spMkLst>
            <pc:docMk/>
            <pc:sldMk cId="3408539313" sldId="2147470320"/>
            <ac:spMk id="48" creationId="{0C10245E-BD5F-07FF-724A-0E332820C4D3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1:22.787" v="255" actId="692"/>
          <ac:spMkLst>
            <pc:docMk/>
            <pc:sldMk cId="3408539313" sldId="2147470320"/>
            <ac:spMk id="50" creationId="{4900861A-4EA3-DBDE-C905-E8CC324BEE0B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1:22.787" v="255" actId="692"/>
          <ac:spMkLst>
            <pc:docMk/>
            <pc:sldMk cId="3408539313" sldId="2147470320"/>
            <ac:spMk id="52" creationId="{C3294F58-35B1-2D44-FC5C-CD9943BB939A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1:22.787" v="255" actId="692"/>
          <ac:spMkLst>
            <pc:docMk/>
            <pc:sldMk cId="3408539313" sldId="2147470320"/>
            <ac:spMk id="53" creationId="{82CCC629-7C65-40C9-B992-83159F9286A2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01:22.787" v="255" actId="692"/>
          <ac:spMkLst>
            <pc:docMk/>
            <pc:sldMk cId="3408539313" sldId="2147470320"/>
            <ac:spMk id="55" creationId="{3420ED3F-3CEC-FA74-46DA-6FC6C188C449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10:38.195" v="320" actId="12788"/>
          <ac:spMkLst>
            <pc:docMk/>
            <pc:sldMk cId="3408539313" sldId="2147470320"/>
            <ac:spMk id="57" creationId="{B3EB8B22-EDCD-7E41-8CC9-6B3D3E856C6B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8:53.490" v="228" actId="12789"/>
          <ac:spMkLst>
            <pc:docMk/>
            <pc:sldMk cId="3408539313" sldId="2147470320"/>
            <ac:spMk id="58" creationId="{6BB1DA05-7799-E7B0-C948-90488D420DFD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9:07.436" v="229" actId="12788"/>
          <ac:spMkLst>
            <pc:docMk/>
            <pc:sldMk cId="3408539313" sldId="2147470320"/>
            <ac:spMk id="60" creationId="{2F41F553-9680-FFF4-5FB2-1B3129CAA9B4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10:19.392" v="319" actId="12788"/>
          <ac:spMkLst>
            <pc:docMk/>
            <pc:sldMk cId="3408539313" sldId="2147470320"/>
            <ac:spMk id="62" creationId="{729ED6E6-AD38-87A1-AA41-79E5EB6E7B5C}"/>
          </ac:spMkLst>
        </pc:spChg>
        <pc:spChg chg="mod">
          <ac:chgData name="Paweena Tongbai (Lionbridge Technologies Inc)" userId="2b9f2c3d-e641-4e58-85cf-3fb104de0a4b" providerId="ADAL" clId="{0CE08B44-E304-4FD9-B502-F30468332638}" dt="2023-03-11T01:10:43.946" v="321" actId="12788"/>
          <ac:spMkLst>
            <pc:docMk/>
            <pc:sldMk cId="3408539313" sldId="2147470320"/>
            <ac:spMk id="63" creationId="{5BE00513-878A-AB09-2B0C-BDAE03A3714E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9:49.074" v="237" actId="1035"/>
          <ac:spMkLst>
            <pc:docMk/>
            <pc:sldMk cId="3408539313" sldId="2147470320"/>
            <ac:spMk id="65" creationId="{B9CB3208-FD3D-C119-6DA6-443F04FA6CDD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9:49.074" v="237" actId="1035"/>
          <ac:spMkLst>
            <pc:docMk/>
            <pc:sldMk cId="3408539313" sldId="2147470320"/>
            <ac:spMk id="69" creationId="{FEB420DB-4CD9-2E1D-3E0A-1922D7D917F9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7:18.052" v="208" actId="403"/>
          <ac:spMkLst>
            <pc:docMk/>
            <pc:sldMk cId="3408539313" sldId="2147470320"/>
            <ac:spMk id="76" creationId="{8DAFA288-70ED-FAEC-0ED0-519654899D41}"/>
          </ac:spMkLst>
        </pc:spChg>
        <pc:spChg chg="mod">
          <ac:chgData name="Paweena Tongbai (Lionbridge Technologies Inc)" userId="2b9f2c3d-e641-4e58-85cf-3fb104de0a4b" providerId="ADAL" clId="{0CE08B44-E304-4FD9-B502-F30468332638}" dt="2023-03-11T00:59:26.007" v="230" actId="14100"/>
          <ac:spMkLst>
            <pc:docMk/>
            <pc:sldMk cId="3408539313" sldId="2147470320"/>
            <ac:spMk id="93" creationId="{7AA16CD2-4CB8-41CF-9FC9-324AB6110132}"/>
          </ac:spMkLst>
        </pc:spChg>
        <pc:grpChg chg="add mod">
          <ac:chgData name="Paweena Tongbai (Lionbridge Technologies Inc)" userId="2b9f2c3d-e641-4e58-85cf-3fb104de0a4b" providerId="ADAL" clId="{0CE08B44-E304-4FD9-B502-F30468332638}" dt="2023-03-11T01:06:58.512" v="313" actId="1076"/>
          <ac:grpSpMkLst>
            <pc:docMk/>
            <pc:sldMk cId="3408539313" sldId="2147470320"/>
            <ac:grpSpMk id="28" creationId="{2A74CC34-1A9E-CFAE-DD48-6720AFF02F2A}"/>
          </ac:grpSpMkLst>
        </pc:grpChg>
        <pc:picChg chg="add mod">
          <ac:chgData name="Paweena Tongbai (Lionbridge Technologies Inc)" userId="2b9f2c3d-e641-4e58-85cf-3fb104de0a4b" providerId="ADAL" clId="{0CE08B44-E304-4FD9-B502-F30468332638}" dt="2023-03-11T01:04:24.740" v="282" actId="1076"/>
          <ac:picMkLst>
            <pc:docMk/>
            <pc:sldMk cId="3408539313" sldId="2147470320"/>
            <ac:picMk id="10" creationId="{6BA5EC10-3BFD-E6BB-2F31-5C1686356BB0}"/>
          </ac:picMkLst>
        </pc:picChg>
        <pc:picChg chg="mod">
          <ac:chgData name="Paweena Tongbai (Lionbridge Technologies Inc)" userId="2b9f2c3d-e641-4e58-85cf-3fb104de0a4b" providerId="ADAL" clId="{0CE08B44-E304-4FD9-B502-F30468332638}" dt="2023-03-11T00:57:02.633" v="205" actId="1076"/>
          <ac:picMkLst>
            <pc:docMk/>
            <pc:sldMk cId="3408539313" sldId="2147470320"/>
            <ac:picMk id="11" creationId="{936E01BD-5B73-E568-EDF4-CD44D0E50BF9}"/>
          </ac:picMkLst>
        </pc:picChg>
        <pc:picChg chg="add del mod">
          <ac:chgData name="Paweena Tongbai (Lionbridge Technologies Inc)" userId="2b9f2c3d-e641-4e58-85cf-3fb104de0a4b" providerId="ADAL" clId="{0CE08B44-E304-4FD9-B502-F30468332638}" dt="2023-03-11T01:06:34.986" v="306" actId="478"/>
          <ac:picMkLst>
            <pc:docMk/>
            <pc:sldMk cId="3408539313" sldId="2147470320"/>
            <ac:picMk id="14" creationId="{8DC816D8-5B28-9269-91D0-0979F553F3EE}"/>
          </ac:picMkLst>
        </pc:picChg>
        <pc:picChg chg="mod">
          <ac:chgData name="Paweena Tongbai (Lionbridge Technologies Inc)" userId="2b9f2c3d-e641-4e58-85cf-3fb104de0a4b" providerId="ADAL" clId="{0CE08B44-E304-4FD9-B502-F30468332638}" dt="2023-03-11T00:56:51.926" v="202" actId="1076"/>
          <ac:picMkLst>
            <pc:docMk/>
            <pc:sldMk cId="3408539313" sldId="2147470320"/>
            <ac:picMk id="16" creationId="{EBE6D474-B977-C699-B9B2-7894816957D2}"/>
          </ac:picMkLst>
        </pc:picChg>
        <pc:picChg chg="del mod">
          <ac:chgData name="Paweena Tongbai (Lionbridge Technologies Inc)" userId="2b9f2c3d-e641-4e58-85cf-3fb104de0a4b" providerId="ADAL" clId="{0CE08B44-E304-4FD9-B502-F30468332638}" dt="2023-03-11T01:07:13.237" v="316" actId="478"/>
          <ac:picMkLst>
            <pc:docMk/>
            <pc:sldMk cId="3408539313" sldId="2147470320"/>
            <ac:picMk id="18" creationId="{A2A4543B-01C6-E095-F2DA-A6A24022A19C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1:06:08.929" v="298" actId="1076"/>
          <ac:picMkLst>
            <pc:docMk/>
            <pc:sldMk cId="3408539313" sldId="2147470320"/>
            <ac:picMk id="22" creationId="{D43F0EE2-E8F0-5328-10D8-88FEA2F336BB}"/>
          </ac:picMkLst>
        </pc:picChg>
        <pc:picChg chg="add del mod">
          <ac:chgData name="Paweena Tongbai (Lionbridge Technologies Inc)" userId="2b9f2c3d-e641-4e58-85cf-3fb104de0a4b" providerId="ADAL" clId="{0CE08B44-E304-4FD9-B502-F30468332638}" dt="2023-03-11T01:06:34.986" v="306" actId="478"/>
          <ac:picMkLst>
            <pc:docMk/>
            <pc:sldMk cId="3408539313" sldId="2147470320"/>
            <ac:picMk id="25" creationId="{7A656B22-ED3E-283E-30F1-2576074FB391}"/>
          </ac:picMkLst>
        </pc:picChg>
        <pc:picChg chg="add mod">
          <ac:chgData name="Paweena Tongbai (Lionbridge Technologies Inc)" userId="2b9f2c3d-e641-4e58-85cf-3fb104de0a4b" providerId="ADAL" clId="{0CE08B44-E304-4FD9-B502-F30468332638}" dt="2023-03-11T01:06:10.746" v="299" actId="1038"/>
          <ac:picMkLst>
            <pc:docMk/>
            <pc:sldMk cId="3408539313" sldId="2147470320"/>
            <ac:picMk id="27" creationId="{17B672A3-F0E8-768D-058F-FD7A088CB05D}"/>
          </ac:picMkLst>
        </pc:picChg>
        <pc:cxnChg chg="mod">
          <ac:chgData name="Paweena Tongbai (Lionbridge Technologies Inc)" userId="2b9f2c3d-e641-4e58-85cf-3fb104de0a4b" providerId="ADAL" clId="{0CE08B44-E304-4FD9-B502-F30468332638}" dt="2023-03-11T01:03:38.582" v="276" actId="692"/>
          <ac:cxnSpMkLst>
            <pc:docMk/>
            <pc:sldMk cId="3408539313" sldId="2147470320"/>
            <ac:cxnSpMk id="4" creationId="{24D81823-69D6-F9BA-B452-F21FD43D197F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43.789" v="277" actId="692"/>
          <ac:cxnSpMkLst>
            <pc:docMk/>
            <pc:sldMk cId="3408539313" sldId="2147470320"/>
            <ac:cxnSpMk id="6" creationId="{F31EC9F2-057C-E724-DE0D-453E870F3AE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2:39.134" v="264" actId="692"/>
          <ac:cxnSpMkLst>
            <pc:docMk/>
            <pc:sldMk cId="3408539313" sldId="2147470320"/>
            <ac:cxnSpMk id="29" creationId="{850448C9-277C-0472-0689-5ED74735298C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15.234" v="272" actId="692"/>
          <ac:cxnSpMkLst>
            <pc:docMk/>
            <pc:sldMk cId="3408539313" sldId="2147470320"/>
            <ac:cxnSpMk id="33" creationId="{29ED1960-0F4D-632C-D072-CB6D842882D4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10:38.195" v="320" actId="12788"/>
          <ac:cxnSpMkLst>
            <pc:docMk/>
            <pc:sldMk cId="3408539313" sldId="2147470320"/>
            <ac:cxnSpMk id="36" creationId="{0E8B48CB-C1F3-9F09-679D-B165FF637866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10:19.392" v="319" actId="12788"/>
          <ac:cxnSpMkLst>
            <pc:docMk/>
            <pc:sldMk cId="3408539313" sldId="2147470320"/>
            <ac:cxnSpMk id="38" creationId="{4C817705-EA3E-E661-1569-CEE86BD3B922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2:54.426" v="266" actId="692"/>
          <ac:cxnSpMkLst>
            <pc:docMk/>
            <pc:sldMk cId="3408539313" sldId="2147470320"/>
            <ac:cxnSpMk id="41" creationId="{19ACF021-B83F-934A-D2E8-92617E2FF3D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10:43.946" v="321" actId="12788"/>
          <ac:cxnSpMkLst>
            <pc:docMk/>
            <pc:sldMk cId="3408539313" sldId="2147470320"/>
            <ac:cxnSpMk id="46" creationId="{F2878B57-A30D-CB1B-C716-3AE13873F73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25.063" v="274" actId="692"/>
          <ac:cxnSpMkLst>
            <pc:docMk/>
            <pc:sldMk cId="3408539313" sldId="2147470320"/>
            <ac:cxnSpMk id="64" creationId="{E8EBDFC8-DCFC-CB9E-997B-60208E26F0FA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28.702" v="275" actId="692"/>
          <ac:cxnSpMkLst>
            <pc:docMk/>
            <pc:sldMk cId="3408539313" sldId="2147470320"/>
            <ac:cxnSpMk id="67" creationId="{B9454164-D410-13F5-D077-47CBDC1C7802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08.999" v="270" actId="692"/>
          <ac:cxnSpMkLst>
            <pc:docMk/>
            <pc:sldMk cId="3408539313" sldId="2147470320"/>
            <ac:cxnSpMk id="68" creationId="{157D9F25-9239-6FA9-AB3A-8D4B7CA6100F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04.467" v="269" actId="692"/>
          <ac:cxnSpMkLst>
            <pc:docMk/>
            <pc:sldMk cId="3408539313" sldId="2147470320"/>
            <ac:cxnSpMk id="72" creationId="{2F472F7B-0B64-1395-EBB8-70C63CC00078}"/>
          </ac:cxnSpMkLst>
        </pc:cxnChg>
        <pc:cxnChg chg="mod">
          <ac:chgData name="Paweena Tongbai (Lionbridge Technologies Inc)" userId="2b9f2c3d-e641-4e58-85cf-3fb104de0a4b" providerId="ADAL" clId="{0CE08B44-E304-4FD9-B502-F30468332638}" dt="2023-03-11T01:03:20.389" v="273" actId="692"/>
          <ac:cxnSpMkLst>
            <pc:docMk/>
            <pc:sldMk cId="3408539313" sldId="2147470320"/>
            <ac:cxnSpMk id="87" creationId="{3F2BA300-8091-ABB9-B7BE-61DD1DC23FB0}"/>
          </ac:cxnSpMkLst>
        </pc:cxnChg>
      </pc:sldChg>
      <pc:sldChg chg="modSp add del mod">
        <pc:chgData name="Paweena Tongbai (Lionbridge Technologies Inc)" userId="2b9f2c3d-e641-4e58-85cf-3fb104de0a4b" providerId="ADAL" clId="{0CE08B44-E304-4FD9-B502-F30468332638}" dt="2023-03-11T00:56:08.592" v="189" actId="47"/>
        <pc:sldMkLst>
          <pc:docMk/>
          <pc:sldMk cId="3662562578" sldId="2147470321"/>
        </pc:sldMkLst>
        <pc:picChg chg="mod">
          <ac:chgData name="Paweena Tongbai (Lionbridge Technologies Inc)" userId="2b9f2c3d-e641-4e58-85cf-3fb104de0a4b" providerId="ADAL" clId="{0CE08B44-E304-4FD9-B502-F30468332638}" dt="2023-03-11T00:55:55.967" v="188" actId="14100"/>
          <ac:picMkLst>
            <pc:docMk/>
            <pc:sldMk cId="3662562578" sldId="2147470321"/>
            <ac:picMk id="30" creationId="{F45115F5-6680-239A-CD1B-4111F9EBA3A8}"/>
          </ac:picMkLst>
        </pc:picChg>
      </pc:sldChg>
    </pc:docChg>
  </pc:docChgLst>
  <pc:docChgLst>
    <pc:chgData name="Jaseem Hamsa" userId="S::jaseemhamsa@microsoft.com::83c4846b-3151-4fec-9e19-367780bdad1c" providerId="AD" clId="Web-{3CAC5032-837F-E859-236A-735B4A7CF815}"/>
    <pc:docChg chg="modSld">
      <pc:chgData name="Jaseem Hamsa" userId="S::jaseemhamsa@microsoft.com::83c4846b-3151-4fec-9e19-367780bdad1c" providerId="AD" clId="Web-{3CAC5032-837F-E859-236A-735B4A7CF815}" dt="2023-02-08T17:11:42.061" v="3" actId="1076"/>
      <pc:docMkLst>
        <pc:docMk/>
      </pc:docMkLst>
      <pc:sldChg chg="modSp">
        <pc:chgData name="Jaseem Hamsa" userId="S::jaseemhamsa@microsoft.com::83c4846b-3151-4fec-9e19-367780bdad1c" providerId="AD" clId="Web-{3CAC5032-837F-E859-236A-735B4A7CF815}" dt="2023-02-08T17:11:42.061" v="3" actId="1076"/>
        <pc:sldMkLst>
          <pc:docMk/>
          <pc:sldMk cId="2973216957" sldId="2147470318"/>
        </pc:sldMkLst>
        <pc:spChg chg="mod">
          <ac:chgData name="Jaseem Hamsa" userId="S::jaseemhamsa@microsoft.com::83c4846b-3151-4fec-9e19-367780bdad1c" providerId="AD" clId="Web-{3CAC5032-837F-E859-236A-735B4A7CF815}" dt="2023-02-08T17:11:42.061" v="3" actId="1076"/>
          <ac:spMkLst>
            <pc:docMk/>
            <pc:sldMk cId="2973216957" sldId="2147470318"/>
            <ac:spMk id="92" creationId="{6BB36DEA-3CEC-F2DA-7037-EADF36B7E770}"/>
          </ac:spMkLst>
        </pc:spChg>
      </pc:sldChg>
    </pc:docChg>
  </pc:docChgLst>
  <pc:docChgLst>
    <pc:chgData name="Gaiye Zhou" userId="57624dc8-72d9-4103-85d2-3bb69491f2d7" providerId="ADAL" clId="{EA563736-F32B-4A70-B444-BEE0B5BA7931}"/>
    <pc:docChg chg="custSel modSld">
      <pc:chgData name="Gaiye Zhou" userId="57624dc8-72d9-4103-85d2-3bb69491f2d7" providerId="ADAL" clId="{EA563736-F32B-4A70-B444-BEE0B5BA7931}" dt="2023-02-08T21:35:44.393" v="288" actId="1037"/>
      <pc:docMkLst>
        <pc:docMk/>
      </pc:docMkLst>
      <pc:sldChg chg="addSp delSp modSp mod">
        <pc:chgData name="Gaiye Zhou" userId="57624dc8-72d9-4103-85d2-3bb69491f2d7" providerId="ADAL" clId="{EA563736-F32B-4A70-B444-BEE0B5BA7931}" dt="2023-02-08T21:35:44.393" v="288" actId="1037"/>
        <pc:sldMkLst>
          <pc:docMk/>
          <pc:sldMk cId="2973216957" sldId="2147470318"/>
        </pc:sldMkLst>
        <pc:spChg chg="add mod">
          <ac:chgData name="Gaiye Zhou" userId="57624dc8-72d9-4103-85d2-3bb69491f2d7" providerId="ADAL" clId="{EA563736-F32B-4A70-B444-BEE0B5BA7931}" dt="2023-02-08T17:11:09.238" v="280" actId="1036"/>
          <ac:spMkLst>
            <pc:docMk/>
            <pc:sldMk cId="2973216957" sldId="2147470318"/>
            <ac:spMk id="2" creationId="{911711A0-E3EC-BFD6-CF35-4A7181DC9076}"/>
          </ac:spMkLst>
        </pc:spChg>
        <pc:spChg chg="add del mod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" creationId="{EA7258A6-8939-D179-6003-90B36B98EC89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24" creationId="{68253EC1-8F13-137A-047E-C99DC09F01F8}"/>
          </ac:spMkLst>
        </pc:spChg>
        <pc:spChg chg="del mod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25" creationId="{3116B325-D6CC-D9AA-B870-CAEE187EA57B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27" creationId="{4DA230D8-A235-F599-249E-1EC8C04541E9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28" creationId="{9554A95E-CBCA-DAE8-13E5-CA6C90240225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29" creationId="{DFE48E88-1CEB-95C8-2764-BF69692B4DE7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29" creationId="{FD3583B7-29F2-6860-1298-78C0A2DF2C9A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0" creationId="{22651960-562D-EB15-11AD-6AF43F4B4918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0" creationId="{EDB2A746-4D99-812D-204F-C47F7D795C4A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1" creationId="{89673995-68B8-7E76-CED4-12C50CBE8C03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1" creationId="{C607E5BB-8D50-76FF-EB81-ACAE9C95837A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2" creationId="{04828599-6115-1F40-2DFF-C82A6B07123F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2" creationId="{8DEBCC5C-408F-C1A9-75A6-FEFD550E80EA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3" creationId="{223BF2A7-3F9E-2644-FB73-8BD833A2D7CE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3" creationId="{C2667445-61CA-1556-2FB1-73989CB92973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4" creationId="{63229244-E8D2-DBCD-3404-B731E95BDE53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4" creationId="{63C134A2-360A-785E-5A6D-2EA04181A156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5" creationId="{4528B9E5-F924-C687-1DF3-C46EAB06979E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5" creationId="{B61BFDBC-CF01-16DF-96CF-D1D7005E4DAA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6" creationId="{920534AB-71C3-1F84-AE3A-A44A9495F6BD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6" creationId="{B2F8D812-A7E1-DB1B-1A99-54FE419AD6E7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7" creationId="{245A3D21-D9DA-9522-6AE1-0F71DD7C9505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7" creationId="{584B9466-BE88-41F1-B9F8-5D27C3A5337A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38" creationId="{AF206FDE-DF6E-C6FC-2075-1AC4E249F61A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38" creationId="{E7348808-2256-7117-EF00-259555ABF335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40" creationId="{16B58E2A-5D80-28A2-6EEF-5B5DB5EC2642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40" creationId="{FAA1EACC-6390-DB04-8687-01579F99707B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41" creationId="{6EE4A9D1-FE44-5E89-4209-850277BD8295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41" creationId="{FC4C1CB2-1AE9-11C6-FD2A-D9B7AEB3065F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45" creationId="{5299C3DF-0456-C1F7-7F73-6664D9C8D0F3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45" creationId="{C86AE015-DF11-1892-B390-76ECEA7DAD95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46" creationId="{2454EA7B-1B07-4F99-75C8-7289DB73C83A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48" creationId="{0B8C2F8A-9E64-480A-4DC7-211BDDCA0C33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48" creationId="{0C10245E-BD5F-07FF-724A-0E332820C4D3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0" creationId="{0548372F-929E-09AF-67A2-F0056ACC4C4D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0" creationId="{4900861A-4EA3-DBDE-C905-E8CC324BEE0B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51" creationId="{38BF74C8-7B18-064E-C8E6-121BE3800C06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2" creationId="{6937EAEA-C316-605E-698B-DF50A4748F67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2" creationId="{C3294F58-35B1-2D44-FC5C-CD9943BB939A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3" creationId="{107A11EE-B8EA-D972-771F-95DD5D6B4D8A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3" creationId="{82CCC629-7C65-40C9-B992-83159F9286A2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5" creationId="{3420ED3F-3CEC-FA74-46DA-6FC6C188C449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5" creationId="{AC19E47C-6DC3-6C9F-6E91-3AE5F316ACD7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6" creationId="{27C80432-43B9-4429-0917-5B33C96975F8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6" creationId="{D1152CE3-3789-0F5F-3686-84F835EE73FC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7" creationId="{152009CF-4E9A-10BB-EAE2-7A91BB71C72F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7" creationId="{B3EB8B22-EDCD-7E41-8CC9-6B3D3E856C6B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58" creationId="{6BB1DA05-7799-E7B0-C948-90488D420DFD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58" creationId="{A139544F-8D33-561C-CCB6-90C94AEA2524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60" creationId="{2F41F553-9680-FFF4-5FB2-1B3129CAA9B4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60" creationId="{E5F079E5-42C4-6AF4-E377-2F3D0C62E3AA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62" creationId="{31ECEF42-ECBA-7075-73F5-04AE63D79821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62" creationId="{729ED6E6-AD38-87A1-AA41-79E5EB6E7B5C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63" creationId="{5BE00513-878A-AB09-2B0C-BDAE03A3714E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63" creationId="{62ED233F-E6AC-B014-6ADD-43B216647164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65" creationId="{58D5A639-A019-C560-C3E0-022728DB4282}"/>
          </ac:spMkLst>
        </pc:spChg>
        <pc:spChg chg="add mod">
          <ac:chgData name="Gaiye Zhou" userId="57624dc8-72d9-4103-85d2-3bb69491f2d7" providerId="ADAL" clId="{EA563736-F32B-4A70-B444-BEE0B5BA7931}" dt="2023-02-03T21:22:22.307" v="245" actId="1035"/>
          <ac:spMkLst>
            <pc:docMk/>
            <pc:sldMk cId="2973216957" sldId="2147470318"/>
            <ac:spMk id="65" creationId="{B9CB3208-FD3D-C119-6DA6-443F04FA6CDD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69" creationId="{CC4AB8DE-8EE0-AFEE-1BF4-B6A581B49A67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69" creationId="{FEB420DB-4CD9-2E1D-3E0A-1922D7D917F9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73" creationId="{D08295D4-7997-7215-5B57-C1577A59F571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75" creationId="{EF15AF38-4F14-A961-4BFE-6DDCD8FBE53D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76" creationId="{1D089BA9-36AF-AACD-1649-301A42C07758}"/>
          </ac:spMkLst>
        </pc:spChg>
        <pc:spChg chg="add mod">
          <ac:chgData name="Gaiye Zhou" userId="57624dc8-72d9-4103-85d2-3bb69491f2d7" providerId="ADAL" clId="{EA563736-F32B-4A70-B444-BEE0B5BA7931}" dt="2023-02-08T21:35:20.315" v="282" actId="1076"/>
          <ac:spMkLst>
            <pc:docMk/>
            <pc:sldMk cId="2973216957" sldId="2147470318"/>
            <ac:spMk id="76" creationId="{8DAFA288-70ED-FAEC-0ED0-519654899D41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77" creationId="{DE4B3866-BD34-3C76-DE58-0107CD94B8F6}"/>
          </ac:spMkLst>
        </pc:spChg>
        <pc:spChg chg="add mod">
          <ac:chgData name="Gaiye Zhou" userId="57624dc8-72d9-4103-85d2-3bb69491f2d7" providerId="ADAL" clId="{EA563736-F32B-4A70-B444-BEE0B5BA7931}" dt="2023-02-03T21:22:22.307" v="245" actId="1035"/>
          <ac:spMkLst>
            <pc:docMk/>
            <pc:sldMk cId="2973216957" sldId="2147470318"/>
            <ac:spMk id="77" creationId="{EC1E78A2-A6FA-1CFB-2AD1-BC36CB11623C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78" creationId="{97A128B5-2B80-70E1-5E29-0C93207CF43C}"/>
          </ac:spMkLst>
        </pc:spChg>
        <pc:spChg chg="add mod">
          <ac:chgData name="Gaiye Zhou" userId="57624dc8-72d9-4103-85d2-3bb69491f2d7" providerId="ADAL" clId="{EA563736-F32B-4A70-B444-BEE0B5BA7931}" dt="2023-02-02T17:46:43.732" v="196"/>
          <ac:spMkLst>
            <pc:docMk/>
            <pc:sldMk cId="2973216957" sldId="2147470318"/>
            <ac:spMk id="78" creationId="{F8B50422-C5F3-0E86-DFFD-39D3D1134890}"/>
          </ac:spMkLst>
        </pc:spChg>
        <pc:spChg chg="add del mod">
          <ac:chgData name="Gaiye Zhou" userId="57624dc8-72d9-4103-85d2-3bb69491f2d7" providerId="ADAL" clId="{EA563736-F32B-4A70-B444-BEE0B5BA7931}" dt="2023-02-02T17:07:42.354" v="193" actId="478"/>
          <ac:spMkLst>
            <pc:docMk/>
            <pc:sldMk cId="2973216957" sldId="2147470318"/>
            <ac:spMk id="79" creationId="{2D0AB156-355D-F45C-474B-81D6709D1108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81" creationId="{771679E6-91CA-9618-3D62-2EC36829D68C}"/>
          </ac:spMkLst>
        </pc:spChg>
        <pc:spChg chg="add del mod">
          <ac:chgData name="Gaiye Zhou" userId="57624dc8-72d9-4103-85d2-3bb69491f2d7" providerId="ADAL" clId="{EA563736-F32B-4A70-B444-BEE0B5BA7931}" dt="2023-02-02T17:46:37.195" v="195" actId="478"/>
          <ac:spMkLst>
            <pc:docMk/>
            <pc:sldMk cId="2973216957" sldId="2147470318"/>
            <ac:spMk id="82" creationId="{1BFB8735-AF82-8B6F-1B6B-85F7949EE0D9}"/>
          </ac:spMkLst>
        </pc:spChg>
        <pc:spChg chg="del">
          <ac:chgData name="Gaiye Zhou" userId="57624dc8-72d9-4103-85d2-3bb69491f2d7" providerId="ADAL" clId="{EA563736-F32B-4A70-B444-BEE0B5BA7931}" dt="2023-02-02T01:37:40.818" v="191" actId="478"/>
          <ac:spMkLst>
            <pc:docMk/>
            <pc:sldMk cId="2973216957" sldId="2147470318"/>
            <ac:spMk id="103" creationId="{0FF2F8A7-713D-FFA6-4137-3E0C3884884B}"/>
          </ac:spMkLst>
        </pc:spChg>
        <pc:graphicFrameChg chg="add del mod">
          <ac:chgData name="Gaiye Zhou" userId="57624dc8-72d9-4103-85d2-3bb69491f2d7" providerId="ADAL" clId="{EA563736-F32B-4A70-B444-BEE0B5BA7931}" dt="2023-01-26T19:10:21.362" v="1"/>
          <ac:graphicFrameMkLst>
            <pc:docMk/>
            <pc:sldMk cId="2973216957" sldId="2147470318"/>
            <ac:graphicFrameMk id="2" creationId="{8C253C82-4EB5-D49B-46A1-83E7AF1FFCF4}"/>
          </ac:graphicFrameMkLst>
        </pc:graphicFrameChg>
        <pc:picChg chg="add mod">
          <ac:chgData name="Gaiye Zhou" userId="57624dc8-72d9-4103-85d2-3bb69491f2d7" providerId="ADAL" clId="{EA563736-F32B-4A70-B444-BEE0B5BA7931}" dt="2023-02-08T17:11:09.238" v="280" actId="1036"/>
          <ac:picMkLst>
            <pc:docMk/>
            <pc:sldMk cId="2973216957" sldId="2147470318"/>
            <ac:picMk id="3" creationId="{C9EC4477-15E7-872B-ED80-835FA4C1A855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5" creationId="{31AFC42A-E788-972A-341D-A9ECB56808D5}"/>
          </ac:picMkLst>
        </pc:picChg>
        <pc:picChg chg="add del mod">
          <ac:chgData name="Gaiye Zhou" userId="57624dc8-72d9-4103-85d2-3bb69491f2d7" providerId="ADAL" clId="{EA563736-F32B-4A70-B444-BEE0B5BA7931}" dt="2023-02-08T17:09:36.314" v="250" actId="478"/>
          <ac:picMkLst>
            <pc:docMk/>
            <pc:sldMk cId="2973216957" sldId="2147470318"/>
            <ac:picMk id="5" creationId="{952B92F0-BFBE-A7C6-3352-00A05F9BD035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7" creationId="{510A87E6-B72E-36F2-CF5E-1C526DE01728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9" creationId="{8C75BA10-6CF3-1FC3-9518-B34DC1415D6E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11" creationId="{096F3264-EEEC-83EF-A660-403CAF50E0A2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13" creationId="{49BB3FBE-8E57-4812-7E66-9BB454F039B9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15" creationId="{E3A87C7D-F4D0-D462-4E22-ED63566E471D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15" creationId="{F8F5AE1D-2CDD-0E25-C887-A9EFF6F98417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17" creationId="{CA335B74-71AF-65CE-3377-3120A3700385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17" creationId="{E18459C1-C421-9C4D-3A75-6F63C4FD5931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18" creationId="{456C47BD-9054-1F53-008B-7FB840FB8226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18" creationId="{A2A4543B-01C6-E095-F2DA-A6A24022A19C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19" creationId="{2C7992BB-385D-4852-4C72-0BC255594A52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20" creationId="{10DBFD68-038E-8A4D-2377-1CF24A1113A7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20" creationId="{E828A202-20F9-8627-1434-32E532DE2DEB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21" creationId="{254F2642-FC7A-99DD-E39B-7DB33E5CE32C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21" creationId="{D59E0676-316F-CE68-E0B1-9FB78474ABEB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22" creationId="{029EC8E3-40F7-53A0-C895-80ABE62BB394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22" creationId="{B846AB75-C1C1-1EB0-2445-1462B75E0DAB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23" creationId="{7807B089-096A-9DC3-2E85-357D62637ED5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23" creationId="{AC00C4D6-5DFC-8FD7-2CF3-C51CF11F8AED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24" creationId="{568EA8F2-618C-62BF-41F1-E960520651F7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25" creationId="{AA6C34A6-35BE-670D-C1DB-1E9994C87B10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26" creationId="{1ABA2CC2-1F84-4997-53ED-C81E087A7904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26" creationId="{7D3A60B3-F14D-9AF3-C632-824FB4B31266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27" creationId="{87622ED2-0C72-B4F3-26E7-2367E3ED117F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28" creationId="{AA1AA93F-E147-6022-CCF9-9ACC18A32447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39" creationId="{4C0A0D7C-C15D-91A9-3C71-8E2787CD6E37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39" creationId="{D354EEFE-8D83-E955-EF58-401E2A4E69D6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42" creationId="{5672B7A7-4C31-6709-FDF6-9CD94B2146F2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42" creationId="{F4EB4633-18FE-6551-A1EA-1A49E56AB66C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43" creationId="{70BF8290-F09C-DF77-D95E-1A4C8D11ABFB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43" creationId="{981A7C76-FA40-E3B9-99EA-053545AA5BFA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66" creationId="{417EA808-9063-2038-472B-A2B170F11138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74" creationId="{898CBBEC-F5D1-62F1-9251-88D1CD365768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74" creationId="{9B79F6F6-342E-2583-31D3-C3ABB1D3733D}"/>
          </ac:picMkLst>
        </pc:picChg>
        <pc:picChg chg="add mod">
          <ac:chgData name="Gaiye Zhou" userId="57624dc8-72d9-4103-85d2-3bb69491f2d7" providerId="ADAL" clId="{EA563736-F32B-4A70-B444-BEE0B5BA7931}" dt="2023-02-02T17:46:43.732" v="196"/>
          <ac:picMkLst>
            <pc:docMk/>
            <pc:sldMk cId="2973216957" sldId="2147470318"/>
            <ac:picMk id="79" creationId="{6C740494-8F37-B0B1-06B5-EBE4EFA63BEF}"/>
          </ac:picMkLst>
        </pc:picChg>
        <pc:picChg chg="add del mod">
          <ac:chgData name="Gaiye Zhou" userId="57624dc8-72d9-4103-85d2-3bb69491f2d7" providerId="ADAL" clId="{EA563736-F32B-4A70-B444-BEE0B5BA7931}" dt="2023-02-02T17:07:42.354" v="193" actId="478"/>
          <ac:picMkLst>
            <pc:docMk/>
            <pc:sldMk cId="2973216957" sldId="2147470318"/>
            <ac:picMk id="80" creationId="{5184FD00-C610-77CB-A79A-C4AFEF7C3950}"/>
          </ac:picMkLst>
        </pc:picChg>
        <pc:picChg chg="add del mod">
          <ac:chgData name="Gaiye Zhou" userId="57624dc8-72d9-4103-85d2-3bb69491f2d7" providerId="ADAL" clId="{EA563736-F32B-4A70-B444-BEE0B5BA7931}" dt="2023-02-02T17:46:37.195" v="195" actId="478"/>
          <ac:picMkLst>
            <pc:docMk/>
            <pc:sldMk cId="2973216957" sldId="2147470318"/>
            <ac:picMk id="83" creationId="{53700CAA-2660-CE4D-0D59-8DA5B8468CB1}"/>
          </ac:picMkLst>
        </pc:picChg>
        <pc:picChg chg="mod">
          <ac:chgData name="Gaiye Zhou" userId="57624dc8-72d9-4103-85d2-3bb69491f2d7" providerId="ADAL" clId="{EA563736-F32B-4A70-B444-BEE0B5BA7931}" dt="2023-02-03T21:22:22.307" v="245" actId="1035"/>
          <ac:picMkLst>
            <pc:docMk/>
            <pc:sldMk cId="2973216957" sldId="2147470318"/>
            <ac:picMk id="84" creationId="{00CDC67A-35FA-0700-3629-1DB70FCF484D}"/>
          </ac:picMkLst>
        </pc:picChg>
        <pc:picChg chg="del">
          <ac:chgData name="Gaiye Zhou" userId="57624dc8-72d9-4103-85d2-3bb69491f2d7" providerId="ADAL" clId="{EA563736-F32B-4A70-B444-BEE0B5BA7931}" dt="2023-02-02T01:37:40.818" v="191" actId="478"/>
          <ac:picMkLst>
            <pc:docMk/>
            <pc:sldMk cId="2973216957" sldId="2147470318"/>
            <ac:picMk id="102" creationId="{75FF8F7C-8274-8E42-B6C1-08805437D4A3}"/>
          </ac:picMkLst>
        </pc:pic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2" creationId="{391B5094-D77B-D39A-60B5-2EAB4E7823EA}"/>
          </ac:cxnSpMkLst>
        </pc:cxnChg>
        <pc:cxnChg chg="add del mod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2" creationId="{5203FB57-6B55-BCB1-17AD-8BAEAFB5B79F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3" creationId="{D9BD3876-B907-550D-35AD-D66062408066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4" creationId="{24D81823-69D6-F9BA-B452-F21FD43D197F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4" creationId="{6CC956DF-E3C2-BCB6-536E-56DB4987E6EF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5" creationId="{E4855733-95BE-E7F2-6666-402098441D2D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6" creationId="{3B17415D-4417-B36C-31CD-B13D13D122F4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6" creationId="{F31EC9F2-057C-E724-DE0D-453E870F3AE8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7" creationId="{D86709F4-40A8-7B47-6EA4-1EA62F7BF04E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8" creationId="{18B6C7D8-71D8-691A-8EF2-E4E0B0B7A9C1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8" creationId="{D2A462C7-1D32-5085-3588-1FB07790CCB5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9" creationId="{E1B93933-4DA6-9611-4C77-387461154FF9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10" creationId="{5FDC8659-4477-64D3-DE1F-04DB632AE1DB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10" creationId="{BD96D6E4-20A7-2373-A768-614974613040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11" creationId="{A4161CCC-7878-E929-8FEC-8A6279608164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12" creationId="{48DC0915-2116-AB53-E22F-45995177C590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12" creationId="{BD2E755A-2EAD-7303-8069-E8EB66921C66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13" creationId="{76C3EB26-C6C5-0C78-C5F9-8549354F9F4D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14" creationId="{1990FACC-1F67-01BF-CFC0-B6B1DE323C85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14" creationId="{79861A6D-1873-FBBD-B774-F37A7C5A5EB6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16" creationId="{44368017-1D16-E8F4-58C7-8256517A6264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16" creationId="{62A5891F-A24E-0E9D-32CB-ABE94221F81A}"/>
          </ac:cxnSpMkLst>
        </pc:cxnChg>
        <pc:cxnChg chg="add del mod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19" creationId="{880FD6DE-23C9-E37D-B83A-8C05CBCA5EA9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44" creationId="{2B6712AC-2365-2AD0-4EFE-F13F41E78BA0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44" creationId="{C1BC0BC3-4219-3E7C-0C3B-613674FC749D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46" creationId="{98E8E798-1F13-BCD2-B338-2E6175B4925E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47" creationId="{2C124BED-7E35-4210-8CCD-36D0100F5D74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47" creationId="{2E37EE03-4B30-EB24-2395-DB508C79DC5D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49" creationId="{5759D3BF-67CE-EBA5-482B-8F789E6B9351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49" creationId="{E520D14B-2466-C17A-D9DC-15ECDCEA92C8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51" creationId="{292094B9-71F9-488D-B864-A3B2CF5A6F5E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54" creationId="{3DC246AB-D863-90F6-4A65-67722334E4FF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54" creationId="{E018C3F3-8D6E-C828-2511-38D2530C75EE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59" creationId="{907D4C47-60DB-6BDA-9F90-E22726C9EA81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59" creationId="{E458BB4F-63B1-FCEA-C87C-76A3598B3C5A}"/>
          </ac:cxnSpMkLst>
        </pc:cxnChg>
        <pc:cxnChg chg="add del mod">
          <ac:chgData name="Gaiye Zhou" userId="57624dc8-72d9-4103-85d2-3bb69491f2d7" providerId="ADAL" clId="{EA563736-F32B-4A70-B444-BEE0B5BA7931}" dt="2023-02-02T17:46:37.195" v="195" actId="478"/>
          <ac:cxnSpMkLst>
            <pc:docMk/>
            <pc:sldMk cId="2973216957" sldId="2147470318"/>
            <ac:cxnSpMk id="61" creationId="{95F711F9-BCF7-F90B-B6D3-29C9AF03A73E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61" creationId="{B33353CB-577D-EB2E-D41C-364874C23602}"/>
          </ac:cxnSpMkLst>
        </pc:cxnChg>
        <pc:cxnChg chg="del mod">
          <ac:chgData name="Gaiye Zhou" userId="57624dc8-72d9-4103-85d2-3bb69491f2d7" providerId="ADAL" clId="{EA563736-F32B-4A70-B444-BEE0B5BA7931}" dt="2023-01-27T03:17:34.015" v="158" actId="478"/>
          <ac:cxnSpMkLst>
            <pc:docMk/>
            <pc:sldMk cId="2973216957" sldId="2147470318"/>
            <ac:cxnSpMk id="63" creationId="{462A5BB9-15B2-5469-00CA-D343E124B303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64" creationId="{7244A068-5736-52F9-8164-6A63DEABE672}"/>
          </ac:cxnSpMkLst>
        </pc:cxnChg>
        <pc:cxnChg chg="add mod">
          <ac:chgData name="Gaiye Zhou" userId="57624dc8-72d9-4103-85d2-3bb69491f2d7" providerId="ADAL" clId="{EA563736-F32B-4A70-B444-BEE0B5BA7931}" dt="2023-02-03T21:22:15.415" v="244" actId="14100"/>
          <ac:cxnSpMkLst>
            <pc:docMk/>
            <pc:sldMk cId="2973216957" sldId="2147470318"/>
            <ac:cxnSpMk id="64" creationId="{E8EBDFC8-DCFC-CB9E-997B-60208E26F0FA}"/>
          </ac:cxnSpMkLst>
        </pc:cxnChg>
        <pc:cxnChg chg="del mod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66" creationId="{0D7C1801-3ACC-0231-B9D5-753DDD4A8AC3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67" creationId="{B9454164-D410-13F5-D077-47CBDC1C7802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67" creationId="{E5B6F86F-DBA6-518B-77F5-E42284E5F27D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68" creationId="{143D697B-FCF3-075B-8DFB-94D4F198AC82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68" creationId="{157D9F25-9239-6FA9-AB3A-8D4B7CA6100F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70" creationId="{3AA7E04D-F6DF-C72A-0CAB-820E08584E97}"/>
          </ac:cxnSpMkLst>
        </pc:cxnChg>
        <pc:cxnChg chg="add mod">
          <ac:chgData name="Gaiye Zhou" userId="57624dc8-72d9-4103-85d2-3bb69491f2d7" providerId="ADAL" clId="{EA563736-F32B-4A70-B444-BEE0B5BA7931}" dt="2023-02-02T17:46:43.732" v="196"/>
          <ac:cxnSpMkLst>
            <pc:docMk/>
            <pc:sldMk cId="2973216957" sldId="2147470318"/>
            <ac:cxnSpMk id="70" creationId="{D0C1DF43-4D2B-8FCC-DFA0-964227C2CFE9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71" creationId="{98C0547E-B323-E646-EF38-CECA8EE465A5}"/>
          </ac:cxnSpMkLst>
        </pc:cxnChg>
        <pc:cxnChg chg="add mod">
          <ac:chgData name="Gaiye Zhou" userId="57624dc8-72d9-4103-85d2-3bb69491f2d7" providerId="ADAL" clId="{EA563736-F32B-4A70-B444-BEE0B5BA7931}" dt="2023-02-08T21:35:44.393" v="288" actId="1037"/>
          <ac:cxnSpMkLst>
            <pc:docMk/>
            <pc:sldMk cId="2973216957" sldId="2147470318"/>
            <ac:cxnSpMk id="71" creationId="{9B6B2D74-FBDD-28D6-F4E5-71FB6A88F971}"/>
          </ac:cxnSpMkLst>
        </pc:cxnChg>
        <pc:cxnChg chg="add del mod">
          <ac:chgData name="Gaiye Zhou" userId="57624dc8-72d9-4103-85d2-3bb69491f2d7" providerId="ADAL" clId="{EA563736-F32B-4A70-B444-BEE0B5BA7931}" dt="2023-02-02T17:07:42.354" v="193" actId="478"/>
          <ac:cxnSpMkLst>
            <pc:docMk/>
            <pc:sldMk cId="2973216957" sldId="2147470318"/>
            <ac:cxnSpMk id="72" creationId="{11044CFA-C701-86E1-2283-F575D4F712EA}"/>
          </ac:cxnSpMkLst>
        </pc:cxnChg>
        <pc:cxnChg chg="add mod">
          <ac:chgData name="Gaiye Zhou" userId="57624dc8-72d9-4103-85d2-3bb69491f2d7" providerId="ADAL" clId="{EA563736-F32B-4A70-B444-BEE0B5BA7931}" dt="2023-02-08T21:35:35.917" v="284" actId="14100"/>
          <ac:cxnSpMkLst>
            <pc:docMk/>
            <pc:sldMk cId="2973216957" sldId="2147470318"/>
            <ac:cxnSpMk id="72" creationId="{2F472F7B-0B64-1395-EBB8-70C63CC00078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73" creationId="{ED499C70-81C3-D697-2E51-DE858257A061}"/>
          </ac:cxnSpMkLst>
        </pc:cxnChg>
        <pc:cxnChg chg="del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75" creationId="{C0F4B595-14E4-ADD0-B947-CE16D2E414E2}"/>
          </ac:cxnSpMkLst>
        </pc:cxnChg>
        <pc:cxnChg chg="del mod">
          <ac:chgData name="Gaiye Zhou" userId="57624dc8-72d9-4103-85d2-3bb69491f2d7" providerId="ADAL" clId="{EA563736-F32B-4A70-B444-BEE0B5BA7931}" dt="2023-01-27T03:35:58.534" v="182" actId="478"/>
          <ac:cxnSpMkLst>
            <pc:docMk/>
            <pc:sldMk cId="2973216957" sldId="2147470318"/>
            <ac:cxnSpMk id="82" creationId="{FC5695B4-CE5E-6455-13D8-953FDE8CB231}"/>
          </ac:cxnSpMkLst>
        </pc:cxnChg>
        <pc:cxnChg chg="del mod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85" creationId="{6AC48D5D-5678-C3FF-E7B8-1194E5625D21}"/>
          </ac:cxnSpMkLst>
        </pc:cxnChg>
        <pc:cxnChg chg="mod">
          <ac:chgData name="Gaiye Zhou" userId="57624dc8-72d9-4103-85d2-3bb69491f2d7" providerId="ADAL" clId="{EA563736-F32B-4A70-B444-BEE0B5BA7931}" dt="2023-02-03T21:22:22.307" v="245" actId="1035"/>
          <ac:cxnSpMkLst>
            <pc:docMk/>
            <pc:sldMk cId="2973216957" sldId="2147470318"/>
            <ac:cxnSpMk id="87" creationId="{3F2BA300-8091-ABB9-B7BE-61DD1DC23FB0}"/>
          </ac:cxnSpMkLst>
        </pc:cxnChg>
        <pc:cxnChg chg="del mod">
          <ac:chgData name="Gaiye Zhou" userId="57624dc8-72d9-4103-85d2-3bb69491f2d7" providerId="ADAL" clId="{EA563736-F32B-4A70-B444-BEE0B5BA7931}" dt="2023-02-02T01:37:40.818" v="191" actId="478"/>
          <ac:cxnSpMkLst>
            <pc:docMk/>
            <pc:sldMk cId="2973216957" sldId="2147470318"/>
            <ac:cxnSpMk id="88" creationId="{5B1EB218-65FF-161D-FBAC-87CBB28848C5}"/>
          </ac:cxnSpMkLst>
        </pc:cxnChg>
      </pc:sldChg>
    </pc:docChg>
  </pc:docChgLst>
  <pc:docChgLst>
    <pc:chgData name="Brandon Cowen" userId="S::brandoncowen@microsoft.com::4a3d2f45-d458-4af1-9194-9e74c349f437" providerId="AD" clId="Web-{A257AC8D-FF74-47FF-9265-F0FA6F3D90B8}"/>
    <pc:docChg chg="modSld">
      <pc:chgData name="Brandon Cowen" userId="S::brandoncowen@microsoft.com::4a3d2f45-d458-4af1-9194-9e74c349f437" providerId="AD" clId="Web-{A257AC8D-FF74-47FF-9265-F0FA6F3D90B8}" dt="2023-02-03T16:39:09.676" v="38"/>
      <pc:docMkLst>
        <pc:docMk/>
      </pc:docMkLst>
      <pc:sldChg chg="modSp">
        <pc:chgData name="Brandon Cowen" userId="S::brandoncowen@microsoft.com::4a3d2f45-d458-4af1-9194-9e74c349f437" providerId="AD" clId="Web-{A257AC8D-FF74-47FF-9265-F0FA6F3D90B8}" dt="2023-02-03T16:39:09.676" v="38"/>
        <pc:sldMkLst>
          <pc:docMk/>
          <pc:sldMk cId="2973216957" sldId="2147470318"/>
        </pc:sldMkLst>
        <pc:spChg chg="mod">
          <ac:chgData name="Brandon Cowen" userId="S::brandoncowen@microsoft.com::4a3d2f45-d458-4af1-9194-9e74c349f437" providerId="AD" clId="Web-{A257AC8D-FF74-47FF-9265-F0FA6F3D90B8}" dt="2023-02-03T16:39:09.583" v="30"/>
          <ac:spMkLst>
            <pc:docMk/>
            <pc:sldMk cId="2973216957" sldId="2147470318"/>
            <ac:spMk id="56" creationId="{27C80432-43B9-4429-0917-5B33C96975F8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583" v="31"/>
          <ac:spMkLst>
            <pc:docMk/>
            <pc:sldMk cId="2973216957" sldId="2147470318"/>
            <ac:spMk id="57" creationId="{B3EB8B22-EDCD-7E41-8CC9-6B3D3E856C6B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598" v="32"/>
          <ac:spMkLst>
            <pc:docMk/>
            <pc:sldMk cId="2973216957" sldId="2147470318"/>
            <ac:spMk id="58" creationId="{6BB1DA05-7799-E7B0-C948-90488D420DFD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14" v="33"/>
          <ac:spMkLst>
            <pc:docMk/>
            <pc:sldMk cId="2973216957" sldId="2147470318"/>
            <ac:spMk id="60" creationId="{2F41F553-9680-FFF4-5FB2-1B3129CAA9B4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30" v="34"/>
          <ac:spMkLst>
            <pc:docMk/>
            <pc:sldMk cId="2973216957" sldId="2147470318"/>
            <ac:spMk id="62" creationId="{729ED6E6-AD38-87A1-AA41-79E5EB6E7B5C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45" v="35"/>
          <ac:spMkLst>
            <pc:docMk/>
            <pc:sldMk cId="2973216957" sldId="2147470318"/>
            <ac:spMk id="63" creationId="{5BE00513-878A-AB09-2B0C-BDAE03A3714E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61" v="36"/>
          <ac:spMkLst>
            <pc:docMk/>
            <pc:sldMk cId="2973216957" sldId="2147470318"/>
            <ac:spMk id="65" creationId="{B9CB3208-FD3D-C119-6DA6-443F04FA6CDD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76" v="37"/>
          <ac:spMkLst>
            <pc:docMk/>
            <pc:sldMk cId="2973216957" sldId="2147470318"/>
            <ac:spMk id="69" creationId="{FEB420DB-4CD9-2E1D-3E0A-1922D7D917F9}"/>
          </ac:spMkLst>
        </pc:spChg>
        <pc:spChg chg="mod">
          <ac:chgData name="Brandon Cowen" userId="S::brandoncowen@microsoft.com::4a3d2f45-d458-4af1-9194-9e74c349f437" providerId="AD" clId="Web-{A257AC8D-FF74-47FF-9265-F0FA6F3D90B8}" dt="2023-02-03T16:39:09.676" v="38"/>
          <ac:spMkLst>
            <pc:docMk/>
            <pc:sldMk cId="2973216957" sldId="2147470318"/>
            <ac:spMk id="78" creationId="{F8B50422-C5F3-0E86-DFFD-39D3D1134890}"/>
          </ac:spMkLst>
        </pc:spChg>
      </pc:sldChg>
    </pc:docChg>
  </pc:docChgLst>
  <pc:docChgLst>
    <pc:chgData name="Paweena Tongbai (Lionbridge Technologies Inc)" userId="2b9f2c3d-e641-4e58-85cf-3fb104de0a4b" providerId="ADAL" clId="{DB44CFB8-0708-4EBE-86AF-DB9EB64E7A56}"/>
    <pc:docChg chg="delSld modSld delSection modSection">
      <pc:chgData name="Paweena Tongbai (Lionbridge Technologies Inc)" userId="2b9f2c3d-e641-4e58-85cf-3fb104de0a4b" providerId="ADAL" clId="{DB44CFB8-0708-4EBE-86AF-DB9EB64E7A56}" dt="2023-03-24T22:09:03" v="5" actId="17851"/>
      <pc:docMkLst>
        <pc:docMk/>
      </pc:docMkLst>
      <pc:sldChg chg="del">
        <pc:chgData name="Paweena Tongbai (Lionbridge Technologies Inc)" userId="2b9f2c3d-e641-4e58-85cf-3fb104de0a4b" providerId="ADAL" clId="{DB44CFB8-0708-4EBE-86AF-DB9EB64E7A56}" dt="2023-03-24T22:08:49.041" v="2" actId="47"/>
        <pc:sldMkLst>
          <pc:docMk/>
          <pc:sldMk cId="3408539313" sldId="2147470320"/>
        </pc:sldMkLst>
      </pc:sldChg>
      <pc:sldChg chg="modSp mod">
        <pc:chgData name="Paweena Tongbai (Lionbridge Technologies Inc)" userId="2b9f2c3d-e641-4e58-85cf-3fb104de0a4b" providerId="ADAL" clId="{DB44CFB8-0708-4EBE-86AF-DB9EB64E7A56}" dt="2023-03-24T22:08:37.206" v="1"/>
        <pc:sldMkLst>
          <pc:docMk/>
          <pc:sldMk cId="712083684" sldId="2147470321"/>
        </pc:sldMkLst>
        <pc:spChg chg="mod">
          <ac:chgData name="Paweena Tongbai (Lionbridge Technologies Inc)" userId="2b9f2c3d-e641-4e58-85cf-3fb104de0a4b" providerId="ADAL" clId="{DB44CFB8-0708-4EBE-86AF-DB9EB64E7A56}" dt="2023-03-24T22:08:24.504" v="0"/>
          <ac:spMkLst>
            <pc:docMk/>
            <pc:sldMk cId="712083684" sldId="2147470321"/>
            <ac:spMk id="21" creationId="{99303703-D1F4-1454-28D8-9E9C1C410DEF}"/>
          </ac:spMkLst>
        </pc:spChg>
        <pc:spChg chg="mod">
          <ac:chgData name="Paweena Tongbai (Lionbridge Technologies Inc)" userId="2b9f2c3d-e641-4e58-85cf-3fb104de0a4b" providerId="ADAL" clId="{DB44CFB8-0708-4EBE-86AF-DB9EB64E7A56}" dt="2023-03-24T22:08:37.206" v="1"/>
          <ac:spMkLst>
            <pc:docMk/>
            <pc:sldMk cId="712083684" sldId="2147470321"/>
            <ac:spMk id="93" creationId="{7AA16CD2-4CB8-41CF-9FC9-324AB6110132}"/>
          </ac:spMkLst>
        </pc:spChg>
      </pc:sldChg>
      <pc:sldChg chg="del">
        <pc:chgData name="Paweena Tongbai (Lionbridge Technologies Inc)" userId="2b9f2c3d-e641-4e58-85cf-3fb104de0a4b" providerId="ADAL" clId="{DB44CFB8-0708-4EBE-86AF-DB9EB64E7A56}" dt="2023-03-24T22:08:50.482" v="3" actId="47"/>
        <pc:sldMkLst>
          <pc:docMk/>
          <pc:sldMk cId="4099460550" sldId="2147470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224A-AA7B-4AF2-B78F-AE8C19643E75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A218F-1BC2-4821-93FE-CCDDEE57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B3EDE-ACE7-D988-1C7A-A4B3E2C58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65DDF-60FF-4FE2-35F1-1BA1ED491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887D-3EDD-C42C-28E1-C9D90F2F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FD9CD-719E-3BC1-5DEB-B07B587C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BB8AF-698B-A9F8-9C40-146AD3C5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0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B969-D634-7995-03DD-E684984A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9CD51-7486-86DF-9ACB-BEE928A18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9CD39-1FEA-A22B-5FE1-E26FB743A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C369-67D8-7715-A7CA-A10ABFC0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C96F6-6F54-9AD6-C3A0-CE18A1DA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8588E-E37D-79DB-72D4-9C8867C8C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291E75-AA9A-EDDD-8399-267561DD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6C658-8104-597B-BAE1-84FAA67C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C1157-FE69-85BC-C857-C3A6EDEB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FF8CF-074F-5FDD-0512-D4542968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4"/>
          <p:cNvSpPr txBox="1">
            <a:spLocks noGrp="1"/>
          </p:cNvSpPr>
          <p:nvPr>
            <p:ph type="title"/>
          </p:nvPr>
        </p:nvSpPr>
        <p:spPr>
          <a:xfrm>
            <a:off x="460979" y="365126"/>
            <a:ext cx="11259966" cy="992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4AB85-862A-154B-82C4-1505BA93699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0547" y="1567543"/>
            <a:ext cx="11259966" cy="4310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473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AAAC-8223-FA9D-0A53-0A916610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206D-C5DD-0A69-C036-0FB850CB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CF2A0-AC53-A2E8-98D3-41122C42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1EA44-FB41-A2D2-C64B-3D132C8D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6AF86-5DE0-67AB-7F7E-6964838A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2E083-39FA-15DF-9EF1-8D4487C3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81483-FBD4-AA39-BB6B-3B2811ECF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D7F81-0D72-722A-7B43-66A77670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5B8F7-8683-E462-E2D0-1ADB738C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C68AF-FDB8-BFD9-3008-0BFF6E72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5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22DF-F1C2-6551-80FD-805613D0A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563F5-4EBC-B593-9E9A-DD7A0C78C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582870-0ECB-0184-5BE9-1DB43955E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13EA2-F4D0-14B8-D356-BCC1898F5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396E0-CD41-ACCA-4895-416225E5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D14BD-4814-A15D-E7E2-C474472C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48C6-0236-FE2B-1078-3888110F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7D493-5F35-069B-3EC1-BA4721796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414E5-69D3-5D8B-3FC4-0B899EA4F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36601-94CB-19B5-42AC-57216993A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0EFD5C-F078-2B8F-869D-9EA4EF93D2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6C760-C8BB-88B7-0856-659A1B6B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16A1F-F243-30CE-4C1F-9F279C80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F21CF1-F315-F2B2-A555-D07A241B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2168-B550-812B-B995-83488C64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D5ACC-DE84-317B-0ED4-3C50EF12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69C4EB-A009-88B8-76E7-D18C7174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2A4C6-1120-C6E7-A58D-D71C5928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0241A-7404-AF10-67BF-12CA0149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6B3F1B-92DD-FCBD-931A-5A6C7F45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C554B-B639-A35F-CCA3-AFEA986B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1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78B1-FB12-3E2F-CDD1-85C20FC9A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E326-13FC-FAA3-105A-7EA1B4DBD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035A1-3ED2-9337-9813-6CCA4B011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3A64C-988F-FD36-58AD-D04D6512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85A78-5D23-71FF-386C-F3C79DFD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3CDA2-1EE0-D75B-2F20-2E43A1D5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8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2E15-E171-3A94-5182-4A29AAAE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A305D-1F7C-641D-C0B6-CE64DB7D9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28B7E-0A13-E69A-8AE2-55A99BD64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06B85-2888-534E-FDAF-3D454A03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1F99C-2288-9C20-C4AB-764AE71D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FFCC6-262A-30D5-490A-7886A3A0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5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D56D0-301E-E3B7-BEF4-7263F5CB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7DBEB-131B-42BA-EBA6-7AED231F3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277E9-3F10-74B1-CD57-DA57872A7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8DFC-99A5-483F-9E79-FE8D6FEFD48F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3362C-5AB0-CAAC-3678-F1712FD57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930CA-1E11-6DCF-16A3-82E89713E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589A-8EC2-4339-BF3B-CB30E1443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9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emf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emf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emf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0448C9-277C-0472-0689-5ED74735298C}"/>
              </a:ext>
            </a:extLst>
          </p:cNvPr>
          <p:cNvCxnSpPr>
            <a:cxnSpLocks/>
          </p:cNvCxnSpPr>
          <p:nvPr/>
        </p:nvCxnSpPr>
        <p:spPr>
          <a:xfrm flipV="1">
            <a:off x="1243702" y="1853940"/>
            <a:ext cx="85233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8B48CB-C1F3-9F09-679D-B165FF637866}"/>
              </a:ext>
            </a:extLst>
          </p:cNvPr>
          <p:cNvCxnSpPr>
            <a:cxnSpLocks/>
          </p:cNvCxnSpPr>
          <p:nvPr/>
        </p:nvCxnSpPr>
        <p:spPr>
          <a:xfrm flipV="1">
            <a:off x="4723282" y="1853940"/>
            <a:ext cx="85233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C817705-EA3E-E661-1569-CEE86BD3B922}"/>
              </a:ext>
            </a:extLst>
          </p:cNvPr>
          <p:cNvCxnSpPr>
            <a:cxnSpLocks/>
          </p:cNvCxnSpPr>
          <p:nvPr/>
        </p:nvCxnSpPr>
        <p:spPr>
          <a:xfrm>
            <a:off x="6490014" y="1853940"/>
            <a:ext cx="101568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ACF021-B83F-934A-D2E8-92617E2FF3D8}"/>
              </a:ext>
            </a:extLst>
          </p:cNvPr>
          <p:cNvCxnSpPr>
            <a:cxnSpLocks/>
          </p:cNvCxnSpPr>
          <p:nvPr/>
        </p:nvCxnSpPr>
        <p:spPr>
          <a:xfrm>
            <a:off x="3010434" y="1853940"/>
            <a:ext cx="85233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2878B57-A30D-CB1B-C716-3AE13873F738}"/>
              </a:ext>
            </a:extLst>
          </p:cNvPr>
          <p:cNvCxnSpPr>
            <a:cxnSpLocks/>
          </p:cNvCxnSpPr>
          <p:nvPr/>
        </p:nvCxnSpPr>
        <p:spPr>
          <a:xfrm flipV="1">
            <a:off x="8339346" y="1853940"/>
            <a:ext cx="92227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4D81823-69D6-F9BA-B452-F21FD43D197F}"/>
              </a:ext>
            </a:extLst>
          </p:cNvPr>
          <p:cNvCxnSpPr>
            <a:cxnSpLocks/>
          </p:cNvCxnSpPr>
          <p:nvPr/>
        </p:nvCxnSpPr>
        <p:spPr>
          <a:xfrm>
            <a:off x="5831094" y="2634400"/>
            <a:ext cx="0" cy="666385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EC9F2-057C-E724-DE0D-453E870F3AE8}"/>
              </a:ext>
            </a:extLst>
          </p:cNvPr>
          <p:cNvCxnSpPr>
            <a:cxnSpLocks/>
          </p:cNvCxnSpPr>
          <p:nvPr/>
        </p:nvCxnSpPr>
        <p:spPr>
          <a:xfrm flipV="1">
            <a:off x="6243190" y="2634400"/>
            <a:ext cx="0" cy="666385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7807B089-096A-9DC3-2E85-357D62637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330"/>
          <a:stretch/>
        </p:blipFill>
        <p:spPr>
          <a:xfrm>
            <a:off x="5575614" y="1479135"/>
            <a:ext cx="914400" cy="75611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672B7A7-4C31-6709-FDF6-9CD94B214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610" y="3278040"/>
            <a:ext cx="1338853" cy="78712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81A7C76-FA40-E3B9-99EA-053545AA5B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042" y="4986157"/>
            <a:ext cx="838200" cy="56515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86AE015-DF11-1892-B390-76ECEA7DAD95}"/>
              </a:ext>
            </a:extLst>
          </p:cNvPr>
          <p:cNvSpPr txBox="1"/>
          <p:nvPr/>
        </p:nvSpPr>
        <p:spPr>
          <a:xfrm>
            <a:off x="5394045" y="4026208"/>
            <a:ext cx="130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Functions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Process PDF file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C10245E-BD5F-07FF-724A-0E332820C4D3}"/>
              </a:ext>
            </a:extLst>
          </p:cNvPr>
          <p:cNvSpPr txBox="1"/>
          <p:nvPr/>
        </p:nvSpPr>
        <p:spPr>
          <a:xfrm>
            <a:off x="5174522" y="5565448"/>
            <a:ext cx="1804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Form Recognizer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Parse PDF file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900861A-4EA3-DBDE-C905-E8CC324BEE0B}"/>
              </a:ext>
            </a:extLst>
          </p:cNvPr>
          <p:cNvSpPr/>
          <p:nvPr/>
        </p:nvSpPr>
        <p:spPr>
          <a:xfrm>
            <a:off x="500752" y="674913"/>
            <a:ext cx="4109263" cy="313509"/>
          </a:xfrm>
          <a:prstGeom prst="rect">
            <a:avLst/>
          </a:prstGeom>
          <a:solidFill>
            <a:srgbClr val="F8F8F8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Collect or upload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294F58-35B1-2D44-FC5C-CD9943BB939A}"/>
              </a:ext>
            </a:extLst>
          </p:cNvPr>
          <p:cNvSpPr/>
          <p:nvPr/>
        </p:nvSpPr>
        <p:spPr>
          <a:xfrm>
            <a:off x="4874406" y="674913"/>
            <a:ext cx="2011147" cy="313509"/>
          </a:xfrm>
          <a:prstGeom prst="rect">
            <a:avLst/>
          </a:prstGeom>
          <a:solidFill>
            <a:srgbClr val="F8F8F8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2CCC629-7C65-40C9-B992-83159F9286A2}"/>
              </a:ext>
            </a:extLst>
          </p:cNvPr>
          <p:cNvSpPr/>
          <p:nvPr/>
        </p:nvSpPr>
        <p:spPr>
          <a:xfrm>
            <a:off x="7149944" y="679266"/>
            <a:ext cx="1572648" cy="313509"/>
          </a:xfrm>
          <a:prstGeom prst="rect">
            <a:avLst/>
          </a:prstGeom>
          <a:solidFill>
            <a:srgbClr val="F8F8F8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Persist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20ED3F-3CEC-FA74-46DA-6FC6C188C449}"/>
              </a:ext>
            </a:extLst>
          </p:cNvPr>
          <p:cNvSpPr/>
          <p:nvPr/>
        </p:nvSpPr>
        <p:spPr>
          <a:xfrm>
            <a:off x="8986982" y="674912"/>
            <a:ext cx="2011147" cy="313509"/>
          </a:xfrm>
          <a:prstGeom prst="rect">
            <a:avLst/>
          </a:prstGeom>
          <a:solidFill>
            <a:srgbClr val="F8F8F8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Analyze and utilize</a:t>
            </a: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B3EB8B22-EDCD-7E41-8CC9-6B3D3E856C6B}"/>
              </a:ext>
            </a:extLst>
          </p:cNvPr>
          <p:cNvSpPr/>
          <p:nvPr/>
        </p:nvSpPr>
        <p:spPr>
          <a:xfrm>
            <a:off x="4989428" y="1677868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6BB1DA05-7799-E7B0-C948-90488D420DFD}"/>
              </a:ext>
            </a:extLst>
          </p:cNvPr>
          <p:cNvSpPr/>
          <p:nvPr/>
        </p:nvSpPr>
        <p:spPr>
          <a:xfrm>
            <a:off x="5661530" y="2807572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2F41F553-9680-FFF4-5FB2-1B3129CAA9B4}"/>
              </a:ext>
            </a:extLst>
          </p:cNvPr>
          <p:cNvSpPr/>
          <p:nvPr/>
        </p:nvSpPr>
        <p:spPr>
          <a:xfrm>
            <a:off x="6083170" y="2807572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729ED6E6-AD38-87A1-AA41-79E5EB6E7B5C}"/>
              </a:ext>
            </a:extLst>
          </p:cNvPr>
          <p:cNvSpPr/>
          <p:nvPr/>
        </p:nvSpPr>
        <p:spPr>
          <a:xfrm>
            <a:off x="6837837" y="1677868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5BE00513-878A-AB09-2B0C-BDAE03A3714E}"/>
              </a:ext>
            </a:extLst>
          </p:cNvPr>
          <p:cNvSpPr/>
          <p:nvPr/>
        </p:nvSpPr>
        <p:spPr>
          <a:xfrm>
            <a:off x="8640462" y="1677868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8EBDFC8-DCFC-CB9E-997B-60208E26F0FA}"/>
              </a:ext>
            </a:extLst>
          </p:cNvPr>
          <p:cNvCxnSpPr>
            <a:cxnSpLocks/>
          </p:cNvCxnSpPr>
          <p:nvPr/>
        </p:nvCxnSpPr>
        <p:spPr>
          <a:xfrm flipV="1">
            <a:off x="4137300" y="2572845"/>
            <a:ext cx="0" cy="1098759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9454164-D410-13F5-D077-47CBDC1C7802}"/>
              </a:ext>
            </a:extLst>
          </p:cNvPr>
          <p:cNvCxnSpPr>
            <a:cxnSpLocks/>
          </p:cNvCxnSpPr>
          <p:nvPr/>
        </p:nvCxnSpPr>
        <p:spPr>
          <a:xfrm flipV="1">
            <a:off x="4330613" y="2572845"/>
            <a:ext cx="463" cy="1098759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57D9F25-9239-6FA9-AB3A-8D4B7CA6100F}"/>
              </a:ext>
            </a:extLst>
          </p:cNvPr>
          <p:cNvCxnSpPr>
            <a:cxnSpLocks/>
          </p:cNvCxnSpPr>
          <p:nvPr/>
        </p:nvCxnSpPr>
        <p:spPr>
          <a:xfrm>
            <a:off x="4330613" y="3671604"/>
            <a:ext cx="127307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FEB420DB-4CD9-2E1D-3E0A-1922D7D917F9}"/>
              </a:ext>
            </a:extLst>
          </p:cNvPr>
          <p:cNvSpPr/>
          <p:nvPr/>
        </p:nvSpPr>
        <p:spPr>
          <a:xfrm>
            <a:off x="4891471" y="3477104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B6B2D74-FBDD-28D6-F4E5-71FB6A88F971}"/>
              </a:ext>
            </a:extLst>
          </p:cNvPr>
          <p:cNvCxnSpPr>
            <a:cxnSpLocks/>
          </p:cNvCxnSpPr>
          <p:nvPr/>
        </p:nvCxnSpPr>
        <p:spPr>
          <a:xfrm flipH="1" flipV="1">
            <a:off x="7943201" y="2361788"/>
            <a:ext cx="34731" cy="130692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non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F472F7B-0B64-1395-EBB8-70C63CC00078}"/>
              </a:ext>
            </a:extLst>
          </p:cNvPr>
          <p:cNvCxnSpPr>
            <a:cxnSpLocks/>
          </p:cNvCxnSpPr>
          <p:nvPr/>
        </p:nvCxnSpPr>
        <p:spPr>
          <a:xfrm flipV="1">
            <a:off x="7977342" y="3652942"/>
            <a:ext cx="2267575" cy="1866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none" w="lg" len="med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74" name="Picture 73">
            <a:extLst>
              <a:ext uri="{FF2B5EF4-FFF2-40B4-BE49-F238E27FC236}">
                <a16:creationId xmlns:a16="http://schemas.microsoft.com/office/drawing/2014/main" id="{898CBBEC-F5D1-62F1-9251-88D1CD3657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9212" y="3271929"/>
            <a:ext cx="739193" cy="73919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8DAFA288-70ED-FAEC-0ED0-519654899D41}"/>
              </a:ext>
            </a:extLst>
          </p:cNvPr>
          <p:cNvSpPr txBox="1"/>
          <p:nvPr/>
        </p:nvSpPr>
        <p:spPr>
          <a:xfrm>
            <a:off x="8390450" y="3195664"/>
            <a:ext cx="1487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Further processing 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as needed</a:t>
            </a:r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00CDC67A-35FA-0700-3629-1DB70FCF48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1819" y="3419936"/>
            <a:ext cx="469067" cy="489461"/>
          </a:xfrm>
          <a:prstGeom prst="rect">
            <a:avLst/>
          </a:prstGeom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F2BA300-8091-ABB9-B7BE-61DD1DC23FB0}"/>
              </a:ext>
            </a:extLst>
          </p:cNvPr>
          <p:cNvCxnSpPr>
            <a:cxnSpLocks/>
            <a:stCxn id="84" idx="3"/>
          </p:cNvCxnSpPr>
          <p:nvPr/>
        </p:nvCxnSpPr>
        <p:spPr>
          <a:xfrm>
            <a:off x="1350886" y="3664667"/>
            <a:ext cx="2786414" cy="4044"/>
          </a:xfrm>
          <a:prstGeom prst="line">
            <a:avLst/>
          </a:prstGeom>
          <a:ln w="25400"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B9CB3208-FD3D-C119-6DA6-443F04FA6CDD}"/>
              </a:ext>
            </a:extLst>
          </p:cNvPr>
          <p:cNvSpPr/>
          <p:nvPr/>
        </p:nvSpPr>
        <p:spPr>
          <a:xfrm>
            <a:off x="2756738" y="3477104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DB483-3557-1847-D431-C46591A9952E}"/>
              </a:ext>
            </a:extLst>
          </p:cNvPr>
          <p:cNvSpPr txBox="1"/>
          <p:nvPr/>
        </p:nvSpPr>
        <p:spPr>
          <a:xfrm>
            <a:off x="9196598" y="2142566"/>
            <a:ext cx="85369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Microsoft</a:t>
            </a:r>
            <a:b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Power BI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46C645-43AA-BE99-8220-412E130991EA}"/>
              </a:ext>
            </a:extLst>
          </p:cNvPr>
          <p:cNvSpPr txBox="1"/>
          <p:nvPr/>
        </p:nvSpPr>
        <p:spPr>
          <a:xfrm>
            <a:off x="7139918" y="2172735"/>
            <a:ext cx="1420838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Cosmos DB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4DE565-730E-85DA-A0CA-41DCC6024DA7}"/>
              </a:ext>
            </a:extLst>
          </p:cNvPr>
          <p:cNvSpPr txBox="1"/>
          <p:nvPr/>
        </p:nvSpPr>
        <p:spPr>
          <a:xfrm>
            <a:off x="5117976" y="2172735"/>
            <a:ext cx="173178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Logic Apps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Invoke function app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1A2356-D8B6-FE2D-3F89-695C7C022E6F}"/>
              </a:ext>
            </a:extLst>
          </p:cNvPr>
          <p:cNvSpPr txBox="1"/>
          <p:nvPr/>
        </p:nvSpPr>
        <p:spPr>
          <a:xfrm>
            <a:off x="3702279" y="2172735"/>
            <a:ext cx="112829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Data Lake Storage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C6EFAE-656C-D110-AB1A-051DBC8A50C6}"/>
              </a:ext>
            </a:extLst>
          </p:cNvPr>
          <p:cNvSpPr txBox="1"/>
          <p:nvPr/>
        </p:nvSpPr>
        <p:spPr>
          <a:xfrm>
            <a:off x="1771227" y="2272764"/>
            <a:ext cx="149267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Azure Logic Apps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Process email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303703-D1F4-1454-28D8-9E9C1C410DEF}"/>
              </a:ext>
            </a:extLst>
          </p:cNvPr>
          <p:cNvSpPr txBox="1"/>
          <p:nvPr/>
        </p:nvSpPr>
        <p:spPr>
          <a:xfrm>
            <a:off x="4462" y="2272764"/>
            <a:ext cx="159868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PDF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files arrive as email attachments</a:t>
            </a: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81A22589-E43B-1EE0-ED4D-8085FD946D95}"/>
              </a:ext>
            </a:extLst>
          </p:cNvPr>
          <p:cNvSpPr/>
          <p:nvPr/>
        </p:nvSpPr>
        <p:spPr>
          <a:xfrm>
            <a:off x="3270903" y="1677868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65D27960-FD2C-AA74-60E1-8A5964B80619}"/>
              </a:ext>
            </a:extLst>
          </p:cNvPr>
          <p:cNvSpPr/>
          <p:nvPr/>
        </p:nvSpPr>
        <p:spPr>
          <a:xfrm>
            <a:off x="1519509" y="1677868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AA16CD2-4CB8-41CF-9FC9-324AB6110132}"/>
              </a:ext>
            </a:extLst>
          </p:cNvPr>
          <p:cNvSpPr txBox="1"/>
          <p:nvPr/>
        </p:nvSpPr>
        <p:spPr>
          <a:xfrm>
            <a:off x="342284" y="3921174"/>
            <a:ext cx="159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Upload PDF files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36E01BD-5B73-E568-EDF4-CD44D0E50B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77405" y="1100875"/>
            <a:ext cx="1533525" cy="153352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98AB85D4-DBFF-9C05-A7C4-05BE3291F5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0943" y="1082573"/>
            <a:ext cx="1581150" cy="14382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45115F5-6680-239A-CD1B-4111F9EBA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330"/>
          <a:stretch/>
        </p:blipFill>
        <p:spPr>
          <a:xfrm>
            <a:off x="2098183" y="1549562"/>
            <a:ext cx="914400" cy="756112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9ED1960-0F4D-632C-D072-CB6D842882D4}"/>
              </a:ext>
            </a:extLst>
          </p:cNvPr>
          <p:cNvCxnSpPr>
            <a:cxnSpLocks/>
          </p:cNvCxnSpPr>
          <p:nvPr/>
        </p:nvCxnSpPr>
        <p:spPr>
          <a:xfrm>
            <a:off x="6037142" y="4487873"/>
            <a:ext cx="0" cy="513745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6BA5EC10-3BFD-E6BB-2F31-5C1686356B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025" y="5277421"/>
            <a:ext cx="2456753" cy="129766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2A74CC34-1A9E-CFAE-DD48-6720AFF02F2A}"/>
              </a:ext>
            </a:extLst>
          </p:cNvPr>
          <p:cNvGrpSpPr/>
          <p:nvPr/>
        </p:nvGrpSpPr>
        <p:grpSpPr>
          <a:xfrm>
            <a:off x="314766" y="1587257"/>
            <a:ext cx="973718" cy="548774"/>
            <a:chOff x="1940972" y="4869100"/>
            <a:chExt cx="1148506" cy="683107"/>
          </a:xfrm>
        </p:grpSpPr>
        <p:pic>
          <p:nvPicPr>
            <p:cNvPr id="22" name="Graphic 21" descr="Envelope with solid fill">
              <a:extLst>
                <a:ext uri="{FF2B5EF4-FFF2-40B4-BE49-F238E27FC236}">
                  <a16:creationId xmlns:a16="http://schemas.microsoft.com/office/drawing/2014/main" id="{D43F0EE2-E8F0-5328-10D8-88FEA2F33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40972" y="4869100"/>
              <a:ext cx="673726" cy="673726"/>
            </a:xfrm>
            <a:prstGeom prst="rect">
              <a:avLst/>
            </a:prstGeom>
          </p:spPr>
        </p:pic>
        <p:pic>
          <p:nvPicPr>
            <p:cNvPr id="27" name="Graphic 26" descr="Paperclip with solid fill">
              <a:extLst>
                <a:ext uri="{FF2B5EF4-FFF2-40B4-BE49-F238E27FC236}">
                  <a16:creationId xmlns:a16="http://schemas.microsoft.com/office/drawing/2014/main" id="{17B672A3-F0E8-768D-058F-FD7A088CB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2478234" y="4940963"/>
              <a:ext cx="611244" cy="611244"/>
            </a:xfrm>
            <a:prstGeom prst="rect">
              <a:avLst/>
            </a:prstGeom>
          </p:spPr>
        </p:pic>
      </p:grpSp>
      <p:pic>
        <p:nvPicPr>
          <p:cNvPr id="3" name="Graphic 2">
            <a:extLst>
              <a:ext uri="{FF2B5EF4-FFF2-40B4-BE49-F238E27FC236}">
                <a16:creationId xmlns:a16="http://schemas.microsoft.com/office/drawing/2014/main" id="{3695254F-884D-9C58-131B-FB956164F29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208728" y="1221631"/>
            <a:ext cx="914400" cy="914400"/>
          </a:xfrm>
          <a:prstGeom prst="rect">
            <a:avLst/>
          </a:prstGeom>
        </p:spPr>
      </p:pic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537BDEC8-DB72-4CDB-EFF6-1F6E81916FA7}"/>
              </a:ext>
            </a:extLst>
          </p:cNvPr>
          <p:cNvSpPr/>
          <p:nvPr/>
        </p:nvSpPr>
        <p:spPr>
          <a:xfrm>
            <a:off x="7783181" y="2756170"/>
            <a:ext cx="320040" cy="320040"/>
          </a:xfrm>
          <a:prstGeom prst="flowChartConnector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4008" rtlCol="0" anchor="ctr"/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1208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03ce06-685b-418c-8101-ca27946f3f9e">
      <Terms xmlns="http://schemas.microsoft.com/office/infopath/2007/PartnerControls"/>
    </lcf76f155ced4ddcb4097134ff3c332f>
    <OneNoteFluid_FileOrder xmlns="9d03ce06-685b-418c-8101-ca27946f3f9e" xsi:nil="true"/>
    <TaxCatchAll xmlns="230e9df3-be65-4c73-a93b-d1236ebd677e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93101A1DC9B14E920AEC1207759D8A" ma:contentTypeVersion="20" ma:contentTypeDescription="Create a new document." ma:contentTypeScope="" ma:versionID="0d181b5c4d9e98e75c568baa24c9ee5b">
  <xsd:schema xmlns:xsd="http://www.w3.org/2001/XMLSchema" xmlns:xs="http://www.w3.org/2001/XMLSchema" xmlns:p="http://schemas.microsoft.com/office/2006/metadata/properties" xmlns:ns1="http://schemas.microsoft.com/sharepoint/v3" xmlns:ns2="9d03ce06-685b-418c-8101-ca27946f3f9e" xmlns:ns3="230e9df3-be65-4c73-a93b-d1236ebd677e" xmlns:ns4="6c51fb8b-8e9e-424f-b446-9b2a950b0006" targetNamespace="http://schemas.microsoft.com/office/2006/metadata/properties" ma:root="true" ma:fieldsID="37e5b38d01238b6f015d30865e22ae3a" ns1:_="" ns2:_="" ns3:_="" ns4:_="">
    <xsd:import namespace="http://schemas.microsoft.com/sharepoint/v3"/>
    <xsd:import namespace="9d03ce06-685b-418c-8101-ca27946f3f9e"/>
    <xsd:import namespace="230e9df3-be65-4c73-a93b-d1236ebd677e"/>
    <xsd:import namespace="6c51fb8b-8e9e-424f-b446-9b2a950b00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OneNoteFluid_FileOrder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ce06-685b-418c-8101-ca27946f3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OneNoteFluid_FileOrder" ma:index="1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DateTaken" ma:index="21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09a7ecd-737c-4ea2-9115-b21c24237e35}" ma:internalName="TaxCatchAll" ma:showField="CatchAllData" ma:web="6c51fb8b-8e9e-424f-b446-9b2a950b00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1fb8b-8e9e-424f-b446-9b2a950b000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3220A2-EEC3-42C6-B708-AF5124D237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AC790D-B50F-408B-9B95-DA428B2D8022}">
  <ds:schemaRefs>
    <ds:schemaRef ds:uri="230e9df3-be65-4c73-a93b-d1236ebd677e"/>
    <ds:schemaRef ds:uri="6c51fb8b-8e9e-424f-b446-9b2a950b0006"/>
    <ds:schemaRef ds:uri="9d03ce06-685b-418c-8101-ca27946f3f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862FBFE-0CF9-4FEB-A4AD-01F27F7B2B28}">
  <ds:schemaRefs>
    <ds:schemaRef ds:uri="230e9df3-be65-4c73-a93b-d1236ebd677e"/>
    <ds:schemaRef ds:uri="6c51fb8b-8e9e-424f-b446-9b2a950b0006"/>
    <ds:schemaRef ds:uri="9d03ce06-685b-418c-8101-ca27946f3f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Cowen</dc:creator>
  <cp:lastModifiedBy>Jim Kramer</cp:lastModifiedBy>
  <cp:revision>6</cp:revision>
  <dcterms:created xsi:type="dcterms:W3CDTF">2022-08-10T13:15:01Z</dcterms:created>
  <dcterms:modified xsi:type="dcterms:W3CDTF">2023-03-27T17:47:14Z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0x0101004393101A1DC9B14E920AEC1207759D8A</vt:lpwstr>
  </property>
  <property fmtid="{D5CDD505-2E9C-101B-9397-08002B2CF9AE}" pid="3" name="MediaServiceImageTags">
    <vt:lpwstr/>
  </property>
</Properties>
</file>