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3FB"/>
    <a:srgbClr val="107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6" autoAdjust="0"/>
    <p:restoredTop sz="88467" autoAdjust="0"/>
  </p:normalViewPr>
  <p:slideViewPr>
    <p:cSldViewPr snapToGrid="0">
      <p:cViewPr varScale="1">
        <p:scale>
          <a:sx n="99" d="100"/>
          <a:sy n="99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k Alberts (Aquent LLC)" userId="38364643-99db-4c87-8154-d1a461729852" providerId="ADAL" clId="{67F4E437-5034-4001-9F28-7BE6A8130E80}"/>
    <pc:docChg chg="modSld">
      <pc:chgData name="Mick Alberts (Aquent LLC)" userId="38364643-99db-4c87-8154-d1a461729852" providerId="ADAL" clId="{67F4E437-5034-4001-9F28-7BE6A8130E80}" dt="2022-11-01T23:20:41.219" v="18" actId="20577"/>
      <pc:docMkLst>
        <pc:docMk/>
      </pc:docMkLst>
      <pc:sldChg chg="modSp mod">
        <pc:chgData name="Mick Alberts (Aquent LLC)" userId="38364643-99db-4c87-8154-d1a461729852" providerId="ADAL" clId="{67F4E437-5034-4001-9F28-7BE6A8130E80}" dt="2022-11-01T23:20:41.219" v="18" actId="20577"/>
        <pc:sldMkLst>
          <pc:docMk/>
          <pc:sldMk cId="1945137327" sldId="261"/>
        </pc:sldMkLst>
        <pc:spChg chg="mod">
          <ac:chgData name="Mick Alberts (Aquent LLC)" userId="38364643-99db-4c87-8154-d1a461729852" providerId="ADAL" clId="{67F4E437-5034-4001-9F28-7BE6A8130E80}" dt="2022-11-01T23:17:16.383" v="1" actId="20577"/>
          <ac:spMkLst>
            <pc:docMk/>
            <pc:sldMk cId="1945137327" sldId="261"/>
            <ac:spMk id="14" creationId="{3D53057A-EC70-47E9-333C-96B84EA267E0}"/>
          </ac:spMkLst>
        </pc:spChg>
        <pc:spChg chg="mod">
          <ac:chgData name="Mick Alberts (Aquent LLC)" userId="38364643-99db-4c87-8154-d1a461729852" providerId="ADAL" clId="{67F4E437-5034-4001-9F28-7BE6A8130E80}" dt="2022-11-01T23:20:41.219" v="18" actId="20577"/>
          <ac:spMkLst>
            <pc:docMk/>
            <pc:sldMk cId="1945137327" sldId="261"/>
            <ac:spMk id="18" creationId="{9EF8120F-CBDE-97AA-E68B-23E08C4B0A56}"/>
          </ac:spMkLst>
        </pc:spChg>
        <pc:spChg chg="mod">
          <ac:chgData name="Mick Alberts (Aquent LLC)" userId="38364643-99db-4c87-8154-d1a461729852" providerId="ADAL" clId="{67F4E437-5034-4001-9F28-7BE6A8130E80}" dt="2022-11-01T23:19:02.464" v="17" actId="20577"/>
          <ac:spMkLst>
            <pc:docMk/>
            <pc:sldMk cId="1945137327" sldId="261"/>
            <ac:spMk id="41" creationId="{485CF8F0-4836-A5F8-1220-24C2838D33B5}"/>
          </ac:spMkLst>
        </pc:spChg>
      </pc:sldChg>
    </pc:docChg>
  </pc:docChgLst>
  <pc:docChgLst>
    <pc:chgData name="Paweena Tongbai (Lionbridge Technologies Inc)" userId="2b9f2c3d-e641-4e58-85cf-3fb104de0a4b" providerId="ADAL" clId="{F3413F6C-EC50-45FA-96F8-2C07DD82AA8D}"/>
    <pc:docChg chg="undo custSel addSld modSld addSection modSection">
      <pc:chgData name="Paweena Tongbai (Lionbridge Technologies Inc)" userId="2b9f2c3d-e641-4e58-85cf-3fb104de0a4b" providerId="ADAL" clId="{F3413F6C-EC50-45FA-96F8-2C07DD82AA8D}" dt="2022-11-01T20:39:13.830" v="657" actId="12788"/>
      <pc:docMkLst>
        <pc:docMk/>
      </pc:docMkLst>
      <pc:sldChg chg="addSp delSp modSp mod">
        <pc:chgData name="Paweena Tongbai (Lionbridge Technologies Inc)" userId="2b9f2c3d-e641-4e58-85cf-3fb104de0a4b" providerId="ADAL" clId="{F3413F6C-EC50-45FA-96F8-2C07DD82AA8D}" dt="2022-11-01T19:54:15.460" v="5" actId="22"/>
        <pc:sldMkLst>
          <pc:docMk/>
          <pc:sldMk cId="4160735444" sldId="260"/>
        </pc:sldMkLst>
        <pc:spChg chg="add del">
          <ac:chgData name="Paweena Tongbai (Lionbridge Technologies Inc)" userId="2b9f2c3d-e641-4e58-85cf-3fb104de0a4b" providerId="ADAL" clId="{F3413F6C-EC50-45FA-96F8-2C07DD82AA8D}" dt="2022-11-01T19:54:15.460" v="5" actId="22"/>
          <ac:spMkLst>
            <pc:docMk/>
            <pc:sldMk cId="4160735444" sldId="260"/>
            <ac:spMk id="4" creationId="{028A9F9F-7B76-22B2-210A-5E1808660782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71" creationId="{A8FB1AF4-B726-5749-8381-E6369AED5874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76" creationId="{976E9AC9-203D-EBD0-A4E2-4440DCD8CAF4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78" creationId="{6047ABBB-298E-893C-C5BD-E862987B21BC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82" creationId="{0535C475-5386-8CEA-CB9D-374C457B21A5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84" creationId="{DFC1549F-83C7-0278-3D25-9B3AA389FD6B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86" creationId="{29DC0653-C5E7-FA8C-CD1B-64E84BCD40BA}"/>
          </ac:spMkLst>
        </pc:spChg>
        <pc:spChg chg="mod">
          <ac:chgData name="Paweena Tongbai (Lionbridge Technologies Inc)" userId="2b9f2c3d-e641-4e58-85cf-3fb104de0a4b" providerId="ADAL" clId="{F3413F6C-EC50-45FA-96F8-2C07DD82AA8D}" dt="2022-11-01T19:53:55.934" v="3" actId="207"/>
          <ac:spMkLst>
            <pc:docMk/>
            <pc:sldMk cId="4160735444" sldId="260"/>
            <ac:spMk id="88" creationId="{30A7554A-96AF-859B-BA51-449EB0FE6516}"/>
          </ac:spMkLst>
        </pc:spChg>
      </pc:sldChg>
      <pc:sldChg chg="addSp delSp modSp add mod">
        <pc:chgData name="Paweena Tongbai (Lionbridge Technologies Inc)" userId="2b9f2c3d-e641-4e58-85cf-3fb104de0a4b" providerId="ADAL" clId="{F3413F6C-EC50-45FA-96F8-2C07DD82AA8D}" dt="2022-11-01T20:39:13.830" v="657" actId="12788"/>
        <pc:sldMkLst>
          <pc:docMk/>
          <pc:sldMk cId="1945137327" sldId="261"/>
        </pc:sldMkLst>
        <pc:spChg chg="add 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2" creationId="{B1D5C78A-1E5A-EF16-59F8-9AA1FE99B3F6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3:24.738" v="522" actId="1037"/>
          <ac:spMkLst>
            <pc:docMk/>
            <pc:sldMk cId="1945137327" sldId="261"/>
            <ac:spMk id="3" creationId="{C6B428E4-2058-1130-D023-9FACD605786D}"/>
          </ac:spMkLst>
        </pc:spChg>
        <pc:spChg chg="add del mod">
          <ac:chgData name="Paweena Tongbai (Lionbridge Technologies Inc)" userId="2b9f2c3d-e641-4e58-85cf-3fb104de0a4b" providerId="ADAL" clId="{F3413F6C-EC50-45FA-96F8-2C07DD82AA8D}" dt="2022-11-01T20:08:14.259" v="144" actId="478"/>
          <ac:spMkLst>
            <pc:docMk/>
            <pc:sldMk cId="1945137327" sldId="261"/>
            <ac:spMk id="4" creationId="{E3C47693-525E-A913-0E5C-800E22FE633B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0:30.118" v="459" actId="1035"/>
          <ac:spMkLst>
            <pc:docMk/>
            <pc:sldMk cId="1945137327" sldId="261"/>
            <ac:spMk id="6" creationId="{6FAD864C-0D61-54E0-F03F-A75272EB036D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0:30.118" v="459" actId="1035"/>
          <ac:spMkLst>
            <pc:docMk/>
            <pc:sldMk cId="1945137327" sldId="261"/>
            <ac:spMk id="9" creationId="{4CED292C-682F-81DA-C149-C966146937CD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0:36.919" v="461" actId="14100"/>
          <ac:spMkLst>
            <pc:docMk/>
            <pc:sldMk cId="1945137327" sldId="261"/>
            <ac:spMk id="11" creationId="{A2CBADAD-69A4-E9EF-1360-D80461378401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14" creationId="{3D53057A-EC70-47E9-333C-96B84EA267E0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8:10.205" v="565" actId="14100"/>
          <ac:spMkLst>
            <pc:docMk/>
            <pc:sldMk cId="1945137327" sldId="261"/>
            <ac:spMk id="18" creationId="{9EF8120F-CBDE-97AA-E68B-23E08C4B0A56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8:01.605" v="561" actId="12788"/>
          <ac:spMkLst>
            <pc:docMk/>
            <pc:sldMk cId="1945137327" sldId="261"/>
            <ac:spMk id="21" creationId="{8925EE44-4419-4E21-20F4-11F82A9BBC1F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8:01.605" v="561" actId="12788"/>
          <ac:spMkLst>
            <pc:docMk/>
            <pc:sldMk cId="1945137327" sldId="261"/>
            <ac:spMk id="24" creationId="{135583A5-059F-4C9F-7C7F-86AA334DE93B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28" creationId="{F4D66862-06B0-E5A0-64BC-3003D9DD0033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32" creationId="{63B41683-93BE-0E37-2229-91EBD2380F19}"/>
          </ac:spMkLst>
        </pc:spChg>
        <pc:spChg chg="add del">
          <ac:chgData name="Paweena Tongbai (Lionbridge Technologies Inc)" userId="2b9f2c3d-e641-4e58-85cf-3fb104de0a4b" providerId="ADAL" clId="{F3413F6C-EC50-45FA-96F8-2C07DD82AA8D}" dt="2022-11-01T20:00:13.379" v="117" actId="478"/>
          <ac:spMkLst>
            <pc:docMk/>
            <pc:sldMk cId="1945137327" sldId="261"/>
            <ac:spMk id="34" creationId="{A41C1657-18CA-4F31-3AC3-D5E6A5B04165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36" creationId="{6E97EB85-3140-3B94-C3AC-17DC8460FD85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37" creationId="{C61DA6FD-DA09-80AB-7CAD-B27C8E5C02A7}"/>
          </ac:spMkLst>
        </pc:spChg>
        <pc:spChg chg="add mod ord">
          <ac:chgData name="Paweena Tongbai (Lionbridge Technologies Inc)" userId="2b9f2c3d-e641-4e58-85cf-3fb104de0a4b" providerId="ADAL" clId="{F3413F6C-EC50-45FA-96F8-2C07DD82AA8D}" dt="2022-11-01T20:24:35.054" v="537" actId="14100"/>
          <ac:spMkLst>
            <pc:docMk/>
            <pc:sldMk cId="1945137327" sldId="261"/>
            <ac:spMk id="38" creationId="{B6147A3B-6B4D-5B34-35DA-47EAEA85DE36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39" creationId="{2202F362-137E-C3E8-8584-3F929AEA8E53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40" creationId="{DC378434-E2C1-1903-E57A-029C86AFAF0E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41" creationId="{485CF8F0-4836-A5F8-1220-24C2838D33B5}"/>
          </ac:spMkLst>
        </pc:spChg>
        <pc:spChg chg="add mod ord">
          <ac:chgData name="Paweena Tongbai (Lionbridge Technologies Inc)" userId="2b9f2c3d-e641-4e58-85cf-3fb104de0a4b" providerId="ADAL" clId="{F3413F6C-EC50-45FA-96F8-2C07DD82AA8D}" dt="2022-11-01T20:24:37.912" v="538" actId="14100"/>
          <ac:spMkLst>
            <pc:docMk/>
            <pc:sldMk cId="1945137327" sldId="261"/>
            <ac:spMk id="42" creationId="{47BF4CA1-1369-A8E9-433E-CCC0397F7DAE}"/>
          </ac:spMkLst>
        </pc:spChg>
        <pc:spChg chg="del mod">
          <ac:chgData name="Paweena Tongbai (Lionbridge Technologies Inc)" userId="2b9f2c3d-e641-4e58-85cf-3fb104de0a4b" providerId="ADAL" clId="{F3413F6C-EC50-45FA-96F8-2C07DD82AA8D}" dt="2022-11-01T20:15:20.446" v="345" actId="478"/>
          <ac:spMkLst>
            <pc:docMk/>
            <pc:sldMk cId="1945137327" sldId="261"/>
            <ac:spMk id="44" creationId="{A4CA7388-54F7-B067-5272-2BC8C829E67C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45" creationId="{4B2A16C0-2404-CE58-D5F9-D8114681FAB4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46" creationId="{B0DE38E8-3BBD-C007-369D-E5BCFF8E9020}"/>
          </ac:spMkLst>
        </pc:spChg>
        <pc:spChg chg="add mod ord">
          <ac:chgData name="Paweena Tongbai (Lionbridge Technologies Inc)" userId="2b9f2c3d-e641-4e58-85cf-3fb104de0a4b" providerId="ADAL" clId="{F3413F6C-EC50-45FA-96F8-2C07DD82AA8D}" dt="2022-11-01T20:24:42.726" v="539" actId="14100"/>
          <ac:spMkLst>
            <pc:docMk/>
            <pc:sldMk cId="1945137327" sldId="261"/>
            <ac:spMk id="47" creationId="{DD514347-4D80-EDD1-961C-6C2E5402578E}"/>
          </ac:spMkLst>
        </pc:spChg>
        <pc:spChg chg="add mod ord">
          <ac:chgData name="Paweena Tongbai (Lionbridge Technologies Inc)" userId="2b9f2c3d-e641-4e58-85cf-3fb104de0a4b" providerId="ADAL" clId="{F3413F6C-EC50-45FA-96F8-2C07DD82AA8D}" dt="2022-11-01T20:24:45.434" v="540" actId="14100"/>
          <ac:spMkLst>
            <pc:docMk/>
            <pc:sldMk cId="1945137327" sldId="261"/>
            <ac:spMk id="48" creationId="{7FC16BDC-D148-ABB6-90D3-9FED673293E0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49" creationId="{5CDDA094-2978-B9D7-01CD-06CCAAF2C4EA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52" creationId="{CFD67923-9285-C282-CBC0-4D15E4790965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56" creationId="{55BD04F6-2DE5-BADA-49FB-77EB7D66C364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60" creationId="{8CB0DF4C-6802-CC13-3DCD-8E238BFAAD4B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8:01.605" v="561" actId="12788"/>
          <ac:spMkLst>
            <pc:docMk/>
            <pc:sldMk cId="1945137327" sldId="261"/>
            <ac:spMk id="61" creationId="{9348D62D-4434-8004-81C6-1FCAFACACCDF}"/>
          </ac:spMkLst>
        </pc:spChg>
        <pc:spChg chg="add del mod">
          <ac:chgData name="Paweena Tongbai (Lionbridge Technologies Inc)" userId="2b9f2c3d-e641-4e58-85cf-3fb104de0a4b" providerId="ADAL" clId="{F3413F6C-EC50-45FA-96F8-2C07DD82AA8D}" dt="2022-11-01T20:36:00.796" v="575" actId="478"/>
          <ac:spMkLst>
            <pc:docMk/>
            <pc:sldMk cId="1945137327" sldId="261"/>
            <ac:spMk id="62" creationId="{3B7159B7-94E2-0524-753F-139D63E34B3B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63" creationId="{095A1590-485A-C6C3-7225-CF38845C2E3E}"/>
          </ac:spMkLst>
        </pc:spChg>
        <pc:spChg chg="add del mod">
          <ac:chgData name="Paweena Tongbai (Lionbridge Technologies Inc)" userId="2b9f2c3d-e641-4e58-85cf-3fb104de0a4b" providerId="ADAL" clId="{F3413F6C-EC50-45FA-96F8-2C07DD82AA8D}" dt="2022-11-01T20:36:12.615" v="578" actId="478"/>
          <ac:spMkLst>
            <pc:docMk/>
            <pc:sldMk cId="1945137327" sldId="261"/>
            <ac:spMk id="66" creationId="{C227397A-E5D9-40CC-CF84-30EB92EABF69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71" creationId="{A8FB1AF4-B726-5749-8381-E6369AED5874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38:14.722" v="637" actId="1076"/>
          <ac:spMkLst>
            <pc:docMk/>
            <pc:sldMk cId="1945137327" sldId="261"/>
            <ac:spMk id="72" creationId="{4D83BD33-D45B-8AF5-D780-75EAB401F3F0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76" creationId="{976E9AC9-203D-EBD0-A4E2-4440DCD8CAF4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78" creationId="{6047ABBB-298E-893C-C5BD-E862987B21BC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82" creationId="{0535C475-5386-8CEA-CB9D-374C457B21A5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24:56.239" v="556" actId="1035"/>
          <ac:spMkLst>
            <pc:docMk/>
            <pc:sldMk cId="1945137327" sldId="261"/>
            <ac:spMk id="84" creationId="{DFC1549F-83C7-0278-3D25-9B3AA389FD6B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39:13.830" v="657" actId="12788"/>
          <ac:spMkLst>
            <pc:docMk/>
            <pc:sldMk cId="1945137327" sldId="261"/>
            <ac:spMk id="86" creationId="{29DC0653-C5E7-FA8C-CD1B-64E84BCD40BA}"/>
          </ac:spMkLst>
        </pc:spChg>
        <pc:spChg chg="mod">
          <ac:chgData name="Paweena Tongbai (Lionbridge Technologies Inc)" userId="2b9f2c3d-e641-4e58-85cf-3fb104de0a4b" providerId="ADAL" clId="{F3413F6C-EC50-45FA-96F8-2C07DD82AA8D}" dt="2022-11-01T20:39:07.267" v="656" actId="12788"/>
          <ac:spMkLst>
            <pc:docMk/>
            <pc:sldMk cId="1945137327" sldId="261"/>
            <ac:spMk id="88" creationId="{30A7554A-96AF-859B-BA51-449EB0FE6516}"/>
          </ac:spMkLst>
        </pc:spChg>
        <pc:grpChg chg="add mod">
          <ac:chgData name="Paweena Tongbai (Lionbridge Technologies Inc)" userId="2b9f2c3d-e641-4e58-85cf-3fb104de0a4b" providerId="ADAL" clId="{F3413F6C-EC50-45FA-96F8-2C07DD82AA8D}" dt="2022-11-01T20:38:41.358" v="652" actId="1035"/>
          <ac:grpSpMkLst>
            <pc:docMk/>
            <pc:sldMk cId="1945137327" sldId="261"/>
            <ac:grpSpMk id="68" creationId="{DE4DAAC8-2098-B05A-91B6-AC7E4F11DE49}"/>
          </ac:grpSpMkLst>
        </pc:grpChg>
        <pc:picChg chg="mod">
          <ac:chgData name="Paweena Tongbai (Lionbridge Technologies Inc)" userId="2b9f2c3d-e641-4e58-85cf-3fb104de0a4b" providerId="ADAL" clId="{F3413F6C-EC50-45FA-96F8-2C07DD82AA8D}" dt="2022-11-01T20:28:33.058" v="569" actId="14100"/>
          <ac:picMkLst>
            <pc:docMk/>
            <pc:sldMk cId="1945137327" sldId="261"/>
            <ac:picMk id="5" creationId="{69A3C96D-1D1C-414C-E2A0-A6E260BB7BAB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7" creationId="{C2D9B659-376D-FAA9-20D4-761DAA636CEE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8:29.672" v="568" actId="14100"/>
          <ac:picMkLst>
            <pc:docMk/>
            <pc:sldMk cId="1945137327" sldId="261"/>
            <ac:picMk id="15" creationId="{E38FAD6A-D191-E635-34E9-0C2BAF66AA8D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17" creationId="{5560C6BF-19FB-4C0D-EABA-1BBC9B3EAFA7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8:05.812" v="564" actId="1036"/>
          <ac:picMkLst>
            <pc:docMk/>
            <pc:sldMk cId="1945137327" sldId="261"/>
            <ac:picMk id="23" creationId="{585A507B-9FB1-9549-3874-BCFF4D37362C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27" creationId="{355A5DA7-4DE2-F4E3-98A9-B2750A5AA431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29" creationId="{C9BA74D4-BDBC-6AAA-29C2-CD0B1DF9CBE5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31" creationId="{AAA918FC-4690-64DA-642E-96298ABA3460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35" creationId="{2B4CA8DD-3658-1F08-0015-832FC3B4E4AC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38:55.417" v="655" actId="1035"/>
          <ac:picMkLst>
            <pc:docMk/>
            <pc:sldMk cId="1945137327" sldId="261"/>
            <ac:picMk id="43" creationId="{B8CB7E83-C97A-1784-A764-634CBA271042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8:01.605" v="561" actId="12788"/>
          <ac:picMkLst>
            <pc:docMk/>
            <pc:sldMk cId="1945137327" sldId="261"/>
            <ac:picMk id="51" creationId="{D31D8465-E6E3-9498-E869-B1F580085F2F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8:01.605" v="561" actId="12788"/>
          <ac:picMkLst>
            <pc:docMk/>
            <pc:sldMk cId="1945137327" sldId="261"/>
            <ac:picMk id="53" creationId="{7E70CF2D-6469-F108-3570-C5E39949DBC5}"/>
          </ac:picMkLst>
        </pc:picChg>
        <pc:picChg chg="del">
          <ac:chgData name="Paweena Tongbai (Lionbridge Technologies Inc)" userId="2b9f2c3d-e641-4e58-85cf-3fb104de0a4b" providerId="ADAL" clId="{F3413F6C-EC50-45FA-96F8-2C07DD82AA8D}" dt="2022-11-01T20:15:20.446" v="345" actId="478"/>
          <ac:picMkLst>
            <pc:docMk/>
            <pc:sldMk cId="1945137327" sldId="261"/>
            <ac:picMk id="55" creationId="{FE8F2F53-C737-F046-9F2D-960D15732BB1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57" creationId="{2828256A-40D9-5BAC-78F8-9D58BEA75436}"/>
          </ac:picMkLst>
        </pc:picChg>
        <pc:picChg chg="del">
          <ac:chgData name="Paweena Tongbai (Lionbridge Technologies Inc)" userId="2b9f2c3d-e641-4e58-85cf-3fb104de0a4b" providerId="ADAL" clId="{F3413F6C-EC50-45FA-96F8-2C07DD82AA8D}" dt="2022-11-01T20:06:51.646" v="132" actId="478"/>
          <ac:picMkLst>
            <pc:docMk/>
            <pc:sldMk cId="1945137327" sldId="261"/>
            <ac:picMk id="58" creationId="{8F7431C0-3084-02D9-2102-F781FB438577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65" creationId="{A5AB9894-CCB9-CE4F-DBC3-BD0B1F43B57E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67" creationId="{61CB908F-AFE0-F327-737A-43CBDFCDFFCF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38:20.233" v="638" actId="14100"/>
          <ac:picMkLst>
            <pc:docMk/>
            <pc:sldMk cId="1945137327" sldId="261"/>
            <ac:picMk id="70" creationId="{3566EBCF-655D-CABF-AF47-6330E4AE7C8A}"/>
          </ac:picMkLst>
        </pc:picChg>
        <pc:picChg chg="mod">
          <ac:chgData name="Paweena Tongbai (Lionbridge Technologies Inc)" userId="2b9f2c3d-e641-4e58-85cf-3fb104de0a4b" providerId="ADAL" clId="{F3413F6C-EC50-45FA-96F8-2C07DD82AA8D}" dt="2022-11-01T20:24:56.239" v="556" actId="1035"/>
          <ac:picMkLst>
            <pc:docMk/>
            <pc:sldMk cId="1945137327" sldId="261"/>
            <ac:picMk id="1032" creationId="{5C46108F-06A4-5D61-FD67-8410DCC670A5}"/>
          </ac:picMkLst>
        </pc:pic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13" creationId="{ACAFA115-E842-EC46-B802-F9C334A6B06B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19" creationId="{11E20CD6-64E0-C762-F859-92E415FAABBD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6:33.996" v="557" actId="12789"/>
          <ac:cxnSpMkLst>
            <pc:docMk/>
            <pc:sldMk cId="1945137327" sldId="261"/>
            <ac:cxnSpMk id="25" creationId="{C3051884-C05A-2514-5472-01B8AD6DAD23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39:13.830" v="657" actId="12788"/>
          <ac:cxnSpMkLst>
            <pc:docMk/>
            <pc:sldMk cId="1945137327" sldId="261"/>
            <ac:cxnSpMk id="59" creationId="{65AC33FC-DBB5-ADEE-5206-FEAA6FA7049F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39:07.267" v="656" actId="12788"/>
          <ac:cxnSpMkLst>
            <pc:docMk/>
            <pc:sldMk cId="1945137327" sldId="261"/>
            <ac:cxnSpMk id="69" creationId="{50AE8C63-5FF4-7B17-F5AC-4A81F98FE4CC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8:41.609" v="570" actId="14100"/>
          <ac:cxnSpMkLst>
            <pc:docMk/>
            <pc:sldMk cId="1945137327" sldId="261"/>
            <ac:cxnSpMk id="73" creationId="{CE023E30-056F-8F2B-24DE-D747BC2301E1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80" creationId="{AD5D9363-D83F-C863-E539-C561E3786ED8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90" creationId="{0BF6A672-C887-F442-BA4D-C5F5D8261340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92" creationId="{5E70F13F-67CB-232A-52D5-6D5C779EA711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94" creationId="{0B6FF83F-C219-E29E-26C9-5CB9CDC32D2C}"/>
          </ac:cxnSpMkLst>
        </pc:cxnChg>
        <pc:cxnChg chg="mod">
          <ac:chgData name="Paweena Tongbai (Lionbridge Technologies Inc)" userId="2b9f2c3d-e641-4e58-85cf-3fb104de0a4b" providerId="ADAL" clId="{F3413F6C-EC50-45FA-96F8-2C07DD82AA8D}" dt="2022-11-01T20:24:56.239" v="556" actId="1035"/>
          <ac:cxnSpMkLst>
            <pc:docMk/>
            <pc:sldMk cId="1945137327" sldId="261"/>
            <ac:cxnSpMk id="103" creationId="{8026141B-0B5D-530E-2554-EFAE7A12E716}"/>
          </ac:cxnSpMkLst>
        </pc:cxnChg>
      </pc:sldChg>
    </pc:docChg>
  </pc:docChgLst>
  <pc:docChgLst>
    <pc:chgData name="Mick Alberts" userId="38364643-99db-4c87-8154-d1a461729852" providerId="ADAL" clId="{67F4E437-5034-4001-9F28-7BE6A8130E80}"/>
    <pc:docChg chg="undo custSel addSld delSld delSection modSection">
      <pc:chgData name="Mick Alberts" userId="38364643-99db-4c87-8154-d1a461729852" providerId="ADAL" clId="{67F4E437-5034-4001-9F28-7BE6A8130E80}" dt="2022-11-02T16:46:58.997" v="4" actId="17851"/>
      <pc:docMkLst>
        <pc:docMk/>
      </pc:docMkLst>
      <pc:sldChg chg="del">
        <pc:chgData name="Mick Alberts" userId="38364643-99db-4c87-8154-d1a461729852" providerId="ADAL" clId="{67F4E437-5034-4001-9F28-7BE6A8130E80}" dt="2022-11-02T16:46:22.407" v="2" actId="47"/>
        <pc:sldMkLst>
          <pc:docMk/>
          <pc:sldMk cId="4160735444" sldId="260"/>
        </pc:sldMkLst>
      </pc:sldChg>
      <pc:sldChg chg="add del">
        <pc:chgData name="Mick Alberts" userId="38364643-99db-4c87-8154-d1a461729852" providerId="ADAL" clId="{67F4E437-5034-4001-9F28-7BE6A8130E80}" dt="2022-11-02T16:46:16.990" v="1" actId="47"/>
        <pc:sldMkLst>
          <pc:docMk/>
          <pc:sldMk cId="1945137327" sldId="261"/>
        </pc:sldMkLst>
      </pc:sldChg>
    </pc:docChg>
  </pc:docChgLst>
  <pc:docChgLst>
    <pc:chgData name="Oscar Shimabukuro" userId="9284af25-56d6-4d8e-800f-aaba1aebaae7" providerId="ADAL" clId="{0C60ECF5-1321-4A63-8B41-865BF9B2AA02}"/>
    <pc:docChg chg="modSld">
      <pc:chgData name="Oscar Shimabukuro" userId="9284af25-56d6-4d8e-800f-aaba1aebaae7" providerId="ADAL" clId="{0C60ECF5-1321-4A63-8B41-865BF9B2AA02}" dt="2022-09-26T17:52:41.726" v="1" actId="404"/>
      <pc:docMkLst>
        <pc:docMk/>
      </pc:docMkLst>
      <pc:sldChg chg="modSp mod">
        <pc:chgData name="Oscar Shimabukuro" userId="9284af25-56d6-4d8e-800f-aaba1aebaae7" providerId="ADAL" clId="{0C60ECF5-1321-4A63-8B41-865BF9B2AA02}" dt="2022-09-26T17:52:41.726" v="1" actId="404"/>
        <pc:sldMkLst>
          <pc:docMk/>
          <pc:sldMk cId="4160735444" sldId="260"/>
        </pc:sldMkLst>
        <pc:spChg chg="mod">
          <ac:chgData name="Oscar Shimabukuro" userId="9284af25-56d6-4d8e-800f-aaba1aebaae7" providerId="ADAL" clId="{0C60ECF5-1321-4A63-8B41-865BF9B2AA02}" dt="2022-09-26T17:52:41.726" v="1" actId="404"/>
          <ac:spMkLst>
            <pc:docMk/>
            <pc:sldMk cId="4160735444" sldId="260"/>
            <ac:spMk id="86" creationId="{29DC0653-C5E7-FA8C-CD1B-64E84BCD40BA}"/>
          </ac:spMkLst>
        </pc:spChg>
      </pc:sldChg>
    </pc:docChg>
  </pc:docChgLst>
  <pc:docChgLst>
    <pc:chgData name="Oscar Shimabukuro" userId="9284af25-56d6-4d8e-800f-aaba1aebaae7" providerId="ADAL" clId="{8467294D-52A9-47A5-BECF-36622EBDB25E}"/>
    <pc:docChg chg="undo custSel modSld">
      <pc:chgData name="Oscar Shimabukuro" userId="9284af25-56d6-4d8e-800f-aaba1aebaae7" providerId="ADAL" clId="{8467294D-52A9-47A5-BECF-36622EBDB25E}" dt="2022-09-07T22:10:24.078" v="153" actId="20577"/>
      <pc:docMkLst>
        <pc:docMk/>
      </pc:docMkLst>
      <pc:sldChg chg="addSp delSp modSp mod modNotesTx">
        <pc:chgData name="Oscar Shimabukuro" userId="9284af25-56d6-4d8e-800f-aaba1aebaae7" providerId="ADAL" clId="{8467294D-52A9-47A5-BECF-36622EBDB25E}" dt="2022-09-07T22:10:24.078" v="153" actId="20577"/>
        <pc:sldMkLst>
          <pc:docMk/>
          <pc:sldMk cId="4160735444" sldId="260"/>
        </pc:sldMkLst>
        <pc:spChg chg="add del">
          <ac:chgData name="Oscar Shimabukuro" userId="9284af25-56d6-4d8e-800f-aaba1aebaae7" providerId="ADAL" clId="{8467294D-52A9-47A5-BECF-36622EBDB25E}" dt="2022-09-06T16:10:06.103" v="1"/>
          <ac:spMkLst>
            <pc:docMk/>
            <pc:sldMk cId="4160735444" sldId="260"/>
            <ac:spMk id="2" creationId="{EF9EE063-F665-DA14-01D5-DA5B76791543}"/>
          </ac:spMkLst>
        </pc:spChg>
        <pc:spChg chg="add del mod">
          <ac:chgData name="Oscar Shimabukuro" userId="9284af25-56d6-4d8e-800f-aaba1aebaae7" providerId="ADAL" clId="{8467294D-52A9-47A5-BECF-36622EBDB25E}" dt="2022-09-06T16:10:13.835" v="3" actId="478"/>
          <ac:spMkLst>
            <pc:docMk/>
            <pc:sldMk cId="4160735444" sldId="260"/>
            <ac:spMk id="4" creationId="{EAEE58E0-9D71-2939-4373-7ED1A6427A12}"/>
          </ac:spMkLst>
        </pc:spChg>
        <pc:spChg chg="mod">
          <ac:chgData name="Oscar Shimabukuro" userId="9284af25-56d6-4d8e-800f-aaba1aebaae7" providerId="ADAL" clId="{8467294D-52A9-47A5-BECF-36622EBDB25E}" dt="2022-09-06T16:18:12.521" v="99" actId="1076"/>
          <ac:spMkLst>
            <pc:docMk/>
            <pc:sldMk cId="4160735444" sldId="260"/>
            <ac:spMk id="32" creationId="{63B41683-93BE-0E37-2229-91EBD2380F19}"/>
          </ac:spMkLst>
        </pc:spChg>
        <pc:spChg chg="add mod">
          <ac:chgData name="Oscar Shimabukuro" userId="9284af25-56d6-4d8e-800f-aaba1aebaae7" providerId="ADAL" clId="{8467294D-52A9-47A5-BECF-36622EBDB25E}" dt="2022-09-06T16:18:46.413" v="103" actId="1076"/>
          <ac:spMkLst>
            <pc:docMk/>
            <pc:sldMk cId="4160735444" sldId="260"/>
            <ac:spMk id="34" creationId="{A41C1657-18CA-4F31-3AC3-D5E6A5B04165}"/>
          </ac:spMkLst>
        </pc:spChg>
        <pc:spChg chg="mod">
          <ac:chgData name="Oscar Shimabukuro" userId="9284af25-56d6-4d8e-800f-aaba1aebaae7" providerId="ADAL" clId="{8467294D-52A9-47A5-BECF-36622EBDB25E}" dt="2022-09-06T16:14:56.127" v="59" actId="20577"/>
          <ac:spMkLst>
            <pc:docMk/>
            <pc:sldMk cId="4160735444" sldId="260"/>
            <ac:spMk id="36" creationId="{6E97EB85-3140-3B94-C3AC-17DC8460FD85}"/>
          </ac:spMkLst>
        </pc:spChg>
        <pc:spChg chg="mod">
          <ac:chgData name="Oscar Shimabukuro" userId="9284af25-56d6-4d8e-800f-aaba1aebaae7" providerId="ADAL" clId="{8467294D-52A9-47A5-BECF-36622EBDB25E}" dt="2022-09-06T16:17:55.695" v="95" actId="14100"/>
          <ac:spMkLst>
            <pc:docMk/>
            <pc:sldMk cId="4160735444" sldId="260"/>
            <ac:spMk id="37" creationId="{C61DA6FD-DA09-80AB-7CAD-B27C8E5C02A7}"/>
          </ac:spMkLst>
        </pc:spChg>
        <pc:spChg chg="mod">
          <ac:chgData name="Oscar Shimabukuro" userId="9284af25-56d6-4d8e-800f-aaba1aebaae7" providerId="ADAL" clId="{8467294D-52A9-47A5-BECF-36622EBDB25E}" dt="2022-09-06T16:18:05.234" v="97" actId="1076"/>
          <ac:spMkLst>
            <pc:docMk/>
            <pc:sldMk cId="4160735444" sldId="260"/>
            <ac:spMk id="39" creationId="{2202F362-137E-C3E8-8584-3F929AEA8E53}"/>
          </ac:spMkLst>
        </pc:spChg>
        <pc:spChg chg="add mod">
          <ac:chgData name="Oscar Shimabukuro" userId="9284af25-56d6-4d8e-800f-aaba1aebaae7" providerId="ADAL" clId="{8467294D-52A9-47A5-BECF-36622EBDB25E}" dt="2022-09-06T16:19:07.678" v="114" actId="14100"/>
          <ac:spMkLst>
            <pc:docMk/>
            <pc:sldMk cId="4160735444" sldId="260"/>
            <ac:spMk id="40" creationId="{DC378434-E2C1-1903-E57A-029C86AFAF0E}"/>
          </ac:spMkLst>
        </pc:spChg>
        <pc:spChg chg="add mod">
          <ac:chgData name="Oscar Shimabukuro" userId="9284af25-56d6-4d8e-800f-aaba1aebaae7" providerId="ADAL" clId="{8467294D-52A9-47A5-BECF-36622EBDB25E}" dt="2022-09-06T16:19:17.447" v="119" actId="20577"/>
          <ac:spMkLst>
            <pc:docMk/>
            <pc:sldMk cId="4160735444" sldId="260"/>
            <ac:spMk id="45" creationId="{4B2A16C0-2404-CE58-D5F9-D8114681FAB4}"/>
          </ac:spMkLst>
        </pc:spChg>
        <pc:spChg chg="mod">
          <ac:chgData name="Oscar Shimabukuro" userId="9284af25-56d6-4d8e-800f-aaba1aebaae7" providerId="ADAL" clId="{8467294D-52A9-47A5-BECF-36622EBDB25E}" dt="2022-09-07T18:26:00.422" v="147" actId="20577"/>
          <ac:spMkLst>
            <pc:docMk/>
            <pc:sldMk cId="4160735444" sldId="260"/>
            <ac:spMk id="52" creationId="{CFD67923-9285-C282-CBC0-4D15E4790965}"/>
          </ac:spMkLst>
        </pc:spChg>
        <pc:spChg chg="mod">
          <ac:chgData name="Oscar Shimabukuro" userId="9284af25-56d6-4d8e-800f-aaba1aebaae7" providerId="ADAL" clId="{8467294D-52A9-47A5-BECF-36622EBDB25E}" dt="2022-09-06T16:18:49.462" v="105" actId="20577"/>
          <ac:spMkLst>
            <pc:docMk/>
            <pc:sldMk cId="4160735444" sldId="260"/>
            <ac:spMk id="86" creationId="{29DC0653-C5E7-FA8C-CD1B-64E84BCD40BA}"/>
          </ac:spMkLst>
        </pc:spChg>
        <pc:spChg chg="mod">
          <ac:chgData name="Oscar Shimabukuro" userId="9284af25-56d6-4d8e-800f-aaba1aebaae7" providerId="ADAL" clId="{8467294D-52A9-47A5-BECF-36622EBDB25E}" dt="2022-09-06T16:18:54.107" v="107" actId="20577"/>
          <ac:spMkLst>
            <pc:docMk/>
            <pc:sldMk cId="4160735444" sldId="260"/>
            <ac:spMk id="88" creationId="{30A7554A-96AF-859B-BA51-449EB0FE6516}"/>
          </ac:spMkLst>
        </pc:spChg>
        <pc:picChg chg="add del mod">
          <ac:chgData name="Oscar Shimabukuro" userId="9284af25-56d6-4d8e-800f-aaba1aebaae7" providerId="ADAL" clId="{8467294D-52A9-47A5-BECF-36622EBDB25E}" dt="2022-09-06T16:10:40.943" v="5" actId="478"/>
          <ac:picMkLst>
            <pc:docMk/>
            <pc:sldMk cId="4160735444" sldId="260"/>
            <ac:picMk id="10" creationId="{A0D3D0EB-5A3B-8530-9C59-BE2644BC0435}"/>
          </ac:picMkLst>
        </pc:picChg>
        <pc:picChg chg="add del mod">
          <ac:chgData name="Oscar Shimabukuro" userId="9284af25-56d6-4d8e-800f-aaba1aebaae7" providerId="ADAL" clId="{8467294D-52A9-47A5-BECF-36622EBDB25E}" dt="2022-09-06T16:17:53.870" v="91" actId="22"/>
          <ac:picMkLst>
            <pc:docMk/>
            <pc:sldMk cId="4160735444" sldId="260"/>
            <ac:picMk id="16" creationId="{0AD5B385-16AD-D4B0-2433-3A6B0EEDBB77}"/>
          </ac:picMkLst>
        </pc:picChg>
        <pc:picChg chg="mod">
          <ac:chgData name="Oscar Shimabukuro" userId="9284af25-56d6-4d8e-800f-aaba1aebaae7" providerId="ADAL" clId="{8467294D-52A9-47A5-BECF-36622EBDB25E}" dt="2022-09-06T16:18:12.521" v="99" actId="1076"/>
          <ac:picMkLst>
            <pc:docMk/>
            <pc:sldMk cId="4160735444" sldId="260"/>
            <ac:picMk id="17" creationId="{5560C6BF-19FB-4C0D-EABA-1BBC9B3EAFA7}"/>
          </ac:picMkLst>
        </pc:picChg>
        <pc:picChg chg="del mod">
          <ac:chgData name="Oscar Shimabukuro" userId="9284af25-56d6-4d8e-800f-aaba1aebaae7" providerId="ADAL" clId="{8467294D-52A9-47A5-BECF-36622EBDB25E}" dt="2022-09-06T16:14:32.528" v="19" actId="478"/>
          <ac:picMkLst>
            <pc:docMk/>
            <pc:sldMk cId="4160735444" sldId="260"/>
            <ac:picMk id="33" creationId="{E580000D-2B3B-4854-81B5-0A1995C35E64}"/>
          </ac:picMkLst>
        </pc:picChg>
        <pc:picChg chg="mod">
          <ac:chgData name="Oscar Shimabukuro" userId="9284af25-56d6-4d8e-800f-aaba1aebaae7" providerId="ADAL" clId="{8467294D-52A9-47A5-BECF-36622EBDB25E}" dt="2022-09-06T16:17:51.332" v="82" actId="1076"/>
          <ac:picMkLst>
            <pc:docMk/>
            <pc:sldMk cId="4160735444" sldId="260"/>
            <ac:picMk id="35" creationId="{2B4CA8DD-3658-1F08-0015-832FC3B4E4AC}"/>
          </ac:picMkLst>
        </pc:picChg>
        <pc:picChg chg="del">
          <ac:chgData name="Oscar Shimabukuro" userId="9284af25-56d6-4d8e-800f-aaba1aebaae7" providerId="ADAL" clId="{8467294D-52A9-47A5-BECF-36622EBDB25E}" dt="2022-09-07T15:47:49.280" v="132" actId="478"/>
          <ac:picMkLst>
            <pc:docMk/>
            <pc:sldMk cId="4160735444" sldId="260"/>
            <ac:picMk id="47" creationId="{CB796698-368D-27CC-7664-1D6019834072}"/>
          </ac:picMkLst>
        </pc:picChg>
        <pc:picChg chg="add del mod">
          <ac:chgData name="Oscar Shimabukuro" userId="9284af25-56d6-4d8e-800f-aaba1aebaae7" providerId="ADAL" clId="{8467294D-52A9-47A5-BECF-36622EBDB25E}" dt="2022-09-07T15:47:07.763" v="128" actId="478"/>
          <ac:picMkLst>
            <pc:docMk/>
            <pc:sldMk cId="4160735444" sldId="260"/>
            <ac:picMk id="50" creationId="{69B6CA96-E339-40F8-1514-3E21AAB60E48}"/>
          </ac:picMkLst>
        </pc:picChg>
        <pc:picChg chg="add mod">
          <ac:chgData name="Oscar Shimabukuro" userId="9284af25-56d6-4d8e-800f-aaba1aebaae7" providerId="ADAL" clId="{8467294D-52A9-47A5-BECF-36622EBDB25E}" dt="2022-09-07T15:47:57.951" v="134" actId="1076"/>
          <ac:picMkLst>
            <pc:docMk/>
            <pc:sldMk cId="4160735444" sldId="260"/>
            <ac:picMk id="58" creationId="{8F7431C0-3084-02D9-2102-F781FB438577}"/>
          </ac:picMkLst>
        </pc:picChg>
        <pc:picChg chg="add del mod">
          <ac:chgData name="Oscar Shimabukuro" userId="9284af25-56d6-4d8e-800f-aaba1aebaae7" providerId="ADAL" clId="{8467294D-52A9-47A5-BECF-36622EBDB25E}" dt="2022-09-06T16:14:03.642" v="13" actId="478"/>
          <ac:picMkLst>
            <pc:docMk/>
            <pc:sldMk cId="4160735444" sldId="260"/>
            <ac:picMk id="1030" creationId="{CADA81E7-7568-9AE6-A212-CA7801A973DE}"/>
          </ac:picMkLst>
        </pc:picChg>
        <pc:picChg chg="add mod">
          <ac:chgData name="Oscar Shimabukuro" userId="9284af25-56d6-4d8e-800f-aaba1aebaae7" providerId="ADAL" clId="{8467294D-52A9-47A5-BECF-36622EBDB25E}" dt="2022-09-06T16:18:05.234" v="97" actId="1076"/>
          <ac:picMkLst>
            <pc:docMk/>
            <pc:sldMk cId="4160735444" sldId="260"/>
            <ac:picMk id="1032" creationId="{5C46108F-06A4-5D61-FD67-8410DCC670A5}"/>
          </ac:picMkLst>
        </pc:picChg>
        <pc:cxnChg chg="add del mod">
          <ac:chgData name="Oscar Shimabukuro" userId="9284af25-56d6-4d8e-800f-aaba1aebaae7" providerId="ADAL" clId="{8467294D-52A9-47A5-BECF-36622EBDB25E}" dt="2022-09-06T16:16:53.164" v="75" actId="22"/>
          <ac:cxnSpMkLst>
            <pc:docMk/>
            <pc:sldMk cId="4160735444" sldId="260"/>
            <ac:cxnSpMk id="22" creationId="{25EA21A9-D683-1278-FC68-D2A1659BE0AB}"/>
          </ac:cxnSpMkLst>
        </pc:cxnChg>
        <pc:cxnChg chg="mod">
          <ac:chgData name="Oscar Shimabukuro" userId="9284af25-56d6-4d8e-800f-aaba1aebaae7" providerId="ADAL" clId="{8467294D-52A9-47A5-BECF-36622EBDB25E}" dt="2022-09-06T16:18:09.732" v="98" actId="1076"/>
          <ac:cxnSpMkLst>
            <pc:docMk/>
            <pc:sldMk cId="4160735444" sldId="260"/>
            <ac:cxnSpMk id="94" creationId="{0B6FF83F-C219-E29E-26C9-5CB9CDC32D2C}"/>
          </ac:cxnSpMkLst>
        </pc:cxnChg>
        <pc:cxnChg chg="mod">
          <ac:chgData name="Oscar Shimabukuro" userId="9284af25-56d6-4d8e-800f-aaba1aebaae7" providerId="ADAL" clId="{8467294D-52A9-47A5-BECF-36622EBDB25E}" dt="2022-09-06T16:18:42.482" v="102" actId="1076"/>
          <ac:cxnSpMkLst>
            <pc:docMk/>
            <pc:sldMk cId="4160735444" sldId="260"/>
            <ac:cxnSpMk id="103" creationId="{8026141B-0B5D-530E-2554-EFAE7A12E71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9AC04-01F9-4C86-B72A-343E826EA5B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A3569-C181-4C04-91A5-AC3DF7DF9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3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A3569-C181-4C04-91A5-AC3DF7DF9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77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DDB19-A619-0EE8-8C58-D1A7B444F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13453-3C5C-9627-7363-48A9AC8F3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2A314-79E7-F3CC-55E0-94E7BBD3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15F92-A1C2-9C5D-A8F6-BFE07212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F262-E6D5-C87A-96C0-C40DABF7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3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4B69D-506C-9679-8C09-4012E8DE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6D65E-75DA-B2E4-B091-E8EF665F6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581B3-42F0-ADE6-3975-06DAF892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EEABE-908F-8687-B557-ABAEA743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F7F26-8387-99FD-063A-37F29A80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7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1A32D2-FA93-12B2-315D-27BA5F6A6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14024-C204-522F-844C-B639F444F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09656-1F3D-5E0D-FD10-0604A14E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EF654-9CD8-254B-2281-045E0D0F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00F44-E9D0-5A0E-7BEA-A19F9AC5B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1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B5608-6A70-6DF8-6819-B9B3A4BF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4FE76-A2B4-168F-8443-F0927D2D5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5F530-CEAB-3AD8-B78E-7E3E1862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63138-0386-2279-769B-6D9C9C768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06B30-2453-EE94-DF3C-36407041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6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39A3-2349-2A34-7625-10F588A6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597C4-88A8-09D8-23FB-E3B10A1F0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B2953-D57D-3BD5-A116-A783A36E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DCBD-9627-9685-8146-C56B018A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BE09-584E-A408-BE5E-B0B6F65D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0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6223-21CD-9602-A190-D9106CBB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4AFC-78A2-2A69-F9B9-44C72CB0E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180B2-6F90-93FF-2B2B-12D7D0511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AF73C-43ED-2CE8-C1C0-4995E5A9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0EDB4-C26E-CF0C-CB33-14D4425B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9E95A-1AEC-ADC0-8CD7-C51A648A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0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38D63-6624-23E9-5927-0BE51438A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7DB1A-531B-F0A9-0FD0-6BED408B1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92C8D-FF21-FBAF-35DC-CB7BF241A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F6D4C-F4A7-D7A8-75B3-39D309FF4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63083-CA62-201F-0200-1964F0DC3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1D757-54F4-8B23-19EA-DA88FCB8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DB681-9549-02EC-D23A-00455A95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A93BDA-823D-065B-471D-A77D6840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28F79-3487-F576-68AB-EA45C3A2C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93083-15BD-F1C4-DEF7-50C954F7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5CCDB-8A1E-B309-2CCF-6AF4A7A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F0E6D8-31BC-C29C-DBD3-E6553832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5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24A0E-5A5D-6FCA-3529-388154E54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F0A00-6628-5E65-1222-E38F7C11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2244E-D404-A43B-2EC1-7C6E66D8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8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DB3D4-EB8F-F2A6-31CE-89DDBF4E0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7DCB4-1FAB-9664-8337-C8E9C68A8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136AD-7BF1-7526-A279-757AEF5BF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81879-BDD2-8771-C542-FE07D076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ADA1D-73D9-FB1C-1AC4-F4996CD8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CC870-FFA4-2136-9216-8474412F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4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DB62-75B3-23E3-25FE-CE515839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EE619D-F918-F249-A0C3-BF55C7A40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73046-E6C6-5032-F18F-CD760DFA4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9B309-6C9E-AC98-DA41-F5A464FCF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65096-6886-ABED-F63F-F67A479B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3068B-B855-8D76-0770-E48C94DE8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9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B699BB-5ED1-AA6A-76D3-279BDEAE5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3AC42-4338-FCBD-6ED7-A3E3681A1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93A73-7F14-BE0C-4386-0AF418144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CCA9C-1735-4D15-8A32-A9904F50B8EE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4E5E-0C79-BDEA-060D-434414271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018BE-D500-5A03-755F-11D3817CF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814D2-8A19-4D99-863A-EA84B13CB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B6147A3B-6B4D-5B34-35DA-47EAEA85DE36}"/>
              </a:ext>
            </a:extLst>
          </p:cNvPr>
          <p:cNvSpPr/>
          <p:nvPr/>
        </p:nvSpPr>
        <p:spPr>
          <a:xfrm>
            <a:off x="164150" y="196645"/>
            <a:ext cx="1645920" cy="5319252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BF4CA1-1369-A8E9-433E-CCC0397F7DAE}"/>
              </a:ext>
            </a:extLst>
          </p:cNvPr>
          <p:cNvSpPr/>
          <p:nvPr/>
        </p:nvSpPr>
        <p:spPr>
          <a:xfrm>
            <a:off x="2053865" y="201561"/>
            <a:ext cx="4056020" cy="5335028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D514347-4D80-EDD1-961C-6C2E5402578E}"/>
              </a:ext>
            </a:extLst>
          </p:cNvPr>
          <p:cNvSpPr/>
          <p:nvPr/>
        </p:nvSpPr>
        <p:spPr>
          <a:xfrm>
            <a:off x="6319578" y="166842"/>
            <a:ext cx="3944113" cy="5369747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FC16BDC-D148-ABB6-90D3-9FED673293E0}"/>
              </a:ext>
            </a:extLst>
          </p:cNvPr>
          <p:cNvSpPr/>
          <p:nvPr/>
        </p:nvSpPr>
        <p:spPr>
          <a:xfrm>
            <a:off x="10463735" y="134610"/>
            <a:ext cx="1645920" cy="5401979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3C96D-1D1C-414C-E2A0-A6E260BB7B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55" y="2268889"/>
            <a:ext cx="822960" cy="8229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D9B659-376D-FAA9-20D4-761DAA636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221" y="1025191"/>
            <a:ext cx="663622" cy="663622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AFA115-E842-EC46-B802-F9C334A6B06B}"/>
              </a:ext>
            </a:extLst>
          </p:cNvPr>
          <p:cNvCxnSpPr>
            <a:cxnSpLocks/>
          </p:cNvCxnSpPr>
          <p:nvPr/>
        </p:nvCxnSpPr>
        <p:spPr>
          <a:xfrm flipH="1">
            <a:off x="1511665" y="2639902"/>
            <a:ext cx="850661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E38FAD6A-D191-E635-34E9-0C2BAF66AA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883" y="3539796"/>
            <a:ext cx="822960" cy="8229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60C6BF-19FB-4C0D-EABA-1BBC9B3EAF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0012" y="1961727"/>
            <a:ext cx="792043" cy="615578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E20CD6-64E0-C762-F859-92E415FAABBD}"/>
              </a:ext>
            </a:extLst>
          </p:cNvPr>
          <p:cNvCxnSpPr>
            <a:cxnSpLocks/>
          </p:cNvCxnSpPr>
          <p:nvPr/>
        </p:nvCxnSpPr>
        <p:spPr>
          <a:xfrm flipH="1">
            <a:off x="6009964" y="3928626"/>
            <a:ext cx="764293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585A507B-9FB1-9549-3874-BCFF4D3736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9059" y="2414394"/>
            <a:ext cx="673720" cy="724923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3051884-C05A-2514-5472-01B8AD6DAD23}"/>
              </a:ext>
            </a:extLst>
          </p:cNvPr>
          <p:cNvCxnSpPr>
            <a:cxnSpLocks/>
          </p:cNvCxnSpPr>
          <p:nvPr/>
        </p:nvCxnSpPr>
        <p:spPr>
          <a:xfrm>
            <a:off x="3984218" y="2564001"/>
            <a:ext cx="1000737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355A5DA7-4DE2-F4E3-98A9-B2750A5AA43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855" t="30077" r="8502" b="19548"/>
          <a:stretch/>
        </p:blipFill>
        <p:spPr>
          <a:xfrm>
            <a:off x="5069866" y="2195372"/>
            <a:ext cx="390221" cy="4040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9BA74D4-BDBC-6AAA-29C2-CD0B1DF9CBE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855" t="30077" r="8502" b="19548"/>
          <a:stretch/>
        </p:blipFill>
        <p:spPr>
          <a:xfrm>
            <a:off x="5182919" y="2280292"/>
            <a:ext cx="390221" cy="4040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AA918FC-4690-64DA-642E-96298ABA34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855" t="30077" r="8502" b="19548"/>
          <a:stretch/>
        </p:blipFill>
        <p:spPr>
          <a:xfrm>
            <a:off x="5271710" y="2397397"/>
            <a:ext cx="390221" cy="40405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B4CA8DD-3658-1F08-0015-832FC3B4E4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2113" y="3883585"/>
            <a:ext cx="638736" cy="63873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61DA6FD-DA09-80AB-7CAD-B27C8E5C02A7}"/>
              </a:ext>
            </a:extLst>
          </p:cNvPr>
          <p:cNvSpPr/>
          <p:nvPr/>
        </p:nvSpPr>
        <p:spPr>
          <a:xfrm>
            <a:off x="6824514" y="1849749"/>
            <a:ext cx="1663039" cy="323968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 descr="See the source image">
            <a:extLst>
              <a:ext uri="{FF2B5EF4-FFF2-40B4-BE49-F238E27FC236}">
                <a16:creationId xmlns:a16="http://schemas.microsoft.com/office/drawing/2014/main" id="{B8CB7E83-C97A-1784-A764-634CBA271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087" y="2607244"/>
            <a:ext cx="710746" cy="2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D31D8465-E6E3-9498-E869-B1F580085F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76848" y="1198303"/>
            <a:ext cx="618143" cy="626496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E70CF2D-6469-F108-3570-C5E39949DB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55985" y="3966794"/>
            <a:ext cx="659868" cy="65986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2828256A-40D9-5BAC-78F8-9D58BEA754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56018" y="2178963"/>
            <a:ext cx="748109" cy="748109"/>
          </a:xfrm>
          <a:prstGeom prst="rect">
            <a:avLst/>
          </a:prstGeom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5AC33FC-DBB5-ADEE-5206-FEAA6FA7049F}"/>
              </a:ext>
            </a:extLst>
          </p:cNvPr>
          <p:cNvCxnSpPr>
            <a:cxnSpLocks/>
          </p:cNvCxnSpPr>
          <p:nvPr/>
        </p:nvCxnSpPr>
        <p:spPr>
          <a:xfrm>
            <a:off x="8487554" y="2564001"/>
            <a:ext cx="842170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9348D62D-4434-8004-81C6-1FCAFACACCDF}"/>
              </a:ext>
            </a:extLst>
          </p:cNvPr>
          <p:cNvSpPr/>
          <p:nvPr/>
        </p:nvSpPr>
        <p:spPr>
          <a:xfrm>
            <a:off x="2415699" y="1095270"/>
            <a:ext cx="1540441" cy="399416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A5AB9894-CCB9-CE4F-DBC3-BD0B1F43B5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695093" y="2617814"/>
            <a:ext cx="427091" cy="42709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61CB908F-AFE0-F327-737A-43CBDFCDFF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87061" y="2127804"/>
            <a:ext cx="799268" cy="799268"/>
          </a:xfrm>
          <a:prstGeom prst="rect">
            <a:avLst/>
          </a:prstGeom>
        </p:spPr>
      </p:pic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0AE8C63-5FF4-7B17-F5AC-4A81F98FE4CC}"/>
              </a:ext>
            </a:extLst>
          </p:cNvPr>
          <p:cNvCxnSpPr>
            <a:cxnSpLocks/>
          </p:cNvCxnSpPr>
          <p:nvPr/>
        </p:nvCxnSpPr>
        <p:spPr>
          <a:xfrm>
            <a:off x="10133623" y="2564001"/>
            <a:ext cx="697237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A8FB1AF4-B726-5749-8381-E6369AED5874}"/>
              </a:ext>
            </a:extLst>
          </p:cNvPr>
          <p:cNvSpPr/>
          <p:nvPr/>
        </p:nvSpPr>
        <p:spPr>
          <a:xfrm>
            <a:off x="1019792" y="1800381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CE023E30-056F-8F2B-24DE-D747BC2301E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930735" y="1688813"/>
            <a:ext cx="0" cy="580076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76E9AC9-203D-EBD0-A4E2-4440DCD8CAF4}"/>
              </a:ext>
            </a:extLst>
          </p:cNvPr>
          <p:cNvSpPr/>
          <p:nvPr/>
        </p:nvSpPr>
        <p:spPr>
          <a:xfrm>
            <a:off x="1720467" y="1887431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047ABBB-298E-893C-C5BD-E862987B21BC}"/>
              </a:ext>
            </a:extLst>
          </p:cNvPr>
          <p:cNvSpPr/>
          <p:nvPr/>
        </p:nvSpPr>
        <p:spPr>
          <a:xfrm>
            <a:off x="4305626" y="2143096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3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D5D9363-D83F-C863-E539-C561E3786ED8}"/>
              </a:ext>
            </a:extLst>
          </p:cNvPr>
          <p:cNvCxnSpPr>
            <a:cxnSpLocks/>
          </p:cNvCxnSpPr>
          <p:nvPr/>
        </p:nvCxnSpPr>
        <p:spPr>
          <a:xfrm flipH="1">
            <a:off x="5387735" y="2845227"/>
            <a:ext cx="0" cy="73152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0535C475-5386-8CEA-CB9D-374C457B21A5}"/>
              </a:ext>
            </a:extLst>
          </p:cNvPr>
          <p:cNvSpPr/>
          <p:nvPr/>
        </p:nvSpPr>
        <p:spPr>
          <a:xfrm>
            <a:off x="5443123" y="2995968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4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FC1549F-83C7-0278-3D25-9B3AA389FD6B}"/>
              </a:ext>
            </a:extLst>
          </p:cNvPr>
          <p:cNvSpPr/>
          <p:nvPr/>
        </p:nvSpPr>
        <p:spPr>
          <a:xfrm>
            <a:off x="6218387" y="3539796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5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9DC0653-C5E7-FA8C-CD1B-64E84BCD40BA}"/>
              </a:ext>
            </a:extLst>
          </p:cNvPr>
          <p:cNvSpPr/>
          <p:nvPr/>
        </p:nvSpPr>
        <p:spPr>
          <a:xfrm>
            <a:off x="8748619" y="2143096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7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0A7554A-96AF-859B-BA51-449EB0FE6516}"/>
              </a:ext>
            </a:extLst>
          </p:cNvPr>
          <p:cNvSpPr/>
          <p:nvPr/>
        </p:nvSpPr>
        <p:spPr>
          <a:xfrm>
            <a:off x="10322221" y="2143096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8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BF6A672-C887-F442-BA4D-C5F5D8261340}"/>
              </a:ext>
            </a:extLst>
          </p:cNvPr>
          <p:cNvCxnSpPr>
            <a:cxnSpLocks/>
          </p:cNvCxnSpPr>
          <p:nvPr/>
        </p:nvCxnSpPr>
        <p:spPr>
          <a:xfrm>
            <a:off x="1573529" y="2864891"/>
            <a:ext cx="842170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E70F13F-67CB-232A-52D5-6D5C779EA711}"/>
              </a:ext>
            </a:extLst>
          </p:cNvPr>
          <p:cNvCxnSpPr>
            <a:cxnSpLocks/>
          </p:cNvCxnSpPr>
          <p:nvPr/>
        </p:nvCxnSpPr>
        <p:spPr>
          <a:xfrm>
            <a:off x="5984741" y="4168146"/>
            <a:ext cx="842170" cy="0"/>
          </a:xfrm>
          <a:prstGeom prst="straightConnector1">
            <a:avLst/>
          </a:prstGeom>
          <a:ln w="1905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B6FF83F-C219-E29E-26C9-5CB9CDC32D2C}"/>
              </a:ext>
            </a:extLst>
          </p:cNvPr>
          <p:cNvCxnSpPr>
            <a:cxnSpLocks/>
          </p:cNvCxnSpPr>
          <p:nvPr/>
        </p:nvCxnSpPr>
        <p:spPr>
          <a:xfrm>
            <a:off x="7452665" y="2962401"/>
            <a:ext cx="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026141B-0B5D-530E-2554-EFAE7A12E716}"/>
              </a:ext>
            </a:extLst>
          </p:cNvPr>
          <p:cNvCxnSpPr>
            <a:cxnSpLocks/>
          </p:cNvCxnSpPr>
          <p:nvPr/>
        </p:nvCxnSpPr>
        <p:spPr>
          <a:xfrm flipV="1">
            <a:off x="7913092" y="2962401"/>
            <a:ext cx="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6B428E4-2058-1130-D023-9FACD605786D}"/>
              </a:ext>
            </a:extLst>
          </p:cNvPr>
          <p:cNvSpPr/>
          <p:nvPr/>
        </p:nvSpPr>
        <p:spPr>
          <a:xfrm>
            <a:off x="164150" y="206473"/>
            <a:ext cx="1645920" cy="329184"/>
          </a:xfrm>
          <a:prstGeom prst="roundRect">
            <a:avLst>
              <a:gd name="adj" fmla="val 4586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Ingest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FAD864C-0D61-54E0-F03F-A75272EB036D}"/>
              </a:ext>
            </a:extLst>
          </p:cNvPr>
          <p:cNvSpPr/>
          <p:nvPr/>
        </p:nvSpPr>
        <p:spPr>
          <a:xfrm>
            <a:off x="2253908" y="206473"/>
            <a:ext cx="3954296" cy="329184"/>
          </a:xfrm>
          <a:prstGeom prst="roundRect">
            <a:avLst>
              <a:gd name="adj" fmla="val 4586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Transform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CED292C-682F-81DA-C149-C966146937CD}"/>
              </a:ext>
            </a:extLst>
          </p:cNvPr>
          <p:cNvSpPr/>
          <p:nvPr/>
        </p:nvSpPr>
        <p:spPr>
          <a:xfrm>
            <a:off x="6378570" y="206473"/>
            <a:ext cx="3944113" cy="329184"/>
          </a:xfrm>
          <a:prstGeom prst="roundRect">
            <a:avLst>
              <a:gd name="adj" fmla="val 4586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Enrich &amp; serve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2CBADAD-69A4-E9EF-1360-D80461378401}"/>
              </a:ext>
            </a:extLst>
          </p:cNvPr>
          <p:cNvSpPr/>
          <p:nvPr/>
        </p:nvSpPr>
        <p:spPr>
          <a:xfrm>
            <a:off x="10463736" y="206473"/>
            <a:ext cx="1645920" cy="329184"/>
          </a:xfrm>
          <a:prstGeom prst="roundRect">
            <a:avLst>
              <a:gd name="adj" fmla="val 4586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Visualize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53057A-EC70-47E9-333C-96B84EA267E0}"/>
              </a:ext>
            </a:extLst>
          </p:cNvPr>
          <p:cNvSpPr txBox="1"/>
          <p:nvPr/>
        </p:nvSpPr>
        <p:spPr>
          <a:xfrm>
            <a:off x="283880" y="3136480"/>
            <a:ext cx="1396296" cy="6372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Machine learning  storage account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F8120F-CBDE-97AA-E68B-23E08C4B0A56}"/>
              </a:ext>
            </a:extLst>
          </p:cNvPr>
          <p:cNvSpPr txBox="1"/>
          <p:nvPr/>
        </p:nvSpPr>
        <p:spPr>
          <a:xfrm>
            <a:off x="2532415" y="3168873"/>
            <a:ext cx="130700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Azure </a:t>
            </a:r>
            <a:r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t>Machine Learning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25EE44-4419-4E21-20F4-11F82A9BBC1F}"/>
              </a:ext>
            </a:extLst>
          </p:cNvPr>
          <p:cNvSpPr txBox="1"/>
          <p:nvPr/>
        </p:nvSpPr>
        <p:spPr>
          <a:xfrm>
            <a:off x="2530814" y="4554547"/>
            <a:ext cx="1310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Inference cluster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5583A5-059F-4C9F-7C7F-86AA334DE93B}"/>
              </a:ext>
            </a:extLst>
          </p:cNvPr>
          <p:cNvSpPr txBox="1"/>
          <p:nvPr/>
        </p:nvSpPr>
        <p:spPr>
          <a:xfrm>
            <a:off x="2730084" y="1849749"/>
            <a:ext cx="91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Jupyter Notebook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D66862-06B0-E5A0-64BC-3003D9DD0033}"/>
              </a:ext>
            </a:extLst>
          </p:cNvPr>
          <p:cNvSpPr txBox="1"/>
          <p:nvPr/>
        </p:nvSpPr>
        <p:spPr>
          <a:xfrm>
            <a:off x="4849711" y="4346507"/>
            <a:ext cx="1145901" cy="5286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Azure Data </a:t>
            </a:r>
          </a:p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Lake Storage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B41683-93BE-0E37-2229-91EBD2380F19}"/>
              </a:ext>
            </a:extLst>
          </p:cNvPr>
          <p:cNvSpPr txBox="1"/>
          <p:nvPr/>
        </p:nvSpPr>
        <p:spPr>
          <a:xfrm>
            <a:off x="6910194" y="2679660"/>
            <a:ext cx="1491679" cy="3138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Azure Logic Apps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97EB85-3140-3B94-C3AC-17DC8460FD85}"/>
              </a:ext>
            </a:extLst>
          </p:cNvPr>
          <p:cNvSpPr txBox="1"/>
          <p:nvPr/>
        </p:nvSpPr>
        <p:spPr>
          <a:xfrm>
            <a:off x="7596271" y="4408116"/>
            <a:ext cx="91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Computer Vision API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02F362-137E-C3E8-8584-3F929AEA8E53}"/>
              </a:ext>
            </a:extLst>
          </p:cNvPr>
          <p:cNvSpPr txBox="1"/>
          <p:nvPr/>
        </p:nvSpPr>
        <p:spPr>
          <a:xfrm>
            <a:off x="6830055" y="4414673"/>
            <a:ext cx="91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Custom Vision API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5CF8F0-4836-A5F8-1220-24C2838D33B5}"/>
              </a:ext>
            </a:extLst>
          </p:cNvPr>
          <p:cNvSpPr txBox="1"/>
          <p:nvPr/>
        </p:nvSpPr>
        <p:spPr>
          <a:xfrm>
            <a:off x="9316455" y="2932626"/>
            <a:ext cx="911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Azure Synapse</a:t>
            </a:r>
          </a:p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Analytics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DE38E8-3BBD-C007-369D-E5BCFF8E9020}"/>
              </a:ext>
            </a:extLst>
          </p:cNvPr>
          <p:cNvSpPr txBox="1"/>
          <p:nvPr/>
        </p:nvSpPr>
        <p:spPr>
          <a:xfrm>
            <a:off x="10830860" y="2878989"/>
            <a:ext cx="911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Power BI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DDA094-2978-B9D7-01CD-06CCAAF2C4EA}"/>
              </a:ext>
            </a:extLst>
          </p:cNvPr>
          <p:cNvSpPr txBox="1"/>
          <p:nvPr/>
        </p:nvSpPr>
        <p:spPr>
          <a:xfrm>
            <a:off x="1243865" y="2207471"/>
            <a:ext cx="1307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Machine learning pipeline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FD67923-9285-C282-CBC0-4D15E4790965}"/>
              </a:ext>
            </a:extLst>
          </p:cNvPr>
          <p:cNvSpPr txBox="1"/>
          <p:nvPr/>
        </p:nvSpPr>
        <p:spPr>
          <a:xfrm>
            <a:off x="4000847" y="2863600"/>
            <a:ext cx="9116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Run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5BD04F6-2DE5-BADA-49FB-77EB7D66C364}"/>
              </a:ext>
            </a:extLst>
          </p:cNvPr>
          <p:cNvSpPr txBox="1"/>
          <p:nvPr/>
        </p:nvSpPr>
        <p:spPr>
          <a:xfrm>
            <a:off x="348875" y="713721"/>
            <a:ext cx="1273512" cy="3114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Video files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0DF4C-6802-CC13-3DCD-8E238BFAAD4B}"/>
              </a:ext>
            </a:extLst>
          </p:cNvPr>
          <p:cNvSpPr txBox="1"/>
          <p:nvPr/>
        </p:nvSpPr>
        <p:spPr>
          <a:xfrm>
            <a:off x="4706525" y="1849749"/>
            <a:ext cx="1473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Picture files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5A1590-485A-C6C3-7225-CF38845C2E3E}"/>
              </a:ext>
            </a:extLst>
          </p:cNvPr>
          <p:cNvSpPr txBox="1"/>
          <p:nvPr/>
        </p:nvSpPr>
        <p:spPr>
          <a:xfrm>
            <a:off x="8463732" y="3052317"/>
            <a:ext cx="911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Parsing </a:t>
            </a:r>
          </a:p>
          <a:p>
            <a:pPr algn="ctr"/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JSON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5C46108F-06A4-5D61-FD67-8410DCC670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2" t="14233" r="13205" b="13273"/>
          <a:stretch/>
        </p:blipFill>
        <p:spPr bwMode="auto">
          <a:xfrm>
            <a:off x="7033028" y="3894155"/>
            <a:ext cx="590631" cy="58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C378434-E2C1-1903-E57A-029C86AFAF0E}"/>
              </a:ext>
            </a:extLst>
          </p:cNvPr>
          <p:cNvSpPr txBox="1"/>
          <p:nvPr/>
        </p:nvSpPr>
        <p:spPr>
          <a:xfrm>
            <a:off x="7008561" y="3339713"/>
            <a:ext cx="433921" cy="24580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Post</a:t>
            </a:r>
            <a:endParaRPr lang="en-US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2A16C0-2404-CE58-D5F9-D8114681FAB4}"/>
              </a:ext>
            </a:extLst>
          </p:cNvPr>
          <p:cNvSpPr txBox="1"/>
          <p:nvPr/>
        </p:nvSpPr>
        <p:spPr>
          <a:xfrm>
            <a:off x="8003811" y="3326790"/>
            <a:ext cx="468708" cy="271646"/>
          </a:xfrm>
          <a:prstGeom prst="rect">
            <a:avLst/>
          </a:prstGeom>
          <a:noFill/>
        </p:spPr>
        <p:txBody>
          <a:bodyPr wrap="square" lIns="0" tIns="45720" rIns="0" bIns="45720" rtlCol="0">
            <a:noAutofit/>
          </a:bodyPr>
          <a:lstStyle/>
          <a:p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Get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1D5C78A-1E5A-EF16-59F8-9AA1FE99B3F6}"/>
              </a:ext>
            </a:extLst>
          </p:cNvPr>
          <p:cNvSpPr/>
          <p:nvPr/>
        </p:nvSpPr>
        <p:spPr>
          <a:xfrm>
            <a:off x="7543151" y="3302593"/>
            <a:ext cx="320040" cy="32004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6</a:t>
            </a:r>
            <a:endParaRPr lang="en-US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4DAAC8-2098-B05A-91B6-AC7E4F11DE49}"/>
              </a:ext>
            </a:extLst>
          </p:cNvPr>
          <p:cNvGrpSpPr/>
          <p:nvPr/>
        </p:nvGrpSpPr>
        <p:grpSpPr>
          <a:xfrm>
            <a:off x="115590" y="5647252"/>
            <a:ext cx="1652001" cy="928076"/>
            <a:chOff x="148361" y="5083944"/>
            <a:chExt cx="1302243" cy="644287"/>
          </a:xfrm>
        </p:grpSpPr>
        <p:pic>
          <p:nvPicPr>
            <p:cNvPr id="70" name="Graphic 69">
              <a:extLst>
                <a:ext uri="{FF2B5EF4-FFF2-40B4-BE49-F238E27FC236}">
                  <a16:creationId xmlns:a16="http://schemas.microsoft.com/office/drawing/2014/main" id="{3566EBCF-655D-CABF-AF47-6330E4AE7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361" y="5083944"/>
              <a:ext cx="472823" cy="644287"/>
            </a:xfrm>
            <a:prstGeom prst="rect">
              <a:avLst/>
            </a:prstGeom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4D83BD33-D45B-8AF5-D780-75EAB401F3F0}"/>
                </a:ext>
              </a:extLst>
            </p:cNvPr>
            <p:cNvSpPr txBox="1"/>
            <p:nvPr/>
          </p:nvSpPr>
          <p:spPr>
            <a:xfrm>
              <a:off x="372437" y="5153505"/>
              <a:ext cx="1078167" cy="432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solidFill>
                    <a:srgbClr val="7B7B7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Microsoft Azure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513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58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Shimabukuro</dc:creator>
  <cp:lastModifiedBy>Mick Alberts</cp:lastModifiedBy>
  <cp:revision>1</cp:revision>
  <dcterms:created xsi:type="dcterms:W3CDTF">2022-09-06T16:07:26Z</dcterms:created>
  <dcterms:modified xsi:type="dcterms:W3CDTF">2022-11-02T16:47:02Z</dcterms:modified>
</cp:coreProperties>
</file>