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4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9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8ACF5-6336-4F3E-AD83-B3918169A802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6E2B6-BE27-45F6-9ED0-3114C1C4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0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9CA2CD-9BBC-4FF5-9A90-193ACE0A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38"/>
            <a:ext cx="6858000" cy="117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8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Chong Kim (AQUENT LLC)</dc:creator>
  <cp:lastModifiedBy>Chong Kim (AQUENT LLC)</cp:lastModifiedBy>
  <cp:revision>1</cp:revision>
  <dcterms:created xsi:type="dcterms:W3CDTF">2022-01-05T20:34:18Z</dcterms:created>
  <dcterms:modified xsi:type="dcterms:W3CDTF">2022-01-05T20:37:15Z</dcterms:modified>
</cp:coreProperties>
</file>