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17" r:id="rId5"/>
    <p:sldId id="316" r:id="rId6"/>
    <p:sldId id="318" r:id="rId7"/>
    <p:sldId id="327" r:id="rId8"/>
    <p:sldId id="320" r:id="rId9"/>
    <p:sldId id="321" r:id="rId10"/>
    <p:sldId id="328" r:id="rId11"/>
    <p:sldId id="323" r:id="rId12"/>
    <p:sldId id="324" r:id="rId13"/>
    <p:sldId id="325" r:id="rId14"/>
    <p:sldId id="329" r:id="rId15"/>
    <p:sldId id="330" r:id="rId16"/>
    <p:sldId id="3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B7B"/>
    <a:srgbClr val="B3B3B3"/>
    <a:srgbClr val="D8D8D8"/>
    <a:srgbClr val="FFFFFF"/>
    <a:srgbClr val="004BBB"/>
    <a:srgbClr val="50E6FF"/>
    <a:srgbClr val="107C10"/>
    <a:srgbClr val="906B0E"/>
    <a:srgbClr val="E9A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86" d="100"/>
          <a:sy n="86" d="100"/>
        </p:scale>
        <p:origin x="48" y="-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ena Tongbai" userId="2b9f2c3d-e641-4e58-85cf-3fb104de0a4b" providerId="ADAL" clId="{EF2DB248-0369-430E-A03A-D2C1FBB9A5DF}"/>
    <pc:docChg chg="undo custSel delSld modSld modMainMaster delSection modSection">
      <pc:chgData name="Paweena Tongbai" userId="2b9f2c3d-e641-4e58-85cf-3fb104de0a4b" providerId="ADAL" clId="{EF2DB248-0369-430E-A03A-D2C1FBB9A5DF}" dt="2022-09-27T20:45:34.743" v="112" actId="14100"/>
      <pc:docMkLst>
        <pc:docMk/>
      </pc:docMkLst>
      <pc:sldChg chg="del">
        <pc:chgData name="Paweena Tongbai" userId="2b9f2c3d-e641-4e58-85cf-3fb104de0a4b" providerId="ADAL" clId="{EF2DB248-0369-430E-A03A-D2C1FBB9A5DF}" dt="2022-09-27T20:24:02.172" v="0" actId="47"/>
        <pc:sldMkLst>
          <pc:docMk/>
          <pc:sldMk cId="1220627645" sldId="309"/>
        </pc:sldMkLst>
      </pc:sldChg>
      <pc:sldChg chg="del">
        <pc:chgData name="Paweena Tongbai" userId="2b9f2c3d-e641-4e58-85cf-3fb104de0a4b" providerId="ADAL" clId="{EF2DB248-0369-430E-A03A-D2C1FBB9A5DF}" dt="2022-09-27T20:24:02.172" v="0" actId="47"/>
        <pc:sldMkLst>
          <pc:docMk/>
          <pc:sldMk cId="1578545889" sldId="310"/>
        </pc:sldMkLst>
      </pc:sldChg>
      <pc:sldChg chg="del">
        <pc:chgData name="Paweena Tongbai" userId="2b9f2c3d-e641-4e58-85cf-3fb104de0a4b" providerId="ADAL" clId="{EF2DB248-0369-430E-A03A-D2C1FBB9A5DF}" dt="2022-09-27T20:24:02.172" v="0" actId="47"/>
        <pc:sldMkLst>
          <pc:docMk/>
          <pc:sldMk cId="3900527183" sldId="311"/>
        </pc:sldMkLst>
      </pc:sldChg>
      <pc:sldChg chg="del">
        <pc:chgData name="Paweena Tongbai" userId="2b9f2c3d-e641-4e58-85cf-3fb104de0a4b" providerId="ADAL" clId="{EF2DB248-0369-430E-A03A-D2C1FBB9A5DF}" dt="2022-09-27T20:24:02.172" v="0" actId="47"/>
        <pc:sldMkLst>
          <pc:docMk/>
          <pc:sldMk cId="1388819991" sldId="312"/>
        </pc:sldMkLst>
      </pc:sldChg>
      <pc:sldChg chg="del">
        <pc:chgData name="Paweena Tongbai" userId="2b9f2c3d-e641-4e58-85cf-3fb104de0a4b" providerId="ADAL" clId="{EF2DB248-0369-430E-A03A-D2C1FBB9A5DF}" dt="2022-09-27T20:24:02.172" v="0" actId="47"/>
        <pc:sldMkLst>
          <pc:docMk/>
          <pc:sldMk cId="3522870812" sldId="313"/>
        </pc:sldMkLst>
      </pc:sldChg>
      <pc:sldChg chg="del">
        <pc:chgData name="Paweena Tongbai" userId="2b9f2c3d-e641-4e58-85cf-3fb104de0a4b" providerId="ADAL" clId="{EF2DB248-0369-430E-A03A-D2C1FBB9A5DF}" dt="2022-09-27T20:24:02.172" v="0" actId="47"/>
        <pc:sldMkLst>
          <pc:docMk/>
          <pc:sldMk cId="1136865619" sldId="314"/>
        </pc:sldMkLst>
      </pc:sldChg>
      <pc:sldChg chg="del">
        <pc:chgData name="Paweena Tongbai" userId="2b9f2c3d-e641-4e58-85cf-3fb104de0a4b" providerId="ADAL" clId="{EF2DB248-0369-430E-A03A-D2C1FBB9A5DF}" dt="2022-09-27T20:24:02.172" v="0" actId="47"/>
        <pc:sldMkLst>
          <pc:docMk/>
          <pc:sldMk cId="2772874584" sldId="315"/>
        </pc:sldMkLst>
      </pc:sldChg>
      <pc:sldChg chg="modSp mod">
        <pc:chgData name="Paweena Tongbai" userId="2b9f2c3d-e641-4e58-85cf-3fb104de0a4b" providerId="ADAL" clId="{EF2DB248-0369-430E-A03A-D2C1FBB9A5DF}" dt="2022-09-27T20:29:48.744" v="13" actId="20577"/>
        <pc:sldMkLst>
          <pc:docMk/>
          <pc:sldMk cId="2824391014" sldId="316"/>
        </pc:sldMkLst>
        <pc:spChg chg="mod">
          <ac:chgData name="Paweena Tongbai" userId="2b9f2c3d-e641-4e58-85cf-3fb104de0a4b" providerId="ADAL" clId="{EF2DB248-0369-430E-A03A-D2C1FBB9A5DF}" dt="2022-09-27T20:29:48.744" v="13" actId="20577"/>
          <ac:spMkLst>
            <pc:docMk/>
            <pc:sldMk cId="2824391014" sldId="316"/>
            <ac:spMk id="30" creationId="{BC7782FB-F899-72F4-215C-F4FC55B86796}"/>
          </ac:spMkLst>
        </pc:spChg>
      </pc:sldChg>
      <pc:sldChg chg="addSp delSp modSp mod">
        <pc:chgData name="Paweena Tongbai" userId="2b9f2c3d-e641-4e58-85cf-3fb104de0a4b" providerId="ADAL" clId="{EF2DB248-0369-430E-A03A-D2C1FBB9A5DF}" dt="2022-09-27T20:29:12.759" v="7" actId="478"/>
        <pc:sldMkLst>
          <pc:docMk/>
          <pc:sldMk cId="2491737654" sldId="317"/>
        </pc:sldMkLst>
        <pc:spChg chg="mod">
          <ac:chgData name="Paweena Tongbai" userId="2b9f2c3d-e641-4e58-85cf-3fb104de0a4b" providerId="ADAL" clId="{EF2DB248-0369-430E-A03A-D2C1FBB9A5DF}" dt="2022-09-27T20:25:30.981" v="5"/>
          <ac:spMkLst>
            <pc:docMk/>
            <pc:sldMk cId="2491737654" sldId="317"/>
            <ac:spMk id="5" creationId="{C45E28C4-918A-F6C1-549A-A0E225B8EB84}"/>
          </ac:spMkLst>
        </pc:spChg>
        <pc:grpChg chg="add del mod">
          <ac:chgData name="Paweena Tongbai" userId="2b9f2c3d-e641-4e58-85cf-3fb104de0a4b" providerId="ADAL" clId="{EF2DB248-0369-430E-A03A-D2C1FBB9A5DF}" dt="2022-09-27T20:29:12.759" v="7" actId="478"/>
          <ac:grpSpMkLst>
            <pc:docMk/>
            <pc:sldMk cId="2491737654" sldId="317"/>
            <ac:grpSpMk id="2" creationId="{40BA2593-D23C-24BA-AC2E-CA13F8049202}"/>
          </ac:grpSpMkLst>
        </pc:grpChg>
        <pc:picChg chg="mod">
          <ac:chgData name="Paweena Tongbai" userId="2b9f2c3d-e641-4e58-85cf-3fb104de0a4b" providerId="ADAL" clId="{EF2DB248-0369-430E-A03A-D2C1FBB9A5DF}" dt="2022-09-27T20:25:30.981" v="5"/>
          <ac:picMkLst>
            <pc:docMk/>
            <pc:sldMk cId="2491737654" sldId="317"/>
            <ac:picMk id="4" creationId="{FA9091C4-F6D2-511A-56B1-8D273F41C873}"/>
          </ac:picMkLst>
        </pc:picChg>
      </pc:sldChg>
      <pc:sldChg chg="addSp delSp modSp mod">
        <pc:chgData name="Paweena Tongbai" userId="2b9f2c3d-e641-4e58-85cf-3fb104de0a4b" providerId="ADAL" clId="{EF2DB248-0369-430E-A03A-D2C1FBB9A5DF}" dt="2022-09-27T20:32:08.200" v="24" actId="2711"/>
        <pc:sldMkLst>
          <pc:docMk/>
          <pc:sldMk cId="363476856" sldId="318"/>
        </pc:sldMkLst>
        <pc:spChg chg="del mod">
          <ac:chgData name="Paweena Tongbai" userId="2b9f2c3d-e641-4e58-85cf-3fb104de0a4b" providerId="ADAL" clId="{EF2DB248-0369-430E-A03A-D2C1FBB9A5DF}" dt="2022-09-27T20:30:30.354" v="15" actId="478"/>
          <ac:spMkLst>
            <pc:docMk/>
            <pc:sldMk cId="363476856" sldId="318"/>
            <ac:spMk id="2" creationId="{7C077776-B889-4A08-A600-B5ADC04E164C}"/>
          </ac:spMkLst>
        </pc:spChg>
        <pc:spChg chg="mod">
          <ac:chgData name="Paweena Tongbai" userId="2b9f2c3d-e641-4e58-85cf-3fb104de0a4b" providerId="ADAL" clId="{EF2DB248-0369-430E-A03A-D2C1FBB9A5DF}" dt="2022-09-27T20:31:53.862" v="23" actId="1035"/>
          <ac:spMkLst>
            <pc:docMk/>
            <pc:sldMk cId="363476856" sldId="318"/>
            <ac:spMk id="10" creationId="{7945C0A1-0725-46C6-A96C-20BF42A921B2}"/>
          </ac:spMkLst>
        </pc:spChg>
        <pc:spChg chg="mod">
          <ac:chgData name="Paweena Tongbai" userId="2b9f2c3d-e641-4e58-85cf-3fb104de0a4b" providerId="ADAL" clId="{EF2DB248-0369-430E-A03A-D2C1FBB9A5DF}" dt="2022-09-27T20:32:08.200" v="24" actId="2711"/>
          <ac:spMkLst>
            <pc:docMk/>
            <pc:sldMk cId="363476856" sldId="318"/>
            <ac:spMk id="45" creationId="{9C06FF46-2AEA-497D-B613-B5513874319C}"/>
          </ac:spMkLst>
        </pc:spChg>
        <pc:spChg chg="mod">
          <ac:chgData name="Paweena Tongbai" userId="2b9f2c3d-e641-4e58-85cf-3fb104de0a4b" providerId="ADAL" clId="{EF2DB248-0369-430E-A03A-D2C1FBB9A5DF}" dt="2022-09-27T20:31:53.862" v="23" actId="1035"/>
          <ac:spMkLst>
            <pc:docMk/>
            <pc:sldMk cId="363476856" sldId="318"/>
            <ac:spMk id="62" creationId="{FDF6627D-2C00-4954-8D34-4CFF8F24C41C}"/>
          </ac:spMkLst>
        </pc:spChg>
        <pc:spChg chg="mod">
          <ac:chgData name="Paweena Tongbai" userId="2b9f2c3d-e641-4e58-85cf-3fb104de0a4b" providerId="ADAL" clId="{EF2DB248-0369-430E-A03A-D2C1FBB9A5DF}" dt="2022-09-27T20:31:53.862" v="23" actId="1035"/>
          <ac:spMkLst>
            <pc:docMk/>
            <pc:sldMk cId="363476856" sldId="318"/>
            <ac:spMk id="65" creationId="{FBF57DD0-49FD-47F0-B02D-B50A1E21D406}"/>
          </ac:spMkLst>
        </pc:spChg>
        <pc:spChg chg="add del mod">
          <ac:chgData name="Paweena Tongbai" userId="2b9f2c3d-e641-4e58-85cf-3fb104de0a4b" providerId="ADAL" clId="{EF2DB248-0369-430E-A03A-D2C1FBB9A5DF}" dt="2022-09-27T20:30:32.794" v="16" actId="478"/>
          <ac:spMkLst>
            <pc:docMk/>
            <pc:sldMk cId="363476856" sldId="318"/>
            <ac:spMk id="7168" creationId="{608840C1-1634-47C7-4D9B-1FCCD3DE1EF2}"/>
          </ac:spMkLst>
        </pc:spChg>
        <pc:grpChg chg="add">
          <ac:chgData name="Paweena Tongbai" userId="2b9f2c3d-e641-4e58-85cf-3fb104de0a4b" providerId="ADAL" clId="{EF2DB248-0369-430E-A03A-D2C1FBB9A5DF}" dt="2022-09-27T20:25:27.163" v="4" actId="164"/>
          <ac:grpSpMkLst>
            <pc:docMk/>
            <pc:sldMk cId="363476856" sldId="318"/>
            <ac:grpSpMk id="61" creationId="{2EF74267-B83D-840F-5174-CEBFC6E11DEE}"/>
          </ac:grpSpMkLst>
        </pc:grpChg>
      </pc:sldChg>
      <pc:sldChg chg="addSp modSp mod">
        <pc:chgData name="Paweena Tongbai" userId="2b9f2c3d-e641-4e58-85cf-3fb104de0a4b" providerId="ADAL" clId="{EF2DB248-0369-430E-A03A-D2C1FBB9A5DF}" dt="2022-09-27T20:35:46.216" v="56" actId="1038"/>
        <pc:sldMkLst>
          <pc:docMk/>
          <pc:sldMk cId="2086297079" sldId="320"/>
        </pc:sldMkLst>
        <pc:spChg chg="mod">
          <ac:chgData name="Paweena Tongbai" userId="2b9f2c3d-e641-4e58-85cf-3fb104de0a4b" providerId="ADAL" clId="{EF2DB248-0369-430E-A03A-D2C1FBB9A5DF}" dt="2022-09-27T20:35:46.216" v="56" actId="1038"/>
          <ac:spMkLst>
            <pc:docMk/>
            <pc:sldMk cId="2086297079" sldId="320"/>
            <ac:spMk id="39" creationId="{4D6CC4CD-6934-6DFC-87B9-F79DEAD815D0}"/>
          </ac:spMkLst>
        </pc:spChg>
        <pc:spChg chg="mod">
          <ac:chgData name="Paweena Tongbai" userId="2b9f2c3d-e641-4e58-85cf-3fb104de0a4b" providerId="ADAL" clId="{EF2DB248-0369-430E-A03A-D2C1FBB9A5DF}" dt="2022-09-27T20:35:46.216" v="56" actId="1038"/>
          <ac:spMkLst>
            <pc:docMk/>
            <pc:sldMk cId="2086297079" sldId="320"/>
            <ac:spMk id="40" creationId="{B3B93A83-3EE4-4FCE-A6FD-91D6E7C7567F}"/>
          </ac:spMkLst>
        </pc:spChg>
        <pc:spChg chg="mod">
          <ac:chgData name="Paweena Tongbai" userId="2b9f2c3d-e641-4e58-85cf-3fb104de0a4b" providerId="ADAL" clId="{EF2DB248-0369-430E-A03A-D2C1FBB9A5DF}" dt="2022-09-27T20:35:46.216" v="56" actId="1038"/>
          <ac:spMkLst>
            <pc:docMk/>
            <pc:sldMk cId="2086297079" sldId="320"/>
            <ac:spMk id="41" creationId="{813D8E72-5ABF-DBCB-82F9-985746E40527}"/>
          </ac:spMkLst>
        </pc:spChg>
        <pc:spChg chg="add mod">
          <ac:chgData name="Paweena Tongbai" userId="2b9f2c3d-e641-4e58-85cf-3fb104de0a4b" providerId="ADAL" clId="{EF2DB248-0369-430E-A03A-D2C1FBB9A5DF}" dt="2022-09-27T20:34:09.875" v="31" actId="207"/>
          <ac:spMkLst>
            <pc:docMk/>
            <pc:sldMk cId="2086297079" sldId="320"/>
            <ac:spMk id="102" creationId="{85F71363-7908-5343-9B2A-1F4E0E427DE1}"/>
          </ac:spMkLst>
        </pc:spChg>
      </pc:sldChg>
      <pc:sldChg chg="modSp mod">
        <pc:chgData name="Paweena Tongbai" userId="2b9f2c3d-e641-4e58-85cf-3fb104de0a4b" providerId="ADAL" clId="{EF2DB248-0369-430E-A03A-D2C1FBB9A5DF}" dt="2022-09-27T20:37:29.352" v="70" actId="20577"/>
        <pc:sldMkLst>
          <pc:docMk/>
          <pc:sldMk cId="3080391182" sldId="321"/>
        </pc:sldMkLst>
        <pc:spChg chg="mod">
          <ac:chgData name="Paweena Tongbai" userId="2b9f2c3d-e641-4e58-85cf-3fb104de0a4b" providerId="ADAL" clId="{EF2DB248-0369-430E-A03A-D2C1FBB9A5DF}" dt="2022-09-27T20:36:55.487" v="64" actId="20577"/>
          <ac:spMkLst>
            <pc:docMk/>
            <pc:sldMk cId="3080391182" sldId="321"/>
            <ac:spMk id="28" creationId="{4ABA4E3E-D132-3E40-0522-5CB2F61724CE}"/>
          </ac:spMkLst>
        </pc:spChg>
        <pc:spChg chg="mod">
          <ac:chgData name="Paweena Tongbai" userId="2b9f2c3d-e641-4e58-85cf-3fb104de0a4b" providerId="ADAL" clId="{EF2DB248-0369-430E-A03A-D2C1FBB9A5DF}" dt="2022-09-27T20:37:29.352" v="70" actId="20577"/>
          <ac:spMkLst>
            <pc:docMk/>
            <pc:sldMk cId="3080391182" sldId="321"/>
            <ac:spMk id="47" creationId="{F536A354-F260-7878-1820-FA3C1C3B716B}"/>
          </ac:spMkLst>
        </pc:spChg>
      </pc:sldChg>
      <pc:sldChg chg="addSp delSp modSp mod">
        <pc:chgData name="Paweena Tongbai" userId="2b9f2c3d-e641-4e58-85cf-3fb104de0a4b" providerId="ADAL" clId="{EF2DB248-0369-430E-A03A-D2C1FBB9A5DF}" dt="2022-09-27T20:41:23.449" v="108" actId="1035"/>
        <pc:sldMkLst>
          <pc:docMk/>
          <pc:sldMk cId="530749107" sldId="323"/>
        </pc:sldMkLst>
        <pc:spChg chg="add mod">
          <ac:chgData name="Paweena Tongbai" userId="2b9f2c3d-e641-4e58-85cf-3fb104de0a4b" providerId="ADAL" clId="{EF2DB248-0369-430E-A03A-D2C1FBB9A5DF}" dt="2022-09-27T20:39:07.857" v="83" actId="14100"/>
          <ac:spMkLst>
            <pc:docMk/>
            <pc:sldMk cId="530749107" sldId="323"/>
            <ac:spMk id="2" creationId="{AE40181D-DA0F-4A05-5B80-E31128F58567}"/>
          </ac:spMkLst>
        </pc:spChg>
        <pc:spChg chg="mod topLvl">
          <ac:chgData name="Paweena Tongbai" userId="2b9f2c3d-e641-4e58-85cf-3fb104de0a4b" providerId="ADAL" clId="{EF2DB248-0369-430E-A03A-D2C1FBB9A5DF}" dt="2022-09-27T20:40:27.611" v="100" actId="165"/>
          <ac:spMkLst>
            <pc:docMk/>
            <pc:sldMk cId="530749107" sldId="323"/>
            <ac:spMk id="6" creationId="{9DF82B21-53F0-839D-8271-82C4BABCF187}"/>
          </ac:spMkLst>
        </pc:spChg>
        <pc:spChg chg="mod topLvl">
          <ac:chgData name="Paweena Tongbai" userId="2b9f2c3d-e641-4e58-85cf-3fb104de0a4b" providerId="ADAL" clId="{EF2DB248-0369-430E-A03A-D2C1FBB9A5DF}" dt="2022-09-27T20:40:27.611" v="100" actId="165"/>
          <ac:spMkLst>
            <pc:docMk/>
            <pc:sldMk cId="530749107" sldId="323"/>
            <ac:spMk id="8" creationId="{3C778C02-5FDB-C788-1156-B78818F544C7}"/>
          </ac:spMkLst>
        </pc:spChg>
        <pc:spChg chg="mod topLvl">
          <ac:chgData name="Paweena Tongbai" userId="2b9f2c3d-e641-4e58-85cf-3fb104de0a4b" providerId="ADAL" clId="{EF2DB248-0369-430E-A03A-D2C1FBB9A5DF}" dt="2022-09-27T20:40:27.611" v="100" actId="165"/>
          <ac:spMkLst>
            <pc:docMk/>
            <pc:sldMk cId="530749107" sldId="323"/>
            <ac:spMk id="9" creationId="{9CDA8CE3-7791-F8DB-B461-E0D18BCB6043}"/>
          </ac:spMkLst>
        </pc:spChg>
        <pc:spChg chg="mod topLvl">
          <ac:chgData name="Paweena Tongbai" userId="2b9f2c3d-e641-4e58-85cf-3fb104de0a4b" providerId="ADAL" clId="{EF2DB248-0369-430E-A03A-D2C1FBB9A5DF}" dt="2022-09-27T20:40:27.611" v="100" actId="165"/>
          <ac:spMkLst>
            <pc:docMk/>
            <pc:sldMk cId="530749107" sldId="323"/>
            <ac:spMk id="10" creationId="{AB87C2C9-1482-3C05-F21B-4B8E8EF8C8F7}"/>
          </ac:spMkLst>
        </pc:spChg>
        <pc:spChg chg="topLvl">
          <ac:chgData name="Paweena Tongbai" userId="2b9f2c3d-e641-4e58-85cf-3fb104de0a4b" providerId="ADAL" clId="{EF2DB248-0369-430E-A03A-D2C1FBB9A5DF}" dt="2022-09-27T20:39:34.548" v="88" actId="165"/>
          <ac:spMkLst>
            <pc:docMk/>
            <pc:sldMk cId="530749107" sldId="323"/>
            <ac:spMk id="77" creationId="{429E9115-088D-6BFF-B1E1-4504BAB7E313}"/>
          </ac:spMkLst>
        </pc:spChg>
        <pc:grpChg chg="add mod">
          <ac:chgData name="Paweena Tongbai" userId="2b9f2c3d-e641-4e58-85cf-3fb104de0a4b" providerId="ADAL" clId="{EF2DB248-0369-430E-A03A-D2C1FBB9A5DF}" dt="2022-09-27T20:40:55.529" v="105" actId="1076"/>
          <ac:grpSpMkLst>
            <pc:docMk/>
            <pc:sldMk cId="530749107" sldId="323"/>
            <ac:grpSpMk id="4" creationId="{EB249FFD-490F-C9AA-58EB-C41F7DC79A6E}"/>
          </ac:grpSpMkLst>
        </pc:grpChg>
        <pc:grpChg chg="add del mod">
          <ac:chgData name="Paweena Tongbai" userId="2b9f2c3d-e641-4e58-85cf-3fb104de0a4b" providerId="ADAL" clId="{EF2DB248-0369-430E-A03A-D2C1FBB9A5DF}" dt="2022-09-27T20:40:32.312" v="101" actId="478"/>
          <ac:grpSpMkLst>
            <pc:docMk/>
            <pc:sldMk cId="530749107" sldId="323"/>
            <ac:grpSpMk id="5" creationId="{E1185CA3-99B0-FD19-F041-3A32F0D93AA7}"/>
          </ac:grpSpMkLst>
        </pc:grpChg>
        <pc:grpChg chg="add del">
          <ac:chgData name="Paweena Tongbai" userId="2b9f2c3d-e641-4e58-85cf-3fb104de0a4b" providerId="ADAL" clId="{EF2DB248-0369-430E-A03A-D2C1FBB9A5DF}" dt="2022-09-27T20:40:25.676" v="98" actId="164"/>
          <ac:grpSpMkLst>
            <pc:docMk/>
            <pc:sldMk cId="530749107" sldId="323"/>
            <ac:grpSpMk id="12" creationId="{15419BE3-2E35-A7EE-75F0-CAD7D928F380}"/>
          </ac:grpSpMkLst>
        </pc:grpChg>
        <pc:grpChg chg="topLvl">
          <ac:chgData name="Paweena Tongbai" userId="2b9f2c3d-e641-4e58-85cf-3fb104de0a4b" providerId="ADAL" clId="{EF2DB248-0369-430E-A03A-D2C1FBB9A5DF}" dt="2022-09-27T20:39:34.548" v="88" actId="165"/>
          <ac:grpSpMkLst>
            <pc:docMk/>
            <pc:sldMk cId="530749107" sldId="323"/>
            <ac:grpSpMk id="30" creationId="{12802CA8-E8E0-3138-173E-F447FB07C0F3}"/>
          </ac:grpSpMkLst>
        </pc:grpChg>
        <pc:grpChg chg="del">
          <ac:chgData name="Paweena Tongbai" userId="2b9f2c3d-e641-4e58-85cf-3fb104de0a4b" providerId="ADAL" clId="{EF2DB248-0369-430E-A03A-D2C1FBB9A5DF}" dt="2022-09-27T20:39:34.548" v="88" actId="165"/>
          <ac:grpSpMkLst>
            <pc:docMk/>
            <pc:sldMk cId="530749107" sldId="323"/>
            <ac:grpSpMk id="89" creationId="{3801A298-9088-8834-5BE6-4039E78FF2D4}"/>
          </ac:grpSpMkLst>
        </pc:grpChg>
        <pc:picChg chg="add mod">
          <ac:chgData name="Paweena Tongbai" userId="2b9f2c3d-e641-4e58-85cf-3fb104de0a4b" providerId="ADAL" clId="{EF2DB248-0369-430E-A03A-D2C1FBB9A5DF}" dt="2022-09-27T20:39:16.481" v="85" actId="14100"/>
          <ac:picMkLst>
            <pc:docMk/>
            <pc:sldMk cId="530749107" sldId="323"/>
            <ac:picMk id="3" creationId="{7D3AC592-BB74-E7F8-CE7F-0AED208D34E6}"/>
          </ac:picMkLst>
        </pc:picChg>
        <pc:picChg chg="add del mod topLvl">
          <ac:chgData name="Paweena Tongbai" userId="2b9f2c3d-e641-4e58-85cf-3fb104de0a4b" providerId="ADAL" clId="{EF2DB248-0369-430E-A03A-D2C1FBB9A5DF}" dt="2022-09-27T20:40:42.729" v="104" actId="478"/>
          <ac:picMkLst>
            <pc:docMk/>
            <pc:sldMk cId="530749107" sldId="323"/>
            <ac:picMk id="40" creationId="{A1FC6C62-99C7-9E2C-AF45-9C99A727E18A}"/>
          </ac:picMkLst>
        </pc:picChg>
        <pc:cxnChg chg="mod">
          <ac:chgData name="Paweena Tongbai" userId="2b9f2c3d-e641-4e58-85cf-3fb104de0a4b" providerId="ADAL" clId="{EF2DB248-0369-430E-A03A-D2C1FBB9A5DF}" dt="2022-09-27T20:41:23.449" v="108" actId="1035"/>
          <ac:cxnSpMkLst>
            <pc:docMk/>
            <pc:sldMk cId="530749107" sldId="323"/>
            <ac:cxnSpMk id="79" creationId="{B77FD69A-F4E2-9A34-3BE3-476D67552A5E}"/>
          </ac:cxnSpMkLst>
        </pc:cxnChg>
      </pc:sldChg>
      <pc:sldChg chg="modSp mod">
        <pc:chgData name="Paweena Tongbai" userId="2b9f2c3d-e641-4e58-85cf-3fb104de0a4b" providerId="ADAL" clId="{EF2DB248-0369-430E-A03A-D2C1FBB9A5DF}" dt="2022-09-27T20:43:20.309" v="111" actId="2085"/>
        <pc:sldMkLst>
          <pc:docMk/>
          <pc:sldMk cId="539210710" sldId="324"/>
        </pc:sldMkLst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36" creationId="{CED8E724-F3B8-4709-A561-4FDE332911B4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37" creationId="{E43F600D-593E-4DCE-9B0D-61896059017A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39" creationId="{E091B96B-2CAB-45CC-88C6-B3E650C6EE0D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42" creationId="{0C15617B-27E8-43DD-9708-171BC46159CA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43" creationId="{CE9ACA44-D939-4B06-9D47-3D54DE5D0EC3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44" creationId="{C31E006E-48B6-4952-A590-F7300DBAB13F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46" creationId="{C837B002-19F5-44F2-8BF3-BB459130017F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48" creationId="{66E471EA-8651-4A2C-98B1-C98759F4A87A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50" creationId="{8F70C4E1-D453-4DCC-A786-E0C04429E124}"/>
          </ac:spMkLst>
        </pc:spChg>
        <pc:spChg chg="mod">
          <ac:chgData name="Paweena Tongbai" userId="2b9f2c3d-e641-4e58-85cf-3fb104de0a4b" providerId="ADAL" clId="{EF2DB248-0369-430E-A03A-D2C1FBB9A5DF}" dt="2022-09-27T20:43:07.044" v="109" actId="2085"/>
          <ac:spMkLst>
            <pc:docMk/>
            <pc:sldMk cId="539210710" sldId="324"/>
            <ac:spMk id="53" creationId="{9AEA8013-34DD-4B1C-8C57-7AEFED5B4D9F}"/>
          </ac:spMkLst>
        </pc:spChg>
        <pc:spChg chg="mod">
          <ac:chgData name="Paweena Tongbai" userId="2b9f2c3d-e641-4e58-85cf-3fb104de0a4b" providerId="ADAL" clId="{EF2DB248-0369-430E-A03A-D2C1FBB9A5DF}" dt="2022-09-27T20:43:20.309" v="111" actId="2085"/>
          <ac:spMkLst>
            <pc:docMk/>
            <pc:sldMk cId="539210710" sldId="324"/>
            <ac:spMk id="54" creationId="{4AB11A0A-4A2B-4DCE-A1CC-28D480606427}"/>
          </ac:spMkLst>
        </pc:spChg>
      </pc:sldChg>
      <pc:sldChg chg="modSp mod">
        <pc:chgData name="Paweena Tongbai" userId="2b9f2c3d-e641-4e58-85cf-3fb104de0a4b" providerId="ADAL" clId="{EF2DB248-0369-430E-A03A-D2C1FBB9A5DF}" dt="2022-09-27T20:45:34.743" v="112" actId="14100"/>
        <pc:sldMkLst>
          <pc:docMk/>
          <pc:sldMk cId="4026552210" sldId="326"/>
        </pc:sldMkLst>
        <pc:cxnChg chg="mod">
          <ac:chgData name="Paweena Tongbai" userId="2b9f2c3d-e641-4e58-85cf-3fb104de0a4b" providerId="ADAL" clId="{EF2DB248-0369-430E-A03A-D2C1FBB9A5DF}" dt="2022-09-27T20:45:34.743" v="112" actId="14100"/>
          <ac:cxnSpMkLst>
            <pc:docMk/>
            <pc:sldMk cId="4026552210" sldId="326"/>
            <ac:cxnSpMk id="11" creationId="{EA642159-2333-49AC-8ED0-F1676BC660B1}"/>
          </ac:cxnSpMkLst>
        </pc:cxnChg>
      </pc:sldChg>
      <pc:sldChg chg="addSp delSp modSp mod">
        <pc:chgData name="Paweena Tongbai" userId="2b9f2c3d-e641-4e58-85cf-3fb104de0a4b" providerId="ADAL" clId="{EF2DB248-0369-430E-A03A-D2C1FBB9A5DF}" dt="2022-09-27T20:32:41.819" v="26" actId="478"/>
        <pc:sldMkLst>
          <pc:docMk/>
          <pc:sldMk cId="3587928438" sldId="327"/>
        </pc:sldMkLst>
        <pc:spChg chg="del">
          <ac:chgData name="Paweena Tongbai" userId="2b9f2c3d-e641-4e58-85cf-3fb104de0a4b" providerId="ADAL" clId="{EF2DB248-0369-430E-A03A-D2C1FBB9A5DF}" dt="2022-09-27T20:32:34.644" v="25" actId="478"/>
          <ac:spMkLst>
            <pc:docMk/>
            <pc:sldMk cId="3587928438" sldId="327"/>
            <ac:spMk id="2" creationId="{7C077776-B889-4A08-A600-B5ADC04E164C}"/>
          </ac:spMkLst>
        </pc:spChg>
        <pc:spChg chg="add del mod">
          <ac:chgData name="Paweena Tongbai" userId="2b9f2c3d-e641-4e58-85cf-3fb104de0a4b" providerId="ADAL" clId="{EF2DB248-0369-430E-A03A-D2C1FBB9A5DF}" dt="2022-09-27T20:32:41.819" v="26" actId="478"/>
          <ac:spMkLst>
            <pc:docMk/>
            <pc:sldMk cId="3587928438" sldId="327"/>
            <ac:spMk id="8" creationId="{319B172B-1C45-CB3E-8A21-776BC542463A}"/>
          </ac:spMkLst>
        </pc:spChg>
      </pc:sldChg>
      <pc:sldMasterChg chg="delSp mod">
        <pc:chgData name="Paweena Tongbai" userId="2b9f2c3d-e641-4e58-85cf-3fb104de0a4b" providerId="ADAL" clId="{EF2DB248-0369-430E-A03A-D2C1FBB9A5DF}" dt="2022-09-27T20:25:12.061" v="3" actId="478"/>
        <pc:sldMasterMkLst>
          <pc:docMk/>
          <pc:sldMasterMk cId="2211100339" sldId="2147483660"/>
        </pc:sldMasterMkLst>
        <pc:picChg chg="del">
          <ac:chgData name="Paweena Tongbai" userId="2b9f2c3d-e641-4e58-85cf-3fb104de0a4b" providerId="ADAL" clId="{EF2DB248-0369-430E-A03A-D2C1FBB9A5DF}" dt="2022-09-27T20:25:12.061" v="3" actId="478"/>
          <ac:picMkLst>
            <pc:docMk/>
            <pc:sldMasterMk cId="2211100339" sldId="2147483660"/>
            <ac:picMk id="49" creationId="{9D5783B5-1069-4509-929A-C02C0B0887F7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7DAE-01EF-4299-B5DB-27787795377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57787-DDD7-4909-9FD4-31220544C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10301-CA2D-4D19-93D5-F6CF65D2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51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10301-CA2D-4D19-93D5-F6CF65D2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5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10301-CA2D-4D19-93D5-F6CF65D2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1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10301-CA2D-4D19-93D5-F6CF65D2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51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10301-CA2D-4D19-93D5-F6CF65D2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74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10301-CA2D-4D19-93D5-F6CF65D2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0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10301-CA2D-4D19-93D5-F6CF65D2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se cas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>
            <a:extLst>
              <a:ext uri="{FF2B5EF4-FFF2-40B4-BE49-F238E27FC236}">
                <a16:creationId xmlns:a16="http://schemas.microsoft.com/office/drawing/2014/main" id="{6B69B5B9-7877-4F8B-BB1C-28ED77E0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4" y="224112"/>
            <a:ext cx="11336039" cy="553998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AB305-5577-4563-80C0-74DC1348B3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105" y="3530518"/>
            <a:ext cx="1851471" cy="480131"/>
          </a:xfr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rgbClr val="0278D7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233C360-74CC-4412-90F5-1EF02FC7A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5630" y="3530518"/>
            <a:ext cx="1851471" cy="480131"/>
          </a:xfr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rgbClr val="0278D7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8E3AB71-3C86-4629-B381-EAE8D5A6E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70155" y="3530518"/>
            <a:ext cx="1851471" cy="480131"/>
          </a:xfr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rgbClr val="0278D7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858B942-DB52-4E7A-BCA6-4BCFE5343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24680" y="3530518"/>
            <a:ext cx="1851471" cy="480131"/>
          </a:xfr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rgbClr val="0278D7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5E643F8-D1DB-4658-AB9E-C0A5474FEC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79205" y="3530518"/>
            <a:ext cx="1851471" cy="480131"/>
          </a:xfr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rgbClr val="0278D7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601B4812-6D8F-419A-BB22-1FE983099F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1105" y="6154108"/>
            <a:ext cx="1851471" cy="286232"/>
          </a:xfrm>
          <a:noFill/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40218050-6239-4761-9869-1913BF4947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5630" y="6154108"/>
            <a:ext cx="1851471" cy="286232"/>
          </a:xfrm>
          <a:noFill/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FC9D85A7-7940-4A9A-BDCB-5F342B706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0155" y="6154108"/>
            <a:ext cx="1851471" cy="286232"/>
          </a:xfrm>
          <a:noFill/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97251C7-A424-4F14-9D5F-280086DE64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24680" y="6154108"/>
            <a:ext cx="1851471" cy="286232"/>
          </a:xfrm>
          <a:noFill/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C51C0A18-6EF4-46E3-9702-1F83F27988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9205" y="6154108"/>
            <a:ext cx="1851471" cy="286232"/>
          </a:xfrm>
          <a:noFill/>
          <a:ln>
            <a:noFill/>
          </a:ln>
        </p:spPr>
        <p:txBody>
          <a:bodyPr wrap="square" lIns="91440" tIns="45720" rIns="91440" bIns="45720" anchor="b" anchorCtr="0">
            <a:spAutoFit/>
          </a:bodyPr>
          <a:lstStyle>
            <a:lvl1pPr marL="0" indent="0" algn="ctr">
              <a:buNone/>
              <a:defRPr lang="en-US" sz="1400" b="1" dirty="0">
                <a:solidFill>
                  <a:schemeClr val="bg1"/>
                </a:solidFill>
                <a:latin typeface="Segoe UI Semibold" panose="020B0502040204020203" pitchFamily="34" charset="0"/>
                <a:ea typeface="Source Sans Pro"/>
                <a:cs typeface="Segoe UI Semibold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13C51225-ACAC-47E3-B721-548929B895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1105" y="1616014"/>
            <a:ext cx="1851471" cy="979133"/>
          </a:xfr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spcBef>
                <a:spcPts val="400"/>
              </a:spcBef>
              <a:buNone/>
              <a:defRPr lang="en-US" sz="1000" kern="1200" dirty="0">
                <a:solidFill>
                  <a:srgbClr val="000000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B443D061-7A3D-46C2-826A-BFFBAEB8C5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15629" y="1616014"/>
            <a:ext cx="1851471" cy="979133"/>
          </a:xfr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spcBef>
                <a:spcPts val="400"/>
              </a:spcBef>
              <a:buNone/>
              <a:defRPr lang="en-US" sz="1000" kern="1200" dirty="0">
                <a:solidFill>
                  <a:srgbClr val="000000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CED8F80A-5D77-4412-9BF3-6223CFCB97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24680" y="1616014"/>
            <a:ext cx="1851471" cy="979133"/>
          </a:xfr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spcBef>
                <a:spcPts val="400"/>
              </a:spcBef>
              <a:buNone/>
              <a:defRPr lang="en-US" sz="1000" kern="1200" dirty="0">
                <a:solidFill>
                  <a:srgbClr val="000000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B05EC8B5-BE37-4358-A7C5-4055CDD968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76858" y="1616014"/>
            <a:ext cx="1851471" cy="979133"/>
          </a:xfr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spcBef>
                <a:spcPts val="400"/>
              </a:spcBef>
              <a:buNone/>
              <a:defRPr lang="en-US" sz="1000" kern="1200" dirty="0">
                <a:solidFill>
                  <a:srgbClr val="000000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D89658-0DED-448D-B6C1-2F01C8C7E81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375" y="4076371"/>
            <a:ext cx="1852613" cy="246221"/>
          </a:xfrm>
        </p:spPr>
        <p:txBody>
          <a:bodyPr lIns="91440" tIns="45720" rIns="91440" bIns="45720"/>
          <a:lstStyle>
            <a:lvl1pPr marL="0" indent="0" algn="ctr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02474F93-3897-4529-A5D4-E29439FB49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815629" y="4076371"/>
            <a:ext cx="1852613" cy="246221"/>
          </a:xfrm>
        </p:spPr>
        <p:txBody>
          <a:bodyPr lIns="91440" tIns="45720" rIns="91440" bIns="45720"/>
          <a:lstStyle>
            <a:lvl1pPr marL="0" indent="0" algn="ctr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FE20D611-111B-41DB-AD1D-EDFCFACC14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70155" y="4076371"/>
            <a:ext cx="1852613" cy="246221"/>
          </a:xfrm>
        </p:spPr>
        <p:txBody>
          <a:bodyPr lIns="91440" tIns="45720" rIns="91440" bIns="45720"/>
          <a:lstStyle>
            <a:lvl1pPr marL="0" indent="0" algn="ctr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C190876E-5D34-4BCC-A423-E53A49600D2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520214" y="4076371"/>
            <a:ext cx="1852613" cy="246221"/>
          </a:xfrm>
        </p:spPr>
        <p:txBody>
          <a:bodyPr lIns="91440" tIns="45720" rIns="91440" bIns="45720"/>
          <a:lstStyle>
            <a:lvl1pPr marL="0" indent="0" algn="ctr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9CCEBD4B-9687-4985-87F8-756AF3DCD7C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876858" y="4076371"/>
            <a:ext cx="1852613" cy="246221"/>
          </a:xfrm>
        </p:spPr>
        <p:txBody>
          <a:bodyPr lIns="91440" tIns="45720" rIns="91440" bIns="45720"/>
          <a:lstStyle>
            <a:lvl1pPr marL="0" indent="0" algn="ctr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3">
            <a:extLst>
              <a:ext uri="{FF2B5EF4-FFF2-40B4-BE49-F238E27FC236}">
                <a16:creationId xmlns:a16="http://schemas.microsoft.com/office/drawing/2014/main" id="{7AA3D0D3-E025-43DF-8745-2D743A0E28D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70155" y="1616014"/>
            <a:ext cx="1851471" cy="979133"/>
          </a:xfr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spcBef>
                <a:spcPts val="400"/>
              </a:spcBef>
              <a:buNone/>
              <a:defRPr lang="en-US" sz="1000" kern="1200" dirty="0">
                <a:solidFill>
                  <a:srgbClr val="000000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defRPr>
            </a:lvl1pPr>
          </a:lstStyle>
          <a:p>
            <a:pPr marL="0" lvl="0" algn="ctr" defTabSz="914400">
              <a:buClr>
                <a:schemeClr val="dk1"/>
              </a:buClr>
              <a:buSzPct val="25000"/>
            </a:pPr>
            <a:r>
              <a:rPr lang="en-US"/>
              <a:t>Edit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0B74FC-F2A8-4B5F-9446-7CC56453397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0375" y="1118054"/>
            <a:ext cx="1852201" cy="230832"/>
          </a:xfrm>
        </p:spPr>
        <p:txBody>
          <a:bodyPr lIns="91440" tIns="45720" rIns="91440" bIns="45720"/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D69A43B4-AA32-41FD-99C5-A81F0E700EA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815629" y="1118054"/>
            <a:ext cx="1852201" cy="230832"/>
          </a:xfrm>
        </p:spPr>
        <p:txBody>
          <a:bodyPr lIns="91440" tIns="45720" rIns="91440" bIns="45720"/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8">
            <a:extLst>
              <a:ext uri="{FF2B5EF4-FFF2-40B4-BE49-F238E27FC236}">
                <a16:creationId xmlns:a16="http://schemas.microsoft.com/office/drawing/2014/main" id="{5FA31369-2905-4D12-83D3-189B9B41AAF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70155" y="1118054"/>
            <a:ext cx="1852201" cy="230832"/>
          </a:xfrm>
        </p:spPr>
        <p:txBody>
          <a:bodyPr lIns="91440" tIns="45720" rIns="91440" bIns="45720"/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8">
            <a:extLst>
              <a:ext uri="{FF2B5EF4-FFF2-40B4-BE49-F238E27FC236}">
                <a16:creationId xmlns:a16="http://schemas.microsoft.com/office/drawing/2014/main" id="{0AEA6DD8-9823-4C6E-AC96-BAB0D3C51EE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520626" y="1118054"/>
            <a:ext cx="1852201" cy="230832"/>
          </a:xfrm>
        </p:spPr>
        <p:txBody>
          <a:bodyPr lIns="91440" tIns="45720" rIns="91440" bIns="45720"/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4BAB8459-6B53-4A05-9088-79E88E0400C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876128" y="1118054"/>
            <a:ext cx="1852201" cy="230832"/>
          </a:xfrm>
        </p:spPr>
        <p:txBody>
          <a:bodyPr lIns="91440" tIns="45720" rIns="91440" bIns="45720"/>
          <a:lstStyle>
            <a:lvl1pPr marL="0" indent="0" algn="ctr">
              <a:buNone/>
              <a:defRPr sz="10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76E66B-F26A-4B63-B797-9E1540F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4937" y="1048487"/>
            <a:ext cx="11408065" cy="5484727"/>
            <a:chOff x="394937" y="1048487"/>
            <a:chExt cx="11408065" cy="54847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9D7F7D-FCC9-44A4-BE60-A7AE1C023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394937" y="1048487"/>
              <a:ext cx="2000815" cy="5477347"/>
            </a:xfrm>
            <a:prstGeom prst="rect">
              <a:avLst/>
            </a:prstGeom>
            <a:noFill/>
            <a:ln w="19050" cap="rnd">
              <a:solidFill>
                <a:srgbClr val="0078D7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EFBAE0D-5453-4DA0-AFF5-D4F277AD0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2743710" y="1048487"/>
              <a:ext cx="2000815" cy="5477347"/>
            </a:xfrm>
            <a:prstGeom prst="rect">
              <a:avLst/>
            </a:prstGeom>
            <a:noFill/>
            <a:ln w="19050" cap="rnd">
              <a:solidFill>
                <a:srgbClr val="0078D7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673E05-48E6-4E85-B5E9-01438DE9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5094911" y="1048487"/>
              <a:ext cx="2000815" cy="5477347"/>
            </a:xfrm>
            <a:prstGeom prst="rect">
              <a:avLst/>
            </a:prstGeom>
            <a:noFill/>
            <a:ln w="19050" cap="rnd">
              <a:solidFill>
                <a:srgbClr val="0078D7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09A63E-4E99-4BCC-863D-542274CD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7446114" y="1048487"/>
              <a:ext cx="2000815" cy="5477347"/>
            </a:xfrm>
            <a:prstGeom prst="rect">
              <a:avLst/>
            </a:prstGeom>
            <a:noFill/>
            <a:ln w="19050" cap="rnd">
              <a:solidFill>
                <a:srgbClr val="0078D7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F69B16-6BBD-42D1-9BE5-176235293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802187" y="1048487"/>
              <a:ext cx="2000815" cy="5477347"/>
            </a:xfrm>
            <a:prstGeom prst="rect">
              <a:avLst/>
            </a:prstGeom>
            <a:noFill/>
            <a:ln w="19050" cap="rnd">
              <a:solidFill>
                <a:srgbClr val="0078D7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4" name="Shape 770">
              <a:extLst>
                <a:ext uri="{FF2B5EF4-FFF2-40B4-BE49-F238E27FC236}">
                  <a16:creationId xmlns:a16="http://schemas.microsoft.com/office/drawing/2014/main" id="{D7FFAB5C-1759-4C50-AC24-17895464E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96903" y="1545493"/>
              <a:ext cx="1996882" cy="0"/>
            </a:xfrm>
            <a:prstGeom prst="straightConnector1">
              <a:avLst/>
            </a:prstGeom>
            <a:noFill/>
            <a:ln w="19050" cap="flat" cmpd="sng">
              <a:solidFill>
                <a:srgbClr val="0078D7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5" name="Shape 770">
              <a:extLst>
                <a:ext uri="{FF2B5EF4-FFF2-40B4-BE49-F238E27FC236}">
                  <a16:creationId xmlns:a16="http://schemas.microsoft.com/office/drawing/2014/main" id="{EB5D548F-A95F-4B4A-8FA4-F6E1C89D1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745676" y="1545493"/>
              <a:ext cx="1996882" cy="0"/>
            </a:xfrm>
            <a:prstGeom prst="straightConnector1">
              <a:avLst/>
            </a:prstGeom>
            <a:noFill/>
            <a:ln w="19050" cap="flat" cmpd="sng">
              <a:solidFill>
                <a:srgbClr val="0078D7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6" name="Shape 770">
              <a:extLst>
                <a:ext uri="{FF2B5EF4-FFF2-40B4-BE49-F238E27FC236}">
                  <a16:creationId xmlns:a16="http://schemas.microsoft.com/office/drawing/2014/main" id="{F64AEC7A-D209-488E-8DC0-5C0A76890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5096877" y="1545493"/>
              <a:ext cx="1996882" cy="0"/>
            </a:xfrm>
            <a:prstGeom prst="straightConnector1">
              <a:avLst/>
            </a:prstGeom>
            <a:noFill/>
            <a:ln w="19050" cap="flat" cmpd="sng">
              <a:solidFill>
                <a:srgbClr val="0078D7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7" name="Shape 770">
              <a:extLst>
                <a:ext uri="{FF2B5EF4-FFF2-40B4-BE49-F238E27FC236}">
                  <a16:creationId xmlns:a16="http://schemas.microsoft.com/office/drawing/2014/main" id="{F567DB31-7685-4DC3-B311-804CCB6A3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7448080" y="1545493"/>
              <a:ext cx="1996882" cy="0"/>
            </a:xfrm>
            <a:prstGeom prst="straightConnector1">
              <a:avLst/>
            </a:prstGeom>
            <a:noFill/>
            <a:ln w="19050" cap="flat" cmpd="sng">
              <a:solidFill>
                <a:srgbClr val="0078D7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8" name="Shape 770">
              <a:extLst>
                <a:ext uri="{FF2B5EF4-FFF2-40B4-BE49-F238E27FC236}">
                  <a16:creationId xmlns:a16="http://schemas.microsoft.com/office/drawing/2014/main" id="{E1D3F846-0DBA-45B7-AF12-24F010308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9804153" y="1545493"/>
              <a:ext cx="1996882" cy="0"/>
            </a:xfrm>
            <a:prstGeom prst="straightConnector1">
              <a:avLst/>
            </a:prstGeom>
            <a:noFill/>
            <a:ln w="19050" cap="flat" cmpd="sng">
              <a:solidFill>
                <a:srgbClr val="0078D7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9" name="Freeform: Shape 57">
              <a:extLst>
                <a:ext uri="{FF2B5EF4-FFF2-40B4-BE49-F238E27FC236}">
                  <a16:creationId xmlns:a16="http://schemas.microsoft.com/office/drawing/2014/main" id="{1D975EC3-B08B-4727-B094-37CAA8D34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394937" y="5500999"/>
              <a:ext cx="2000815" cy="1032215"/>
            </a:xfrm>
            <a:custGeom>
              <a:avLst/>
              <a:gdLst>
                <a:gd name="connsiteX0" fmla="*/ 0 w 2000815"/>
                <a:gd name="connsiteY0" fmla="*/ 0 h 1032215"/>
                <a:gd name="connsiteX1" fmla="*/ 1002670 w 2000815"/>
                <a:gd name="connsiteY1" fmla="*/ 136493 h 1032215"/>
                <a:gd name="connsiteX2" fmla="*/ 2000815 w 2000815"/>
                <a:gd name="connsiteY2" fmla="*/ 616 h 1032215"/>
                <a:gd name="connsiteX3" fmla="*/ 2000815 w 2000815"/>
                <a:gd name="connsiteY3" fmla="*/ 1032215 h 1032215"/>
                <a:gd name="connsiteX4" fmla="*/ 0 w 2000815"/>
                <a:gd name="connsiteY4" fmla="*/ 1032215 h 1032215"/>
                <a:gd name="connsiteX5" fmla="*/ 0 w 2000815"/>
                <a:gd name="connsiteY5" fmla="*/ 0 h 103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15" h="1032215">
                  <a:moveTo>
                    <a:pt x="0" y="0"/>
                  </a:moveTo>
                  <a:lnTo>
                    <a:pt x="1002670" y="136493"/>
                  </a:lnTo>
                  <a:lnTo>
                    <a:pt x="2000815" y="616"/>
                  </a:lnTo>
                  <a:lnTo>
                    <a:pt x="2000815" y="1032215"/>
                  </a:lnTo>
                  <a:lnTo>
                    <a:pt x="0" y="1032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 w="12700" cap="rnd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Freeform: Shape 56">
              <a:extLst>
                <a:ext uri="{FF2B5EF4-FFF2-40B4-BE49-F238E27FC236}">
                  <a16:creationId xmlns:a16="http://schemas.microsoft.com/office/drawing/2014/main" id="{D4BA53E0-B209-4EF9-B19D-CD9A9124C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2743710" y="5500999"/>
              <a:ext cx="2000815" cy="1032215"/>
            </a:xfrm>
            <a:custGeom>
              <a:avLst/>
              <a:gdLst>
                <a:gd name="connsiteX0" fmla="*/ 0 w 2000815"/>
                <a:gd name="connsiteY0" fmla="*/ 0 h 1032215"/>
                <a:gd name="connsiteX1" fmla="*/ 1002670 w 2000815"/>
                <a:gd name="connsiteY1" fmla="*/ 136493 h 1032215"/>
                <a:gd name="connsiteX2" fmla="*/ 2000815 w 2000815"/>
                <a:gd name="connsiteY2" fmla="*/ 616 h 1032215"/>
                <a:gd name="connsiteX3" fmla="*/ 2000815 w 2000815"/>
                <a:gd name="connsiteY3" fmla="*/ 1032215 h 1032215"/>
                <a:gd name="connsiteX4" fmla="*/ 0 w 2000815"/>
                <a:gd name="connsiteY4" fmla="*/ 1032215 h 1032215"/>
                <a:gd name="connsiteX5" fmla="*/ 0 w 2000815"/>
                <a:gd name="connsiteY5" fmla="*/ 0 h 103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15" h="1032215">
                  <a:moveTo>
                    <a:pt x="0" y="0"/>
                  </a:moveTo>
                  <a:lnTo>
                    <a:pt x="1002670" y="136493"/>
                  </a:lnTo>
                  <a:lnTo>
                    <a:pt x="2000815" y="616"/>
                  </a:lnTo>
                  <a:lnTo>
                    <a:pt x="2000815" y="1032215"/>
                  </a:lnTo>
                  <a:lnTo>
                    <a:pt x="0" y="1032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 w="12700" cap="rnd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Freeform: Shape 55">
              <a:extLst>
                <a:ext uri="{FF2B5EF4-FFF2-40B4-BE49-F238E27FC236}">
                  <a16:creationId xmlns:a16="http://schemas.microsoft.com/office/drawing/2014/main" id="{3E1AE96A-AF96-488C-9102-99887E682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5094911" y="5500999"/>
              <a:ext cx="2000815" cy="1032215"/>
            </a:xfrm>
            <a:custGeom>
              <a:avLst/>
              <a:gdLst>
                <a:gd name="connsiteX0" fmla="*/ 0 w 2000815"/>
                <a:gd name="connsiteY0" fmla="*/ 0 h 1032215"/>
                <a:gd name="connsiteX1" fmla="*/ 1002670 w 2000815"/>
                <a:gd name="connsiteY1" fmla="*/ 136493 h 1032215"/>
                <a:gd name="connsiteX2" fmla="*/ 2000815 w 2000815"/>
                <a:gd name="connsiteY2" fmla="*/ 616 h 1032215"/>
                <a:gd name="connsiteX3" fmla="*/ 2000815 w 2000815"/>
                <a:gd name="connsiteY3" fmla="*/ 1032215 h 1032215"/>
                <a:gd name="connsiteX4" fmla="*/ 0 w 2000815"/>
                <a:gd name="connsiteY4" fmla="*/ 1032215 h 1032215"/>
                <a:gd name="connsiteX5" fmla="*/ 0 w 2000815"/>
                <a:gd name="connsiteY5" fmla="*/ 0 h 103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15" h="1032215">
                  <a:moveTo>
                    <a:pt x="0" y="0"/>
                  </a:moveTo>
                  <a:lnTo>
                    <a:pt x="1002670" y="136493"/>
                  </a:lnTo>
                  <a:lnTo>
                    <a:pt x="2000815" y="616"/>
                  </a:lnTo>
                  <a:lnTo>
                    <a:pt x="2000815" y="1032215"/>
                  </a:lnTo>
                  <a:lnTo>
                    <a:pt x="0" y="1032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 w="12700" cap="rnd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:a16="http://schemas.microsoft.com/office/drawing/2014/main" id="{E56A2EBF-2BC7-407D-BA81-56DE50C73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7446114" y="5500999"/>
              <a:ext cx="2000815" cy="1032215"/>
            </a:xfrm>
            <a:custGeom>
              <a:avLst/>
              <a:gdLst>
                <a:gd name="connsiteX0" fmla="*/ 0 w 2000815"/>
                <a:gd name="connsiteY0" fmla="*/ 0 h 1032215"/>
                <a:gd name="connsiteX1" fmla="*/ 1002670 w 2000815"/>
                <a:gd name="connsiteY1" fmla="*/ 136493 h 1032215"/>
                <a:gd name="connsiteX2" fmla="*/ 2000815 w 2000815"/>
                <a:gd name="connsiteY2" fmla="*/ 616 h 1032215"/>
                <a:gd name="connsiteX3" fmla="*/ 2000815 w 2000815"/>
                <a:gd name="connsiteY3" fmla="*/ 1032215 h 1032215"/>
                <a:gd name="connsiteX4" fmla="*/ 0 w 2000815"/>
                <a:gd name="connsiteY4" fmla="*/ 1032215 h 1032215"/>
                <a:gd name="connsiteX5" fmla="*/ 0 w 2000815"/>
                <a:gd name="connsiteY5" fmla="*/ 0 h 103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15" h="1032215">
                  <a:moveTo>
                    <a:pt x="0" y="0"/>
                  </a:moveTo>
                  <a:lnTo>
                    <a:pt x="1002670" y="136493"/>
                  </a:lnTo>
                  <a:lnTo>
                    <a:pt x="2000815" y="616"/>
                  </a:lnTo>
                  <a:lnTo>
                    <a:pt x="2000815" y="1032215"/>
                  </a:lnTo>
                  <a:lnTo>
                    <a:pt x="0" y="1032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 w="12700" cap="rnd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Freeform: Shape 53">
              <a:extLst>
                <a:ext uri="{FF2B5EF4-FFF2-40B4-BE49-F238E27FC236}">
                  <a16:creationId xmlns:a16="http://schemas.microsoft.com/office/drawing/2014/main" id="{0A82633E-40FD-409B-9DC3-F5258502B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>
              <a:off x="9802187" y="5500999"/>
              <a:ext cx="2000815" cy="1032215"/>
            </a:xfrm>
            <a:custGeom>
              <a:avLst/>
              <a:gdLst>
                <a:gd name="connsiteX0" fmla="*/ 0 w 2000815"/>
                <a:gd name="connsiteY0" fmla="*/ 0 h 1032215"/>
                <a:gd name="connsiteX1" fmla="*/ 1002670 w 2000815"/>
                <a:gd name="connsiteY1" fmla="*/ 136493 h 1032215"/>
                <a:gd name="connsiteX2" fmla="*/ 2000815 w 2000815"/>
                <a:gd name="connsiteY2" fmla="*/ 616 h 1032215"/>
                <a:gd name="connsiteX3" fmla="*/ 2000815 w 2000815"/>
                <a:gd name="connsiteY3" fmla="*/ 1032215 h 1032215"/>
                <a:gd name="connsiteX4" fmla="*/ 0 w 2000815"/>
                <a:gd name="connsiteY4" fmla="*/ 1032215 h 1032215"/>
                <a:gd name="connsiteX5" fmla="*/ 0 w 2000815"/>
                <a:gd name="connsiteY5" fmla="*/ 0 h 103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15" h="1032215">
                  <a:moveTo>
                    <a:pt x="0" y="0"/>
                  </a:moveTo>
                  <a:lnTo>
                    <a:pt x="1002670" y="136493"/>
                  </a:lnTo>
                  <a:lnTo>
                    <a:pt x="2000815" y="616"/>
                  </a:lnTo>
                  <a:lnTo>
                    <a:pt x="2000815" y="1032215"/>
                  </a:lnTo>
                  <a:lnTo>
                    <a:pt x="0" y="1032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D7"/>
            </a:solidFill>
            <a:ln w="12700" cap="rnd">
              <a:noFill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2AC15B2A-F77D-4EC4-A19B-6CE638D77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 rot="10800000">
              <a:off x="398566" y="2827634"/>
              <a:ext cx="1993557" cy="140045"/>
            </a:xfrm>
            <a:custGeom>
              <a:avLst/>
              <a:gdLst>
                <a:gd name="connsiteX0" fmla="*/ 0 w 914400"/>
                <a:gd name="connsiteY0" fmla="*/ 453081 h 461319"/>
                <a:gd name="connsiteX1" fmla="*/ 453081 w 914400"/>
                <a:gd name="connsiteY1" fmla="*/ 0 h 461319"/>
                <a:gd name="connsiteX2" fmla="*/ 914400 w 914400"/>
                <a:gd name="connsiteY2" fmla="*/ 461319 h 46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61319">
                  <a:moveTo>
                    <a:pt x="0" y="453081"/>
                  </a:moveTo>
                  <a:lnTo>
                    <a:pt x="453081" y="0"/>
                  </a:lnTo>
                  <a:lnTo>
                    <a:pt x="914400" y="461319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Freeform 177">
              <a:extLst>
                <a:ext uri="{FF2B5EF4-FFF2-40B4-BE49-F238E27FC236}">
                  <a16:creationId xmlns:a16="http://schemas.microsoft.com/office/drawing/2014/main" id="{B082014C-20B1-48E4-A0E6-2F766AF0F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 rot="10800000">
              <a:off x="2747339" y="2827634"/>
              <a:ext cx="1993557" cy="140045"/>
            </a:xfrm>
            <a:custGeom>
              <a:avLst/>
              <a:gdLst>
                <a:gd name="connsiteX0" fmla="*/ 0 w 914400"/>
                <a:gd name="connsiteY0" fmla="*/ 453081 h 461319"/>
                <a:gd name="connsiteX1" fmla="*/ 453081 w 914400"/>
                <a:gd name="connsiteY1" fmla="*/ 0 h 461319"/>
                <a:gd name="connsiteX2" fmla="*/ 914400 w 914400"/>
                <a:gd name="connsiteY2" fmla="*/ 461319 h 46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61319">
                  <a:moveTo>
                    <a:pt x="0" y="453081"/>
                  </a:moveTo>
                  <a:lnTo>
                    <a:pt x="453081" y="0"/>
                  </a:lnTo>
                  <a:lnTo>
                    <a:pt x="914400" y="461319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Freeform 179">
              <a:extLst>
                <a:ext uri="{FF2B5EF4-FFF2-40B4-BE49-F238E27FC236}">
                  <a16:creationId xmlns:a16="http://schemas.microsoft.com/office/drawing/2014/main" id="{12FB98FE-BB04-4C22-9EBD-E45BAA7E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 rot="10800000">
              <a:off x="5098540" y="2827635"/>
              <a:ext cx="1993557" cy="140045"/>
            </a:xfrm>
            <a:custGeom>
              <a:avLst/>
              <a:gdLst>
                <a:gd name="connsiteX0" fmla="*/ 0 w 914400"/>
                <a:gd name="connsiteY0" fmla="*/ 453081 h 461319"/>
                <a:gd name="connsiteX1" fmla="*/ 453081 w 914400"/>
                <a:gd name="connsiteY1" fmla="*/ 0 h 461319"/>
                <a:gd name="connsiteX2" fmla="*/ 914400 w 914400"/>
                <a:gd name="connsiteY2" fmla="*/ 461319 h 46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61319">
                  <a:moveTo>
                    <a:pt x="0" y="453081"/>
                  </a:moveTo>
                  <a:lnTo>
                    <a:pt x="453081" y="0"/>
                  </a:lnTo>
                  <a:lnTo>
                    <a:pt x="914400" y="461319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7" name="Freeform 181">
              <a:extLst>
                <a:ext uri="{FF2B5EF4-FFF2-40B4-BE49-F238E27FC236}">
                  <a16:creationId xmlns:a16="http://schemas.microsoft.com/office/drawing/2014/main" id="{D1E02F16-1007-4972-999D-F59BCED4B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 rot="10800000">
              <a:off x="7449743" y="2827634"/>
              <a:ext cx="1993557" cy="140045"/>
            </a:xfrm>
            <a:custGeom>
              <a:avLst/>
              <a:gdLst>
                <a:gd name="connsiteX0" fmla="*/ 0 w 914400"/>
                <a:gd name="connsiteY0" fmla="*/ 453081 h 461319"/>
                <a:gd name="connsiteX1" fmla="*/ 453081 w 914400"/>
                <a:gd name="connsiteY1" fmla="*/ 0 h 461319"/>
                <a:gd name="connsiteX2" fmla="*/ 914400 w 914400"/>
                <a:gd name="connsiteY2" fmla="*/ 461319 h 46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61319">
                  <a:moveTo>
                    <a:pt x="0" y="453081"/>
                  </a:moveTo>
                  <a:lnTo>
                    <a:pt x="453081" y="0"/>
                  </a:lnTo>
                  <a:lnTo>
                    <a:pt x="914400" y="461319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Freeform 183">
              <a:extLst>
                <a:ext uri="{FF2B5EF4-FFF2-40B4-BE49-F238E27FC236}">
                  <a16:creationId xmlns:a16="http://schemas.microsoft.com/office/drawing/2014/main" id="{B184F740-350F-4DCE-BAE7-DBEA0B0EC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 bwMode="auto">
            <a:xfrm rot="10800000">
              <a:off x="9805816" y="2827635"/>
              <a:ext cx="1993557" cy="140045"/>
            </a:xfrm>
            <a:custGeom>
              <a:avLst/>
              <a:gdLst>
                <a:gd name="connsiteX0" fmla="*/ 0 w 914400"/>
                <a:gd name="connsiteY0" fmla="*/ 453081 h 461319"/>
                <a:gd name="connsiteX1" fmla="*/ 453081 w 914400"/>
                <a:gd name="connsiteY1" fmla="*/ 0 h 461319"/>
                <a:gd name="connsiteX2" fmla="*/ 914400 w 914400"/>
                <a:gd name="connsiteY2" fmla="*/ 461319 h 46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61319">
                  <a:moveTo>
                    <a:pt x="0" y="453081"/>
                  </a:moveTo>
                  <a:lnTo>
                    <a:pt x="453081" y="0"/>
                  </a:lnTo>
                  <a:lnTo>
                    <a:pt x="914400" y="461319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095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EDD5-8DA2-465C-AD8E-E694767F7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76ACC-8678-4C66-805F-A2DD48C62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1FBC-4F5C-496A-9413-8BFF7890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03B0-F59E-47F8-8674-FBF1D67EE2E8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79CC4-8D0A-4C0F-927F-14597D4F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F8A0-0ECB-45EF-A8AB-57C69D27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255-3F26-41A6-9D4D-6F8F2F8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77F6-921B-414E-9C7F-2646D12E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C3D2-175A-41F0-9EBF-7C0DC361F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F641-5F28-49E2-A78C-5ACA3CD4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03B0-F59E-47F8-8674-FBF1D67EE2E8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7747-7FAB-411F-A982-397FF4CE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B712-497A-44BA-9D38-2C742898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255-3F26-41A6-9D4D-6F8F2F8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2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0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1.sv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3.png"/><Relationship Id="rId3" Type="http://schemas.openxmlformats.org/officeDocument/2006/relationships/image" Target="../media/image48.png"/><Relationship Id="rId7" Type="http://schemas.openxmlformats.org/officeDocument/2006/relationships/image" Target="../media/image124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9.png"/><Relationship Id="rId5" Type="http://schemas.openxmlformats.org/officeDocument/2006/relationships/image" Target="../media/image122.jpe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3.sv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31.png"/><Relationship Id="rId26" Type="http://schemas.openxmlformats.org/officeDocument/2006/relationships/image" Target="../media/image56.svg"/><Relationship Id="rId3" Type="http://schemas.openxmlformats.org/officeDocument/2006/relationships/image" Target="../media/image9.png"/><Relationship Id="rId21" Type="http://schemas.openxmlformats.org/officeDocument/2006/relationships/image" Target="../media/image51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43.svg"/><Relationship Id="rId24" Type="http://schemas.openxmlformats.org/officeDocument/2006/relationships/image" Target="../media/image54.svg"/><Relationship Id="rId5" Type="http://schemas.openxmlformats.org/officeDocument/2006/relationships/image" Target="../media/image13.png"/><Relationship Id="rId15" Type="http://schemas.openxmlformats.org/officeDocument/2006/relationships/image" Target="../media/image47.svg"/><Relationship Id="rId23" Type="http://schemas.openxmlformats.org/officeDocument/2006/relationships/image" Target="../media/image53.png"/><Relationship Id="rId28" Type="http://schemas.openxmlformats.org/officeDocument/2006/relationships/image" Target="../media/image58.svg"/><Relationship Id="rId10" Type="http://schemas.openxmlformats.org/officeDocument/2006/relationships/image" Target="../media/image42.png"/><Relationship Id="rId19" Type="http://schemas.openxmlformats.org/officeDocument/2006/relationships/image" Target="../media/image32.svg"/><Relationship Id="rId4" Type="http://schemas.openxmlformats.org/officeDocument/2006/relationships/image" Target="../media/image10.sv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2.svg"/><Relationship Id="rId27" Type="http://schemas.openxmlformats.org/officeDocument/2006/relationships/image" Target="../media/image57.png"/><Relationship Id="rId30" Type="http://schemas.openxmlformats.org/officeDocument/2006/relationships/image" Target="../media/image6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80.sv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5" Type="http://schemas.openxmlformats.org/officeDocument/2006/relationships/image" Target="../media/image78.sv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3.png"/><Relationship Id="rId3" Type="http://schemas.openxmlformats.org/officeDocument/2006/relationships/image" Target="../media/image2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2.svg"/><Relationship Id="rId2" Type="http://schemas.openxmlformats.org/officeDocument/2006/relationships/image" Target="../media/image1.png"/><Relationship Id="rId16" Type="http://schemas.openxmlformats.org/officeDocument/2006/relationships/image" Target="../media/image91.png"/><Relationship Id="rId20" Type="http://schemas.openxmlformats.org/officeDocument/2006/relationships/image" Target="../media/image9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5" Type="http://schemas.openxmlformats.org/officeDocument/2006/relationships/image" Target="../media/image58.svg"/><Relationship Id="rId10" Type="http://schemas.openxmlformats.org/officeDocument/2006/relationships/image" Target="../media/image87.png"/><Relationship Id="rId19" Type="http://schemas.openxmlformats.org/officeDocument/2006/relationships/image" Target="../media/image94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svg"/><Relationship Id="rId18" Type="http://schemas.openxmlformats.org/officeDocument/2006/relationships/image" Target="../media/image110.png"/><Relationship Id="rId26" Type="http://schemas.openxmlformats.org/officeDocument/2006/relationships/image" Target="../media/image42.png"/><Relationship Id="rId3" Type="http://schemas.openxmlformats.org/officeDocument/2006/relationships/image" Target="../media/image6.svg"/><Relationship Id="rId21" Type="http://schemas.openxmlformats.org/officeDocument/2006/relationships/image" Target="../media/image113.svg"/><Relationship Id="rId7" Type="http://schemas.openxmlformats.org/officeDocument/2006/relationships/image" Target="../media/image99.svg"/><Relationship Id="rId12" Type="http://schemas.openxmlformats.org/officeDocument/2006/relationships/image" Target="../media/image104.png"/><Relationship Id="rId17" Type="http://schemas.openxmlformats.org/officeDocument/2006/relationships/image" Target="../media/image109.svg"/><Relationship Id="rId25" Type="http://schemas.openxmlformats.org/officeDocument/2006/relationships/image" Target="../media/image115.svg"/><Relationship Id="rId2" Type="http://schemas.openxmlformats.org/officeDocument/2006/relationships/image" Target="../media/image5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image" Target="../media/image11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11" Type="http://schemas.openxmlformats.org/officeDocument/2006/relationships/image" Target="../media/image103.svg"/><Relationship Id="rId24" Type="http://schemas.openxmlformats.org/officeDocument/2006/relationships/image" Target="../media/image114.png"/><Relationship Id="rId5" Type="http://schemas.openxmlformats.org/officeDocument/2006/relationships/image" Target="../media/image97.svg"/><Relationship Id="rId15" Type="http://schemas.openxmlformats.org/officeDocument/2006/relationships/image" Target="../media/image107.svg"/><Relationship Id="rId23" Type="http://schemas.openxmlformats.org/officeDocument/2006/relationships/image" Target="../media/image56.svg"/><Relationship Id="rId28" Type="http://schemas.openxmlformats.org/officeDocument/2006/relationships/image" Target="../media/image116.png"/><Relationship Id="rId10" Type="http://schemas.openxmlformats.org/officeDocument/2006/relationships/image" Target="../media/image102.png"/><Relationship Id="rId19" Type="http://schemas.openxmlformats.org/officeDocument/2006/relationships/image" Target="../media/image111.svg"/><Relationship Id="rId4" Type="http://schemas.openxmlformats.org/officeDocument/2006/relationships/image" Target="../media/image96.png"/><Relationship Id="rId9" Type="http://schemas.openxmlformats.org/officeDocument/2006/relationships/image" Target="../media/image101.svg"/><Relationship Id="rId14" Type="http://schemas.openxmlformats.org/officeDocument/2006/relationships/image" Target="../media/image106.png"/><Relationship Id="rId22" Type="http://schemas.openxmlformats.org/officeDocument/2006/relationships/image" Target="../media/image55.png"/><Relationship Id="rId27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16ABCE4-46AF-819B-2BB2-B7AF683CC79F}"/>
              </a:ext>
            </a:extLst>
          </p:cNvPr>
          <p:cNvSpPr/>
          <p:nvPr/>
        </p:nvSpPr>
        <p:spPr bwMode="auto">
          <a:xfrm>
            <a:off x="3541198" y="609044"/>
            <a:ext cx="4739518" cy="1783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85EEB-E973-185D-B0D0-9DA73736E17A}"/>
              </a:ext>
            </a:extLst>
          </p:cNvPr>
          <p:cNvSpPr txBox="1"/>
          <p:nvPr/>
        </p:nvSpPr>
        <p:spPr>
          <a:xfrm>
            <a:off x="4803539" y="684847"/>
            <a:ext cx="2235369" cy="3872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Azure Cognitive Search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0557329-F861-4C31-1C4C-9E32CECC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0317" y="-13125"/>
            <a:ext cx="1402673" cy="12167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034AD9A-96DB-219F-B328-C8A2677ED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0620" y="1186135"/>
            <a:ext cx="640080" cy="6400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3CC2439-4420-7B27-0883-9B06C7C625DB}"/>
              </a:ext>
            </a:extLst>
          </p:cNvPr>
          <p:cNvGrpSpPr/>
          <p:nvPr/>
        </p:nvGrpSpPr>
        <p:grpSpPr>
          <a:xfrm>
            <a:off x="611332" y="1186135"/>
            <a:ext cx="640080" cy="640080"/>
            <a:chOff x="941275" y="1098994"/>
            <a:chExt cx="549605" cy="54449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AAB2F46-9FCF-F9EC-917D-4ADAE841B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1275" y="1098994"/>
              <a:ext cx="457200" cy="4572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56DF405-522A-8B75-FC69-216B929A4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9272" y="1261885"/>
              <a:ext cx="381608" cy="38160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B2C291-53A8-B2A5-C225-46E2748033EC}"/>
              </a:ext>
            </a:extLst>
          </p:cNvPr>
          <p:cNvSpPr txBox="1"/>
          <p:nvPr/>
        </p:nvSpPr>
        <p:spPr>
          <a:xfrm>
            <a:off x="521914" y="1806227"/>
            <a:ext cx="1592132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(in the cloud or behind a firewall)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C0CF-468B-8321-C532-CE03E609976D}"/>
              </a:ext>
            </a:extLst>
          </p:cNvPr>
          <p:cNvSpPr txBox="1"/>
          <p:nvPr/>
        </p:nvSpPr>
        <p:spPr>
          <a:xfrm>
            <a:off x="488461" y="658334"/>
            <a:ext cx="1592132" cy="2517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Your </a:t>
            </a: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content</a:t>
            </a:r>
            <a:endParaRPr lang="en-US" sz="1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7DAE4C-5693-414B-B081-C57A08045D4F}"/>
              </a:ext>
            </a:extLst>
          </p:cNvPr>
          <p:cNvSpPr/>
          <p:nvPr/>
        </p:nvSpPr>
        <p:spPr bwMode="auto">
          <a:xfrm>
            <a:off x="269665" y="588615"/>
            <a:ext cx="2029725" cy="1783829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3D3100-B488-A5DA-8EA2-BDE37F4680A4}"/>
              </a:ext>
            </a:extLst>
          </p:cNvPr>
          <p:cNvSpPr txBox="1"/>
          <p:nvPr/>
        </p:nvSpPr>
        <p:spPr>
          <a:xfrm>
            <a:off x="3399368" y="5234326"/>
            <a:ext cx="1338027" cy="514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20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5C332B-5142-4E09-C62F-1C00E0D98936}"/>
              </a:ext>
            </a:extLst>
          </p:cNvPr>
          <p:cNvSpPr txBox="1"/>
          <p:nvPr/>
        </p:nvSpPr>
        <p:spPr>
          <a:xfrm>
            <a:off x="2331454" y="1327858"/>
            <a:ext cx="1202496" cy="2600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Refresh indexing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936D17-A573-B603-B0FB-A9BC536D7685}"/>
              </a:ext>
            </a:extLst>
          </p:cNvPr>
          <p:cNvSpPr/>
          <p:nvPr/>
        </p:nvSpPr>
        <p:spPr bwMode="auto">
          <a:xfrm>
            <a:off x="9181630" y="609044"/>
            <a:ext cx="2667863" cy="1783829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Graphic 29">
            <a:extLst>
              <a:ext uri="{FF2B5EF4-FFF2-40B4-BE49-F238E27FC236}">
                <a16:creationId xmlns:a16="http://schemas.microsoft.com/office/drawing/2014/main" id="{477E2179-1135-8671-31F5-F227F5224F77}"/>
              </a:ext>
            </a:extLst>
          </p:cNvPr>
          <p:cNvSpPr/>
          <p:nvPr/>
        </p:nvSpPr>
        <p:spPr>
          <a:xfrm>
            <a:off x="9265273" y="707541"/>
            <a:ext cx="397201" cy="387238"/>
          </a:xfrm>
          <a:custGeom>
            <a:avLst/>
            <a:gdLst>
              <a:gd name="connsiteX0" fmla="*/ 12 w 530502"/>
              <a:gd name="connsiteY0" fmla="*/ -34 h 530926"/>
              <a:gd name="connsiteX1" fmla="*/ 153576 w 530502"/>
              <a:gd name="connsiteY1" fmla="*/ -34 h 530926"/>
              <a:gd name="connsiteX2" fmla="*/ 153576 w 530502"/>
              <a:gd name="connsiteY2" fmla="*/ 153626 h 530926"/>
              <a:gd name="connsiteX3" fmla="*/ 12 w 530502"/>
              <a:gd name="connsiteY3" fmla="*/ 153626 h 530926"/>
              <a:gd name="connsiteX4" fmla="*/ 12 w 530502"/>
              <a:gd name="connsiteY4" fmla="*/ -34 h 530926"/>
              <a:gd name="connsiteX5" fmla="*/ 181650 w 530502"/>
              <a:gd name="connsiteY5" fmla="*/ -34 h 530926"/>
              <a:gd name="connsiteX6" fmla="*/ 349251 w 530502"/>
              <a:gd name="connsiteY6" fmla="*/ -34 h 530926"/>
              <a:gd name="connsiteX7" fmla="*/ 349251 w 530502"/>
              <a:gd name="connsiteY7" fmla="*/ 153626 h 530926"/>
              <a:gd name="connsiteX8" fmla="*/ 181650 w 530502"/>
              <a:gd name="connsiteY8" fmla="*/ 153626 h 530926"/>
              <a:gd name="connsiteX9" fmla="*/ 181650 w 530502"/>
              <a:gd name="connsiteY9" fmla="*/ -34 h 530926"/>
              <a:gd name="connsiteX10" fmla="*/ 377044 w 530502"/>
              <a:gd name="connsiteY10" fmla="*/ -34 h 530926"/>
              <a:gd name="connsiteX11" fmla="*/ 530515 w 530502"/>
              <a:gd name="connsiteY11" fmla="*/ -34 h 530926"/>
              <a:gd name="connsiteX12" fmla="*/ 530515 w 530502"/>
              <a:gd name="connsiteY12" fmla="*/ 153626 h 530926"/>
              <a:gd name="connsiteX13" fmla="*/ 377044 w 530502"/>
              <a:gd name="connsiteY13" fmla="*/ 153626 h 530926"/>
              <a:gd name="connsiteX14" fmla="*/ 377044 w 530502"/>
              <a:gd name="connsiteY14" fmla="*/ -34 h 530926"/>
              <a:gd name="connsiteX15" fmla="*/ 12 w 530502"/>
              <a:gd name="connsiteY15" fmla="*/ 181717 h 530926"/>
              <a:gd name="connsiteX16" fmla="*/ 153576 w 530502"/>
              <a:gd name="connsiteY16" fmla="*/ 181717 h 530926"/>
              <a:gd name="connsiteX17" fmla="*/ 153576 w 530502"/>
              <a:gd name="connsiteY17" fmla="*/ 335377 h 530926"/>
              <a:gd name="connsiteX18" fmla="*/ 12 w 530502"/>
              <a:gd name="connsiteY18" fmla="*/ 335377 h 530926"/>
              <a:gd name="connsiteX19" fmla="*/ 12 w 530502"/>
              <a:gd name="connsiteY19" fmla="*/ 181717 h 530926"/>
              <a:gd name="connsiteX20" fmla="*/ 181650 w 530502"/>
              <a:gd name="connsiteY20" fmla="*/ 181717 h 530926"/>
              <a:gd name="connsiteX21" fmla="*/ 349251 w 530502"/>
              <a:gd name="connsiteY21" fmla="*/ 181717 h 530926"/>
              <a:gd name="connsiteX22" fmla="*/ 349251 w 530502"/>
              <a:gd name="connsiteY22" fmla="*/ 335377 h 530926"/>
              <a:gd name="connsiteX23" fmla="*/ 181650 w 530502"/>
              <a:gd name="connsiteY23" fmla="*/ 335377 h 530926"/>
              <a:gd name="connsiteX24" fmla="*/ 181650 w 530502"/>
              <a:gd name="connsiteY24" fmla="*/ 181717 h 530926"/>
              <a:gd name="connsiteX25" fmla="*/ 377044 w 530502"/>
              <a:gd name="connsiteY25" fmla="*/ 181717 h 530926"/>
              <a:gd name="connsiteX26" fmla="*/ 530515 w 530502"/>
              <a:gd name="connsiteY26" fmla="*/ 181717 h 530926"/>
              <a:gd name="connsiteX27" fmla="*/ 530515 w 530502"/>
              <a:gd name="connsiteY27" fmla="*/ 335377 h 530926"/>
              <a:gd name="connsiteX28" fmla="*/ 377044 w 530502"/>
              <a:gd name="connsiteY28" fmla="*/ 335377 h 530926"/>
              <a:gd name="connsiteX29" fmla="*/ 377044 w 530502"/>
              <a:gd name="connsiteY29" fmla="*/ 181717 h 530926"/>
              <a:gd name="connsiteX30" fmla="*/ 12 w 530502"/>
              <a:gd name="connsiteY30" fmla="*/ 363187 h 530926"/>
              <a:gd name="connsiteX31" fmla="*/ 153576 w 530502"/>
              <a:gd name="connsiteY31" fmla="*/ 363187 h 530926"/>
              <a:gd name="connsiteX32" fmla="*/ 153576 w 530502"/>
              <a:gd name="connsiteY32" fmla="*/ 530893 h 530926"/>
              <a:gd name="connsiteX33" fmla="*/ 12 w 530502"/>
              <a:gd name="connsiteY33" fmla="*/ 530893 h 530926"/>
              <a:gd name="connsiteX34" fmla="*/ 12 w 530502"/>
              <a:gd name="connsiteY34" fmla="*/ 363187 h 530926"/>
              <a:gd name="connsiteX35" fmla="*/ 181650 w 530502"/>
              <a:gd name="connsiteY35" fmla="*/ 363187 h 530926"/>
              <a:gd name="connsiteX36" fmla="*/ 349251 w 530502"/>
              <a:gd name="connsiteY36" fmla="*/ 363187 h 530926"/>
              <a:gd name="connsiteX37" fmla="*/ 349251 w 530502"/>
              <a:gd name="connsiteY37" fmla="*/ 530893 h 530926"/>
              <a:gd name="connsiteX38" fmla="*/ 181650 w 530502"/>
              <a:gd name="connsiteY38" fmla="*/ 530893 h 530926"/>
              <a:gd name="connsiteX39" fmla="*/ 181650 w 530502"/>
              <a:gd name="connsiteY39" fmla="*/ 363187 h 530926"/>
              <a:gd name="connsiteX40" fmla="*/ 377044 w 530502"/>
              <a:gd name="connsiteY40" fmla="*/ 363187 h 530926"/>
              <a:gd name="connsiteX41" fmla="*/ 530515 w 530502"/>
              <a:gd name="connsiteY41" fmla="*/ 363187 h 530926"/>
              <a:gd name="connsiteX42" fmla="*/ 530515 w 530502"/>
              <a:gd name="connsiteY42" fmla="*/ 530893 h 530926"/>
              <a:gd name="connsiteX43" fmla="*/ 377044 w 530502"/>
              <a:gd name="connsiteY43" fmla="*/ 530893 h 530926"/>
              <a:gd name="connsiteX44" fmla="*/ 377044 w 530502"/>
              <a:gd name="connsiteY44" fmla="*/ 363187 h 5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0502" h="530926">
                <a:moveTo>
                  <a:pt x="12" y="-34"/>
                </a:moveTo>
                <a:lnTo>
                  <a:pt x="153576" y="-34"/>
                </a:lnTo>
                <a:lnTo>
                  <a:pt x="153576" y="153626"/>
                </a:lnTo>
                <a:lnTo>
                  <a:pt x="12" y="153626"/>
                </a:lnTo>
                <a:lnTo>
                  <a:pt x="12" y="-34"/>
                </a:lnTo>
                <a:close/>
                <a:moveTo>
                  <a:pt x="181650" y="-34"/>
                </a:moveTo>
                <a:lnTo>
                  <a:pt x="349251" y="-34"/>
                </a:lnTo>
                <a:lnTo>
                  <a:pt x="349251" y="153626"/>
                </a:lnTo>
                <a:lnTo>
                  <a:pt x="181650" y="153626"/>
                </a:lnTo>
                <a:lnTo>
                  <a:pt x="181650" y="-34"/>
                </a:lnTo>
                <a:close/>
                <a:moveTo>
                  <a:pt x="377044" y="-34"/>
                </a:moveTo>
                <a:lnTo>
                  <a:pt x="530515" y="-34"/>
                </a:lnTo>
                <a:lnTo>
                  <a:pt x="530515" y="153626"/>
                </a:lnTo>
                <a:lnTo>
                  <a:pt x="377044" y="153626"/>
                </a:lnTo>
                <a:lnTo>
                  <a:pt x="377044" y="-34"/>
                </a:lnTo>
                <a:close/>
                <a:moveTo>
                  <a:pt x="12" y="181717"/>
                </a:moveTo>
                <a:lnTo>
                  <a:pt x="153576" y="181717"/>
                </a:lnTo>
                <a:lnTo>
                  <a:pt x="153576" y="335377"/>
                </a:lnTo>
                <a:lnTo>
                  <a:pt x="12" y="335377"/>
                </a:lnTo>
                <a:lnTo>
                  <a:pt x="12" y="181717"/>
                </a:lnTo>
                <a:close/>
                <a:moveTo>
                  <a:pt x="181650" y="181717"/>
                </a:moveTo>
                <a:lnTo>
                  <a:pt x="349251" y="181717"/>
                </a:lnTo>
                <a:lnTo>
                  <a:pt x="349251" y="335377"/>
                </a:lnTo>
                <a:lnTo>
                  <a:pt x="181650" y="335377"/>
                </a:lnTo>
                <a:lnTo>
                  <a:pt x="181650" y="181717"/>
                </a:lnTo>
                <a:close/>
                <a:moveTo>
                  <a:pt x="377044" y="181717"/>
                </a:moveTo>
                <a:lnTo>
                  <a:pt x="530515" y="181717"/>
                </a:lnTo>
                <a:lnTo>
                  <a:pt x="530515" y="335377"/>
                </a:lnTo>
                <a:lnTo>
                  <a:pt x="377044" y="335377"/>
                </a:lnTo>
                <a:lnTo>
                  <a:pt x="377044" y="181717"/>
                </a:lnTo>
                <a:close/>
                <a:moveTo>
                  <a:pt x="12" y="363187"/>
                </a:moveTo>
                <a:lnTo>
                  <a:pt x="153576" y="363187"/>
                </a:lnTo>
                <a:lnTo>
                  <a:pt x="153576" y="530893"/>
                </a:lnTo>
                <a:lnTo>
                  <a:pt x="12" y="530893"/>
                </a:lnTo>
                <a:lnTo>
                  <a:pt x="12" y="363187"/>
                </a:lnTo>
                <a:close/>
                <a:moveTo>
                  <a:pt x="181650" y="363187"/>
                </a:moveTo>
                <a:lnTo>
                  <a:pt x="349251" y="363187"/>
                </a:lnTo>
                <a:lnTo>
                  <a:pt x="349251" y="530893"/>
                </a:lnTo>
                <a:lnTo>
                  <a:pt x="181650" y="530893"/>
                </a:lnTo>
                <a:lnTo>
                  <a:pt x="181650" y="363187"/>
                </a:lnTo>
                <a:close/>
                <a:moveTo>
                  <a:pt x="377044" y="363187"/>
                </a:moveTo>
                <a:lnTo>
                  <a:pt x="530515" y="363187"/>
                </a:lnTo>
                <a:lnTo>
                  <a:pt x="530515" y="530893"/>
                </a:lnTo>
                <a:lnTo>
                  <a:pt x="377044" y="530893"/>
                </a:lnTo>
                <a:lnTo>
                  <a:pt x="377044" y="363187"/>
                </a:lnTo>
                <a:close/>
              </a:path>
            </a:pathLst>
          </a:custGeom>
          <a:gradFill>
            <a:gsLst>
              <a:gs pos="0">
                <a:srgbClr val="0078D4"/>
              </a:gs>
              <a:gs pos="15600">
                <a:srgbClr val="1380DA"/>
              </a:gs>
              <a:gs pos="52800">
                <a:srgbClr val="3C91E5"/>
              </a:gs>
              <a:gs pos="82200">
                <a:srgbClr val="559CEC"/>
              </a:gs>
              <a:gs pos="100000">
                <a:srgbClr val="5EA0EF"/>
              </a:gs>
            </a:gsLst>
            <a:lin ang="16200000" scaled="1"/>
          </a:gradFill>
          <a:ln w="1153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DB260-B357-61CB-F53B-9A22B07D2548}"/>
              </a:ext>
            </a:extLst>
          </p:cNvPr>
          <p:cNvSpPr txBox="1"/>
          <p:nvPr/>
        </p:nvSpPr>
        <p:spPr>
          <a:xfrm>
            <a:off x="9415778" y="1094779"/>
            <a:ext cx="2328420" cy="1248611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Collects user input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Formulates and sends requests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Handles responses</a:t>
            </a:r>
          </a:p>
          <a:p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a result set</a:t>
            </a:r>
          </a:p>
          <a:p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a single document</a:t>
            </a:r>
          </a:p>
          <a:p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    </a:t>
            </a: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 . .</a:t>
            </a:r>
            <a:endParaRPr lang="en-US" sz="1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DD59EF-F5BF-9D5C-6CA4-0EEB62FCE54B}"/>
              </a:ext>
            </a:extLst>
          </p:cNvPr>
          <p:cNvSpPr txBox="1"/>
          <p:nvPr/>
        </p:nvSpPr>
        <p:spPr>
          <a:xfrm>
            <a:off x="9614647" y="684316"/>
            <a:ext cx="900914" cy="333470"/>
          </a:xfrm>
          <a:prstGeom prst="rect">
            <a:avLst/>
          </a:prstGeom>
          <a:noFill/>
          <a:ln w="635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Your app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1CB9E7-7D8B-11B6-AD0A-D0D9D25F15F5}"/>
              </a:ext>
            </a:extLst>
          </p:cNvPr>
          <p:cNvSpPr txBox="1"/>
          <p:nvPr/>
        </p:nvSpPr>
        <p:spPr>
          <a:xfrm>
            <a:off x="3750181" y="1230394"/>
            <a:ext cx="1097280" cy="72969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Indexing</a:t>
            </a: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engine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B7535B-F366-0F15-31FF-C5D8A0C0C662}"/>
              </a:ext>
            </a:extLst>
          </p:cNvPr>
          <p:cNvSpPr txBox="1"/>
          <p:nvPr/>
        </p:nvSpPr>
        <p:spPr>
          <a:xfrm>
            <a:off x="5141606" y="1230394"/>
            <a:ext cx="1482976" cy="72969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Indexes and other structures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3CEB80-BF08-6077-6F3C-D5234E90805D}"/>
              </a:ext>
            </a:extLst>
          </p:cNvPr>
          <p:cNvSpPr txBox="1"/>
          <p:nvPr/>
        </p:nvSpPr>
        <p:spPr>
          <a:xfrm>
            <a:off x="6949380" y="1230394"/>
            <a:ext cx="1097280" cy="72969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Query</a:t>
            </a: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engine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68CFDA-4EEC-2882-AC5C-075A29878B07}"/>
              </a:ext>
            </a:extLst>
          </p:cNvPr>
          <p:cNvCxnSpPr>
            <a:cxnSpLocks/>
          </p:cNvCxnSpPr>
          <p:nvPr/>
        </p:nvCxnSpPr>
        <p:spPr>
          <a:xfrm>
            <a:off x="4847461" y="1595240"/>
            <a:ext cx="27432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E0AA7A-C786-6B19-D51B-578E4DA7A4D7}"/>
              </a:ext>
            </a:extLst>
          </p:cNvPr>
          <p:cNvCxnSpPr>
            <a:cxnSpLocks/>
          </p:cNvCxnSpPr>
          <p:nvPr/>
        </p:nvCxnSpPr>
        <p:spPr>
          <a:xfrm>
            <a:off x="6651464" y="1587923"/>
            <a:ext cx="27432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D6C7056-D11F-602C-B545-AEDED2FE3C6B}"/>
              </a:ext>
            </a:extLst>
          </p:cNvPr>
          <p:cNvSpPr txBox="1"/>
          <p:nvPr/>
        </p:nvSpPr>
        <p:spPr>
          <a:xfrm>
            <a:off x="8338493" y="1790810"/>
            <a:ext cx="799603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Query responses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8D6308-508A-7BE9-4611-3D6E8D3F3970}"/>
              </a:ext>
            </a:extLst>
          </p:cNvPr>
          <p:cNvSpPr txBox="1"/>
          <p:nvPr/>
        </p:nvSpPr>
        <p:spPr>
          <a:xfrm>
            <a:off x="2424660" y="1744760"/>
            <a:ext cx="1144810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AI enrichment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73C6DF-BFE6-90B9-B58C-E9CA66C6C565}"/>
              </a:ext>
            </a:extLst>
          </p:cNvPr>
          <p:cNvSpPr txBox="1"/>
          <p:nvPr/>
        </p:nvSpPr>
        <p:spPr>
          <a:xfrm>
            <a:off x="2497054" y="949210"/>
            <a:ext cx="914690" cy="1300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Full indexing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EBBC71D-1EC0-4450-3E80-3E8DF4BF2FF8}"/>
              </a:ext>
            </a:extLst>
          </p:cNvPr>
          <p:cNvCxnSpPr>
            <a:cxnSpLocks/>
          </p:cNvCxnSpPr>
          <p:nvPr/>
        </p:nvCxnSpPr>
        <p:spPr>
          <a:xfrm>
            <a:off x="2310889" y="1183259"/>
            <a:ext cx="123444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E64D8DB-126A-565F-FDDF-DD231EF9C477}"/>
              </a:ext>
            </a:extLst>
          </p:cNvPr>
          <p:cNvCxnSpPr>
            <a:cxnSpLocks/>
          </p:cNvCxnSpPr>
          <p:nvPr/>
        </p:nvCxnSpPr>
        <p:spPr>
          <a:xfrm>
            <a:off x="2310889" y="1596371"/>
            <a:ext cx="1230309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BFE054-63B1-D9A2-6E5A-5C62D4C12815}"/>
              </a:ext>
            </a:extLst>
          </p:cNvPr>
          <p:cNvCxnSpPr>
            <a:cxnSpLocks/>
          </p:cNvCxnSpPr>
          <p:nvPr/>
        </p:nvCxnSpPr>
        <p:spPr>
          <a:xfrm>
            <a:off x="2310889" y="2057792"/>
            <a:ext cx="123444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4DF87E4-E4AA-B3D2-4551-827141245987}"/>
              </a:ext>
            </a:extLst>
          </p:cNvPr>
          <p:cNvCxnSpPr>
            <a:cxnSpLocks/>
          </p:cNvCxnSpPr>
          <p:nvPr/>
        </p:nvCxnSpPr>
        <p:spPr>
          <a:xfrm>
            <a:off x="8280716" y="1697428"/>
            <a:ext cx="900914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8218567-5F43-1C17-206C-F407E913E268}"/>
              </a:ext>
            </a:extLst>
          </p:cNvPr>
          <p:cNvSpPr txBox="1"/>
          <p:nvPr/>
        </p:nvSpPr>
        <p:spPr>
          <a:xfrm>
            <a:off x="8412060" y="949210"/>
            <a:ext cx="711793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Query requests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2C3FB4C-B34E-4C4A-D7F7-548ED1037234}"/>
              </a:ext>
            </a:extLst>
          </p:cNvPr>
          <p:cNvCxnSpPr>
            <a:cxnSpLocks/>
          </p:cNvCxnSpPr>
          <p:nvPr/>
        </p:nvCxnSpPr>
        <p:spPr>
          <a:xfrm>
            <a:off x="8280716" y="1381226"/>
            <a:ext cx="900914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3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9442090-BD70-45DD-8371-BFB1AC9E249C}"/>
              </a:ext>
            </a:extLst>
          </p:cNvPr>
          <p:cNvSpPr txBox="1">
            <a:spLocks/>
          </p:cNvSpPr>
          <p:nvPr/>
        </p:nvSpPr>
        <p:spPr>
          <a:xfrm>
            <a:off x="454484" y="2377651"/>
            <a:ext cx="796414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dirty="0">
                <a:latin typeface="+mn-lt"/>
              </a:rPr>
              <a:t>Emails</a:t>
            </a:r>
          </a:p>
        </p:txBody>
      </p:sp>
      <p:pic>
        <p:nvPicPr>
          <p:cNvPr id="59" name="Grafik 58" descr="E-Mail Silhouette">
            <a:extLst>
              <a:ext uri="{FF2B5EF4-FFF2-40B4-BE49-F238E27FC236}">
                <a16:creationId xmlns:a16="http://schemas.microsoft.com/office/drawing/2014/main" id="{131FA30E-E3F8-40D7-90C6-D94F7B998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691" y="1939434"/>
            <a:ext cx="432000" cy="432000"/>
          </a:xfrm>
          <a:prstGeom prst="rect">
            <a:avLst/>
          </a:prstGeom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191A98E-6AC9-40AE-8066-79E5EFF7753C}"/>
              </a:ext>
            </a:extLst>
          </p:cNvPr>
          <p:cNvSpPr txBox="1">
            <a:spLocks/>
          </p:cNvSpPr>
          <p:nvPr/>
        </p:nvSpPr>
        <p:spPr>
          <a:xfrm>
            <a:off x="184595" y="3087680"/>
            <a:ext cx="1336192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dirty="0">
                <a:latin typeface="+mn-lt"/>
              </a:rPr>
              <a:t>Transcriptions</a:t>
            </a:r>
          </a:p>
        </p:txBody>
      </p:sp>
      <p:pic>
        <p:nvPicPr>
          <p:cNvPr id="61" name="Grafik 60" descr="Chat Silhouette">
            <a:extLst>
              <a:ext uri="{FF2B5EF4-FFF2-40B4-BE49-F238E27FC236}">
                <a16:creationId xmlns:a16="http://schemas.microsoft.com/office/drawing/2014/main" id="{8796829E-5E4A-498C-B630-EECCAF917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691" y="2630089"/>
            <a:ext cx="504000" cy="504000"/>
          </a:xfrm>
          <a:prstGeom prst="rect">
            <a:avLst/>
          </a:prstGeom>
        </p:spPr>
      </p:pic>
      <p:pic>
        <p:nvPicPr>
          <p:cNvPr id="7173" name="Grafik 7172" descr="Dokument Silhouette">
            <a:extLst>
              <a:ext uri="{FF2B5EF4-FFF2-40B4-BE49-F238E27FC236}">
                <a16:creationId xmlns:a16="http://schemas.microsoft.com/office/drawing/2014/main" id="{FAC137F6-9A55-422F-9E55-D10A75D17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691" y="3392744"/>
            <a:ext cx="504000" cy="504000"/>
          </a:xfrm>
          <a:prstGeom prst="rect">
            <a:avLst/>
          </a:prstGeom>
        </p:spPr>
      </p:pic>
      <p:sp>
        <p:nvSpPr>
          <p:cNvPr id="7174" name="Content Placeholder 2">
            <a:extLst>
              <a:ext uri="{FF2B5EF4-FFF2-40B4-BE49-F238E27FC236}">
                <a16:creationId xmlns:a16="http://schemas.microsoft.com/office/drawing/2014/main" id="{D2AF4B4F-5358-4E42-B287-E9AB91D188E0}"/>
              </a:ext>
            </a:extLst>
          </p:cNvPr>
          <p:cNvSpPr txBox="1">
            <a:spLocks/>
          </p:cNvSpPr>
          <p:nvPr/>
        </p:nvSpPr>
        <p:spPr>
          <a:xfrm>
            <a:off x="216082" y="3902959"/>
            <a:ext cx="1273219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dirty="0">
                <a:latin typeface="+mn-lt"/>
              </a:rPr>
              <a:t>Market news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365E34B-B68C-438B-8FE6-824480DD5CE4}"/>
              </a:ext>
            </a:extLst>
          </p:cNvPr>
          <p:cNvGrpSpPr/>
          <p:nvPr/>
        </p:nvGrpSpPr>
        <p:grpSpPr>
          <a:xfrm>
            <a:off x="1528254" y="1828787"/>
            <a:ext cx="2162795" cy="2294514"/>
            <a:chOff x="1173021" y="1828787"/>
            <a:chExt cx="2162795" cy="2294514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A055CF98-6B22-4889-8F3F-6605FDF2770A}"/>
                </a:ext>
              </a:extLst>
            </p:cNvPr>
            <p:cNvGrpSpPr/>
            <p:nvPr/>
          </p:nvGrpSpPr>
          <p:grpSpPr>
            <a:xfrm>
              <a:off x="1427816" y="1999301"/>
              <a:ext cx="1908000" cy="2124000"/>
              <a:chOff x="613410" y="1908810"/>
              <a:chExt cx="2088000" cy="2186940"/>
            </a:xfrm>
            <a:solidFill>
              <a:srgbClr val="0070C0"/>
            </a:solidFill>
          </p:grpSpPr>
          <p:sp>
            <p:nvSpPr>
              <p:cNvPr id="20" name="Flussdiagramm: Verbinder zu einer anderen Seite 19">
                <a:extLst>
                  <a:ext uri="{FF2B5EF4-FFF2-40B4-BE49-F238E27FC236}">
                    <a16:creationId xmlns:a16="http://schemas.microsoft.com/office/drawing/2014/main" id="{30E15235-193C-4E81-AB5D-FD370B876F47}"/>
                  </a:ext>
                </a:extLst>
              </p:cNvPr>
              <p:cNvSpPr/>
              <p:nvPr/>
            </p:nvSpPr>
            <p:spPr bwMode="auto">
              <a:xfrm rot="16200000">
                <a:off x="563940" y="1958280"/>
                <a:ext cx="2186940" cy="2088000"/>
              </a:xfrm>
              <a:prstGeom prst="flowChartOffpage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408502B3-3490-4DC4-9323-0F23F3A7E724}"/>
                  </a:ext>
                </a:extLst>
              </p:cNvPr>
              <p:cNvSpPr txBox="1"/>
              <p:nvPr/>
            </p:nvSpPr>
            <p:spPr>
              <a:xfrm>
                <a:off x="746760" y="2505670"/>
                <a:ext cx="1764030" cy="8556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Optical character recognition</a:t>
                </a:r>
              </a:p>
            </p:txBody>
          </p:sp>
        </p:grpSp>
        <p:sp>
          <p:nvSpPr>
            <p:cNvPr id="7177" name="Flussdiagramm: Verbinder 7176">
              <a:extLst>
                <a:ext uri="{FF2B5EF4-FFF2-40B4-BE49-F238E27FC236}">
                  <a16:creationId xmlns:a16="http://schemas.microsoft.com/office/drawing/2014/main" id="{A72AEB99-8050-464C-B26B-D6B00DB4C7D2}"/>
                </a:ext>
              </a:extLst>
            </p:cNvPr>
            <p:cNvSpPr/>
            <p:nvPr/>
          </p:nvSpPr>
          <p:spPr bwMode="auto">
            <a:xfrm>
              <a:off x="1173021" y="1828787"/>
              <a:ext cx="509587" cy="509587"/>
            </a:xfrm>
            <a:prstGeom prst="flowChartConnector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1</a:t>
              </a:r>
              <a:endParaRPr lang="en-US" sz="20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4C9B2ED-5554-4AC5-BC42-E412C5364C28}"/>
              </a:ext>
            </a:extLst>
          </p:cNvPr>
          <p:cNvGrpSpPr/>
          <p:nvPr/>
        </p:nvGrpSpPr>
        <p:grpSpPr>
          <a:xfrm>
            <a:off x="3602016" y="1828787"/>
            <a:ext cx="2188865" cy="2294514"/>
            <a:chOff x="3293169" y="1828787"/>
            <a:chExt cx="2188865" cy="2294514"/>
          </a:xfrm>
        </p:grpSpPr>
        <p:grpSp>
          <p:nvGrpSpPr>
            <p:cNvPr id="7168" name="Gruppieren 7167">
              <a:extLst>
                <a:ext uri="{FF2B5EF4-FFF2-40B4-BE49-F238E27FC236}">
                  <a16:creationId xmlns:a16="http://schemas.microsoft.com/office/drawing/2014/main" id="{69113F28-9405-48FF-A571-5EFD15B2713C}"/>
                </a:ext>
              </a:extLst>
            </p:cNvPr>
            <p:cNvGrpSpPr/>
            <p:nvPr/>
          </p:nvGrpSpPr>
          <p:grpSpPr>
            <a:xfrm>
              <a:off x="3574034" y="1999301"/>
              <a:ext cx="1908000" cy="2124000"/>
              <a:chOff x="2948941" y="1908810"/>
              <a:chExt cx="2088000" cy="2186940"/>
            </a:xfrm>
            <a:solidFill>
              <a:srgbClr val="0070C0"/>
            </a:solidFill>
          </p:grpSpPr>
          <p:sp>
            <p:nvSpPr>
              <p:cNvPr id="84" name="Flussdiagramm: Verbinder zu einer anderen Seite 83">
                <a:extLst>
                  <a:ext uri="{FF2B5EF4-FFF2-40B4-BE49-F238E27FC236}">
                    <a16:creationId xmlns:a16="http://schemas.microsoft.com/office/drawing/2014/main" id="{3B9AD6F5-11CC-4E74-AC38-D5573143B031}"/>
                  </a:ext>
                </a:extLst>
              </p:cNvPr>
              <p:cNvSpPr/>
              <p:nvPr/>
            </p:nvSpPr>
            <p:spPr bwMode="auto">
              <a:xfrm rot="16200000">
                <a:off x="2899471" y="1958280"/>
                <a:ext cx="2186940" cy="2088000"/>
              </a:xfrm>
              <a:prstGeom prst="flowChartOffpage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C1F0F7B5-001B-4555-B2E9-A71DCB2D715D}"/>
                  </a:ext>
                </a:extLst>
              </p:cNvPr>
              <p:cNvSpPr txBox="1"/>
              <p:nvPr/>
            </p:nvSpPr>
            <p:spPr>
              <a:xfrm>
                <a:off x="3082291" y="2505670"/>
                <a:ext cx="1764030" cy="5704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Language detection</a:t>
                </a:r>
              </a:p>
            </p:txBody>
          </p:sp>
        </p:grpSp>
        <p:sp>
          <p:nvSpPr>
            <p:cNvPr id="111" name="Flussdiagramm: Verbinder 110">
              <a:extLst>
                <a:ext uri="{FF2B5EF4-FFF2-40B4-BE49-F238E27FC236}">
                  <a16:creationId xmlns:a16="http://schemas.microsoft.com/office/drawing/2014/main" id="{7FF6007E-3584-4F8A-BCE1-3C31D303ADB0}"/>
                </a:ext>
              </a:extLst>
            </p:cNvPr>
            <p:cNvSpPr/>
            <p:nvPr/>
          </p:nvSpPr>
          <p:spPr bwMode="auto">
            <a:xfrm>
              <a:off x="3293169" y="1828787"/>
              <a:ext cx="509587" cy="509587"/>
            </a:xfrm>
            <a:prstGeom prst="flowChartConnector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2</a:t>
              </a:r>
              <a:endParaRPr lang="en-US" sz="20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4775E8C-64D6-4552-8AEB-B5B8D3AB3E59}"/>
              </a:ext>
            </a:extLst>
          </p:cNvPr>
          <p:cNvGrpSpPr/>
          <p:nvPr/>
        </p:nvGrpSpPr>
        <p:grpSpPr>
          <a:xfrm>
            <a:off x="5701848" y="1828787"/>
            <a:ext cx="2156838" cy="2294514"/>
            <a:chOff x="5471414" y="1828787"/>
            <a:chExt cx="2156838" cy="2294514"/>
          </a:xfrm>
        </p:grpSpPr>
        <p:grpSp>
          <p:nvGrpSpPr>
            <p:cNvPr id="7171" name="Gruppieren 7170">
              <a:extLst>
                <a:ext uri="{FF2B5EF4-FFF2-40B4-BE49-F238E27FC236}">
                  <a16:creationId xmlns:a16="http://schemas.microsoft.com/office/drawing/2014/main" id="{860591BB-9557-408B-AB85-7AF91D2B873F}"/>
                </a:ext>
              </a:extLst>
            </p:cNvPr>
            <p:cNvGrpSpPr/>
            <p:nvPr/>
          </p:nvGrpSpPr>
          <p:grpSpPr>
            <a:xfrm>
              <a:off x="5720252" y="1999301"/>
              <a:ext cx="1908000" cy="2124000"/>
              <a:chOff x="7620001" y="1908810"/>
              <a:chExt cx="2088000" cy="2186940"/>
            </a:xfrm>
            <a:solidFill>
              <a:srgbClr val="0070C0"/>
            </a:solidFill>
          </p:grpSpPr>
          <p:sp>
            <p:nvSpPr>
              <p:cNvPr id="93" name="Flussdiagramm: Verbinder zu einer anderen Seite 92">
                <a:extLst>
                  <a:ext uri="{FF2B5EF4-FFF2-40B4-BE49-F238E27FC236}">
                    <a16:creationId xmlns:a16="http://schemas.microsoft.com/office/drawing/2014/main" id="{AE782E15-E721-4C3F-97D3-F3CADDE94B9F}"/>
                  </a:ext>
                </a:extLst>
              </p:cNvPr>
              <p:cNvSpPr/>
              <p:nvPr/>
            </p:nvSpPr>
            <p:spPr bwMode="auto">
              <a:xfrm rot="16200000">
                <a:off x="7570531" y="1958280"/>
                <a:ext cx="2186940" cy="2088000"/>
              </a:xfrm>
              <a:prstGeom prst="flowChartOffpage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59DAD02D-0478-41DA-B371-A6B66A2569B1}"/>
                  </a:ext>
                </a:extLst>
              </p:cNvPr>
              <p:cNvSpPr txBox="1"/>
              <p:nvPr/>
            </p:nvSpPr>
            <p:spPr>
              <a:xfrm>
                <a:off x="7700962" y="2505670"/>
                <a:ext cx="1764030" cy="8556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Extract people and organizations</a:t>
                </a:r>
              </a:p>
            </p:txBody>
          </p:sp>
        </p:grpSp>
        <p:sp>
          <p:nvSpPr>
            <p:cNvPr id="112" name="Flussdiagramm: Verbinder 111">
              <a:extLst>
                <a:ext uri="{FF2B5EF4-FFF2-40B4-BE49-F238E27FC236}">
                  <a16:creationId xmlns:a16="http://schemas.microsoft.com/office/drawing/2014/main" id="{4FD2030E-45E0-4B29-8956-02058ADA78E8}"/>
                </a:ext>
              </a:extLst>
            </p:cNvPr>
            <p:cNvSpPr/>
            <p:nvPr/>
          </p:nvSpPr>
          <p:spPr bwMode="auto">
            <a:xfrm>
              <a:off x="5471414" y="1828787"/>
              <a:ext cx="509587" cy="509587"/>
            </a:xfrm>
            <a:prstGeom prst="flowChartConnector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3</a:t>
              </a:r>
              <a:endParaRPr lang="en-US" sz="20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6B5DE49-916C-43A0-A12A-11B3BB48527E}"/>
              </a:ext>
            </a:extLst>
          </p:cNvPr>
          <p:cNvGrpSpPr/>
          <p:nvPr/>
        </p:nvGrpSpPr>
        <p:grpSpPr>
          <a:xfrm>
            <a:off x="7769653" y="1828787"/>
            <a:ext cx="2162794" cy="2294514"/>
            <a:chOff x="7611676" y="1828787"/>
            <a:chExt cx="2162794" cy="2294514"/>
          </a:xfrm>
        </p:grpSpPr>
        <p:grpSp>
          <p:nvGrpSpPr>
            <p:cNvPr id="7169" name="Gruppieren 7168">
              <a:extLst>
                <a:ext uri="{FF2B5EF4-FFF2-40B4-BE49-F238E27FC236}">
                  <a16:creationId xmlns:a16="http://schemas.microsoft.com/office/drawing/2014/main" id="{CA6F23B9-A27B-4E87-ACEE-7EC774EC66F5}"/>
                </a:ext>
              </a:extLst>
            </p:cNvPr>
            <p:cNvGrpSpPr/>
            <p:nvPr/>
          </p:nvGrpSpPr>
          <p:grpSpPr>
            <a:xfrm>
              <a:off x="7866470" y="1999301"/>
              <a:ext cx="1908000" cy="2124000"/>
              <a:chOff x="5284471" y="1908810"/>
              <a:chExt cx="2088000" cy="2186940"/>
            </a:xfrm>
            <a:solidFill>
              <a:srgbClr val="0070C0"/>
            </a:solidFill>
          </p:grpSpPr>
          <p:sp>
            <p:nvSpPr>
              <p:cNvPr id="88" name="Flussdiagramm: Verbinder zu einer anderen Seite 87">
                <a:extLst>
                  <a:ext uri="{FF2B5EF4-FFF2-40B4-BE49-F238E27FC236}">
                    <a16:creationId xmlns:a16="http://schemas.microsoft.com/office/drawing/2014/main" id="{299CC4C2-A6C5-4BF7-8E33-4A7376DDD0AF}"/>
                  </a:ext>
                </a:extLst>
              </p:cNvPr>
              <p:cNvSpPr/>
              <p:nvPr/>
            </p:nvSpPr>
            <p:spPr bwMode="auto">
              <a:xfrm rot="16200000">
                <a:off x="5235001" y="1958280"/>
                <a:ext cx="2186940" cy="2088000"/>
              </a:xfrm>
              <a:prstGeom prst="flowChartOffpage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D9C6BD51-0B58-4F00-9F6B-1D943DA8E6D5}"/>
                  </a:ext>
                </a:extLst>
              </p:cNvPr>
              <p:cNvSpPr txBox="1"/>
              <p:nvPr/>
            </p:nvSpPr>
            <p:spPr>
              <a:xfrm>
                <a:off x="5417821" y="2505670"/>
                <a:ext cx="1764030" cy="285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Translation</a:t>
                </a:r>
              </a:p>
            </p:txBody>
          </p:sp>
        </p:grpSp>
        <p:sp>
          <p:nvSpPr>
            <p:cNvPr id="113" name="Flussdiagramm: Verbinder 112">
              <a:extLst>
                <a:ext uri="{FF2B5EF4-FFF2-40B4-BE49-F238E27FC236}">
                  <a16:creationId xmlns:a16="http://schemas.microsoft.com/office/drawing/2014/main" id="{DCEB00D1-F3BD-4978-8551-77C4BC97391E}"/>
                </a:ext>
              </a:extLst>
            </p:cNvPr>
            <p:cNvSpPr/>
            <p:nvPr/>
          </p:nvSpPr>
          <p:spPr bwMode="auto">
            <a:xfrm>
              <a:off x="7611676" y="1828787"/>
              <a:ext cx="509587" cy="509587"/>
            </a:xfrm>
            <a:prstGeom prst="flowChartConnector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4</a:t>
              </a:r>
              <a:endParaRPr lang="en-US" sz="20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1E5E8E8-310A-4122-AC79-5C70E8AD8B15}"/>
              </a:ext>
            </a:extLst>
          </p:cNvPr>
          <p:cNvGrpSpPr/>
          <p:nvPr/>
        </p:nvGrpSpPr>
        <p:grpSpPr>
          <a:xfrm>
            <a:off x="9843413" y="1828787"/>
            <a:ext cx="2162794" cy="2294514"/>
            <a:chOff x="9488180" y="1828787"/>
            <a:chExt cx="2162794" cy="2294514"/>
          </a:xfrm>
        </p:grpSpPr>
        <p:grpSp>
          <p:nvGrpSpPr>
            <p:cNvPr id="7172" name="Gruppieren 7171">
              <a:extLst>
                <a:ext uri="{FF2B5EF4-FFF2-40B4-BE49-F238E27FC236}">
                  <a16:creationId xmlns:a16="http://schemas.microsoft.com/office/drawing/2014/main" id="{94773353-89A7-4252-92D8-D38BED5352AF}"/>
                </a:ext>
              </a:extLst>
            </p:cNvPr>
            <p:cNvGrpSpPr/>
            <p:nvPr/>
          </p:nvGrpSpPr>
          <p:grpSpPr>
            <a:xfrm>
              <a:off x="9742974" y="1999301"/>
              <a:ext cx="1908000" cy="2124000"/>
              <a:chOff x="9955531" y="1908810"/>
              <a:chExt cx="2088000" cy="2186940"/>
            </a:xfrm>
            <a:solidFill>
              <a:srgbClr val="0070C0"/>
            </a:solidFill>
          </p:grpSpPr>
          <p:sp>
            <p:nvSpPr>
              <p:cNvPr id="95" name="Flussdiagramm: Verbinder zu einer anderen Seite 94">
                <a:extLst>
                  <a:ext uri="{FF2B5EF4-FFF2-40B4-BE49-F238E27FC236}">
                    <a16:creationId xmlns:a16="http://schemas.microsoft.com/office/drawing/2014/main" id="{A6D59A26-26E2-427B-B236-32BB06D877E4}"/>
                  </a:ext>
                </a:extLst>
              </p:cNvPr>
              <p:cNvSpPr/>
              <p:nvPr/>
            </p:nvSpPr>
            <p:spPr bwMode="auto">
              <a:xfrm rot="16200000">
                <a:off x="9906061" y="1958280"/>
                <a:ext cx="2186940" cy="2088000"/>
              </a:xfrm>
              <a:prstGeom prst="flowChartOffpage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997980DD-3442-4B23-BF26-198763D76873}"/>
                  </a:ext>
                </a:extLst>
              </p:cNvPr>
              <p:cNvSpPr txBox="1"/>
              <p:nvPr/>
            </p:nvSpPr>
            <p:spPr>
              <a:xfrm>
                <a:off x="10026966" y="2505670"/>
                <a:ext cx="1764030" cy="8556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/>
                  <a:t>Custom models for risk detection</a:t>
                </a:r>
              </a:p>
            </p:txBody>
          </p:sp>
        </p:grpSp>
        <p:sp>
          <p:nvSpPr>
            <p:cNvPr id="114" name="Flussdiagramm: Verbinder 113">
              <a:extLst>
                <a:ext uri="{FF2B5EF4-FFF2-40B4-BE49-F238E27FC236}">
                  <a16:creationId xmlns:a16="http://schemas.microsoft.com/office/drawing/2014/main" id="{BF92E254-B693-4D74-B38C-191CD9CC6D17}"/>
                </a:ext>
              </a:extLst>
            </p:cNvPr>
            <p:cNvSpPr/>
            <p:nvPr/>
          </p:nvSpPr>
          <p:spPr bwMode="auto">
            <a:xfrm>
              <a:off x="9488180" y="1828787"/>
              <a:ext cx="509587" cy="509587"/>
            </a:xfrm>
            <a:prstGeom prst="flowChartConnector">
              <a:avLst/>
            </a:prstGeom>
            <a:solidFill>
              <a:srgbClr val="107C1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5</a:t>
              </a:r>
              <a:endParaRPr lang="en-US" sz="20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6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7776-B889-4A08-A600-B5ADC04E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7200"/>
            <a:ext cx="6574155" cy="553998"/>
          </a:xfrm>
        </p:spPr>
        <p:txBody>
          <a:bodyPr/>
          <a:lstStyle/>
          <a:p>
            <a:r>
              <a:rPr lang="en-US" dirty="0"/>
              <a:t>Quarterly Report</a:t>
            </a:r>
          </a:p>
        </p:txBody>
      </p:sp>
      <p:pic>
        <p:nvPicPr>
          <p:cNvPr id="36" name="Grafik 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B38321-45ED-4B16-B52B-789A4746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232" y="2262976"/>
            <a:ext cx="4995062" cy="30472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F7EA6FE-F646-472D-92D5-015AA68BDAF1}"/>
              </a:ext>
            </a:extLst>
          </p:cNvPr>
          <p:cNvSpPr txBox="1"/>
          <p:nvPr/>
        </p:nvSpPr>
        <p:spPr>
          <a:xfrm>
            <a:off x="7884582" y="3429000"/>
            <a:ext cx="300927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Segoe Print" panose="02000600000000000000" pitchFamily="2" charset="0"/>
              </a:rPr>
              <a:t>Slides contain only images</a:t>
            </a:r>
          </a:p>
        </p:txBody>
      </p:sp>
      <p:pic>
        <p:nvPicPr>
          <p:cNvPr id="7" name="Grafik 6" descr="Pfeil mit einer Linie: Kurve gegen den Uhrzeigersinn mit einfarbiger Füllung">
            <a:extLst>
              <a:ext uri="{FF2B5EF4-FFF2-40B4-BE49-F238E27FC236}">
                <a16:creationId xmlns:a16="http://schemas.microsoft.com/office/drawing/2014/main" id="{2BE13B18-4CFE-4988-B164-30563AF70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725674" flipV="1">
            <a:off x="6767751" y="35093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0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7776-B889-4A08-A600-B5ADC04E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7200"/>
            <a:ext cx="6574155" cy="553998"/>
          </a:xfrm>
        </p:spPr>
        <p:txBody>
          <a:bodyPr/>
          <a:lstStyle/>
          <a:p>
            <a:r>
              <a:rPr lang="en-US" dirty="0"/>
              <a:t>Risk Communication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38A3DF0-F8EE-4A82-B202-DDE0C6E738DC}"/>
              </a:ext>
            </a:extLst>
          </p:cNvPr>
          <p:cNvSpPr/>
          <p:nvPr/>
        </p:nvSpPr>
        <p:spPr bwMode="auto">
          <a:xfrm>
            <a:off x="452437" y="1690688"/>
            <a:ext cx="7439025" cy="2566987"/>
          </a:xfrm>
          <a:custGeom>
            <a:avLst/>
            <a:gdLst>
              <a:gd name="connsiteX0" fmla="*/ 0 w 7439025"/>
              <a:gd name="connsiteY0" fmla="*/ 0 h 2566987"/>
              <a:gd name="connsiteX1" fmla="*/ 497842 w 7439025"/>
              <a:gd name="connsiteY1" fmla="*/ 0 h 2566987"/>
              <a:gd name="connsiteX2" fmla="*/ 1144465 w 7439025"/>
              <a:gd name="connsiteY2" fmla="*/ 0 h 2566987"/>
              <a:gd name="connsiteX3" fmla="*/ 1865479 w 7439025"/>
              <a:gd name="connsiteY3" fmla="*/ 0 h 2566987"/>
              <a:gd name="connsiteX4" fmla="*/ 2512102 w 7439025"/>
              <a:gd name="connsiteY4" fmla="*/ 0 h 2566987"/>
              <a:gd name="connsiteX5" fmla="*/ 3009944 w 7439025"/>
              <a:gd name="connsiteY5" fmla="*/ 0 h 2566987"/>
              <a:gd name="connsiteX6" fmla="*/ 3359006 w 7439025"/>
              <a:gd name="connsiteY6" fmla="*/ 0 h 2566987"/>
              <a:gd name="connsiteX7" fmla="*/ 4080019 w 7439025"/>
              <a:gd name="connsiteY7" fmla="*/ 0 h 2566987"/>
              <a:gd name="connsiteX8" fmla="*/ 4726642 w 7439025"/>
              <a:gd name="connsiteY8" fmla="*/ 0 h 2566987"/>
              <a:gd name="connsiteX9" fmla="*/ 5224484 w 7439025"/>
              <a:gd name="connsiteY9" fmla="*/ 0 h 2566987"/>
              <a:gd name="connsiteX10" fmla="*/ 5722327 w 7439025"/>
              <a:gd name="connsiteY10" fmla="*/ 0 h 2566987"/>
              <a:gd name="connsiteX11" fmla="*/ 6294560 w 7439025"/>
              <a:gd name="connsiteY11" fmla="*/ 0 h 2566987"/>
              <a:gd name="connsiteX12" fmla="*/ 6718012 w 7439025"/>
              <a:gd name="connsiteY12" fmla="*/ 0 h 2566987"/>
              <a:gd name="connsiteX13" fmla="*/ 7439025 w 7439025"/>
              <a:gd name="connsiteY13" fmla="*/ 0 h 2566987"/>
              <a:gd name="connsiteX14" fmla="*/ 7439025 w 7439025"/>
              <a:gd name="connsiteY14" fmla="*/ 564737 h 2566987"/>
              <a:gd name="connsiteX15" fmla="*/ 7439025 w 7439025"/>
              <a:gd name="connsiteY15" fmla="*/ 1052465 h 2566987"/>
              <a:gd name="connsiteX16" fmla="*/ 7439025 w 7439025"/>
              <a:gd name="connsiteY16" fmla="*/ 1617202 h 2566987"/>
              <a:gd name="connsiteX17" fmla="*/ 7439025 w 7439025"/>
              <a:gd name="connsiteY17" fmla="*/ 2566987 h 2566987"/>
              <a:gd name="connsiteX18" fmla="*/ 7089963 w 7439025"/>
              <a:gd name="connsiteY18" fmla="*/ 2566987 h 2566987"/>
              <a:gd name="connsiteX19" fmla="*/ 6592121 w 7439025"/>
              <a:gd name="connsiteY19" fmla="*/ 2566987 h 2566987"/>
              <a:gd name="connsiteX20" fmla="*/ 6243059 w 7439025"/>
              <a:gd name="connsiteY20" fmla="*/ 2566987 h 2566987"/>
              <a:gd name="connsiteX21" fmla="*/ 5893997 w 7439025"/>
              <a:gd name="connsiteY21" fmla="*/ 2566987 h 2566987"/>
              <a:gd name="connsiteX22" fmla="*/ 5247374 w 7439025"/>
              <a:gd name="connsiteY22" fmla="*/ 2566987 h 2566987"/>
              <a:gd name="connsiteX23" fmla="*/ 4749531 w 7439025"/>
              <a:gd name="connsiteY23" fmla="*/ 2566987 h 2566987"/>
              <a:gd name="connsiteX24" fmla="*/ 4177299 w 7439025"/>
              <a:gd name="connsiteY24" fmla="*/ 2566987 h 2566987"/>
              <a:gd name="connsiteX25" fmla="*/ 3753846 w 7439025"/>
              <a:gd name="connsiteY25" fmla="*/ 2566987 h 2566987"/>
              <a:gd name="connsiteX26" fmla="*/ 3330394 w 7439025"/>
              <a:gd name="connsiteY26" fmla="*/ 2566987 h 2566987"/>
              <a:gd name="connsiteX27" fmla="*/ 2683771 w 7439025"/>
              <a:gd name="connsiteY27" fmla="*/ 2566987 h 2566987"/>
              <a:gd name="connsiteX28" fmla="*/ 1962758 w 7439025"/>
              <a:gd name="connsiteY28" fmla="*/ 2566987 h 2566987"/>
              <a:gd name="connsiteX29" fmla="*/ 1464916 w 7439025"/>
              <a:gd name="connsiteY29" fmla="*/ 2566987 h 2566987"/>
              <a:gd name="connsiteX30" fmla="*/ 1115854 w 7439025"/>
              <a:gd name="connsiteY30" fmla="*/ 2566987 h 2566987"/>
              <a:gd name="connsiteX31" fmla="*/ 766792 w 7439025"/>
              <a:gd name="connsiteY31" fmla="*/ 2566987 h 2566987"/>
              <a:gd name="connsiteX32" fmla="*/ 0 w 7439025"/>
              <a:gd name="connsiteY32" fmla="*/ 2566987 h 2566987"/>
              <a:gd name="connsiteX33" fmla="*/ 0 w 7439025"/>
              <a:gd name="connsiteY33" fmla="*/ 2002250 h 2566987"/>
              <a:gd name="connsiteX34" fmla="*/ 0 w 7439025"/>
              <a:gd name="connsiteY34" fmla="*/ 1463183 h 2566987"/>
              <a:gd name="connsiteX35" fmla="*/ 0 w 7439025"/>
              <a:gd name="connsiteY35" fmla="*/ 949785 h 2566987"/>
              <a:gd name="connsiteX36" fmla="*/ 0 w 7439025"/>
              <a:gd name="connsiteY36" fmla="*/ 487728 h 2566987"/>
              <a:gd name="connsiteX37" fmla="*/ 0 w 7439025"/>
              <a:gd name="connsiteY37" fmla="*/ 0 h 256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439025" h="2566987" fill="none" extrusionOk="0">
                <a:moveTo>
                  <a:pt x="0" y="0"/>
                </a:moveTo>
                <a:cubicBezTo>
                  <a:pt x="209932" y="-32453"/>
                  <a:pt x="282951" y="13442"/>
                  <a:pt x="497842" y="0"/>
                </a:cubicBezTo>
                <a:cubicBezTo>
                  <a:pt x="712733" y="-13442"/>
                  <a:pt x="1009299" y="21085"/>
                  <a:pt x="1144465" y="0"/>
                </a:cubicBezTo>
                <a:cubicBezTo>
                  <a:pt x="1279631" y="-21085"/>
                  <a:pt x="1562253" y="3377"/>
                  <a:pt x="1865479" y="0"/>
                </a:cubicBezTo>
                <a:cubicBezTo>
                  <a:pt x="2168705" y="-3377"/>
                  <a:pt x="2196227" y="69251"/>
                  <a:pt x="2512102" y="0"/>
                </a:cubicBezTo>
                <a:cubicBezTo>
                  <a:pt x="2827977" y="-69251"/>
                  <a:pt x="2786326" y="7213"/>
                  <a:pt x="3009944" y="0"/>
                </a:cubicBezTo>
                <a:cubicBezTo>
                  <a:pt x="3233562" y="-7213"/>
                  <a:pt x="3272190" y="30427"/>
                  <a:pt x="3359006" y="0"/>
                </a:cubicBezTo>
                <a:cubicBezTo>
                  <a:pt x="3445822" y="-30427"/>
                  <a:pt x="3725718" y="62475"/>
                  <a:pt x="4080019" y="0"/>
                </a:cubicBezTo>
                <a:cubicBezTo>
                  <a:pt x="4434320" y="-62475"/>
                  <a:pt x="4469608" y="4490"/>
                  <a:pt x="4726642" y="0"/>
                </a:cubicBezTo>
                <a:cubicBezTo>
                  <a:pt x="4983676" y="-4490"/>
                  <a:pt x="5060439" y="43956"/>
                  <a:pt x="5224484" y="0"/>
                </a:cubicBezTo>
                <a:cubicBezTo>
                  <a:pt x="5388529" y="-43956"/>
                  <a:pt x="5560805" y="51080"/>
                  <a:pt x="5722327" y="0"/>
                </a:cubicBezTo>
                <a:cubicBezTo>
                  <a:pt x="5883849" y="-51080"/>
                  <a:pt x="6082668" y="46755"/>
                  <a:pt x="6294560" y="0"/>
                </a:cubicBezTo>
                <a:cubicBezTo>
                  <a:pt x="6506452" y="-46755"/>
                  <a:pt x="6560431" y="46510"/>
                  <a:pt x="6718012" y="0"/>
                </a:cubicBezTo>
                <a:cubicBezTo>
                  <a:pt x="6875593" y="-46510"/>
                  <a:pt x="7172961" y="15813"/>
                  <a:pt x="7439025" y="0"/>
                </a:cubicBezTo>
                <a:cubicBezTo>
                  <a:pt x="7492777" y="261783"/>
                  <a:pt x="7397772" y="375167"/>
                  <a:pt x="7439025" y="564737"/>
                </a:cubicBezTo>
                <a:cubicBezTo>
                  <a:pt x="7480278" y="754307"/>
                  <a:pt x="7419189" y="909987"/>
                  <a:pt x="7439025" y="1052465"/>
                </a:cubicBezTo>
                <a:cubicBezTo>
                  <a:pt x="7458861" y="1194943"/>
                  <a:pt x="7418481" y="1487998"/>
                  <a:pt x="7439025" y="1617202"/>
                </a:cubicBezTo>
                <a:cubicBezTo>
                  <a:pt x="7459569" y="1746406"/>
                  <a:pt x="7396726" y="2188851"/>
                  <a:pt x="7439025" y="2566987"/>
                </a:cubicBezTo>
                <a:cubicBezTo>
                  <a:pt x="7311847" y="2596098"/>
                  <a:pt x="7221773" y="2539008"/>
                  <a:pt x="7089963" y="2566987"/>
                </a:cubicBezTo>
                <a:cubicBezTo>
                  <a:pt x="6958153" y="2594966"/>
                  <a:pt x="6698277" y="2547451"/>
                  <a:pt x="6592121" y="2566987"/>
                </a:cubicBezTo>
                <a:cubicBezTo>
                  <a:pt x="6485965" y="2586523"/>
                  <a:pt x="6383557" y="2556631"/>
                  <a:pt x="6243059" y="2566987"/>
                </a:cubicBezTo>
                <a:cubicBezTo>
                  <a:pt x="6102561" y="2577343"/>
                  <a:pt x="6054497" y="2552484"/>
                  <a:pt x="5893997" y="2566987"/>
                </a:cubicBezTo>
                <a:cubicBezTo>
                  <a:pt x="5733497" y="2581490"/>
                  <a:pt x="5452441" y="2543091"/>
                  <a:pt x="5247374" y="2566987"/>
                </a:cubicBezTo>
                <a:cubicBezTo>
                  <a:pt x="5042307" y="2590883"/>
                  <a:pt x="4890174" y="2525631"/>
                  <a:pt x="4749531" y="2566987"/>
                </a:cubicBezTo>
                <a:cubicBezTo>
                  <a:pt x="4608888" y="2608343"/>
                  <a:pt x="4376896" y="2557441"/>
                  <a:pt x="4177299" y="2566987"/>
                </a:cubicBezTo>
                <a:cubicBezTo>
                  <a:pt x="3977702" y="2576533"/>
                  <a:pt x="3857934" y="2542410"/>
                  <a:pt x="3753846" y="2566987"/>
                </a:cubicBezTo>
                <a:cubicBezTo>
                  <a:pt x="3649758" y="2591564"/>
                  <a:pt x="3489702" y="2522352"/>
                  <a:pt x="3330394" y="2566987"/>
                </a:cubicBezTo>
                <a:cubicBezTo>
                  <a:pt x="3171086" y="2611622"/>
                  <a:pt x="2885413" y="2518579"/>
                  <a:pt x="2683771" y="2566987"/>
                </a:cubicBezTo>
                <a:cubicBezTo>
                  <a:pt x="2482129" y="2615395"/>
                  <a:pt x="2266820" y="2538941"/>
                  <a:pt x="1962758" y="2566987"/>
                </a:cubicBezTo>
                <a:cubicBezTo>
                  <a:pt x="1658696" y="2595033"/>
                  <a:pt x="1663153" y="2555730"/>
                  <a:pt x="1464916" y="2566987"/>
                </a:cubicBezTo>
                <a:cubicBezTo>
                  <a:pt x="1266679" y="2578244"/>
                  <a:pt x="1205132" y="2563790"/>
                  <a:pt x="1115854" y="2566987"/>
                </a:cubicBezTo>
                <a:cubicBezTo>
                  <a:pt x="1026576" y="2570184"/>
                  <a:pt x="938814" y="2530879"/>
                  <a:pt x="766792" y="2566987"/>
                </a:cubicBezTo>
                <a:cubicBezTo>
                  <a:pt x="594770" y="2603095"/>
                  <a:pt x="268514" y="2564420"/>
                  <a:pt x="0" y="2566987"/>
                </a:cubicBezTo>
                <a:cubicBezTo>
                  <a:pt x="-41465" y="2431865"/>
                  <a:pt x="30678" y="2266580"/>
                  <a:pt x="0" y="2002250"/>
                </a:cubicBezTo>
                <a:cubicBezTo>
                  <a:pt x="-30678" y="1737920"/>
                  <a:pt x="46827" y="1618508"/>
                  <a:pt x="0" y="1463183"/>
                </a:cubicBezTo>
                <a:cubicBezTo>
                  <a:pt x="-46827" y="1307858"/>
                  <a:pt x="35416" y="1066803"/>
                  <a:pt x="0" y="949785"/>
                </a:cubicBezTo>
                <a:cubicBezTo>
                  <a:pt x="-35416" y="832767"/>
                  <a:pt x="4413" y="685106"/>
                  <a:pt x="0" y="487728"/>
                </a:cubicBezTo>
                <a:cubicBezTo>
                  <a:pt x="-4413" y="290350"/>
                  <a:pt x="4461" y="115779"/>
                  <a:pt x="0" y="0"/>
                </a:cubicBezTo>
                <a:close/>
              </a:path>
              <a:path w="7439025" h="2566987" stroke="0" extrusionOk="0">
                <a:moveTo>
                  <a:pt x="0" y="0"/>
                </a:moveTo>
                <a:cubicBezTo>
                  <a:pt x="158996" y="-47155"/>
                  <a:pt x="356684" y="32561"/>
                  <a:pt x="572233" y="0"/>
                </a:cubicBezTo>
                <a:cubicBezTo>
                  <a:pt x="787782" y="-32561"/>
                  <a:pt x="1089440" y="59151"/>
                  <a:pt x="1293246" y="0"/>
                </a:cubicBezTo>
                <a:cubicBezTo>
                  <a:pt x="1497052" y="-59151"/>
                  <a:pt x="1656359" y="23958"/>
                  <a:pt x="1791088" y="0"/>
                </a:cubicBezTo>
                <a:cubicBezTo>
                  <a:pt x="1925817" y="-23958"/>
                  <a:pt x="2059654" y="36906"/>
                  <a:pt x="2214541" y="0"/>
                </a:cubicBezTo>
                <a:cubicBezTo>
                  <a:pt x="2369428" y="-36906"/>
                  <a:pt x="2532601" y="6094"/>
                  <a:pt x="2712383" y="0"/>
                </a:cubicBezTo>
                <a:cubicBezTo>
                  <a:pt x="2892165" y="-6094"/>
                  <a:pt x="2909036" y="39464"/>
                  <a:pt x="3061445" y="0"/>
                </a:cubicBezTo>
                <a:cubicBezTo>
                  <a:pt x="3213854" y="-39464"/>
                  <a:pt x="3455535" y="72997"/>
                  <a:pt x="3708068" y="0"/>
                </a:cubicBezTo>
                <a:cubicBezTo>
                  <a:pt x="3960601" y="-72997"/>
                  <a:pt x="4142317" y="20273"/>
                  <a:pt x="4280301" y="0"/>
                </a:cubicBezTo>
                <a:cubicBezTo>
                  <a:pt x="4418285" y="-20273"/>
                  <a:pt x="4549520" y="19110"/>
                  <a:pt x="4703753" y="0"/>
                </a:cubicBezTo>
                <a:cubicBezTo>
                  <a:pt x="4857986" y="-19110"/>
                  <a:pt x="5057717" y="20365"/>
                  <a:pt x="5275985" y="0"/>
                </a:cubicBezTo>
                <a:cubicBezTo>
                  <a:pt x="5494253" y="-20365"/>
                  <a:pt x="5488497" y="17750"/>
                  <a:pt x="5625047" y="0"/>
                </a:cubicBezTo>
                <a:cubicBezTo>
                  <a:pt x="5761597" y="-17750"/>
                  <a:pt x="6149450" y="86342"/>
                  <a:pt x="6346061" y="0"/>
                </a:cubicBezTo>
                <a:cubicBezTo>
                  <a:pt x="6542672" y="-86342"/>
                  <a:pt x="7154341" y="77431"/>
                  <a:pt x="7439025" y="0"/>
                </a:cubicBezTo>
                <a:cubicBezTo>
                  <a:pt x="7481772" y="117037"/>
                  <a:pt x="7391773" y="389232"/>
                  <a:pt x="7439025" y="513397"/>
                </a:cubicBezTo>
                <a:cubicBezTo>
                  <a:pt x="7486277" y="637562"/>
                  <a:pt x="7390522" y="831093"/>
                  <a:pt x="7439025" y="949785"/>
                </a:cubicBezTo>
                <a:cubicBezTo>
                  <a:pt x="7487528" y="1068477"/>
                  <a:pt x="7417667" y="1204675"/>
                  <a:pt x="7439025" y="1437513"/>
                </a:cubicBezTo>
                <a:cubicBezTo>
                  <a:pt x="7460383" y="1670351"/>
                  <a:pt x="7398960" y="1839049"/>
                  <a:pt x="7439025" y="1976580"/>
                </a:cubicBezTo>
                <a:cubicBezTo>
                  <a:pt x="7479090" y="2114111"/>
                  <a:pt x="7417130" y="2296742"/>
                  <a:pt x="7439025" y="2566987"/>
                </a:cubicBezTo>
                <a:cubicBezTo>
                  <a:pt x="7215405" y="2567101"/>
                  <a:pt x="7074938" y="2490631"/>
                  <a:pt x="6792402" y="2566987"/>
                </a:cubicBezTo>
                <a:cubicBezTo>
                  <a:pt x="6509866" y="2643343"/>
                  <a:pt x="6267427" y="2526975"/>
                  <a:pt x="6071389" y="2566987"/>
                </a:cubicBezTo>
                <a:cubicBezTo>
                  <a:pt x="5875351" y="2606999"/>
                  <a:pt x="5742384" y="2535646"/>
                  <a:pt x="5647937" y="2566987"/>
                </a:cubicBezTo>
                <a:cubicBezTo>
                  <a:pt x="5553490" y="2598328"/>
                  <a:pt x="5374304" y="2507256"/>
                  <a:pt x="5150094" y="2566987"/>
                </a:cubicBezTo>
                <a:cubicBezTo>
                  <a:pt x="4925884" y="2626718"/>
                  <a:pt x="4903095" y="2532696"/>
                  <a:pt x="4801032" y="2566987"/>
                </a:cubicBezTo>
                <a:cubicBezTo>
                  <a:pt x="4698969" y="2601278"/>
                  <a:pt x="4541608" y="2536769"/>
                  <a:pt x="4303190" y="2566987"/>
                </a:cubicBezTo>
                <a:cubicBezTo>
                  <a:pt x="4064772" y="2597205"/>
                  <a:pt x="3727711" y="2529364"/>
                  <a:pt x="3582177" y="2566987"/>
                </a:cubicBezTo>
                <a:cubicBezTo>
                  <a:pt x="3436643" y="2604610"/>
                  <a:pt x="3130584" y="2502895"/>
                  <a:pt x="2935554" y="2566987"/>
                </a:cubicBezTo>
                <a:cubicBezTo>
                  <a:pt x="2740524" y="2631079"/>
                  <a:pt x="2625852" y="2498959"/>
                  <a:pt x="2363321" y="2566987"/>
                </a:cubicBezTo>
                <a:cubicBezTo>
                  <a:pt x="2100790" y="2635015"/>
                  <a:pt x="2124066" y="2532901"/>
                  <a:pt x="2014259" y="2566987"/>
                </a:cubicBezTo>
                <a:cubicBezTo>
                  <a:pt x="1904452" y="2601073"/>
                  <a:pt x="1566563" y="2520874"/>
                  <a:pt x="1442026" y="2566987"/>
                </a:cubicBezTo>
                <a:cubicBezTo>
                  <a:pt x="1317489" y="2613100"/>
                  <a:pt x="1050478" y="2519213"/>
                  <a:pt x="795403" y="2566987"/>
                </a:cubicBezTo>
                <a:cubicBezTo>
                  <a:pt x="540328" y="2614761"/>
                  <a:pt x="360405" y="2488650"/>
                  <a:pt x="0" y="2566987"/>
                </a:cubicBezTo>
                <a:cubicBezTo>
                  <a:pt x="-40794" y="2399889"/>
                  <a:pt x="45912" y="2177126"/>
                  <a:pt x="0" y="2053590"/>
                </a:cubicBezTo>
                <a:cubicBezTo>
                  <a:pt x="-45912" y="1930054"/>
                  <a:pt x="7809" y="1681566"/>
                  <a:pt x="0" y="1540192"/>
                </a:cubicBezTo>
                <a:cubicBezTo>
                  <a:pt x="-7809" y="1398818"/>
                  <a:pt x="6765" y="1224895"/>
                  <a:pt x="0" y="975455"/>
                </a:cubicBezTo>
                <a:cubicBezTo>
                  <a:pt x="-6765" y="726015"/>
                  <a:pt x="52757" y="32975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4547227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Dear Mary,</a:t>
            </a:r>
            <a:b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Thank you for reaching out and providing the market report. Regarding your ask about a potential investment. Internally, I have seen huge demand for treasury this morning.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ea typeface="Segoe UI" pitchFamily="34" charset="0"/>
                <a:cs typeface="Segoe UI" pitchFamily="34" charset="0"/>
              </a:rPr>
              <a:t>Happy to provide some special insights to you. Let’s take this conversation offline. </a:t>
            </a:r>
            <a: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Can we meet after work for a beer?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With regards to your further ask about general information … </a:t>
            </a:r>
          </a:p>
        </p:txBody>
      </p:sp>
    </p:spTree>
    <p:extLst>
      <p:ext uri="{BB962C8B-B14F-4D97-AF65-F5344CB8AC3E}">
        <p14:creationId xmlns:p14="http://schemas.microsoft.com/office/powerpoint/2010/main" val="371927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UIS - Connectors | Microsoft Docs">
            <a:extLst>
              <a:ext uri="{FF2B5EF4-FFF2-40B4-BE49-F238E27FC236}">
                <a16:creationId xmlns:a16="http://schemas.microsoft.com/office/drawing/2014/main" id="{F44E874A-E05E-4C38-A8A3-64B39E48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182" y="1813518"/>
            <a:ext cx="571112" cy="571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2" descr="LUIS - Connectors | Microsoft Docs">
            <a:extLst>
              <a:ext uri="{FF2B5EF4-FFF2-40B4-BE49-F238E27FC236}">
                <a16:creationId xmlns:a16="http://schemas.microsoft.com/office/drawing/2014/main" id="{86976F1A-F9B2-43E5-AD82-578E4B1B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010" y="1874915"/>
            <a:ext cx="571112" cy="571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DD9E873-F1B4-428B-A63A-E6B136395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030" y="4580408"/>
            <a:ext cx="767496" cy="4572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A642159-2333-49AC-8ED0-F1676BC660B1}"/>
              </a:ext>
            </a:extLst>
          </p:cNvPr>
          <p:cNvCxnSpPr>
            <a:cxnSpLocks/>
          </p:cNvCxnSpPr>
          <p:nvPr/>
        </p:nvCxnSpPr>
        <p:spPr>
          <a:xfrm flipV="1">
            <a:off x="2328732" y="4882594"/>
            <a:ext cx="767689" cy="664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453773-B212-4221-9AFE-94E301C61E35}"/>
              </a:ext>
            </a:extLst>
          </p:cNvPr>
          <p:cNvSpPr txBox="1">
            <a:spLocks/>
          </p:cNvSpPr>
          <p:nvPr/>
        </p:nvSpPr>
        <p:spPr>
          <a:xfrm>
            <a:off x="3193701" y="5120794"/>
            <a:ext cx="917128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Built-in skills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0F5CA7B-7D11-40F1-8662-02EFE30F88C3}"/>
              </a:ext>
            </a:extLst>
          </p:cNvPr>
          <p:cNvCxnSpPr>
            <a:cxnSpLocks/>
          </p:cNvCxnSpPr>
          <p:nvPr/>
        </p:nvCxnSpPr>
        <p:spPr>
          <a:xfrm rot="16200000">
            <a:off x="4599548" y="3546513"/>
            <a:ext cx="1080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AEB9AE9-A6F1-4B7E-8B01-E24861B4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72" y="1903505"/>
            <a:ext cx="1073926" cy="652512"/>
          </a:xfrm>
          <a:prstGeom prst="rect">
            <a:avLst/>
          </a:prstGeom>
          <a:noFill/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A34F50-DC05-4C99-9AED-A1F4D52D5B63}"/>
              </a:ext>
            </a:extLst>
          </p:cNvPr>
          <p:cNvSpPr txBox="1">
            <a:spLocks/>
          </p:cNvSpPr>
          <p:nvPr/>
        </p:nvSpPr>
        <p:spPr>
          <a:xfrm>
            <a:off x="4661113" y="2541395"/>
            <a:ext cx="10753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Azure Functions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F1EC88-19EB-4251-9963-41126FCEEA23}"/>
              </a:ext>
            </a:extLst>
          </p:cNvPr>
          <p:cNvSpPr txBox="1">
            <a:spLocks/>
          </p:cNvSpPr>
          <p:nvPr/>
        </p:nvSpPr>
        <p:spPr>
          <a:xfrm>
            <a:off x="4959217" y="5120794"/>
            <a:ext cx="8256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Custom skill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200C381-7C92-41F1-942B-29EBCF54CE48}"/>
              </a:ext>
            </a:extLst>
          </p:cNvPr>
          <p:cNvCxnSpPr>
            <a:cxnSpLocks/>
          </p:cNvCxnSpPr>
          <p:nvPr/>
        </p:nvCxnSpPr>
        <p:spPr>
          <a:xfrm>
            <a:off x="4112206" y="4876701"/>
            <a:ext cx="738468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C63ADB8-E394-436E-8C1A-38C96BE80B96}"/>
              </a:ext>
            </a:extLst>
          </p:cNvPr>
          <p:cNvCxnSpPr>
            <a:cxnSpLocks/>
          </p:cNvCxnSpPr>
          <p:nvPr/>
        </p:nvCxnSpPr>
        <p:spPr>
          <a:xfrm rot="5400000" flipV="1">
            <a:off x="4824137" y="3690512"/>
            <a:ext cx="1080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D64EC0-20AC-4017-AC1A-01A43DF58239}"/>
              </a:ext>
            </a:extLst>
          </p:cNvPr>
          <p:cNvSpPr txBox="1">
            <a:spLocks/>
          </p:cNvSpPr>
          <p:nvPr/>
        </p:nvSpPr>
        <p:spPr>
          <a:xfrm>
            <a:off x="5889413" y="1684893"/>
            <a:ext cx="1785230" cy="8494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Font typeface="+mj-lt"/>
              <a:buAutoNum type="arabicPeriod"/>
            </a:pPr>
            <a:r>
              <a:rPr lang="en-US" sz="1200" dirty="0">
                <a:latin typeface="+mn-lt"/>
              </a:rPr>
              <a:t>Basic preprocessing</a:t>
            </a:r>
          </a:p>
          <a:p>
            <a:pPr marL="144000" indent="-144000">
              <a:buFont typeface="+mj-lt"/>
              <a:buAutoNum type="arabicPeriod"/>
            </a:pPr>
            <a:r>
              <a:rPr lang="en-US" sz="1200" dirty="0">
                <a:latin typeface="+mn-lt"/>
              </a:rPr>
              <a:t>Tokenize into sentences</a:t>
            </a:r>
          </a:p>
          <a:p>
            <a:pPr marL="144000" indent="-144000">
              <a:buFont typeface="+mj-lt"/>
              <a:buAutoNum type="arabicPeriod"/>
            </a:pPr>
            <a:r>
              <a:rPr lang="en-US" sz="1200" dirty="0">
                <a:latin typeface="+mn-lt"/>
              </a:rPr>
              <a:t>Send sentences to LUIS</a:t>
            </a:r>
          </a:p>
          <a:p>
            <a:pPr marL="144000" indent="-144000">
              <a:buFont typeface="+mj-lt"/>
              <a:buAutoNum type="arabicPeriod"/>
            </a:pPr>
            <a:r>
              <a:rPr lang="en-US" sz="1200" dirty="0">
                <a:latin typeface="+mn-lt"/>
              </a:rPr>
              <a:t>Aggregate responses</a:t>
            </a:r>
          </a:p>
        </p:txBody>
      </p:sp>
      <p:pic>
        <p:nvPicPr>
          <p:cNvPr id="21" name="Picture 2" descr="LUIS - Connectors | Microsoft Docs">
            <a:extLst>
              <a:ext uri="{FF2B5EF4-FFF2-40B4-BE49-F238E27FC236}">
                <a16:creationId xmlns:a16="http://schemas.microsoft.com/office/drawing/2014/main" id="{CBF8484A-E7CB-4349-B986-1D49A0CD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418" y="1939603"/>
            <a:ext cx="571112" cy="571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10E83CB-2451-4B57-8D3C-33B9F19FE2B2}"/>
              </a:ext>
            </a:extLst>
          </p:cNvPr>
          <p:cNvCxnSpPr>
            <a:cxnSpLocks/>
          </p:cNvCxnSpPr>
          <p:nvPr/>
        </p:nvCxnSpPr>
        <p:spPr>
          <a:xfrm>
            <a:off x="8038719" y="2129639"/>
            <a:ext cx="1584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4633003-ECF5-4C24-894E-8A29E10636C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4045" y="2354228"/>
            <a:ext cx="1584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1C20D5C-A210-450A-B1A8-BADF77134D2D}"/>
              </a:ext>
            </a:extLst>
          </p:cNvPr>
          <p:cNvSpPr txBox="1">
            <a:spLocks/>
          </p:cNvSpPr>
          <p:nvPr/>
        </p:nvSpPr>
        <p:spPr>
          <a:xfrm>
            <a:off x="7634295" y="1465686"/>
            <a:ext cx="2281238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latin typeface="+mn-lt"/>
              </a:rPr>
              <a:t>“ Happy to provide some special insights to you. Let’s take this conversation offline. ”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A0A146E-D65B-42AC-BD73-C23D48B586CE}"/>
              </a:ext>
            </a:extLst>
          </p:cNvPr>
          <p:cNvSpPr txBox="1">
            <a:spLocks/>
          </p:cNvSpPr>
          <p:nvPr/>
        </p:nvSpPr>
        <p:spPr>
          <a:xfrm>
            <a:off x="7792442" y="2470391"/>
            <a:ext cx="1793233" cy="4062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+mn-lt"/>
              </a:rPr>
              <a:t>Risk: Insider Information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+mn-lt"/>
              </a:rPr>
              <a:t>Score: 0.89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DC40553-42C0-43CB-A373-FA22656D0021}"/>
              </a:ext>
            </a:extLst>
          </p:cNvPr>
          <p:cNvSpPr txBox="1">
            <a:spLocks/>
          </p:cNvSpPr>
          <p:nvPr/>
        </p:nvSpPr>
        <p:spPr>
          <a:xfrm>
            <a:off x="9918882" y="2578781"/>
            <a:ext cx="10753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LUIS apps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53372F25-4018-4667-805C-DCFA62DF24AF}"/>
              </a:ext>
            </a:extLst>
          </p:cNvPr>
          <p:cNvCxnSpPr>
            <a:cxnSpLocks/>
          </p:cNvCxnSpPr>
          <p:nvPr/>
        </p:nvCxnSpPr>
        <p:spPr>
          <a:xfrm flipV="1">
            <a:off x="6079952" y="4882594"/>
            <a:ext cx="833166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 descr="Lupe Silhouette">
            <a:extLst>
              <a:ext uri="{FF2B5EF4-FFF2-40B4-BE49-F238E27FC236}">
                <a16:creationId xmlns:a16="http://schemas.microsoft.com/office/drawing/2014/main" id="{1821027F-5F6D-475E-9FA7-27CA38FCE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7471" y="4613504"/>
            <a:ext cx="548640" cy="54864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1C737E8-BF21-4FEE-BC77-0E0617FE6AA8}"/>
              </a:ext>
            </a:extLst>
          </p:cNvPr>
          <p:cNvSpPr txBox="1">
            <a:spLocks/>
          </p:cNvSpPr>
          <p:nvPr/>
        </p:nvSpPr>
        <p:spPr>
          <a:xfrm>
            <a:off x="6906515" y="5120794"/>
            <a:ext cx="1030641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Enriched index</a:t>
            </a:r>
          </a:p>
        </p:txBody>
      </p:sp>
      <p:pic>
        <p:nvPicPr>
          <p:cNvPr id="30" name="Grafik 29" descr="Büromitarbeiterin Silhouette">
            <a:extLst>
              <a:ext uri="{FF2B5EF4-FFF2-40B4-BE49-F238E27FC236}">
                <a16:creationId xmlns:a16="http://schemas.microsoft.com/office/drawing/2014/main" id="{7B925E10-2672-4E88-8D44-C7E35CAC7D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34120" y="4480714"/>
            <a:ext cx="640080" cy="640080"/>
          </a:xfrm>
          <a:prstGeom prst="rect">
            <a:avLst/>
          </a:prstGeom>
        </p:spPr>
      </p:pic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E6B7217-F34B-4F04-846A-C4AE24267B77}"/>
              </a:ext>
            </a:extLst>
          </p:cNvPr>
          <p:cNvCxnSpPr>
            <a:cxnSpLocks/>
          </p:cNvCxnSpPr>
          <p:nvPr/>
        </p:nvCxnSpPr>
        <p:spPr>
          <a:xfrm flipH="1" flipV="1">
            <a:off x="7767724" y="4881930"/>
            <a:ext cx="1113028" cy="1328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F67A14B-94FB-4964-A33A-F440E6AC6BC9}"/>
              </a:ext>
            </a:extLst>
          </p:cNvPr>
          <p:cNvSpPr txBox="1">
            <a:spLocks/>
          </p:cNvSpPr>
          <p:nvPr/>
        </p:nvSpPr>
        <p:spPr>
          <a:xfrm>
            <a:off x="8043508" y="4486567"/>
            <a:ext cx="666863" cy="3385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100" spc="40" dirty="0">
                <a:latin typeface="Segoe UI" panose="020B0502040204020203" pitchFamily="34" charset="0"/>
                <a:cs typeface="Segoe UI" panose="020B0502040204020203" pitchFamily="34" charset="0"/>
              </a:rPr>
              <a:t>Query requests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275F26-CF49-4A3D-8145-D4BB269DD2EC}"/>
              </a:ext>
            </a:extLst>
          </p:cNvPr>
          <p:cNvSpPr txBox="1">
            <a:spLocks/>
          </p:cNvSpPr>
          <p:nvPr/>
        </p:nvSpPr>
        <p:spPr>
          <a:xfrm>
            <a:off x="8661132" y="5120794"/>
            <a:ext cx="140437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Compliance analyst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CE923DA-5BAE-4237-905F-B24C390CF4F7}"/>
              </a:ext>
            </a:extLst>
          </p:cNvPr>
          <p:cNvSpPr txBox="1">
            <a:spLocks/>
          </p:cNvSpPr>
          <p:nvPr/>
        </p:nvSpPr>
        <p:spPr>
          <a:xfrm>
            <a:off x="3739662" y="3343379"/>
            <a:ext cx="1399886" cy="4062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Document type</a:t>
            </a:r>
          </a:p>
        </p:txBody>
      </p:sp>
      <p:graphicFrame>
        <p:nvGraphicFramePr>
          <p:cNvPr id="38" name="Tabelle 8">
            <a:extLst>
              <a:ext uri="{FF2B5EF4-FFF2-40B4-BE49-F238E27FC236}">
                <a16:creationId xmlns:a16="http://schemas.microsoft.com/office/drawing/2014/main" id="{8888BF27-180C-48DC-B358-14E536474D50}"/>
              </a:ext>
            </a:extLst>
          </p:cNvPr>
          <p:cNvGraphicFramePr>
            <a:graphicFrameLocks noGrp="1"/>
          </p:cNvGraphicFramePr>
          <p:nvPr/>
        </p:nvGraphicFramePr>
        <p:xfrm>
          <a:off x="5855547" y="3062161"/>
          <a:ext cx="3250359" cy="124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243">
                  <a:extLst>
                    <a:ext uri="{9D8B030D-6E8A-4147-A177-3AD203B41FA5}">
                      <a16:colId xmlns:a16="http://schemas.microsoft.com/office/drawing/2014/main" val="3055846687"/>
                    </a:ext>
                  </a:extLst>
                </a:gridCol>
                <a:gridCol w="2043116">
                  <a:extLst>
                    <a:ext uri="{9D8B030D-6E8A-4147-A177-3AD203B41FA5}">
                      <a16:colId xmlns:a16="http://schemas.microsoft.com/office/drawing/2014/main" val="2702831353"/>
                    </a:ext>
                  </a:extLst>
                </a:gridCol>
              </a:tblGrid>
              <a:tr h="146949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Aggregated results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Average risk score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08352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Results for each risk model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Identified risk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Risk score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Top risk sentence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Risk model version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47348"/>
                  </a:ext>
                </a:extLst>
              </a:tr>
            </a:tbl>
          </a:graphicData>
        </a:graphic>
      </p:graphicFrame>
      <p:pic>
        <p:nvPicPr>
          <p:cNvPr id="45" name="Picture 2" descr="LUIS - Connectors | Microsoft Docs">
            <a:extLst>
              <a:ext uri="{FF2B5EF4-FFF2-40B4-BE49-F238E27FC236}">
                <a16:creationId xmlns:a16="http://schemas.microsoft.com/office/drawing/2014/main" id="{9CE6DE6F-7899-48FE-AAE0-71953C38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26" y="4596521"/>
            <a:ext cx="4572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6EE03EC-3F68-4228-AA99-147D043C57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3296" y="4596521"/>
            <a:ext cx="424909" cy="457200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2EE185FE-24EF-4399-9AD6-7D4E1E965650}"/>
              </a:ext>
            </a:extLst>
          </p:cNvPr>
          <p:cNvSpPr txBox="1">
            <a:spLocks/>
          </p:cNvSpPr>
          <p:nvPr/>
        </p:nvSpPr>
        <p:spPr>
          <a:xfrm>
            <a:off x="1680732" y="4671240"/>
            <a:ext cx="648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Emails</a:t>
            </a:r>
          </a:p>
        </p:txBody>
      </p:sp>
      <p:pic>
        <p:nvPicPr>
          <p:cNvPr id="51" name="Grafik 50" descr="E-Mail Silhouette">
            <a:extLst>
              <a:ext uri="{FF2B5EF4-FFF2-40B4-BE49-F238E27FC236}">
                <a16:creationId xmlns:a16="http://schemas.microsoft.com/office/drawing/2014/main" id="{DB45376A-6E60-4F63-92A2-1169361FBC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06023" y="4086513"/>
            <a:ext cx="548640" cy="548640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AEA8013-34DD-4B1C-8C57-7AEFED5B4D9F}"/>
              </a:ext>
            </a:extLst>
          </p:cNvPr>
          <p:cNvSpPr txBox="1">
            <a:spLocks/>
          </p:cNvSpPr>
          <p:nvPr/>
        </p:nvSpPr>
        <p:spPr>
          <a:xfrm>
            <a:off x="1495069" y="5417489"/>
            <a:ext cx="10871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Transcriptions</a:t>
            </a:r>
          </a:p>
        </p:txBody>
      </p:sp>
      <p:pic>
        <p:nvPicPr>
          <p:cNvPr id="55" name="Grafik 54" descr="Chat Silhouette">
            <a:extLst>
              <a:ext uri="{FF2B5EF4-FFF2-40B4-BE49-F238E27FC236}">
                <a16:creationId xmlns:a16="http://schemas.microsoft.com/office/drawing/2014/main" id="{8E2FB62E-E903-48DF-9AD8-A862CAE156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91605" y="498813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5" grpId="0"/>
      <p:bldP spid="26" grpId="0"/>
      <p:bldP spid="29" grpId="0"/>
      <p:bldP spid="32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mail outline">
            <a:extLst>
              <a:ext uri="{FF2B5EF4-FFF2-40B4-BE49-F238E27FC236}">
                <a16:creationId xmlns:a16="http://schemas.microsoft.com/office/drawing/2014/main" id="{84F97A57-FA9A-7FA2-E45E-233FF849A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263" y="620246"/>
            <a:ext cx="712217" cy="712217"/>
          </a:xfrm>
        </p:spPr>
      </p:pic>
      <p:pic>
        <p:nvPicPr>
          <p:cNvPr id="9" name="Graphic 8" descr="Document outline">
            <a:extLst>
              <a:ext uri="{FF2B5EF4-FFF2-40B4-BE49-F238E27FC236}">
                <a16:creationId xmlns:a16="http://schemas.microsoft.com/office/drawing/2014/main" id="{E7A2AB69-2147-6E8B-7982-941155B0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3931" y="655621"/>
            <a:ext cx="515989" cy="515989"/>
          </a:xfrm>
          <a:prstGeom prst="rect">
            <a:avLst/>
          </a:prstGeom>
        </p:spPr>
      </p:pic>
      <p:pic>
        <p:nvPicPr>
          <p:cNvPr id="13" name="Graphic 12" descr="Chat outline">
            <a:extLst>
              <a:ext uri="{FF2B5EF4-FFF2-40B4-BE49-F238E27FC236}">
                <a16:creationId xmlns:a16="http://schemas.microsoft.com/office/drawing/2014/main" id="{09FB86EA-EBF9-46F2-6A60-7AECF3FAA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783" y="2994016"/>
            <a:ext cx="696697" cy="696697"/>
          </a:xfrm>
          <a:prstGeom prst="rect">
            <a:avLst/>
          </a:prstGeom>
        </p:spPr>
      </p:pic>
      <p:pic>
        <p:nvPicPr>
          <p:cNvPr id="15" name="Graphic 14" descr="Newspaper outline">
            <a:extLst>
              <a:ext uri="{FF2B5EF4-FFF2-40B4-BE49-F238E27FC236}">
                <a16:creationId xmlns:a16="http://schemas.microsoft.com/office/drawing/2014/main" id="{5D49C13F-EE0C-F1ED-7709-B0046DFA5A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783" y="4054216"/>
            <a:ext cx="696697" cy="696697"/>
          </a:xfrm>
          <a:prstGeom prst="rect">
            <a:avLst/>
          </a:prstGeom>
        </p:spPr>
      </p:pic>
      <p:pic>
        <p:nvPicPr>
          <p:cNvPr id="17" name="Graphic 16" descr="Receiver outline">
            <a:extLst>
              <a:ext uri="{FF2B5EF4-FFF2-40B4-BE49-F238E27FC236}">
                <a16:creationId xmlns:a16="http://schemas.microsoft.com/office/drawing/2014/main" id="{DC0ADD65-6CD0-AFB7-2764-819E747065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783" y="1786290"/>
            <a:ext cx="696697" cy="696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E693BF-ED56-0A0D-A26C-A2D68E977B10}"/>
              </a:ext>
            </a:extLst>
          </p:cNvPr>
          <p:cNvSpPr txBox="1"/>
          <p:nvPr/>
        </p:nvSpPr>
        <p:spPr>
          <a:xfrm>
            <a:off x="811783" y="5222542"/>
            <a:ext cx="3464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 . .</a:t>
            </a:r>
          </a:p>
        </p:txBody>
      </p:sp>
      <p:pic>
        <p:nvPicPr>
          <p:cNvPr id="19" name="Graphic 18" descr="Document outline">
            <a:extLst>
              <a:ext uri="{FF2B5EF4-FFF2-40B4-BE49-F238E27FC236}">
                <a16:creationId xmlns:a16="http://schemas.microsoft.com/office/drawing/2014/main" id="{2FBB1819-9AB1-4E59-7754-D547EC3E40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3931" y="1786290"/>
            <a:ext cx="515989" cy="515989"/>
          </a:xfrm>
          <a:prstGeom prst="rect">
            <a:avLst/>
          </a:prstGeom>
        </p:spPr>
      </p:pic>
      <p:pic>
        <p:nvPicPr>
          <p:cNvPr id="20" name="Graphic 19" descr="Document outline">
            <a:extLst>
              <a:ext uri="{FF2B5EF4-FFF2-40B4-BE49-F238E27FC236}">
                <a16:creationId xmlns:a16="http://schemas.microsoft.com/office/drawing/2014/main" id="{50ED816F-7F01-A8DC-1100-9255112A9D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83931" y="2916959"/>
            <a:ext cx="515989" cy="515989"/>
          </a:xfrm>
          <a:prstGeom prst="rect">
            <a:avLst/>
          </a:prstGeom>
        </p:spPr>
      </p:pic>
      <p:pic>
        <p:nvPicPr>
          <p:cNvPr id="21" name="Graphic 20" descr="Document outline">
            <a:extLst>
              <a:ext uri="{FF2B5EF4-FFF2-40B4-BE49-F238E27FC236}">
                <a16:creationId xmlns:a16="http://schemas.microsoft.com/office/drawing/2014/main" id="{47518B01-A433-5AC2-225F-CB309AC3A6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4571" y="4144569"/>
            <a:ext cx="515989" cy="515989"/>
          </a:xfrm>
          <a:prstGeom prst="rect">
            <a:avLst/>
          </a:prstGeom>
        </p:spPr>
      </p:pic>
      <p:pic>
        <p:nvPicPr>
          <p:cNvPr id="22" name="Graphic 21" descr="Document outline">
            <a:extLst>
              <a:ext uri="{FF2B5EF4-FFF2-40B4-BE49-F238E27FC236}">
                <a16:creationId xmlns:a16="http://schemas.microsoft.com/office/drawing/2014/main" id="{4FF3B0C4-A472-59CC-017B-B2A01773D1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24570" y="5143363"/>
            <a:ext cx="515989" cy="5159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6336B7-1C7B-A1C8-D092-25A9AE12776A}"/>
              </a:ext>
            </a:extLst>
          </p:cNvPr>
          <p:cNvSpPr txBox="1"/>
          <p:nvPr/>
        </p:nvSpPr>
        <p:spPr>
          <a:xfrm>
            <a:off x="564124" y="5821147"/>
            <a:ext cx="1376435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Communication channels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5B3985-D3B3-4E61-27C5-2784384E9128}"/>
              </a:ext>
            </a:extLst>
          </p:cNvPr>
          <p:cNvSpPr txBox="1"/>
          <p:nvPr/>
        </p:nvSpPr>
        <p:spPr>
          <a:xfrm>
            <a:off x="2995449" y="3627493"/>
            <a:ext cx="1592132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OCR, translate, extract entities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30E021-88AF-A90C-1C81-34A233C3356C}"/>
              </a:ext>
            </a:extLst>
          </p:cNvPr>
          <p:cNvGrpSpPr/>
          <p:nvPr/>
        </p:nvGrpSpPr>
        <p:grpSpPr>
          <a:xfrm>
            <a:off x="3139158" y="2745480"/>
            <a:ext cx="1285343" cy="786663"/>
            <a:chOff x="3538551" y="2642336"/>
            <a:chExt cx="1285343" cy="786663"/>
          </a:xfrm>
        </p:grpSpPr>
        <p:pic>
          <p:nvPicPr>
            <p:cNvPr id="11" name="Graphic 10" descr="Artificial Intelligence outline">
              <a:extLst>
                <a:ext uri="{FF2B5EF4-FFF2-40B4-BE49-F238E27FC236}">
                  <a16:creationId xmlns:a16="http://schemas.microsoft.com/office/drawing/2014/main" id="{B4F62951-ABB8-01DD-E712-6BF13A92C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538551" y="2642336"/>
              <a:ext cx="786663" cy="786663"/>
            </a:xfrm>
            <a:prstGeom prst="rect">
              <a:avLst/>
            </a:prstGeom>
          </p:spPr>
        </p:pic>
        <p:pic>
          <p:nvPicPr>
            <p:cNvPr id="28" name="Graphic 27" descr="Document outline">
              <a:extLst>
                <a:ext uri="{FF2B5EF4-FFF2-40B4-BE49-F238E27FC236}">
                  <a16:creationId xmlns:a16="http://schemas.microsoft.com/office/drawing/2014/main" id="{A2DED148-42B6-175F-7BB7-2F363DA6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171924" y="2768659"/>
              <a:ext cx="651970" cy="65197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09B78A1-5179-B548-33C9-6874DFB617B7}"/>
              </a:ext>
            </a:extLst>
          </p:cNvPr>
          <p:cNvSpPr txBox="1"/>
          <p:nvPr/>
        </p:nvSpPr>
        <p:spPr>
          <a:xfrm>
            <a:off x="5453328" y="3627493"/>
            <a:ext cx="1376435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Identify business risks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782FB-F899-72F4-215C-F4FC55B86796}"/>
              </a:ext>
            </a:extLst>
          </p:cNvPr>
          <p:cNvSpPr txBox="1"/>
          <p:nvPr/>
        </p:nvSpPr>
        <p:spPr>
          <a:xfrm>
            <a:off x="7262556" y="3627493"/>
            <a:ext cx="1376435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Cognitive Search solution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C5A12B-9723-A6C0-594B-0D1DAA4F2CF6}"/>
              </a:ext>
            </a:extLst>
          </p:cNvPr>
          <p:cNvSpPr txBox="1"/>
          <p:nvPr/>
        </p:nvSpPr>
        <p:spPr>
          <a:xfrm>
            <a:off x="9595663" y="4460053"/>
            <a:ext cx="1376435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Knowledge store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8A2A0-C9CC-B89E-6D9B-1C2CBEC0DFA2}"/>
              </a:ext>
            </a:extLst>
          </p:cNvPr>
          <p:cNvSpPr txBox="1"/>
          <p:nvPr/>
        </p:nvSpPr>
        <p:spPr>
          <a:xfrm>
            <a:off x="9390993" y="2331011"/>
            <a:ext cx="1376435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Compliance analyst app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C7F8AC-BF2E-66C3-EE8B-B1B4303FC665}"/>
              </a:ext>
            </a:extLst>
          </p:cNvPr>
          <p:cNvGrpSpPr/>
          <p:nvPr/>
        </p:nvGrpSpPr>
        <p:grpSpPr>
          <a:xfrm>
            <a:off x="5453328" y="2737110"/>
            <a:ext cx="1285343" cy="786663"/>
            <a:chOff x="3690951" y="2794736"/>
            <a:chExt cx="1285343" cy="786663"/>
          </a:xfrm>
        </p:grpSpPr>
        <p:pic>
          <p:nvPicPr>
            <p:cNvPr id="33" name="Graphic 32" descr="Artificial Intelligence outline">
              <a:extLst>
                <a:ext uri="{FF2B5EF4-FFF2-40B4-BE49-F238E27FC236}">
                  <a16:creationId xmlns:a16="http://schemas.microsoft.com/office/drawing/2014/main" id="{4B930240-B56B-36EA-806A-99E5E99C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690951" y="2794736"/>
              <a:ext cx="786663" cy="786663"/>
            </a:xfrm>
            <a:prstGeom prst="rect">
              <a:avLst/>
            </a:prstGeom>
          </p:spPr>
        </p:pic>
        <p:pic>
          <p:nvPicPr>
            <p:cNvPr id="34" name="Graphic 33" descr="Document outline">
              <a:extLst>
                <a:ext uri="{FF2B5EF4-FFF2-40B4-BE49-F238E27FC236}">
                  <a16:creationId xmlns:a16="http://schemas.microsoft.com/office/drawing/2014/main" id="{AF547810-A369-F186-B1BD-F7B753C38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24324" y="2921059"/>
              <a:ext cx="651970" cy="65197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60A335-337F-24F6-DF0E-C6DFCF1C74A3}"/>
              </a:ext>
            </a:extLst>
          </p:cNvPr>
          <p:cNvGrpSpPr/>
          <p:nvPr/>
        </p:nvGrpSpPr>
        <p:grpSpPr>
          <a:xfrm>
            <a:off x="7411777" y="1743647"/>
            <a:ext cx="1219646" cy="1015052"/>
            <a:chOff x="7422161" y="1069098"/>
            <a:chExt cx="1219646" cy="1015052"/>
          </a:xfrm>
        </p:grpSpPr>
        <p:pic>
          <p:nvPicPr>
            <p:cNvPr id="37" name="Graphic 36" descr="Document outline">
              <a:extLst>
                <a:ext uri="{FF2B5EF4-FFF2-40B4-BE49-F238E27FC236}">
                  <a16:creationId xmlns:a16="http://schemas.microsoft.com/office/drawing/2014/main" id="{E4C75C2F-A839-2D6E-7044-C8110DCA6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2161" y="1568161"/>
              <a:ext cx="515989" cy="515989"/>
            </a:xfrm>
            <a:prstGeom prst="rect">
              <a:avLst/>
            </a:prstGeom>
          </p:spPr>
        </p:pic>
        <p:pic>
          <p:nvPicPr>
            <p:cNvPr id="38" name="Graphic 37" descr="Document outline">
              <a:extLst>
                <a:ext uri="{FF2B5EF4-FFF2-40B4-BE49-F238E27FC236}">
                  <a16:creationId xmlns:a16="http://schemas.microsoft.com/office/drawing/2014/main" id="{918EB5A8-C7C1-DC53-DBE9-5CA79A4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63606" y="1568161"/>
              <a:ext cx="515989" cy="515989"/>
            </a:xfrm>
            <a:prstGeom prst="rect">
              <a:avLst/>
            </a:prstGeom>
          </p:spPr>
        </p:pic>
        <p:pic>
          <p:nvPicPr>
            <p:cNvPr id="39" name="Graphic 38" descr="Document outline">
              <a:extLst>
                <a:ext uri="{FF2B5EF4-FFF2-40B4-BE49-F238E27FC236}">
                  <a16:creationId xmlns:a16="http://schemas.microsoft.com/office/drawing/2014/main" id="{9C5E492D-D950-F110-03A9-B04EBF32D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25818" y="1568161"/>
              <a:ext cx="515989" cy="515989"/>
            </a:xfrm>
            <a:prstGeom prst="rect">
              <a:avLst/>
            </a:prstGeom>
          </p:spPr>
        </p:pic>
        <p:pic>
          <p:nvPicPr>
            <p:cNvPr id="40" name="Graphic 39" descr="Document outline">
              <a:extLst>
                <a:ext uri="{FF2B5EF4-FFF2-40B4-BE49-F238E27FC236}">
                  <a16:creationId xmlns:a16="http://schemas.microsoft.com/office/drawing/2014/main" id="{6FE35988-1C5D-7418-12EA-1152BC820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594699" y="1069098"/>
              <a:ext cx="515989" cy="515989"/>
            </a:xfrm>
            <a:prstGeom prst="rect">
              <a:avLst/>
            </a:prstGeom>
          </p:spPr>
        </p:pic>
        <p:pic>
          <p:nvPicPr>
            <p:cNvPr id="41" name="Graphic 40" descr="Document outline">
              <a:extLst>
                <a:ext uri="{FF2B5EF4-FFF2-40B4-BE49-F238E27FC236}">
                  <a16:creationId xmlns:a16="http://schemas.microsoft.com/office/drawing/2014/main" id="{929884DF-66A0-D5F9-7E22-0C1724311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953280" y="1069098"/>
              <a:ext cx="515989" cy="515989"/>
            </a:xfrm>
            <a:prstGeom prst="rect">
              <a:avLst/>
            </a:prstGeom>
          </p:spPr>
        </p:pic>
      </p:grpSp>
      <p:pic>
        <p:nvPicPr>
          <p:cNvPr id="44" name="Graphic 43" descr="Database outline">
            <a:extLst>
              <a:ext uri="{FF2B5EF4-FFF2-40B4-BE49-F238E27FC236}">
                <a16:creationId xmlns:a16="http://schemas.microsoft.com/office/drawing/2014/main" id="{189161BB-97B5-DEF3-DCBB-D017B5E2CEB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90993" y="3532143"/>
            <a:ext cx="914400" cy="914400"/>
          </a:xfrm>
          <a:prstGeom prst="rect">
            <a:avLst/>
          </a:prstGeom>
        </p:spPr>
      </p:pic>
      <p:pic>
        <p:nvPicPr>
          <p:cNvPr id="46" name="Graphic 45" descr="Server outline">
            <a:extLst>
              <a:ext uri="{FF2B5EF4-FFF2-40B4-BE49-F238E27FC236}">
                <a16:creationId xmlns:a16="http://schemas.microsoft.com/office/drawing/2014/main" id="{63D83DA1-6734-84B4-8132-AE25FB071C2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209819" y="3601180"/>
            <a:ext cx="914400" cy="914400"/>
          </a:xfrm>
          <a:prstGeom prst="rect">
            <a:avLst/>
          </a:prstGeom>
        </p:spPr>
      </p:pic>
      <p:pic>
        <p:nvPicPr>
          <p:cNvPr id="48" name="Graphic 47" descr="Folder Search outline">
            <a:extLst>
              <a:ext uri="{FF2B5EF4-FFF2-40B4-BE49-F238E27FC236}">
                <a16:creationId xmlns:a16="http://schemas.microsoft.com/office/drawing/2014/main" id="{9DD04797-32E6-018F-5DA2-EF4FEB11659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67863" y="2759338"/>
            <a:ext cx="914400" cy="914400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1F5350-2F5E-F3AE-2614-0563989B44CB}"/>
              </a:ext>
            </a:extLst>
          </p:cNvPr>
          <p:cNvCxnSpPr/>
          <p:nvPr/>
        </p:nvCxnSpPr>
        <p:spPr>
          <a:xfrm flipV="1">
            <a:off x="2382412" y="3171360"/>
            <a:ext cx="756746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C1A35E-7978-42C1-BEA0-91300BFC86D1}"/>
              </a:ext>
            </a:extLst>
          </p:cNvPr>
          <p:cNvCxnSpPr/>
          <p:nvPr/>
        </p:nvCxnSpPr>
        <p:spPr>
          <a:xfrm flipV="1">
            <a:off x="4587581" y="3170293"/>
            <a:ext cx="756746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66F90D8-F318-D090-C2A2-E9203CC2D0B1}"/>
              </a:ext>
            </a:extLst>
          </p:cNvPr>
          <p:cNvCxnSpPr/>
          <p:nvPr/>
        </p:nvCxnSpPr>
        <p:spPr>
          <a:xfrm flipV="1">
            <a:off x="6738671" y="3161256"/>
            <a:ext cx="756746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C336D5C-09EE-A2C0-0BF2-D7A1F7DBE5F9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8450675" y="3177602"/>
            <a:ext cx="940318" cy="811741"/>
          </a:xfrm>
          <a:prstGeom prst="bentConnector3">
            <a:avLst>
              <a:gd name="adj1" fmla="val 50000"/>
            </a:avLst>
          </a:prstGeom>
          <a:ln w="349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F2A1BEC0-9800-4EEA-7A0A-83B8610D919D}"/>
              </a:ext>
            </a:extLst>
          </p:cNvPr>
          <p:cNvCxnSpPr>
            <a:cxnSpLocks/>
          </p:cNvCxnSpPr>
          <p:nvPr/>
        </p:nvCxnSpPr>
        <p:spPr>
          <a:xfrm flipV="1">
            <a:off x="8465045" y="2344050"/>
            <a:ext cx="904239" cy="829298"/>
          </a:xfrm>
          <a:prstGeom prst="bentConnector3">
            <a:avLst>
              <a:gd name="adj1" fmla="val 50000"/>
            </a:avLst>
          </a:prstGeom>
          <a:ln w="349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61A48D8-2343-988B-F076-C0A0FA37C536}"/>
              </a:ext>
            </a:extLst>
          </p:cNvPr>
          <p:cNvGrpSpPr/>
          <p:nvPr/>
        </p:nvGrpSpPr>
        <p:grpSpPr>
          <a:xfrm>
            <a:off x="1888742" y="936990"/>
            <a:ext cx="983964" cy="4520370"/>
            <a:chOff x="1888742" y="861574"/>
            <a:chExt cx="983964" cy="4520370"/>
          </a:xfrm>
        </p:grpSpPr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60E9CB3B-CFD7-C3FC-F2CE-0AF3FDA0E031}"/>
                </a:ext>
              </a:extLst>
            </p:cNvPr>
            <p:cNvCxnSpPr>
              <a:cxnSpLocks/>
            </p:cNvCxnSpPr>
            <p:nvPr/>
          </p:nvCxnSpPr>
          <p:spPr>
            <a:xfrm>
              <a:off x="1916807" y="861574"/>
              <a:ext cx="422866" cy="2468880"/>
            </a:xfrm>
            <a:prstGeom prst="bentConnector2">
              <a:avLst/>
            </a:prstGeom>
            <a:ln w="34925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2B42B5FE-3B5C-0011-79E0-F5691C175B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861" y="3095944"/>
              <a:ext cx="926845" cy="2286000"/>
            </a:xfrm>
            <a:prstGeom prst="bentConnector3">
              <a:avLst>
                <a:gd name="adj1" fmla="val 42062"/>
              </a:avLst>
            </a:prstGeom>
            <a:ln w="34925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2AE2381A-4FB3-6DCC-A735-D9A34D73E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0559" y="3089621"/>
              <a:ext cx="926845" cy="1188720"/>
            </a:xfrm>
            <a:prstGeom prst="bentConnector3">
              <a:avLst>
                <a:gd name="adj1" fmla="val 42062"/>
              </a:avLst>
            </a:prstGeom>
            <a:ln w="34925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8FD4710-5D4F-334D-D77E-588E8BC4D4B2}"/>
                </a:ext>
              </a:extLst>
            </p:cNvPr>
            <p:cNvCxnSpPr>
              <a:cxnSpLocks/>
            </p:cNvCxnSpPr>
            <p:nvPr/>
          </p:nvCxnSpPr>
          <p:spPr>
            <a:xfrm>
              <a:off x="1888742" y="1968868"/>
              <a:ext cx="457200" cy="0"/>
            </a:xfrm>
            <a:prstGeom prst="line">
              <a:avLst/>
            </a:prstGeom>
            <a:ln w="34925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AF629E8-1BA0-6BFA-299F-F946758B43DC}"/>
                </a:ext>
              </a:extLst>
            </p:cNvPr>
            <p:cNvCxnSpPr>
              <a:cxnSpLocks/>
            </p:cNvCxnSpPr>
            <p:nvPr/>
          </p:nvCxnSpPr>
          <p:spPr>
            <a:xfrm>
              <a:off x="1888742" y="3097715"/>
              <a:ext cx="457200" cy="0"/>
            </a:xfrm>
            <a:prstGeom prst="line">
              <a:avLst/>
            </a:prstGeom>
            <a:ln w="34925">
              <a:solidFill>
                <a:schemeClr val="tx1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Graphic 85">
            <a:extLst>
              <a:ext uri="{FF2B5EF4-FFF2-40B4-BE49-F238E27FC236}">
                <a16:creationId xmlns:a16="http://schemas.microsoft.com/office/drawing/2014/main" id="{7DDA804A-EC73-7254-9F00-D6890974659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594662" y="1668202"/>
            <a:ext cx="969095" cy="6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836A806E-0720-4DFD-B0D1-843BAFE10E55}"/>
              </a:ext>
            </a:extLst>
          </p:cNvPr>
          <p:cNvSpPr/>
          <p:nvPr/>
        </p:nvSpPr>
        <p:spPr bwMode="auto">
          <a:xfrm>
            <a:off x="266427" y="1331431"/>
            <a:ext cx="3401752" cy="36559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128F13-4400-4834-A034-75F7A29A9A0D}"/>
              </a:ext>
            </a:extLst>
          </p:cNvPr>
          <p:cNvSpPr txBox="1">
            <a:spLocks/>
          </p:cNvSpPr>
          <p:nvPr/>
        </p:nvSpPr>
        <p:spPr>
          <a:xfrm>
            <a:off x="1613555" y="3019064"/>
            <a:ext cx="64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Emails</a:t>
            </a:r>
          </a:p>
        </p:txBody>
      </p:sp>
      <p:pic>
        <p:nvPicPr>
          <p:cNvPr id="6" name="Grafik 5" descr="E-Mail Silhouette">
            <a:extLst>
              <a:ext uri="{FF2B5EF4-FFF2-40B4-BE49-F238E27FC236}">
                <a16:creationId xmlns:a16="http://schemas.microsoft.com/office/drawing/2014/main" id="{6811FA99-13AA-4C64-AE43-3DB4DD6EF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4627" y="2645856"/>
            <a:ext cx="360000" cy="360000"/>
          </a:xfrm>
          <a:prstGeom prst="rect">
            <a:avLst/>
          </a:prstGeom>
        </p:spPr>
      </p:pic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5F199E0E-AE32-44DC-B3CD-FB5594E0D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70419"/>
              </p:ext>
            </p:extLst>
          </p:nvPr>
        </p:nvGraphicFramePr>
        <p:xfrm>
          <a:off x="2279640" y="2547824"/>
          <a:ext cx="1263358" cy="80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358">
                  <a:extLst>
                    <a:ext uri="{9D8B030D-6E8A-4147-A177-3AD203B41FA5}">
                      <a16:colId xmlns:a16="http://schemas.microsoft.com/office/drawing/2014/main" val="3055846687"/>
                    </a:ext>
                  </a:extLst>
                </a:gridCol>
              </a:tblGrid>
              <a:tr h="175788">
                <a:tc>
                  <a:txBody>
                    <a:bodyPr/>
                    <a:lstStyle/>
                    <a:p>
                      <a:pPr algn="l"/>
                      <a:r>
                        <a:rPr lang="en-US" sz="850" spc="20" baseline="0" noProof="0" dirty="0">
                          <a:solidFill>
                            <a:schemeClr val="bg1"/>
                          </a:solidFill>
                        </a:rPr>
                        <a:t>JSON / EML / MSG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3541"/>
                  </a:ext>
                </a:extLst>
              </a:tr>
              <a:tr h="175788">
                <a:tc>
                  <a:txBody>
                    <a:bodyPr/>
                    <a:lstStyle/>
                    <a:p>
                      <a:r>
                        <a:rPr lang="en-US" sz="850" spc="20" baseline="0" noProof="0" dirty="0"/>
                        <a:t>Metadata (to, date, …)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47348"/>
                  </a:ext>
                </a:extLst>
              </a:tr>
              <a:tr h="175788">
                <a:tc>
                  <a:txBody>
                    <a:bodyPr/>
                    <a:lstStyle/>
                    <a:p>
                      <a:r>
                        <a:rPr lang="en-US" sz="850" spc="20" baseline="0" noProof="0" dirty="0"/>
                        <a:t>Message body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36873"/>
                  </a:ext>
                </a:extLst>
              </a:tr>
              <a:tr h="175788">
                <a:tc>
                  <a:txBody>
                    <a:bodyPr/>
                    <a:lstStyle/>
                    <a:p>
                      <a:r>
                        <a:rPr lang="en-US" sz="850" spc="20" baseline="0" noProof="0" dirty="0"/>
                        <a:t>Attachments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498351"/>
                  </a:ext>
                </a:extLst>
              </a:tr>
            </a:tbl>
          </a:graphicData>
        </a:graphic>
      </p:graphicFrame>
      <p:graphicFrame>
        <p:nvGraphicFramePr>
          <p:cNvPr id="12" name="Tabelle 8">
            <a:extLst>
              <a:ext uri="{FF2B5EF4-FFF2-40B4-BE49-F238E27FC236}">
                <a16:creationId xmlns:a16="http://schemas.microsoft.com/office/drawing/2014/main" id="{FCE2DBC9-3CE4-463A-AAF0-C1B135FFD49A}"/>
              </a:ext>
            </a:extLst>
          </p:cNvPr>
          <p:cNvGraphicFramePr>
            <a:graphicFrameLocks noGrp="1"/>
          </p:cNvGraphicFramePr>
          <p:nvPr/>
        </p:nvGraphicFramePr>
        <p:xfrm>
          <a:off x="2279640" y="3446239"/>
          <a:ext cx="1263358" cy="60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358">
                  <a:extLst>
                    <a:ext uri="{9D8B030D-6E8A-4147-A177-3AD203B41FA5}">
                      <a16:colId xmlns:a16="http://schemas.microsoft.com/office/drawing/2014/main" val="3055846687"/>
                    </a:ext>
                  </a:extLst>
                </a:gridCol>
              </a:tblGrid>
              <a:tr h="175788">
                <a:tc>
                  <a:txBody>
                    <a:bodyPr/>
                    <a:lstStyle/>
                    <a:p>
                      <a:pPr algn="l"/>
                      <a:r>
                        <a:rPr lang="de-DE" sz="850" spc="20" baseline="0" noProof="0" dirty="0">
                          <a:solidFill>
                            <a:schemeClr val="bg1"/>
                          </a:solidFill>
                        </a:rPr>
                        <a:t>JSON</a:t>
                      </a:r>
                      <a:endParaRPr lang="en-US" sz="850" spc="2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3541"/>
                  </a:ext>
                </a:extLst>
              </a:tr>
              <a:tr h="175788">
                <a:tc>
                  <a:txBody>
                    <a:bodyPr/>
                    <a:lstStyle/>
                    <a:p>
                      <a:r>
                        <a:rPr lang="en-US" sz="850" spc="20" baseline="0" noProof="0" dirty="0"/>
                        <a:t>Metadata (caller etc.)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47348"/>
                  </a:ext>
                </a:extLst>
              </a:tr>
              <a:tr h="175788">
                <a:tc>
                  <a:txBody>
                    <a:bodyPr/>
                    <a:lstStyle/>
                    <a:p>
                      <a:r>
                        <a:rPr lang="en-US" sz="850" spc="20" baseline="0" noProof="0" dirty="0"/>
                        <a:t>Transcribed text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36873"/>
                  </a:ext>
                </a:extLst>
              </a:tr>
            </a:tbl>
          </a:graphicData>
        </a:graphic>
      </p:graphicFrame>
      <p:graphicFrame>
        <p:nvGraphicFramePr>
          <p:cNvPr id="13" name="Tabelle 8">
            <a:extLst>
              <a:ext uri="{FF2B5EF4-FFF2-40B4-BE49-F238E27FC236}">
                <a16:creationId xmlns:a16="http://schemas.microsoft.com/office/drawing/2014/main" id="{CD5A38A0-2421-42F4-9664-175047C1E17D}"/>
              </a:ext>
            </a:extLst>
          </p:cNvPr>
          <p:cNvGraphicFramePr>
            <a:graphicFrameLocks noGrp="1"/>
          </p:cNvGraphicFramePr>
          <p:nvPr/>
        </p:nvGraphicFramePr>
        <p:xfrm>
          <a:off x="2279640" y="4141011"/>
          <a:ext cx="1263358" cy="532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3358">
                  <a:extLst>
                    <a:ext uri="{9D8B030D-6E8A-4147-A177-3AD203B41FA5}">
                      <a16:colId xmlns:a16="http://schemas.microsoft.com/office/drawing/2014/main" val="3055846687"/>
                    </a:ext>
                  </a:extLst>
                </a:gridCol>
              </a:tblGrid>
              <a:tr h="175788">
                <a:tc>
                  <a:txBody>
                    <a:bodyPr/>
                    <a:lstStyle/>
                    <a:p>
                      <a:pPr algn="l"/>
                      <a:r>
                        <a:rPr lang="de-DE" sz="850" spc="20" baseline="0" noProof="0" dirty="0">
                          <a:solidFill>
                            <a:schemeClr val="bg1"/>
                          </a:solidFill>
                        </a:rPr>
                        <a:t>Word / PDF</a:t>
                      </a:r>
                      <a:endParaRPr lang="en-US" sz="850" spc="2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3541"/>
                  </a:ext>
                </a:extLst>
              </a:tr>
              <a:tr h="175788">
                <a:tc>
                  <a:txBody>
                    <a:bodyPr/>
                    <a:lstStyle/>
                    <a:p>
                      <a:r>
                        <a:rPr lang="en-US" sz="850" spc="20" baseline="0" noProof="0" dirty="0"/>
                        <a:t>Unstructured content incl. images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47348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BEDA30-D250-4A6D-9197-7C7B1FE58D5F}"/>
              </a:ext>
            </a:extLst>
          </p:cNvPr>
          <p:cNvSpPr txBox="1">
            <a:spLocks/>
          </p:cNvSpPr>
          <p:nvPr/>
        </p:nvSpPr>
        <p:spPr>
          <a:xfrm>
            <a:off x="1613555" y="3782821"/>
            <a:ext cx="64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Transcripts</a:t>
            </a:r>
          </a:p>
        </p:txBody>
      </p:sp>
      <p:pic>
        <p:nvPicPr>
          <p:cNvPr id="15" name="Grafik 14" descr="Chat Silhouette">
            <a:extLst>
              <a:ext uri="{FF2B5EF4-FFF2-40B4-BE49-F238E27FC236}">
                <a16:creationId xmlns:a16="http://schemas.microsoft.com/office/drawing/2014/main" id="{15AD230D-DF9E-4EA1-BC15-EEB43A83E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4627" y="3450616"/>
            <a:ext cx="360000" cy="360000"/>
          </a:xfrm>
          <a:prstGeom prst="rect">
            <a:avLst/>
          </a:prstGeom>
        </p:spPr>
      </p:pic>
      <p:pic>
        <p:nvPicPr>
          <p:cNvPr id="17" name="Grafik 16" descr="Dokument Silhouette">
            <a:extLst>
              <a:ext uri="{FF2B5EF4-FFF2-40B4-BE49-F238E27FC236}">
                <a16:creationId xmlns:a16="http://schemas.microsoft.com/office/drawing/2014/main" id="{2B01973E-93FA-46CA-A03C-22E86FC2F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4627" y="4084881"/>
            <a:ext cx="360000" cy="360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21E3EE-EE20-4AB8-B048-CB5B1082D58A}"/>
              </a:ext>
            </a:extLst>
          </p:cNvPr>
          <p:cNvSpPr txBox="1">
            <a:spLocks/>
          </p:cNvSpPr>
          <p:nvPr/>
        </p:nvSpPr>
        <p:spPr>
          <a:xfrm>
            <a:off x="1602125" y="4414650"/>
            <a:ext cx="64800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News, documents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A266DA-211A-47BC-86B2-59698FEC6962}"/>
              </a:ext>
            </a:extLst>
          </p:cNvPr>
          <p:cNvSpPr txBox="1">
            <a:spLocks/>
          </p:cNvSpPr>
          <p:nvPr/>
        </p:nvSpPr>
        <p:spPr>
          <a:xfrm>
            <a:off x="2277717" y="2211597"/>
            <a:ext cx="120065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Azure Blob Storage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717D677-E36E-440E-927D-5D5EF7021D37}"/>
              </a:ext>
            </a:extLst>
          </p:cNvPr>
          <p:cNvSpPr txBox="1">
            <a:spLocks/>
          </p:cNvSpPr>
          <p:nvPr/>
        </p:nvSpPr>
        <p:spPr>
          <a:xfrm>
            <a:off x="359319" y="1435482"/>
            <a:ext cx="3305778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Ingest source data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07A26AA-6C63-4AD8-B8B9-54B0C7808004}"/>
              </a:ext>
            </a:extLst>
          </p:cNvPr>
          <p:cNvSpPr/>
          <p:nvPr/>
        </p:nvSpPr>
        <p:spPr bwMode="auto">
          <a:xfrm>
            <a:off x="3857131" y="1341153"/>
            <a:ext cx="3305778" cy="364621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007B387-4D81-40E9-A6C1-4C7720BE0207}"/>
              </a:ext>
            </a:extLst>
          </p:cNvPr>
          <p:cNvSpPr txBox="1">
            <a:spLocks/>
          </p:cNvSpPr>
          <p:nvPr/>
        </p:nvSpPr>
        <p:spPr>
          <a:xfrm>
            <a:off x="3869674" y="1440886"/>
            <a:ext cx="329323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AI enrichments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EA3EEC4-0FAE-4F35-ADBA-32A9C42CA97B}"/>
              </a:ext>
            </a:extLst>
          </p:cNvPr>
          <p:cNvSpPr txBox="1">
            <a:spLocks/>
          </p:cNvSpPr>
          <p:nvPr/>
        </p:nvSpPr>
        <p:spPr>
          <a:xfrm>
            <a:off x="3998772" y="2229895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Azure Cognitive Services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F43C0A0-ECC5-469D-AB11-B3989425C643}"/>
              </a:ext>
            </a:extLst>
          </p:cNvPr>
          <p:cNvSpPr txBox="1">
            <a:spLocks/>
          </p:cNvSpPr>
          <p:nvPr/>
        </p:nvSpPr>
        <p:spPr>
          <a:xfrm>
            <a:off x="5571398" y="2211601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Custom models</a:t>
            </a:r>
          </a:p>
        </p:txBody>
      </p:sp>
      <p:graphicFrame>
        <p:nvGraphicFramePr>
          <p:cNvPr id="34" name="Tabelle 8">
            <a:extLst>
              <a:ext uri="{FF2B5EF4-FFF2-40B4-BE49-F238E27FC236}">
                <a16:creationId xmlns:a16="http://schemas.microsoft.com/office/drawing/2014/main" id="{DB9683F0-B347-4EB3-8158-9D1EEF2BD70D}"/>
              </a:ext>
            </a:extLst>
          </p:cNvPr>
          <p:cNvGraphicFramePr>
            <a:graphicFrameLocks noGrp="1"/>
          </p:cNvGraphicFramePr>
          <p:nvPr/>
        </p:nvGraphicFramePr>
        <p:xfrm>
          <a:off x="3972459" y="2747315"/>
          <a:ext cx="3096000" cy="587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3055846687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472456151"/>
                    </a:ext>
                  </a:extLst>
                </a:gridCol>
              </a:tblGrid>
              <a:tr h="208843">
                <a:tc>
                  <a:txBody>
                    <a:bodyPr/>
                    <a:lstStyle/>
                    <a:p>
                      <a:r>
                        <a:rPr lang="en-US" sz="850" spc="30" baseline="0" noProof="0" dirty="0">
                          <a:latin typeface="+mn-lt"/>
                        </a:rPr>
                        <a:t>(keep unchanged)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50" spc="30" baseline="0" noProof="0">
                        <a:latin typeface="+mn-lt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47348"/>
                  </a:ext>
                </a:extLst>
              </a:tr>
              <a:tr h="378632">
                <a:tc>
                  <a:txBody>
                    <a:bodyPr/>
                    <a:lstStyle/>
                    <a:p>
                      <a:r>
                        <a:rPr lang="en-US" sz="850" spc="30" baseline="0" noProof="0" dirty="0">
                          <a:latin typeface="+mn-lt"/>
                        </a:rPr>
                        <a:t>OCR for attachments, translate, extract entities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50" spc="30" baseline="0" noProof="0" dirty="0">
                          <a:latin typeface="+mn-lt"/>
                        </a:rPr>
                        <a:t>Extract signals of collusion, market manipulation etc.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36873"/>
                  </a:ext>
                </a:extLst>
              </a:tr>
            </a:tbl>
          </a:graphicData>
        </a:graphic>
      </p:graphicFrame>
      <p:graphicFrame>
        <p:nvGraphicFramePr>
          <p:cNvPr id="35" name="Tabelle 8">
            <a:extLst>
              <a:ext uri="{FF2B5EF4-FFF2-40B4-BE49-F238E27FC236}">
                <a16:creationId xmlns:a16="http://schemas.microsoft.com/office/drawing/2014/main" id="{26DE267F-EE7C-431A-BE60-5B489DD92CC4}"/>
              </a:ext>
            </a:extLst>
          </p:cNvPr>
          <p:cNvGraphicFramePr>
            <a:graphicFrameLocks noGrp="1"/>
          </p:cNvGraphicFramePr>
          <p:nvPr/>
        </p:nvGraphicFramePr>
        <p:xfrm>
          <a:off x="3972459" y="3634833"/>
          <a:ext cx="3096000" cy="540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3055846687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233849880"/>
                    </a:ext>
                  </a:extLst>
                </a:gridCol>
              </a:tblGrid>
              <a:tr h="209781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30" baseline="0" noProof="0"/>
                        <a:t>(keep unchanged)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50" spc="30" baseline="0" noProof="0"/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47348"/>
                  </a:ext>
                </a:extLst>
              </a:tr>
              <a:tr h="209781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30" baseline="0" noProof="0" dirty="0"/>
                        <a:t>Translate, extract entities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30" baseline="0" noProof="0" dirty="0"/>
                        <a:t>Extract signals of collusion, market manipulation etc.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36873"/>
                  </a:ext>
                </a:extLst>
              </a:tr>
            </a:tbl>
          </a:graphicData>
        </a:graphic>
      </p:graphicFrame>
      <p:graphicFrame>
        <p:nvGraphicFramePr>
          <p:cNvPr id="36" name="Tabelle 8">
            <a:extLst>
              <a:ext uri="{FF2B5EF4-FFF2-40B4-BE49-F238E27FC236}">
                <a16:creationId xmlns:a16="http://schemas.microsoft.com/office/drawing/2014/main" id="{05F8413A-4282-4A6D-B7C7-2955F660FD9D}"/>
              </a:ext>
            </a:extLst>
          </p:cNvPr>
          <p:cNvGraphicFramePr>
            <a:graphicFrameLocks noGrp="1"/>
          </p:cNvGraphicFramePr>
          <p:nvPr/>
        </p:nvGraphicFramePr>
        <p:xfrm>
          <a:off x="3972458" y="4329605"/>
          <a:ext cx="3096000" cy="3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3055846687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570703636"/>
                    </a:ext>
                  </a:extLst>
                </a:gridCol>
              </a:tblGrid>
              <a:tr h="175788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spc="30" baseline="0" noProof="0" dirty="0"/>
                        <a:t>OCR, translate, extract entities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850" spc="30" baseline="0" noProof="0" dirty="0"/>
                      </a:br>
                      <a:endParaRPr lang="en-US" sz="850" spc="30" baseline="0" noProof="0" dirty="0"/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47348"/>
                  </a:ext>
                </a:extLst>
              </a:tr>
            </a:tbl>
          </a:graphicData>
        </a:graphic>
      </p:graphicFrame>
      <p:pic>
        <p:nvPicPr>
          <p:cNvPr id="38" name="Grafik 37">
            <a:extLst>
              <a:ext uri="{FF2B5EF4-FFF2-40B4-BE49-F238E27FC236}">
                <a16:creationId xmlns:a16="http://schemas.microsoft.com/office/drawing/2014/main" id="{D47BC28B-625B-49F1-89C0-84A3EC5C0F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7041" y="1849263"/>
            <a:ext cx="483462" cy="2880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E3E025A3-12D6-44EF-AEE3-A991F4C517E5}"/>
              </a:ext>
            </a:extLst>
          </p:cNvPr>
          <p:cNvSpPr/>
          <p:nvPr/>
        </p:nvSpPr>
        <p:spPr bwMode="auto">
          <a:xfrm>
            <a:off x="7364404" y="1331430"/>
            <a:ext cx="2232000" cy="364621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aphicFrame>
        <p:nvGraphicFramePr>
          <p:cNvPr id="31" name="Tabelle 8">
            <a:extLst>
              <a:ext uri="{FF2B5EF4-FFF2-40B4-BE49-F238E27FC236}">
                <a16:creationId xmlns:a16="http://schemas.microsoft.com/office/drawing/2014/main" id="{D25B8BED-9C11-43A4-B7DD-E0719C490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96551"/>
              </p:ext>
            </p:extLst>
          </p:nvPr>
        </p:nvGraphicFramePr>
        <p:xfrm>
          <a:off x="7475498" y="2445468"/>
          <a:ext cx="2016000" cy="242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05584668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702831353"/>
                    </a:ext>
                  </a:extLst>
                </a:gridCol>
              </a:tblGrid>
              <a:tr h="187308">
                <a:tc gridSpan="2">
                  <a:txBody>
                    <a:bodyPr/>
                    <a:lstStyle/>
                    <a:p>
                      <a:pPr algn="l"/>
                      <a:r>
                        <a:rPr lang="en-US" sz="900" spc="20" baseline="0" noProof="0" dirty="0">
                          <a:solidFill>
                            <a:schemeClr val="bg1"/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Indexed and enriched documents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3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700" noProof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3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3541"/>
                  </a:ext>
                </a:extLst>
              </a:tr>
              <a:tr h="187308"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Original type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Email, call, news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47348"/>
                  </a:ext>
                </a:extLst>
              </a:tr>
              <a:tr h="187308"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Email metadata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To / from / cc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36873"/>
                  </a:ext>
                </a:extLst>
              </a:tr>
              <a:tr h="187308"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Call metadata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Participants, duration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498351"/>
                  </a:ext>
                </a:extLst>
              </a:tr>
              <a:tr h="299139">
                <a:tc>
                  <a:txBody>
                    <a:bodyPr/>
                    <a:lstStyle/>
                    <a:p>
                      <a:r>
                        <a:rPr lang="en-US" sz="900" noProof="0">
                          <a:latin typeface="+mn-lt"/>
                          <a:cs typeface="Segoe UI Semilight" panose="020B0402040204020203" pitchFamily="34" charset="0"/>
                        </a:rPr>
                        <a:t>Content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Body, transcription, document content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60446"/>
                  </a:ext>
                </a:extLst>
              </a:tr>
              <a:tr h="410970">
                <a:tc>
                  <a:txBody>
                    <a:bodyPr/>
                    <a:lstStyle/>
                    <a:p>
                      <a:r>
                        <a:rPr lang="en-US" sz="900" noProof="0">
                          <a:latin typeface="+mn-lt"/>
                          <a:cs typeface="Segoe UI Semilight" panose="020B0402040204020203" pitchFamily="34" charset="0"/>
                        </a:rPr>
                        <a:t>Cognitive Services enrichments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People, organizations etc.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342447"/>
                  </a:ext>
                </a:extLst>
              </a:tr>
              <a:tr h="410970"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Risk model results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Risk scores,</a:t>
                      </a:r>
                    </a:p>
                    <a:p>
                      <a:r>
                        <a:rPr lang="en-US" sz="900" noProof="0" dirty="0">
                          <a:latin typeface="+mn-lt"/>
                          <a:cs typeface="Segoe UI Semilight" panose="020B0402040204020203" pitchFamily="34" charset="0"/>
                        </a:rPr>
                        <a:t>identified risk phrases </a:t>
                      </a: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871540"/>
                  </a:ext>
                </a:extLst>
              </a:tr>
            </a:tbl>
          </a:graphicData>
        </a:graphic>
      </p:graphicFrame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9C06FF46-2AEA-497D-B613-B5513874319C}"/>
              </a:ext>
            </a:extLst>
          </p:cNvPr>
          <p:cNvSpPr txBox="1">
            <a:spLocks/>
          </p:cNvSpPr>
          <p:nvPr/>
        </p:nvSpPr>
        <p:spPr>
          <a:xfrm>
            <a:off x="7364405" y="2211601"/>
            <a:ext cx="225639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t>Azure Cognitive Search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CAC4CEB-C81F-4C5F-A455-A6432868D80C}"/>
              </a:ext>
            </a:extLst>
          </p:cNvPr>
          <p:cNvSpPr txBox="1">
            <a:spLocks/>
          </p:cNvSpPr>
          <p:nvPr/>
        </p:nvSpPr>
        <p:spPr>
          <a:xfrm>
            <a:off x="7364404" y="1435482"/>
            <a:ext cx="225639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Search solution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21DD777-7D53-43FD-9493-A85CD898F8F8}"/>
              </a:ext>
            </a:extLst>
          </p:cNvPr>
          <p:cNvSpPr txBox="1">
            <a:spLocks/>
          </p:cNvSpPr>
          <p:nvPr/>
        </p:nvSpPr>
        <p:spPr>
          <a:xfrm>
            <a:off x="7483613" y="1788148"/>
            <a:ext cx="648000" cy="32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Scoring profiles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83E8B1C-F300-46DE-BBD6-368D845165B5}"/>
              </a:ext>
            </a:extLst>
          </p:cNvPr>
          <p:cNvSpPr txBox="1">
            <a:spLocks/>
          </p:cNvSpPr>
          <p:nvPr/>
        </p:nvSpPr>
        <p:spPr>
          <a:xfrm>
            <a:off x="8157783" y="1788148"/>
            <a:ext cx="648000" cy="32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Semantic search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64ECB534-C63E-48FC-80CF-C605386830EC}"/>
              </a:ext>
            </a:extLst>
          </p:cNvPr>
          <p:cNvSpPr txBox="1">
            <a:spLocks/>
          </p:cNvSpPr>
          <p:nvPr/>
        </p:nvSpPr>
        <p:spPr>
          <a:xfrm>
            <a:off x="8831953" y="1788148"/>
            <a:ext cx="648000" cy="32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Query engine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25860E0-06FB-4C00-B8DA-6A4759AFD1AA}"/>
              </a:ext>
            </a:extLst>
          </p:cNvPr>
          <p:cNvSpPr/>
          <p:nvPr/>
        </p:nvSpPr>
        <p:spPr bwMode="auto">
          <a:xfrm>
            <a:off x="9750945" y="1331431"/>
            <a:ext cx="2232000" cy="174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BB8D000-60F4-4207-9E02-11A2C0E7D2EF}"/>
              </a:ext>
            </a:extLst>
          </p:cNvPr>
          <p:cNvSpPr txBox="1">
            <a:spLocks/>
          </p:cNvSpPr>
          <p:nvPr/>
        </p:nvSpPr>
        <p:spPr>
          <a:xfrm>
            <a:off x="9750945" y="1435482"/>
            <a:ext cx="225639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Compliance analyst UI</a:t>
            </a:r>
          </a:p>
        </p:txBody>
      </p:sp>
      <p:pic>
        <p:nvPicPr>
          <p:cNvPr id="9" name="Grafik 8" descr="Büromitarbeiterin Silhouette">
            <a:extLst>
              <a:ext uri="{FF2B5EF4-FFF2-40B4-BE49-F238E27FC236}">
                <a16:creationId xmlns:a16="http://schemas.microsoft.com/office/drawing/2014/main" id="{328EA176-C72B-4EE7-86CB-24E9E17AE0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81207" y="1839752"/>
            <a:ext cx="576000" cy="576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45C0A1-0725-46C6-A96C-20BF42A921B2}"/>
              </a:ext>
            </a:extLst>
          </p:cNvPr>
          <p:cNvSpPr txBox="1">
            <a:spLocks/>
          </p:cNvSpPr>
          <p:nvPr/>
        </p:nvSpPr>
        <p:spPr>
          <a:xfrm>
            <a:off x="9857197" y="2613310"/>
            <a:ext cx="648000" cy="3657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Search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FDF6627D-2C00-4954-8D34-4CFF8F24C41C}"/>
              </a:ext>
            </a:extLst>
          </p:cNvPr>
          <p:cNvSpPr txBox="1">
            <a:spLocks/>
          </p:cNvSpPr>
          <p:nvPr/>
        </p:nvSpPr>
        <p:spPr>
          <a:xfrm>
            <a:off x="10541420" y="2613310"/>
            <a:ext cx="648000" cy="3657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Comms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. </a:t>
            </a:r>
            <a:r>
              <a:rPr lang="en-US" sz="90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+mn-lt"/>
              </a:rPr>
              <a:t>d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etails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BF57DD0-49FD-47F0-B02D-B50A1E21D406}"/>
              </a:ext>
            </a:extLst>
          </p:cNvPr>
          <p:cNvSpPr txBox="1">
            <a:spLocks/>
          </p:cNvSpPr>
          <p:nvPr/>
        </p:nvSpPr>
        <p:spPr>
          <a:xfrm>
            <a:off x="11225643" y="2613310"/>
            <a:ext cx="648000" cy="3657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Upload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49B9658-E804-44CE-9A9D-8F296DE31740}"/>
              </a:ext>
            </a:extLst>
          </p:cNvPr>
          <p:cNvCxnSpPr/>
          <p:nvPr/>
        </p:nvCxnSpPr>
        <p:spPr>
          <a:xfrm flipH="1">
            <a:off x="9849686" y="2221012"/>
            <a:ext cx="756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BDA55DD8-F661-41A8-A6F0-52DC87F3D141}"/>
              </a:ext>
            </a:extLst>
          </p:cNvPr>
          <p:cNvSpPr txBox="1">
            <a:spLocks/>
          </p:cNvSpPr>
          <p:nvPr/>
        </p:nvSpPr>
        <p:spPr>
          <a:xfrm>
            <a:off x="9900639" y="1956242"/>
            <a:ext cx="6668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Query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0C52C821-653C-4499-90CD-AB9A9CD7DF5B}"/>
              </a:ext>
            </a:extLst>
          </p:cNvPr>
          <p:cNvSpPr txBox="1">
            <a:spLocks/>
          </p:cNvSpPr>
          <p:nvPr/>
        </p:nvSpPr>
        <p:spPr>
          <a:xfrm>
            <a:off x="11019356" y="1794476"/>
            <a:ext cx="994069" cy="64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Review risks</a:t>
            </a:r>
            <a:b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and content,</a:t>
            </a:r>
          </a:p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1000" spc="4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ross channel research</a:t>
            </a:r>
          </a:p>
        </p:txBody>
      </p: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DD457791-2AF3-47A7-9FCB-20D9D350DF21}"/>
              </a:ext>
            </a:extLst>
          </p:cNvPr>
          <p:cNvCxnSpPr/>
          <p:nvPr/>
        </p:nvCxnSpPr>
        <p:spPr>
          <a:xfrm>
            <a:off x="3587284" y="3042543"/>
            <a:ext cx="366124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C57CC13D-72A4-4616-99C7-77A9ADF8A428}"/>
              </a:ext>
            </a:extLst>
          </p:cNvPr>
          <p:cNvCxnSpPr/>
          <p:nvPr/>
        </p:nvCxnSpPr>
        <p:spPr>
          <a:xfrm>
            <a:off x="3587284" y="3201944"/>
            <a:ext cx="366124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999DD868-BA55-4FE1-8521-43FF86F43D31}"/>
              </a:ext>
            </a:extLst>
          </p:cNvPr>
          <p:cNvCxnSpPr/>
          <p:nvPr/>
        </p:nvCxnSpPr>
        <p:spPr>
          <a:xfrm>
            <a:off x="3587284" y="3895507"/>
            <a:ext cx="366124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6C4EA56D-E97B-44B8-8864-E9840783CA3D}"/>
              </a:ext>
            </a:extLst>
          </p:cNvPr>
          <p:cNvCxnSpPr/>
          <p:nvPr/>
        </p:nvCxnSpPr>
        <p:spPr>
          <a:xfrm>
            <a:off x="3587284" y="4472619"/>
            <a:ext cx="366124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8D256B62-352D-4117-8D13-421123645BF2}"/>
              </a:ext>
            </a:extLst>
          </p:cNvPr>
          <p:cNvCxnSpPr/>
          <p:nvPr/>
        </p:nvCxnSpPr>
        <p:spPr>
          <a:xfrm>
            <a:off x="3587284" y="2831853"/>
            <a:ext cx="366124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FFE1D998-38E4-4D42-8384-E2C88830157B}"/>
              </a:ext>
            </a:extLst>
          </p:cNvPr>
          <p:cNvCxnSpPr/>
          <p:nvPr/>
        </p:nvCxnSpPr>
        <p:spPr>
          <a:xfrm>
            <a:off x="3587284" y="3739281"/>
            <a:ext cx="366124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Geschweifte Klammer rechts 75">
            <a:extLst>
              <a:ext uri="{FF2B5EF4-FFF2-40B4-BE49-F238E27FC236}">
                <a16:creationId xmlns:a16="http://schemas.microsoft.com/office/drawing/2014/main" id="{AE6E1BCC-9E8D-43F2-966C-96357F7CD337}"/>
              </a:ext>
            </a:extLst>
          </p:cNvPr>
          <p:cNvSpPr/>
          <p:nvPr/>
        </p:nvSpPr>
        <p:spPr>
          <a:xfrm>
            <a:off x="7227269" y="2844934"/>
            <a:ext cx="71409" cy="1656000"/>
          </a:xfrm>
          <a:prstGeom prst="rightBrace">
            <a:avLst/>
          </a:prstGeom>
          <a:ln w="2222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255D4D3-41DC-437F-A964-DCBFA3FBBF2B}"/>
              </a:ext>
            </a:extLst>
          </p:cNvPr>
          <p:cNvSpPr txBox="1">
            <a:spLocks/>
          </p:cNvSpPr>
          <p:nvPr/>
        </p:nvSpPr>
        <p:spPr>
          <a:xfrm>
            <a:off x="4009737" y="2457943"/>
            <a:ext cx="152543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5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Language, </a:t>
            </a:r>
            <a:r>
              <a:rPr lang="en-US" sz="1000" dirty="0">
                <a:solidFill>
                  <a:srgbClr val="002050">
                    <a:lumMod val="75000"/>
                    <a:lumOff val="2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computer vision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50">
                  <a:lumMod val="75000"/>
                  <a:lumOff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F4215037-6495-40A3-B461-9AF6B8AD4A37}"/>
              </a:ext>
            </a:extLst>
          </p:cNvPr>
          <p:cNvSpPr txBox="1">
            <a:spLocks/>
          </p:cNvSpPr>
          <p:nvPr/>
        </p:nvSpPr>
        <p:spPr>
          <a:xfrm>
            <a:off x="5571398" y="2457943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205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Risk detection</a:t>
            </a:r>
          </a:p>
        </p:txBody>
      </p:sp>
      <p:pic>
        <p:nvPicPr>
          <p:cNvPr id="2050" name="Picture 2" descr="SharePoint - Wikipedia">
            <a:extLst>
              <a:ext uri="{FF2B5EF4-FFF2-40B4-BE49-F238E27FC236}">
                <a16:creationId xmlns:a16="http://schemas.microsoft.com/office/drawing/2014/main" id="{A52FC589-A1BF-48BD-BB96-90E84E15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4" y="4085571"/>
            <a:ext cx="324000" cy="316454"/>
          </a:xfrm>
          <a:prstGeom prst="rect">
            <a:avLst/>
          </a:prstGeom>
          <a:noFill/>
        </p:spPr>
      </p:pic>
      <p:pic>
        <p:nvPicPr>
          <p:cNvPr id="24" name="Grafik 2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5758E25-168D-4592-9F61-F6D5EA46E7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4" y="2498551"/>
            <a:ext cx="540000" cy="540000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3FF72AAA-007C-4957-B3CB-C4034E0374EA}"/>
              </a:ext>
            </a:extLst>
          </p:cNvPr>
          <p:cNvSpPr txBox="1">
            <a:spLocks/>
          </p:cNvSpPr>
          <p:nvPr/>
        </p:nvSpPr>
        <p:spPr>
          <a:xfrm>
            <a:off x="291854" y="2979355"/>
            <a:ext cx="648000" cy="3385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Emails,</a:t>
            </a:r>
          </a:p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chats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805E2E99-96AF-42E2-A7F4-5DD47ADDC653}"/>
              </a:ext>
            </a:extLst>
          </p:cNvPr>
          <p:cNvSpPr txBox="1">
            <a:spLocks/>
          </p:cNvSpPr>
          <p:nvPr/>
        </p:nvSpPr>
        <p:spPr>
          <a:xfrm>
            <a:off x="291854" y="4480990"/>
            <a:ext cx="64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SharePoint</a:t>
            </a:r>
          </a:p>
        </p:txBody>
      </p:sp>
      <p:pic>
        <p:nvPicPr>
          <p:cNvPr id="30" name="Grafik 29" descr="Callcenter Silhouette">
            <a:extLst>
              <a:ext uri="{FF2B5EF4-FFF2-40B4-BE49-F238E27FC236}">
                <a16:creationId xmlns:a16="http://schemas.microsoft.com/office/drawing/2014/main" id="{B81CEDC9-1203-408A-8309-D1B7A6F0CE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1854" y="3361432"/>
            <a:ext cx="468000" cy="468000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7A26098-8980-4F2A-AF18-0879DCFCB11E}"/>
              </a:ext>
            </a:extLst>
          </p:cNvPr>
          <p:cNvSpPr txBox="1">
            <a:spLocks/>
          </p:cNvSpPr>
          <p:nvPr/>
        </p:nvSpPr>
        <p:spPr>
          <a:xfrm>
            <a:off x="291854" y="3853900"/>
            <a:ext cx="64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Voice</a:t>
            </a:r>
          </a:p>
        </p:txBody>
      </p: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78329EB2-B7BB-4B66-B7FA-56239436E3EC}"/>
              </a:ext>
            </a:extLst>
          </p:cNvPr>
          <p:cNvCxnSpPr/>
          <p:nvPr/>
        </p:nvCxnSpPr>
        <p:spPr>
          <a:xfrm>
            <a:off x="978651" y="2867283"/>
            <a:ext cx="648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90AA56F0-EBF9-479D-85D5-3971BC2E0496}"/>
              </a:ext>
            </a:extLst>
          </p:cNvPr>
          <p:cNvCxnSpPr/>
          <p:nvPr/>
        </p:nvCxnSpPr>
        <p:spPr>
          <a:xfrm>
            <a:off x="978651" y="4329605"/>
            <a:ext cx="648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7C2CB67-B613-49E6-95F7-EA1D871F0486}"/>
              </a:ext>
            </a:extLst>
          </p:cNvPr>
          <p:cNvSpPr txBox="1">
            <a:spLocks/>
          </p:cNvSpPr>
          <p:nvPr/>
        </p:nvSpPr>
        <p:spPr>
          <a:xfrm>
            <a:off x="863049" y="4087028"/>
            <a:ext cx="800087" cy="2000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 </a:t>
            </a:r>
            <a:br>
              <a:rPr kumimoji="0" lang="en-US" sz="1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Data source</a:t>
            </a:r>
          </a:p>
        </p:txBody>
      </p: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F98ABC61-296D-4A83-A3A7-81E5BA3FA5ED}"/>
              </a:ext>
            </a:extLst>
          </p:cNvPr>
          <p:cNvCxnSpPr/>
          <p:nvPr/>
        </p:nvCxnSpPr>
        <p:spPr>
          <a:xfrm>
            <a:off x="978651" y="3694224"/>
            <a:ext cx="648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5C36D4-F61E-4C31-ABE6-A25B477A30DC}"/>
              </a:ext>
            </a:extLst>
          </p:cNvPr>
          <p:cNvSpPr txBox="1">
            <a:spLocks/>
          </p:cNvSpPr>
          <p:nvPr/>
        </p:nvSpPr>
        <p:spPr>
          <a:xfrm>
            <a:off x="949426" y="2461522"/>
            <a:ext cx="768978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MS Graph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Data Connect</a:t>
            </a:r>
          </a:p>
        </p:txBody>
      </p:sp>
      <p:pic>
        <p:nvPicPr>
          <p:cNvPr id="16" name="Picture 2" descr="LUIS - Connectors | Microsoft Docs">
            <a:extLst>
              <a:ext uri="{FF2B5EF4-FFF2-40B4-BE49-F238E27FC236}">
                <a16:creationId xmlns:a16="http://schemas.microsoft.com/office/drawing/2014/main" id="{587DFDFF-1EA8-4FED-97F2-B89E1602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98" y="1885263"/>
            <a:ext cx="216000" cy="21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9A602D3-859B-4653-AC6E-4FF808CC9B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8512" y="1877056"/>
            <a:ext cx="216000" cy="232415"/>
          </a:xfrm>
          <a:prstGeom prst="rect">
            <a:avLst/>
          </a:prstGeom>
        </p:spPr>
      </p:pic>
      <p:sp>
        <p:nvSpPr>
          <p:cNvPr id="99" name="Rechteck 98">
            <a:extLst>
              <a:ext uri="{FF2B5EF4-FFF2-40B4-BE49-F238E27FC236}">
                <a16:creationId xmlns:a16="http://schemas.microsoft.com/office/drawing/2014/main" id="{06D29F86-BE62-400A-9BD4-F4F58D9AFEB3}"/>
              </a:ext>
            </a:extLst>
          </p:cNvPr>
          <p:cNvSpPr/>
          <p:nvPr/>
        </p:nvSpPr>
        <p:spPr bwMode="auto">
          <a:xfrm>
            <a:off x="9750945" y="3161704"/>
            <a:ext cx="2232000" cy="181593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6152D863-239E-4C74-9A6B-65F7070B9DF3}"/>
              </a:ext>
            </a:extLst>
          </p:cNvPr>
          <p:cNvSpPr txBox="1">
            <a:spLocks/>
          </p:cNvSpPr>
          <p:nvPr/>
        </p:nvSpPr>
        <p:spPr>
          <a:xfrm>
            <a:off x="9747897" y="3195538"/>
            <a:ext cx="225639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Knowledge store</a:t>
            </a:r>
          </a:p>
        </p:txBody>
      </p:sp>
      <p:pic>
        <p:nvPicPr>
          <p:cNvPr id="37" name="Grafik 36" descr="Datenbank Silhouette">
            <a:extLst>
              <a:ext uri="{FF2B5EF4-FFF2-40B4-BE49-F238E27FC236}">
                <a16:creationId xmlns:a16="http://schemas.microsoft.com/office/drawing/2014/main" id="{5F84B52D-818C-4539-BD8D-E55469379F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54748" y="3799792"/>
            <a:ext cx="612000" cy="61200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D0D6CBF-FC09-4985-A778-01C4A457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224" y="3538430"/>
            <a:ext cx="252000" cy="252000"/>
          </a:xfrm>
          <a:prstGeom prst="rect">
            <a:avLst/>
          </a:prstGeom>
          <a:noFill/>
        </p:spPr>
      </p:pic>
      <p:pic>
        <p:nvPicPr>
          <p:cNvPr id="42" name="Grafik 41" descr="Kolben Silhouette">
            <a:extLst>
              <a:ext uri="{FF2B5EF4-FFF2-40B4-BE49-F238E27FC236}">
                <a16:creationId xmlns:a16="http://schemas.microsoft.com/office/drawing/2014/main" id="{F632BA4A-9F7B-440F-B2AB-3C3476BABC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55265" y="4382591"/>
            <a:ext cx="468000" cy="468000"/>
          </a:xfrm>
          <a:prstGeom prst="rect">
            <a:avLst/>
          </a:prstGeom>
        </p:spPr>
      </p:pic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ECBA9119-070D-45A4-A587-0D2BDFD9728C}"/>
              </a:ext>
            </a:extLst>
          </p:cNvPr>
          <p:cNvCxnSpPr>
            <a:cxnSpLocks/>
          </p:cNvCxnSpPr>
          <p:nvPr/>
        </p:nvCxnSpPr>
        <p:spPr>
          <a:xfrm flipH="1" flipV="1">
            <a:off x="10320699" y="4141011"/>
            <a:ext cx="36612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7C227603-16B2-47DD-BAF5-1ED90876F1BF}"/>
              </a:ext>
            </a:extLst>
          </p:cNvPr>
          <p:cNvCxnSpPr>
            <a:cxnSpLocks/>
          </p:cNvCxnSpPr>
          <p:nvPr/>
        </p:nvCxnSpPr>
        <p:spPr>
          <a:xfrm rot="5400000">
            <a:off x="10165259" y="4171316"/>
            <a:ext cx="900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BB6CBA49-F799-48CD-9CB4-64B83762AD71}"/>
              </a:ext>
            </a:extLst>
          </p:cNvPr>
          <p:cNvCxnSpPr>
            <a:cxnSpLocks/>
          </p:cNvCxnSpPr>
          <p:nvPr/>
        </p:nvCxnSpPr>
        <p:spPr>
          <a:xfrm flipH="1" flipV="1">
            <a:off x="10610334" y="3725482"/>
            <a:ext cx="72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0B6C8FA5-B3A8-48CC-ADF8-805D9AF38FBF}"/>
              </a:ext>
            </a:extLst>
          </p:cNvPr>
          <p:cNvCxnSpPr>
            <a:cxnSpLocks/>
          </p:cNvCxnSpPr>
          <p:nvPr/>
        </p:nvCxnSpPr>
        <p:spPr>
          <a:xfrm flipH="1" flipV="1">
            <a:off x="10610334" y="4616591"/>
            <a:ext cx="72000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fik 53" descr="Verbunden Silhouette">
            <a:extLst>
              <a:ext uri="{FF2B5EF4-FFF2-40B4-BE49-F238E27FC236}">
                <a16:creationId xmlns:a16="http://schemas.microsoft.com/office/drawing/2014/main" id="{6FB6BFAB-7C6E-491B-8634-B8BB0C0919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697894" y="3927824"/>
            <a:ext cx="396000" cy="396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4BA8686-71F2-46B8-A145-F1AD206B081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55129" y="2961463"/>
            <a:ext cx="252000" cy="252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FA7F7AD-16A8-4306-9C66-EE90F6912B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287" y="3774715"/>
            <a:ext cx="324000" cy="193010"/>
          </a:xfrm>
          <a:prstGeom prst="rect">
            <a:avLst/>
          </a:prstGeom>
        </p:spPr>
      </p:pic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0826A66F-540C-45DB-9886-1689CE2F8939}"/>
              </a:ext>
            </a:extLst>
          </p:cNvPr>
          <p:cNvSpPr txBox="1">
            <a:spLocks/>
          </p:cNvSpPr>
          <p:nvPr/>
        </p:nvSpPr>
        <p:spPr>
          <a:xfrm>
            <a:off x="949426" y="3453654"/>
            <a:ext cx="69337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 Semilight" panose="020B0402040204020203" pitchFamily="34" charset="0"/>
              </a:rPr>
              <a:t>Speech2Text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E02E0E-E4E9-9F42-161D-977015876AC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712047" y="1797771"/>
            <a:ext cx="413829" cy="41382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50329-F20E-E3C2-823B-49EFDA31E88E}"/>
              </a:ext>
            </a:extLst>
          </p:cNvPr>
          <p:cNvSpPr txBox="1">
            <a:spLocks/>
          </p:cNvSpPr>
          <p:nvPr/>
        </p:nvSpPr>
        <p:spPr>
          <a:xfrm>
            <a:off x="11065707" y="3506928"/>
            <a:ext cx="823978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Archive,</a:t>
            </a:r>
            <a:b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retrieval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359B5-06A9-37C5-BF1C-2DB294901CF9}"/>
              </a:ext>
            </a:extLst>
          </p:cNvPr>
          <p:cNvSpPr txBox="1">
            <a:spLocks/>
          </p:cNvSpPr>
          <p:nvPr/>
        </p:nvSpPr>
        <p:spPr>
          <a:xfrm>
            <a:off x="11100796" y="3874959"/>
            <a:ext cx="840819" cy="461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Use by downstream systems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DF223FA-F2FC-B4C2-5252-3426473EF3AE}"/>
              </a:ext>
            </a:extLst>
          </p:cNvPr>
          <p:cNvSpPr txBox="1">
            <a:spLocks/>
          </p:cNvSpPr>
          <p:nvPr/>
        </p:nvSpPr>
        <p:spPr>
          <a:xfrm>
            <a:off x="11097791" y="4430556"/>
            <a:ext cx="834439" cy="461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Analytics,</a:t>
            </a:r>
            <a:b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000" i="0" u="none" strike="noStrike" kern="1200" cap="none" spc="40" normalizeH="0" baseline="0" noProof="0" dirty="0">
                <a:ln>
                  <a:noFill/>
                </a:ln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machine </a:t>
            </a:r>
            <a:r>
              <a:rPr lang="en-US" sz="1000" spc="40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learning</a:t>
            </a:r>
            <a:endParaRPr kumimoji="0" lang="en-US" sz="1000" i="0" u="none" strike="noStrike" kern="1200" cap="none" spc="40" normalizeH="0" baseline="0" noProof="0" dirty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F74267-B83D-840F-5174-CEBFC6E11DEE}"/>
              </a:ext>
            </a:extLst>
          </p:cNvPr>
          <p:cNvGrpSpPr/>
          <p:nvPr/>
        </p:nvGrpSpPr>
        <p:grpSpPr>
          <a:xfrm>
            <a:off x="148361" y="5083944"/>
            <a:ext cx="1275660" cy="651110"/>
            <a:chOff x="148361" y="5083944"/>
            <a:chExt cx="1275660" cy="651110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5166DF7-3811-4438-DE01-DA4164C78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48361" y="5083944"/>
              <a:ext cx="477831" cy="65111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E63A253-AC20-CC6B-437B-6E2DEADD3856}"/>
                </a:ext>
              </a:extLst>
            </p:cNvPr>
            <p:cNvSpPr txBox="1"/>
            <p:nvPr/>
          </p:nvSpPr>
          <p:spPr>
            <a:xfrm>
              <a:off x="345854" y="5106668"/>
              <a:ext cx="1078167" cy="432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200" dirty="0">
                  <a:solidFill>
                    <a:srgbClr val="7B7B7B"/>
                  </a:solidFill>
                  <a:latin typeface="+mj-lt"/>
                </a:rPr>
                <a:t>Microsoft Azure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7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78ED4DC-61D5-40FD-B5EE-6906D863F184}"/>
              </a:ext>
            </a:extLst>
          </p:cNvPr>
          <p:cNvGrpSpPr/>
          <p:nvPr/>
        </p:nvGrpSpPr>
        <p:grpSpPr>
          <a:xfrm>
            <a:off x="854185" y="1371318"/>
            <a:ext cx="10449624" cy="1164666"/>
            <a:chOff x="854185" y="1152238"/>
            <a:chExt cx="10449624" cy="1164666"/>
          </a:xfrm>
        </p:grpSpPr>
        <p:pic>
          <p:nvPicPr>
            <p:cNvPr id="5" name="Grafik 4" descr="Weibliches Profil Silhouette">
              <a:extLst>
                <a:ext uri="{FF2B5EF4-FFF2-40B4-BE49-F238E27FC236}">
                  <a16:creationId xmlns:a16="http://schemas.microsoft.com/office/drawing/2014/main" id="{62792AD1-A1D1-45C2-83DB-FEFD50F44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2495" y="1152238"/>
              <a:ext cx="792000" cy="792000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59ECD6F3-5C95-4C26-A387-8BD847215213}"/>
                </a:ext>
              </a:extLst>
            </p:cNvPr>
            <p:cNvSpPr txBox="1">
              <a:spLocks/>
            </p:cNvSpPr>
            <p:nvPr/>
          </p:nvSpPr>
          <p:spPr>
            <a:xfrm>
              <a:off x="854185" y="1947572"/>
              <a:ext cx="1087189" cy="36933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200" b="1" dirty="0">
                  <a:latin typeface="+mn-lt"/>
                </a:rPr>
                <a:t>Management sponsor</a:t>
              </a: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14F70E7-7189-4AC3-A069-302FF7A5B691}"/>
                </a:ext>
              </a:extLst>
            </p:cNvPr>
            <p:cNvSpPr txBox="1">
              <a:spLocks/>
            </p:cNvSpPr>
            <p:nvPr/>
          </p:nvSpPr>
          <p:spPr>
            <a:xfrm>
              <a:off x="1964520" y="1247058"/>
              <a:ext cx="4095780" cy="10698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Business owner of the Risk Analysis solution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Secures funding, approval of scope and final solution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Stakeholder management with other departments</a:t>
              </a:r>
              <a:endParaRPr lang="de-DE" sz="13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C195938E-FF47-46EA-BDC0-1076CB3DE5C2}"/>
                </a:ext>
              </a:extLst>
            </p:cNvPr>
            <p:cNvSpPr txBox="1">
              <a:spLocks/>
            </p:cNvSpPr>
            <p:nvPr/>
          </p:nvSpPr>
          <p:spPr>
            <a:xfrm>
              <a:off x="6097694" y="2039905"/>
              <a:ext cx="1087189" cy="18466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200" b="1" dirty="0">
                  <a:latin typeface="+mn-lt"/>
                </a:rPr>
                <a:t>Data scientist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0ECC620C-9D26-489F-96FC-D6513237809F}"/>
                </a:ext>
              </a:extLst>
            </p:cNvPr>
            <p:cNvSpPr txBox="1">
              <a:spLocks/>
            </p:cNvSpPr>
            <p:nvPr/>
          </p:nvSpPr>
          <p:spPr>
            <a:xfrm>
              <a:off x="7208029" y="1247059"/>
              <a:ext cx="4095780" cy="10698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Training machine learning models for risk analysis 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depends on the approach (Language Understanding  approach vs sophisticated NLP-model)</a:t>
              </a:r>
              <a:endParaRPr lang="de-DE" sz="13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Grafik 3" descr="Männliches Profil Silhouette">
              <a:extLst>
                <a:ext uri="{FF2B5EF4-FFF2-40B4-BE49-F238E27FC236}">
                  <a16:creationId xmlns:a16="http://schemas.microsoft.com/office/drawing/2014/main" id="{E89C7886-050C-4110-A4FC-5714824EA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52487" y="1188673"/>
              <a:ext cx="792000" cy="792000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C284809-1650-4452-A5CD-205BC5A02A72}"/>
              </a:ext>
            </a:extLst>
          </p:cNvPr>
          <p:cNvGrpSpPr/>
          <p:nvPr/>
        </p:nvGrpSpPr>
        <p:grpSpPr>
          <a:xfrm>
            <a:off x="854185" y="2648519"/>
            <a:ext cx="10449624" cy="1164780"/>
            <a:chOff x="854185" y="2523724"/>
            <a:chExt cx="10449624" cy="1164780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634A0F02-37A3-4E8C-B577-0384A6F2CD1B}"/>
                </a:ext>
              </a:extLst>
            </p:cNvPr>
            <p:cNvSpPr txBox="1">
              <a:spLocks/>
            </p:cNvSpPr>
            <p:nvPr/>
          </p:nvSpPr>
          <p:spPr>
            <a:xfrm>
              <a:off x="854185" y="3319172"/>
              <a:ext cx="1087189" cy="36933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200" b="1" dirty="0">
                  <a:latin typeface="+mn-lt"/>
                </a:rPr>
                <a:t>Risk mgmt. experts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C736FCE7-CCF5-41FA-A9E6-01295042A351}"/>
                </a:ext>
              </a:extLst>
            </p:cNvPr>
            <p:cNvSpPr txBox="1">
              <a:spLocks/>
            </p:cNvSpPr>
            <p:nvPr/>
          </p:nvSpPr>
          <p:spPr>
            <a:xfrm>
              <a:off x="1964520" y="2618659"/>
              <a:ext cx="4095780" cy="8952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Specify the risks the solution should focus on 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Acquire data for training the risk models</a:t>
              </a:r>
            </a:p>
          </p:txBody>
        </p:sp>
        <p:pic>
          <p:nvPicPr>
            <p:cNvPr id="20" name="Grafik 19" descr="Weibliches Profil Silhouette">
              <a:extLst>
                <a:ext uri="{FF2B5EF4-FFF2-40B4-BE49-F238E27FC236}">
                  <a16:creationId xmlns:a16="http://schemas.microsoft.com/office/drawing/2014/main" id="{A8119D89-BAE8-4881-8860-40880080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46004" y="2523838"/>
              <a:ext cx="792000" cy="792000"/>
            </a:xfrm>
            <a:prstGeom prst="rect">
              <a:avLst/>
            </a:prstGeom>
          </p:spPr>
        </p:pic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825CDFE4-4656-462F-B34B-4BCA73663A38}"/>
                </a:ext>
              </a:extLst>
            </p:cNvPr>
            <p:cNvSpPr txBox="1">
              <a:spLocks/>
            </p:cNvSpPr>
            <p:nvPr/>
          </p:nvSpPr>
          <p:spPr>
            <a:xfrm>
              <a:off x="6097694" y="3319172"/>
              <a:ext cx="1087189" cy="36933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200" b="1" dirty="0">
                  <a:latin typeface="+mn-lt"/>
                </a:rPr>
                <a:t>Frontend developers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C3670AAD-C61D-45A5-A86D-7CA2A4AD9B67}"/>
                </a:ext>
              </a:extLst>
            </p:cNvPr>
            <p:cNvSpPr txBox="1">
              <a:spLocks/>
            </p:cNvSpPr>
            <p:nvPr/>
          </p:nvSpPr>
          <p:spPr>
            <a:xfrm>
              <a:off x="7208029" y="2618659"/>
              <a:ext cx="4095780" cy="8952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Creates the end user app resp. customizes the Knowledge Mining Solution Accelerator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 err="1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.Net</a:t>
              </a:r>
              <a:r>
                <a:rPr lang="en-US" sz="13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core web development skills</a:t>
              </a:r>
              <a:endParaRPr lang="de-DE" sz="13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fik 29" descr="Männliches Profil Silhouette">
              <a:extLst>
                <a:ext uri="{FF2B5EF4-FFF2-40B4-BE49-F238E27FC236}">
                  <a16:creationId xmlns:a16="http://schemas.microsoft.com/office/drawing/2014/main" id="{DDF7767E-F79F-469D-BEB5-80D46660D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779" y="2523724"/>
              <a:ext cx="792000" cy="792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2649FD5-77D3-488C-A71B-0E4087DAA601}"/>
              </a:ext>
            </a:extLst>
          </p:cNvPr>
          <p:cNvGrpSpPr/>
          <p:nvPr/>
        </p:nvGrpSpPr>
        <p:grpSpPr>
          <a:xfrm>
            <a:off x="854185" y="3925834"/>
            <a:ext cx="10449624" cy="1164666"/>
            <a:chOff x="854185" y="3888485"/>
            <a:chExt cx="10449624" cy="1164666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466CCFA8-5A9E-4C24-B76E-0682A38A8D67}"/>
                </a:ext>
              </a:extLst>
            </p:cNvPr>
            <p:cNvSpPr txBox="1">
              <a:spLocks/>
            </p:cNvSpPr>
            <p:nvPr/>
          </p:nvSpPr>
          <p:spPr>
            <a:xfrm>
              <a:off x="854185" y="4683819"/>
              <a:ext cx="1087189" cy="36933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200" b="1" dirty="0">
                  <a:latin typeface="+mn-lt"/>
                </a:rPr>
                <a:t>Compliance analysts</a:t>
              </a: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8642A237-A8C8-472D-90A9-D73976ED17CA}"/>
                </a:ext>
              </a:extLst>
            </p:cNvPr>
            <p:cNvSpPr txBox="1">
              <a:spLocks/>
            </p:cNvSpPr>
            <p:nvPr/>
          </p:nvSpPr>
          <p:spPr>
            <a:xfrm>
              <a:off x="6097694" y="4683819"/>
              <a:ext cx="1087189" cy="36933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200" b="1" dirty="0">
                  <a:latin typeface="+mn-lt"/>
                </a:rPr>
                <a:t>Backend developers</a:t>
              </a:r>
            </a:p>
          </p:txBody>
        </p:sp>
        <p:pic>
          <p:nvPicPr>
            <p:cNvPr id="11" name="Grafik 10" descr="Weibliches Profil Silhouette">
              <a:extLst>
                <a:ext uri="{FF2B5EF4-FFF2-40B4-BE49-F238E27FC236}">
                  <a16:creationId xmlns:a16="http://schemas.microsoft.com/office/drawing/2014/main" id="{C595C49B-6661-4ED0-B75F-84E0A9C24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2495" y="3888485"/>
              <a:ext cx="792000" cy="792000"/>
            </a:xfrm>
            <a:prstGeom prst="rect">
              <a:avLst/>
            </a:prstGeom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C8052954-EC76-4C72-81CD-3A5FFA9A5620}"/>
                </a:ext>
              </a:extLst>
            </p:cNvPr>
            <p:cNvSpPr txBox="1">
              <a:spLocks/>
            </p:cNvSpPr>
            <p:nvPr/>
          </p:nvSpPr>
          <p:spPr>
            <a:xfrm>
              <a:off x="1964520" y="3983306"/>
              <a:ext cx="4095780" cy="8952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Users of the Risk Analysis solution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Test first prototypes and provide feedback</a:t>
              </a: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20F80E13-95DB-4ABE-BDF9-8B65BD84A814}"/>
                </a:ext>
              </a:extLst>
            </p:cNvPr>
            <p:cNvSpPr txBox="1">
              <a:spLocks/>
            </p:cNvSpPr>
            <p:nvPr/>
          </p:nvSpPr>
          <p:spPr>
            <a:xfrm>
              <a:off x="7208029" y="3983306"/>
              <a:ext cx="4095780" cy="8952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Automating the Azure Cognitive Search assets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Coding of </a:t>
              </a: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custom skill interface for risk mgmt. models</a:t>
              </a:r>
              <a:endParaRPr lang="de-DE" sz="13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Grafik 30" descr="Männliches Profil Silhouette">
              <a:extLst>
                <a:ext uri="{FF2B5EF4-FFF2-40B4-BE49-F238E27FC236}">
                  <a16:creationId xmlns:a16="http://schemas.microsoft.com/office/drawing/2014/main" id="{42649995-300A-41EC-84DC-08A61700B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52487" y="3911062"/>
              <a:ext cx="792000" cy="792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F303AEF-E7A4-4F69-87E8-4BE471A89118}"/>
              </a:ext>
            </a:extLst>
          </p:cNvPr>
          <p:cNvGrpSpPr/>
          <p:nvPr/>
        </p:nvGrpSpPr>
        <p:grpSpPr>
          <a:xfrm>
            <a:off x="854185" y="5203035"/>
            <a:ext cx="10449624" cy="1256999"/>
            <a:chOff x="854185" y="5350676"/>
            <a:chExt cx="10449624" cy="1256999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FFBEA3D-A5C9-4396-9443-AADA7271E59E}"/>
                </a:ext>
              </a:extLst>
            </p:cNvPr>
            <p:cNvSpPr txBox="1">
              <a:spLocks/>
            </p:cNvSpPr>
            <p:nvPr/>
          </p:nvSpPr>
          <p:spPr>
            <a:xfrm>
              <a:off x="854185" y="6053677"/>
              <a:ext cx="1087189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200" b="1" dirty="0">
                  <a:latin typeface="+mn-lt"/>
                </a:rPr>
                <a:t>Search solution architect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B6298904-F12E-4477-B351-CC244BB27F9F}"/>
                </a:ext>
              </a:extLst>
            </p:cNvPr>
            <p:cNvSpPr txBox="1">
              <a:spLocks/>
            </p:cNvSpPr>
            <p:nvPr/>
          </p:nvSpPr>
          <p:spPr>
            <a:xfrm>
              <a:off x="1964520" y="5445496"/>
              <a:ext cx="4095780" cy="9709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Defines overall design and technical architecture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Azure Cognitive Search, Cognitive Services, Azure Functions, Language Understanding, and other services in scope</a:t>
              </a:r>
              <a:endParaRPr lang="de-DE" sz="13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Grafik 25" descr="Weibliches Profil Silhouette">
              <a:extLst>
                <a:ext uri="{FF2B5EF4-FFF2-40B4-BE49-F238E27FC236}">
                  <a16:creationId xmlns:a16="http://schemas.microsoft.com/office/drawing/2014/main" id="{C898D77C-C1B3-4720-BEFC-0DE55305B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46004" y="5350676"/>
              <a:ext cx="792000" cy="792000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C28069C3-ACAB-49EC-B608-2AC52ECC256A}"/>
                </a:ext>
              </a:extLst>
            </p:cNvPr>
            <p:cNvSpPr txBox="1">
              <a:spLocks/>
            </p:cNvSpPr>
            <p:nvPr/>
          </p:nvSpPr>
          <p:spPr>
            <a:xfrm>
              <a:off x="6097694" y="6053677"/>
              <a:ext cx="1087189" cy="5539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en-US" sz="1200" b="1" dirty="0">
                  <a:latin typeface="+mn-lt"/>
                </a:rPr>
                <a:t>IT infrastructure personnel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7711AC9-578B-4A5A-9D64-D8ED3428D54A}"/>
                </a:ext>
              </a:extLst>
            </p:cNvPr>
            <p:cNvSpPr txBox="1">
              <a:spLocks/>
            </p:cNvSpPr>
            <p:nvPr/>
          </p:nvSpPr>
          <p:spPr>
            <a:xfrm>
              <a:off x="7208029" y="5445497"/>
              <a:ext cx="4095780" cy="9709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provide the required Azure infrastructure components </a:t>
              </a:r>
            </a:p>
            <a:p>
              <a:pPr marL="324000" indent="-180000">
                <a:lnSpc>
                  <a:spcPct val="107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300" dirty="0">
                  <a:effectLst/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connectivity to existing systems (e.g., Office 365, telephony, downstream systems)</a:t>
              </a:r>
              <a:endParaRPr lang="de-DE" sz="13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Grafik 31" descr="Männliches Profil Silhouette">
              <a:extLst>
                <a:ext uri="{FF2B5EF4-FFF2-40B4-BE49-F238E27FC236}">
                  <a16:creationId xmlns:a16="http://schemas.microsoft.com/office/drawing/2014/main" id="{83774E1B-645E-46E0-9CFB-F3461D3F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1779" y="5377344"/>
              <a:ext cx="792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92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90EE9D4-7E1F-6FB8-0A09-1A88FCEE763B}"/>
              </a:ext>
            </a:extLst>
          </p:cNvPr>
          <p:cNvSpPr/>
          <p:nvPr/>
        </p:nvSpPr>
        <p:spPr bwMode="auto">
          <a:xfrm>
            <a:off x="3542807" y="1658878"/>
            <a:ext cx="3340002" cy="2768058"/>
          </a:xfrm>
          <a:prstGeom prst="rect">
            <a:avLst/>
          </a:prstGeom>
          <a:solidFill>
            <a:schemeClr val="bg1"/>
          </a:solidFill>
          <a:ln w="19050">
            <a:solidFill>
              <a:srgbClr val="004BBB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BBA09EF-E9A3-829F-B617-50C6EFAB7190}"/>
              </a:ext>
            </a:extLst>
          </p:cNvPr>
          <p:cNvSpPr/>
          <p:nvPr/>
        </p:nvSpPr>
        <p:spPr bwMode="auto">
          <a:xfrm>
            <a:off x="5240809" y="1756903"/>
            <a:ext cx="1509489" cy="2508386"/>
          </a:xfrm>
          <a:prstGeom prst="rect">
            <a:avLst/>
          </a:prstGeom>
          <a:noFill/>
          <a:ln w="19050"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86F29D-8943-4C24-A67A-37127C59F764}"/>
              </a:ext>
            </a:extLst>
          </p:cNvPr>
          <p:cNvSpPr/>
          <p:nvPr/>
        </p:nvSpPr>
        <p:spPr bwMode="auto">
          <a:xfrm>
            <a:off x="3653306" y="1756903"/>
            <a:ext cx="1508760" cy="2508386"/>
          </a:xfrm>
          <a:prstGeom prst="rect">
            <a:avLst/>
          </a:prstGeom>
          <a:noFill/>
          <a:ln w="19050">
            <a:solidFill>
              <a:srgbClr val="00B0F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A2502C-A72A-8F0B-28E6-DCD034C78BD2}"/>
              </a:ext>
            </a:extLst>
          </p:cNvPr>
          <p:cNvGrpSpPr/>
          <p:nvPr/>
        </p:nvGrpSpPr>
        <p:grpSpPr>
          <a:xfrm>
            <a:off x="1494726" y="1906500"/>
            <a:ext cx="443371" cy="497423"/>
            <a:chOff x="1091923" y="1699421"/>
            <a:chExt cx="361206" cy="4566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2B01B8C-126A-1A2D-512E-62EFE8499132}"/>
                </a:ext>
              </a:extLst>
            </p:cNvPr>
            <p:cNvSpPr/>
            <p:nvPr/>
          </p:nvSpPr>
          <p:spPr>
            <a:xfrm>
              <a:off x="1091925" y="1962736"/>
              <a:ext cx="361124" cy="193341"/>
            </a:xfrm>
            <a:custGeom>
              <a:avLst/>
              <a:gdLst>
                <a:gd name="connsiteX0" fmla="*/ 360163 w 361124"/>
                <a:gd name="connsiteY0" fmla="*/ 0 h 193341"/>
                <a:gd name="connsiteX1" fmla="*/ 0 w 361124"/>
                <a:gd name="connsiteY1" fmla="*/ 0 h 193341"/>
                <a:gd name="connsiteX2" fmla="*/ 0 w 361124"/>
                <a:gd name="connsiteY2" fmla="*/ 108062 h 193341"/>
                <a:gd name="connsiteX3" fmla="*/ 180602 w 361124"/>
                <a:gd name="connsiteY3" fmla="*/ 193341 h 193341"/>
                <a:gd name="connsiteX4" fmla="*/ 361125 w 361124"/>
                <a:gd name="connsiteY4" fmla="*/ 108062 h 193341"/>
                <a:gd name="connsiteX5" fmla="*/ 360163 w 36112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2"/>
                  </a:lnTo>
                  <a:cubicBezTo>
                    <a:pt x="0" y="155154"/>
                    <a:pt x="80838" y="193341"/>
                    <a:pt x="180602" y="193341"/>
                  </a:cubicBezTo>
                  <a:cubicBezTo>
                    <a:pt x="280367" y="193341"/>
                    <a:pt x="361125" y="155154"/>
                    <a:pt x="361125" y="108062"/>
                  </a:cubicBezTo>
                  <a:cubicBezTo>
                    <a:pt x="361125" y="108062"/>
                    <a:pt x="360965" y="722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B38C861-D4DE-6B35-2A51-BD5575EC013F}"/>
                </a:ext>
              </a:extLst>
            </p:cNvPr>
            <p:cNvSpPr/>
            <p:nvPr/>
          </p:nvSpPr>
          <p:spPr>
            <a:xfrm>
              <a:off x="1091925" y="1943531"/>
              <a:ext cx="361204" cy="179783"/>
            </a:xfrm>
            <a:custGeom>
              <a:avLst/>
              <a:gdLst>
                <a:gd name="connsiteX0" fmla="*/ 360965 w 361204"/>
                <a:gd name="connsiteY0" fmla="*/ 0 h 179783"/>
                <a:gd name="connsiteX1" fmla="*/ 361205 w 361204"/>
                <a:gd name="connsiteY1" fmla="*/ 94505 h 179783"/>
                <a:gd name="connsiteX2" fmla="*/ 180602 w 361204"/>
                <a:gd name="connsiteY2" fmla="*/ 179783 h 179783"/>
                <a:gd name="connsiteX3" fmla="*/ 0 w 361204"/>
                <a:gd name="connsiteY3" fmla="*/ 94505 h 179783"/>
                <a:gd name="connsiteX4" fmla="*/ 0 w 361204"/>
                <a:gd name="connsiteY4" fmla="*/ 0 h 179783"/>
                <a:gd name="connsiteX5" fmla="*/ 360965 w 361204"/>
                <a:gd name="connsiteY5" fmla="*/ 0 h 1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79783">
                  <a:moveTo>
                    <a:pt x="360965" y="0"/>
                  </a:moveTo>
                  <a:lnTo>
                    <a:pt x="361205" y="94505"/>
                  </a:lnTo>
                  <a:cubicBezTo>
                    <a:pt x="361205" y="141597"/>
                    <a:pt x="280367" y="179783"/>
                    <a:pt x="180602" y="179783"/>
                  </a:cubicBezTo>
                  <a:cubicBezTo>
                    <a:pt x="80838" y="179783"/>
                    <a:pt x="0" y="141517"/>
                    <a:pt x="0" y="94505"/>
                  </a:cubicBezTo>
                  <a:lnTo>
                    <a:pt x="0" y="0"/>
                  </a:lnTo>
                  <a:lnTo>
                    <a:pt x="360965" y="0"/>
                  </a:ln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F7C4FC-4037-C22A-C177-1CA3D949FAC2}"/>
                </a:ext>
              </a:extLst>
            </p:cNvPr>
            <p:cNvSpPr/>
            <p:nvPr/>
          </p:nvSpPr>
          <p:spPr>
            <a:xfrm>
              <a:off x="1091925" y="1845979"/>
              <a:ext cx="361204" cy="193341"/>
            </a:xfrm>
            <a:custGeom>
              <a:avLst/>
              <a:gdLst>
                <a:gd name="connsiteX0" fmla="*/ 360163 w 361204"/>
                <a:gd name="connsiteY0" fmla="*/ 0 h 193341"/>
                <a:gd name="connsiteX1" fmla="*/ 0 w 361204"/>
                <a:gd name="connsiteY1" fmla="*/ 0 h 193341"/>
                <a:gd name="connsiteX2" fmla="*/ 0 w 361204"/>
                <a:gd name="connsiteY2" fmla="*/ 108063 h 193341"/>
                <a:gd name="connsiteX3" fmla="*/ 180602 w 361204"/>
                <a:gd name="connsiteY3" fmla="*/ 193341 h 193341"/>
                <a:gd name="connsiteX4" fmla="*/ 361205 w 361204"/>
                <a:gd name="connsiteY4" fmla="*/ 108063 h 193341"/>
                <a:gd name="connsiteX5" fmla="*/ 360163 w 36120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3"/>
                  </a:lnTo>
                  <a:cubicBezTo>
                    <a:pt x="0" y="155155"/>
                    <a:pt x="80838" y="193341"/>
                    <a:pt x="180602" y="193341"/>
                  </a:cubicBezTo>
                  <a:cubicBezTo>
                    <a:pt x="280367" y="193341"/>
                    <a:pt x="361205" y="155155"/>
                    <a:pt x="361205" y="108063"/>
                  </a:cubicBezTo>
                  <a:cubicBezTo>
                    <a:pt x="361125" y="108063"/>
                    <a:pt x="360965" y="723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5EAE35-5E7F-78E6-CF9B-37331EBA38F5}"/>
                </a:ext>
              </a:extLst>
            </p:cNvPr>
            <p:cNvSpPr/>
            <p:nvPr/>
          </p:nvSpPr>
          <p:spPr>
            <a:xfrm>
              <a:off x="1091923" y="1779081"/>
              <a:ext cx="361125" cy="174809"/>
            </a:xfrm>
            <a:custGeom>
              <a:avLst/>
              <a:gdLst>
                <a:gd name="connsiteX0" fmla="*/ 361125 w 361125"/>
                <a:gd name="connsiteY0" fmla="*/ 0 h 174809"/>
                <a:gd name="connsiteX1" fmla="*/ 0 w 361125"/>
                <a:gd name="connsiteY1" fmla="*/ 0 h 174809"/>
                <a:gd name="connsiteX2" fmla="*/ 0 w 361125"/>
                <a:gd name="connsiteY2" fmla="*/ 89531 h 174809"/>
                <a:gd name="connsiteX3" fmla="*/ 180602 w 361125"/>
                <a:gd name="connsiteY3" fmla="*/ 174809 h 174809"/>
                <a:gd name="connsiteX4" fmla="*/ 361125 w 361125"/>
                <a:gd name="connsiteY4" fmla="*/ 89531 h 174809"/>
                <a:gd name="connsiteX5" fmla="*/ 361125 w 361125"/>
                <a:gd name="connsiteY5" fmla="*/ 0 h 1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5" h="174809">
                  <a:moveTo>
                    <a:pt x="361125" y="0"/>
                  </a:moveTo>
                  <a:lnTo>
                    <a:pt x="0" y="0"/>
                  </a:lnTo>
                  <a:lnTo>
                    <a:pt x="0" y="89531"/>
                  </a:lnTo>
                  <a:cubicBezTo>
                    <a:pt x="0" y="136623"/>
                    <a:pt x="80838" y="174809"/>
                    <a:pt x="180602" y="174809"/>
                  </a:cubicBezTo>
                  <a:cubicBezTo>
                    <a:pt x="280366" y="174809"/>
                    <a:pt x="361125" y="136623"/>
                    <a:pt x="361125" y="89531"/>
                  </a:cubicBezTo>
                  <a:cubicBezTo>
                    <a:pt x="361125" y="89531"/>
                    <a:pt x="361125" y="722"/>
                    <a:pt x="361125" y="0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4F4AD79-BE95-0307-3D08-24CCE935F050}"/>
                </a:ext>
              </a:extLst>
            </p:cNvPr>
            <p:cNvSpPr/>
            <p:nvPr/>
          </p:nvSpPr>
          <p:spPr>
            <a:xfrm>
              <a:off x="1091923" y="1699421"/>
              <a:ext cx="361205" cy="168471"/>
            </a:xfrm>
            <a:custGeom>
              <a:avLst/>
              <a:gdLst>
                <a:gd name="connsiteX0" fmla="*/ 180602 w 361205"/>
                <a:gd name="connsiteY0" fmla="*/ 168471 h 168471"/>
                <a:gd name="connsiteX1" fmla="*/ 361205 w 361205"/>
                <a:gd name="connsiteY1" fmla="*/ 84236 h 168471"/>
                <a:gd name="connsiteX2" fmla="*/ 180602 w 361205"/>
                <a:gd name="connsiteY2" fmla="*/ 0 h 168471"/>
                <a:gd name="connsiteX3" fmla="*/ 0 w 361205"/>
                <a:gd name="connsiteY3" fmla="*/ 84236 h 168471"/>
                <a:gd name="connsiteX4" fmla="*/ 180602 w 361205"/>
                <a:gd name="connsiteY4" fmla="*/ 168471 h 1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05" h="168471">
                  <a:moveTo>
                    <a:pt x="180602" y="168471"/>
                  </a:moveTo>
                  <a:cubicBezTo>
                    <a:pt x="280346" y="168471"/>
                    <a:pt x="361205" y="130758"/>
                    <a:pt x="361205" y="84236"/>
                  </a:cubicBezTo>
                  <a:cubicBezTo>
                    <a:pt x="361205" y="37714"/>
                    <a:pt x="280346" y="0"/>
                    <a:pt x="180602" y="0"/>
                  </a:cubicBezTo>
                  <a:cubicBezTo>
                    <a:pt x="80859" y="0"/>
                    <a:pt x="0" y="37714"/>
                    <a:pt x="0" y="84236"/>
                  </a:cubicBezTo>
                  <a:cubicBezTo>
                    <a:pt x="0" y="130758"/>
                    <a:pt x="80859" y="168471"/>
                    <a:pt x="180602" y="16847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4F4AD1-D7C5-1CA0-CF6A-286719B0881C}"/>
              </a:ext>
            </a:extLst>
          </p:cNvPr>
          <p:cNvGrpSpPr/>
          <p:nvPr/>
        </p:nvGrpSpPr>
        <p:grpSpPr>
          <a:xfrm>
            <a:off x="1494726" y="3874517"/>
            <a:ext cx="457200" cy="457200"/>
            <a:chOff x="1089959" y="3362480"/>
            <a:chExt cx="411207" cy="41077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77CCC08-4BCD-085D-A90A-D7980F12275D}"/>
                </a:ext>
              </a:extLst>
            </p:cNvPr>
            <p:cNvSpPr/>
            <p:nvPr/>
          </p:nvSpPr>
          <p:spPr>
            <a:xfrm>
              <a:off x="1089959" y="3362480"/>
              <a:ext cx="168856" cy="169184"/>
            </a:xfrm>
            <a:custGeom>
              <a:avLst/>
              <a:gdLst>
                <a:gd name="connsiteX0" fmla="*/ 0 w 168856"/>
                <a:gd name="connsiteY0" fmla="*/ 169184 h 169184"/>
                <a:gd name="connsiteX1" fmla="*/ 168856 w 168856"/>
                <a:gd name="connsiteY1" fmla="*/ 169184 h 169184"/>
                <a:gd name="connsiteX2" fmla="*/ 168856 w 168856"/>
                <a:gd name="connsiteY2" fmla="*/ 0 h 169184"/>
                <a:gd name="connsiteX3" fmla="*/ 0 w 168856"/>
                <a:gd name="connsiteY3" fmla="*/ 0 h 169184"/>
                <a:gd name="connsiteX4" fmla="*/ 0 w 168856"/>
                <a:gd name="connsiteY4" fmla="*/ 169184 h 16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56" h="169184">
                  <a:moveTo>
                    <a:pt x="0" y="169184"/>
                  </a:moveTo>
                  <a:lnTo>
                    <a:pt x="168856" y="169184"/>
                  </a:lnTo>
                  <a:lnTo>
                    <a:pt x="168856" y="0"/>
                  </a:lnTo>
                  <a:lnTo>
                    <a:pt x="0" y="0"/>
                  </a:lnTo>
                  <a:lnTo>
                    <a:pt x="0" y="16918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8FAEDC-B26A-0233-7FB0-D9E16245B3CB}"/>
                </a:ext>
              </a:extLst>
            </p:cNvPr>
            <p:cNvSpPr/>
            <p:nvPr/>
          </p:nvSpPr>
          <p:spPr>
            <a:xfrm>
              <a:off x="1332309" y="3362480"/>
              <a:ext cx="168857" cy="169184"/>
            </a:xfrm>
            <a:custGeom>
              <a:avLst/>
              <a:gdLst>
                <a:gd name="connsiteX0" fmla="*/ 0 w 168857"/>
                <a:gd name="connsiteY0" fmla="*/ 169184 h 169184"/>
                <a:gd name="connsiteX1" fmla="*/ 168857 w 168857"/>
                <a:gd name="connsiteY1" fmla="*/ 169184 h 169184"/>
                <a:gd name="connsiteX2" fmla="*/ 168857 w 168857"/>
                <a:gd name="connsiteY2" fmla="*/ 0 h 169184"/>
                <a:gd name="connsiteX3" fmla="*/ 0 w 168857"/>
                <a:gd name="connsiteY3" fmla="*/ 0 h 169184"/>
                <a:gd name="connsiteX4" fmla="*/ 0 w 168857"/>
                <a:gd name="connsiteY4" fmla="*/ 169184 h 16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57" h="169184">
                  <a:moveTo>
                    <a:pt x="0" y="169184"/>
                  </a:moveTo>
                  <a:lnTo>
                    <a:pt x="168857" y="169184"/>
                  </a:lnTo>
                  <a:lnTo>
                    <a:pt x="168857" y="0"/>
                  </a:lnTo>
                  <a:lnTo>
                    <a:pt x="0" y="0"/>
                  </a:lnTo>
                  <a:lnTo>
                    <a:pt x="0" y="16918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159D68-A162-C0E9-4F67-0E989638426F}"/>
                </a:ext>
              </a:extLst>
            </p:cNvPr>
            <p:cNvSpPr/>
            <p:nvPr/>
          </p:nvSpPr>
          <p:spPr>
            <a:xfrm>
              <a:off x="1089959" y="3604070"/>
              <a:ext cx="168856" cy="169184"/>
            </a:xfrm>
            <a:custGeom>
              <a:avLst/>
              <a:gdLst>
                <a:gd name="connsiteX0" fmla="*/ 0 w 168856"/>
                <a:gd name="connsiteY0" fmla="*/ 169184 h 169184"/>
                <a:gd name="connsiteX1" fmla="*/ 168856 w 168856"/>
                <a:gd name="connsiteY1" fmla="*/ 169184 h 169184"/>
                <a:gd name="connsiteX2" fmla="*/ 168856 w 168856"/>
                <a:gd name="connsiteY2" fmla="*/ 0 h 169184"/>
                <a:gd name="connsiteX3" fmla="*/ 0 w 168856"/>
                <a:gd name="connsiteY3" fmla="*/ 0 h 169184"/>
                <a:gd name="connsiteX4" fmla="*/ 0 w 168856"/>
                <a:gd name="connsiteY4" fmla="*/ 169184 h 16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56" h="169184">
                  <a:moveTo>
                    <a:pt x="0" y="169184"/>
                  </a:moveTo>
                  <a:lnTo>
                    <a:pt x="168856" y="169184"/>
                  </a:lnTo>
                  <a:lnTo>
                    <a:pt x="168856" y="0"/>
                  </a:lnTo>
                  <a:lnTo>
                    <a:pt x="0" y="0"/>
                  </a:lnTo>
                  <a:lnTo>
                    <a:pt x="0" y="16918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1C3B74-A3A1-8C7D-A639-9888D858A196}"/>
                </a:ext>
              </a:extLst>
            </p:cNvPr>
            <p:cNvSpPr/>
            <p:nvPr/>
          </p:nvSpPr>
          <p:spPr>
            <a:xfrm>
              <a:off x="1332309" y="3604070"/>
              <a:ext cx="168857" cy="169184"/>
            </a:xfrm>
            <a:custGeom>
              <a:avLst/>
              <a:gdLst>
                <a:gd name="connsiteX0" fmla="*/ 0 w 168857"/>
                <a:gd name="connsiteY0" fmla="*/ 169184 h 169184"/>
                <a:gd name="connsiteX1" fmla="*/ 168857 w 168857"/>
                <a:gd name="connsiteY1" fmla="*/ 169184 h 169184"/>
                <a:gd name="connsiteX2" fmla="*/ 168857 w 168857"/>
                <a:gd name="connsiteY2" fmla="*/ 0 h 169184"/>
                <a:gd name="connsiteX3" fmla="*/ 0 w 168857"/>
                <a:gd name="connsiteY3" fmla="*/ 0 h 169184"/>
                <a:gd name="connsiteX4" fmla="*/ 0 w 168857"/>
                <a:gd name="connsiteY4" fmla="*/ 169184 h 16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57" h="169184">
                  <a:moveTo>
                    <a:pt x="0" y="169184"/>
                  </a:moveTo>
                  <a:lnTo>
                    <a:pt x="168857" y="169184"/>
                  </a:lnTo>
                  <a:lnTo>
                    <a:pt x="168857" y="0"/>
                  </a:lnTo>
                  <a:lnTo>
                    <a:pt x="0" y="0"/>
                  </a:lnTo>
                  <a:lnTo>
                    <a:pt x="0" y="16918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90B7D2-DE44-3C53-1F03-5D542E801C6E}"/>
                </a:ext>
              </a:extLst>
            </p:cNvPr>
            <p:cNvSpPr/>
            <p:nvPr/>
          </p:nvSpPr>
          <p:spPr>
            <a:xfrm>
              <a:off x="1168114" y="3440615"/>
              <a:ext cx="254169" cy="254582"/>
            </a:xfrm>
            <a:custGeom>
              <a:avLst/>
              <a:gdLst>
                <a:gd name="connsiteX0" fmla="*/ 254170 w 254169"/>
                <a:gd name="connsiteY0" fmla="*/ 254582 h 254582"/>
                <a:gd name="connsiteX1" fmla="*/ 0 w 254169"/>
                <a:gd name="connsiteY1" fmla="*/ 254582 h 254582"/>
                <a:gd name="connsiteX2" fmla="*/ 0 w 254169"/>
                <a:gd name="connsiteY2" fmla="*/ 0 h 254582"/>
                <a:gd name="connsiteX3" fmla="*/ 254170 w 254169"/>
                <a:gd name="connsiteY3" fmla="*/ 0 h 254582"/>
                <a:gd name="connsiteX4" fmla="*/ 254170 w 254169"/>
                <a:gd name="connsiteY4" fmla="*/ 254582 h 254582"/>
                <a:gd name="connsiteX5" fmla="*/ 12062 w 254169"/>
                <a:gd name="connsiteY5" fmla="*/ 242497 h 254582"/>
                <a:gd name="connsiteX6" fmla="*/ 242108 w 254169"/>
                <a:gd name="connsiteY6" fmla="*/ 242497 h 254582"/>
                <a:gd name="connsiteX7" fmla="*/ 242108 w 254169"/>
                <a:gd name="connsiteY7" fmla="*/ 12084 h 254582"/>
                <a:gd name="connsiteX8" fmla="*/ 12062 w 254169"/>
                <a:gd name="connsiteY8" fmla="*/ 12084 h 254582"/>
                <a:gd name="connsiteX9" fmla="*/ 12062 w 254169"/>
                <a:gd name="connsiteY9" fmla="*/ 242497 h 25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169" h="254582">
                  <a:moveTo>
                    <a:pt x="254170" y="254582"/>
                  </a:moveTo>
                  <a:lnTo>
                    <a:pt x="0" y="254582"/>
                  </a:lnTo>
                  <a:lnTo>
                    <a:pt x="0" y="0"/>
                  </a:lnTo>
                  <a:lnTo>
                    <a:pt x="254170" y="0"/>
                  </a:lnTo>
                  <a:lnTo>
                    <a:pt x="254170" y="254582"/>
                  </a:lnTo>
                  <a:close/>
                  <a:moveTo>
                    <a:pt x="12062" y="242497"/>
                  </a:moveTo>
                  <a:lnTo>
                    <a:pt x="242108" y="242497"/>
                  </a:lnTo>
                  <a:lnTo>
                    <a:pt x="242108" y="12084"/>
                  </a:lnTo>
                  <a:lnTo>
                    <a:pt x="12062" y="12084"/>
                  </a:lnTo>
                  <a:lnTo>
                    <a:pt x="12062" y="242497"/>
                  </a:ln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A953F-0225-4BAE-2506-A39C7D270916}"/>
                </a:ext>
              </a:extLst>
            </p:cNvPr>
            <p:cNvSpPr/>
            <p:nvPr/>
          </p:nvSpPr>
          <p:spPr>
            <a:xfrm>
              <a:off x="1391087" y="3665531"/>
              <a:ext cx="48727" cy="48821"/>
            </a:xfrm>
            <a:custGeom>
              <a:avLst/>
              <a:gdLst>
                <a:gd name="connsiteX0" fmla="*/ 48727 w 48727"/>
                <a:gd name="connsiteY0" fmla="*/ 24411 h 48821"/>
                <a:gd name="connsiteX1" fmla="*/ 24364 w 48727"/>
                <a:gd name="connsiteY1" fmla="*/ 48821 h 48821"/>
                <a:gd name="connsiteX2" fmla="*/ 0 w 48727"/>
                <a:gd name="connsiteY2" fmla="*/ 24411 h 48821"/>
                <a:gd name="connsiteX3" fmla="*/ 24364 w 48727"/>
                <a:gd name="connsiteY3" fmla="*/ 0 h 48821"/>
                <a:gd name="connsiteX4" fmla="*/ 48727 w 48727"/>
                <a:gd name="connsiteY4" fmla="*/ 24411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27" h="48821">
                  <a:moveTo>
                    <a:pt x="48727" y="24411"/>
                  </a:moveTo>
                  <a:cubicBezTo>
                    <a:pt x="48727" y="37865"/>
                    <a:pt x="37791" y="48821"/>
                    <a:pt x="24364" y="48821"/>
                  </a:cubicBezTo>
                  <a:cubicBezTo>
                    <a:pt x="10936" y="48821"/>
                    <a:pt x="0" y="37865"/>
                    <a:pt x="0" y="24411"/>
                  </a:cubicBezTo>
                  <a:cubicBezTo>
                    <a:pt x="0" y="10957"/>
                    <a:pt x="10936" y="0"/>
                    <a:pt x="24364" y="0"/>
                  </a:cubicBezTo>
                  <a:cubicBezTo>
                    <a:pt x="37791" y="0"/>
                    <a:pt x="48727" y="10957"/>
                    <a:pt x="48727" y="24411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7CF499-7D68-E0A5-FA86-12479B262705}"/>
                </a:ext>
              </a:extLst>
            </p:cNvPr>
            <p:cNvSpPr/>
            <p:nvPr/>
          </p:nvSpPr>
          <p:spPr>
            <a:xfrm>
              <a:off x="1150987" y="3664750"/>
              <a:ext cx="48726" cy="48821"/>
            </a:xfrm>
            <a:custGeom>
              <a:avLst/>
              <a:gdLst>
                <a:gd name="connsiteX0" fmla="*/ 48727 w 48726"/>
                <a:gd name="connsiteY0" fmla="*/ 24411 h 48821"/>
                <a:gd name="connsiteX1" fmla="*/ 24364 w 48726"/>
                <a:gd name="connsiteY1" fmla="*/ 48821 h 48821"/>
                <a:gd name="connsiteX2" fmla="*/ 0 w 48726"/>
                <a:gd name="connsiteY2" fmla="*/ 24411 h 48821"/>
                <a:gd name="connsiteX3" fmla="*/ 24364 w 48726"/>
                <a:gd name="connsiteY3" fmla="*/ 0 h 48821"/>
                <a:gd name="connsiteX4" fmla="*/ 48727 w 48726"/>
                <a:gd name="connsiteY4" fmla="*/ 24411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26" h="48821">
                  <a:moveTo>
                    <a:pt x="48727" y="24411"/>
                  </a:moveTo>
                  <a:cubicBezTo>
                    <a:pt x="48727" y="37865"/>
                    <a:pt x="37792" y="48821"/>
                    <a:pt x="24364" y="48821"/>
                  </a:cubicBezTo>
                  <a:cubicBezTo>
                    <a:pt x="10936" y="48821"/>
                    <a:pt x="0" y="37865"/>
                    <a:pt x="0" y="24411"/>
                  </a:cubicBezTo>
                  <a:cubicBezTo>
                    <a:pt x="0" y="10957"/>
                    <a:pt x="10936" y="0"/>
                    <a:pt x="24364" y="0"/>
                  </a:cubicBezTo>
                  <a:cubicBezTo>
                    <a:pt x="37792" y="0"/>
                    <a:pt x="48727" y="10957"/>
                    <a:pt x="48727" y="24411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0B7D26-1C49-A333-9C44-06F71056E50A}"/>
                </a:ext>
              </a:extLst>
            </p:cNvPr>
            <p:cNvSpPr/>
            <p:nvPr/>
          </p:nvSpPr>
          <p:spPr>
            <a:xfrm>
              <a:off x="1150987" y="3421751"/>
              <a:ext cx="48726" cy="48821"/>
            </a:xfrm>
            <a:custGeom>
              <a:avLst/>
              <a:gdLst>
                <a:gd name="connsiteX0" fmla="*/ 48727 w 48726"/>
                <a:gd name="connsiteY0" fmla="*/ 24411 h 48821"/>
                <a:gd name="connsiteX1" fmla="*/ 24364 w 48726"/>
                <a:gd name="connsiteY1" fmla="*/ 48822 h 48821"/>
                <a:gd name="connsiteX2" fmla="*/ 0 w 48726"/>
                <a:gd name="connsiteY2" fmla="*/ 24411 h 48821"/>
                <a:gd name="connsiteX3" fmla="*/ 24364 w 48726"/>
                <a:gd name="connsiteY3" fmla="*/ 0 h 48821"/>
                <a:gd name="connsiteX4" fmla="*/ 48727 w 48726"/>
                <a:gd name="connsiteY4" fmla="*/ 24411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26" h="48821">
                  <a:moveTo>
                    <a:pt x="48727" y="24411"/>
                  </a:moveTo>
                  <a:cubicBezTo>
                    <a:pt x="48727" y="37865"/>
                    <a:pt x="37792" y="48822"/>
                    <a:pt x="24364" y="48822"/>
                  </a:cubicBezTo>
                  <a:cubicBezTo>
                    <a:pt x="10936" y="48822"/>
                    <a:pt x="0" y="37865"/>
                    <a:pt x="0" y="24411"/>
                  </a:cubicBezTo>
                  <a:cubicBezTo>
                    <a:pt x="0" y="10957"/>
                    <a:pt x="10936" y="0"/>
                    <a:pt x="24364" y="0"/>
                  </a:cubicBezTo>
                  <a:cubicBezTo>
                    <a:pt x="37792" y="0"/>
                    <a:pt x="48727" y="10957"/>
                    <a:pt x="48727" y="24411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B71D8EA-B2D9-C0C4-3026-9047967DCA14}"/>
                </a:ext>
              </a:extLst>
            </p:cNvPr>
            <p:cNvSpPr/>
            <p:nvPr/>
          </p:nvSpPr>
          <p:spPr>
            <a:xfrm>
              <a:off x="1391087" y="3421751"/>
              <a:ext cx="48727" cy="48821"/>
            </a:xfrm>
            <a:custGeom>
              <a:avLst/>
              <a:gdLst>
                <a:gd name="connsiteX0" fmla="*/ 48727 w 48727"/>
                <a:gd name="connsiteY0" fmla="*/ 24411 h 48821"/>
                <a:gd name="connsiteX1" fmla="*/ 24364 w 48727"/>
                <a:gd name="connsiteY1" fmla="*/ 48822 h 48821"/>
                <a:gd name="connsiteX2" fmla="*/ 0 w 48727"/>
                <a:gd name="connsiteY2" fmla="*/ 24411 h 48821"/>
                <a:gd name="connsiteX3" fmla="*/ 24364 w 48727"/>
                <a:gd name="connsiteY3" fmla="*/ 0 h 48821"/>
                <a:gd name="connsiteX4" fmla="*/ 48727 w 48727"/>
                <a:gd name="connsiteY4" fmla="*/ 24411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27" h="48821">
                  <a:moveTo>
                    <a:pt x="48727" y="24411"/>
                  </a:moveTo>
                  <a:cubicBezTo>
                    <a:pt x="48727" y="37865"/>
                    <a:pt x="37791" y="48822"/>
                    <a:pt x="24364" y="48822"/>
                  </a:cubicBezTo>
                  <a:cubicBezTo>
                    <a:pt x="10936" y="48822"/>
                    <a:pt x="0" y="37865"/>
                    <a:pt x="0" y="24411"/>
                  </a:cubicBezTo>
                  <a:cubicBezTo>
                    <a:pt x="0" y="10957"/>
                    <a:pt x="10936" y="0"/>
                    <a:pt x="24364" y="0"/>
                  </a:cubicBezTo>
                  <a:cubicBezTo>
                    <a:pt x="37791" y="0"/>
                    <a:pt x="48727" y="10957"/>
                    <a:pt x="48727" y="24411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30D10A-62B6-B0FC-0919-BCF298B46A3E}"/>
              </a:ext>
            </a:extLst>
          </p:cNvPr>
          <p:cNvGrpSpPr/>
          <p:nvPr/>
        </p:nvGrpSpPr>
        <p:grpSpPr>
          <a:xfrm>
            <a:off x="1494726" y="2805490"/>
            <a:ext cx="525460" cy="605052"/>
            <a:chOff x="1124025" y="2438400"/>
            <a:chExt cx="456482" cy="45671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BF9243E-2172-CBD4-F0D9-FFEA233BCDB8}"/>
                </a:ext>
              </a:extLst>
            </p:cNvPr>
            <p:cNvSpPr/>
            <p:nvPr/>
          </p:nvSpPr>
          <p:spPr>
            <a:xfrm>
              <a:off x="1455525" y="2754005"/>
              <a:ext cx="34152" cy="68351"/>
            </a:xfrm>
            <a:custGeom>
              <a:avLst/>
              <a:gdLst>
                <a:gd name="connsiteX0" fmla="*/ 0 w 34152"/>
                <a:gd name="connsiteY0" fmla="*/ 0 h 68351"/>
                <a:gd name="connsiteX1" fmla="*/ 34153 w 34152"/>
                <a:gd name="connsiteY1" fmla="*/ 34176 h 68351"/>
                <a:gd name="connsiteX2" fmla="*/ 0 w 34152"/>
                <a:gd name="connsiteY2" fmla="*/ 68351 h 68351"/>
                <a:gd name="connsiteX3" fmla="*/ 0 w 34152"/>
                <a:gd name="connsiteY3" fmla="*/ 0 h 6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52" h="68351">
                  <a:moveTo>
                    <a:pt x="0" y="0"/>
                  </a:moveTo>
                  <a:lnTo>
                    <a:pt x="34153" y="34176"/>
                  </a:lnTo>
                  <a:lnTo>
                    <a:pt x="0" y="68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456FC4-D3C4-91EC-C3E9-9B2DC396BF87}"/>
                </a:ext>
              </a:extLst>
            </p:cNvPr>
            <p:cNvSpPr/>
            <p:nvPr/>
          </p:nvSpPr>
          <p:spPr>
            <a:xfrm>
              <a:off x="1216135" y="2511803"/>
              <a:ext cx="34152" cy="68351"/>
            </a:xfrm>
            <a:custGeom>
              <a:avLst/>
              <a:gdLst>
                <a:gd name="connsiteX0" fmla="*/ 34153 w 34152"/>
                <a:gd name="connsiteY0" fmla="*/ 68351 h 68351"/>
                <a:gd name="connsiteX1" fmla="*/ 0 w 34152"/>
                <a:gd name="connsiteY1" fmla="*/ 34176 h 68351"/>
                <a:gd name="connsiteX2" fmla="*/ 34153 w 34152"/>
                <a:gd name="connsiteY2" fmla="*/ 0 h 68351"/>
                <a:gd name="connsiteX3" fmla="*/ 34153 w 34152"/>
                <a:gd name="connsiteY3" fmla="*/ 68351 h 6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52" h="68351">
                  <a:moveTo>
                    <a:pt x="34153" y="68351"/>
                  </a:moveTo>
                  <a:lnTo>
                    <a:pt x="0" y="34176"/>
                  </a:lnTo>
                  <a:lnTo>
                    <a:pt x="34153" y="0"/>
                  </a:lnTo>
                  <a:lnTo>
                    <a:pt x="34153" y="68351"/>
                  </a:lnTo>
                  <a:close/>
                </a:path>
              </a:pathLst>
            </a:custGeom>
            <a:solidFill>
              <a:schemeClr val="tx1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0D8BE1-9348-6F3C-53C5-7A2EEE6A4F0E}"/>
                </a:ext>
              </a:extLst>
            </p:cNvPr>
            <p:cNvSpPr/>
            <p:nvPr/>
          </p:nvSpPr>
          <p:spPr>
            <a:xfrm>
              <a:off x="1124025" y="2679161"/>
              <a:ext cx="336788" cy="215958"/>
            </a:xfrm>
            <a:custGeom>
              <a:avLst/>
              <a:gdLst>
                <a:gd name="connsiteX0" fmla="*/ 107907 w 336788"/>
                <a:gd name="connsiteY0" fmla="*/ 215959 h 215958"/>
                <a:gd name="connsiteX1" fmla="*/ 228882 w 336788"/>
                <a:gd name="connsiteY1" fmla="*/ 215959 h 215958"/>
                <a:gd name="connsiteX2" fmla="*/ 336789 w 336788"/>
                <a:gd name="connsiteY2" fmla="*/ 107983 h 215958"/>
                <a:gd name="connsiteX3" fmla="*/ 228882 w 336788"/>
                <a:gd name="connsiteY3" fmla="*/ 0 h 215958"/>
                <a:gd name="connsiteX4" fmla="*/ 107907 w 336788"/>
                <a:gd name="connsiteY4" fmla="*/ 0 h 215958"/>
                <a:gd name="connsiteX5" fmla="*/ 0 w 336788"/>
                <a:gd name="connsiteY5" fmla="*/ 107899 h 215958"/>
                <a:gd name="connsiteX6" fmla="*/ 107907 w 336788"/>
                <a:gd name="connsiteY6" fmla="*/ 215959 h 21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788" h="215958">
                  <a:moveTo>
                    <a:pt x="107907" y="215959"/>
                  </a:moveTo>
                  <a:lnTo>
                    <a:pt x="228882" y="215959"/>
                  </a:lnTo>
                  <a:cubicBezTo>
                    <a:pt x="288447" y="215959"/>
                    <a:pt x="336789" y="167587"/>
                    <a:pt x="336789" y="107983"/>
                  </a:cubicBezTo>
                  <a:cubicBezTo>
                    <a:pt x="336789" y="48372"/>
                    <a:pt x="288447" y="0"/>
                    <a:pt x="228882" y="0"/>
                  </a:cubicBezTo>
                  <a:lnTo>
                    <a:pt x="107907" y="0"/>
                  </a:lnTo>
                  <a:cubicBezTo>
                    <a:pt x="48341" y="-76"/>
                    <a:pt x="0" y="48296"/>
                    <a:pt x="0" y="107899"/>
                  </a:cubicBezTo>
                  <a:cubicBezTo>
                    <a:pt x="0" y="167587"/>
                    <a:pt x="48341" y="215959"/>
                    <a:pt x="107907" y="215959"/>
                  </a:cubicBez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79D2B6D-0D15-816D-9B34-BC08D11EB7FF}"/>
                </a:ext>
              </a:extLst>
            </p:cNvPr>
            <p:cNvSpPr/>
            <p:nvPr/>
          </p:nvSpPr>
          <p:spPr>
            <a:xfrm>
              <a:off x="1197338" y="2763357"/>
              <a:ext cx="190844" cy="47271"/>
            </a:xfrm>
            <a:custGeom>
              <a:avLst/>
              <a:gdLst>
                <a:gd name="connsiteX0" fmla="*/ 118612 w 190844"/>
                <a:gd name="connsiteY0" fmla="*/ 21676 h 47271"/>
                <a:gd name="connsiteX1" fmla="*/ 96935 w 190844"/>
                <a:gd name="connsiteY1" fmla="*/ 47194 h 47271"/>
                <a:gd name="connsiteX2" fmla="*/ 93115 w 190844"/>
                <a:gd name="connsiteY2" fmla="*/ 47196 h 47271"/>
                <a:gd name="connsiteX3" fmla="*/ 72303 w 190844"/>
                <a:gd name="connsiteY3" fmla="*/ 20968 h 47271"/>
                <a:gd name="connsiteX4" fmla="*/ 96963 w 190844"/>
                <a:gd name="connsiteY4" fmla="*/ 28 h 47271"/>
                <a:gd name="connsiteX5" fmla="*/ 118612 w 190844"/>
                <a:gd name="connsiteY5" fmla="*/ 21684 h 47271"/>
                <a:gd name="connsiteX6" fmla="*/ 46458 w 190844"/>
                <a:gd name="connsiteY6" fmla="*/ 21676 h 47271"/>
                <a:gd name="connsiteX7" fmla="*/ 24781 w 190844"/>
                <a:gd name="connsiteY7" fmla="*/ 47193 h 47271"/>
                <a:gd name="connsiteX8" fmla="*/ 20969 w 190844"/>
                <a:gd name="connsiteY8" fmla="*/ 47196 h 47271"/>
                <a:gd name="connsiteX9" fmla="*/ 158 w 190844"/>
                <a:gd name="connsiteY9" fmla="*/ 20968 h 47271"/>
                <a:gd name="connsiteX10" fmla="*/ 24817 w 190844"/>
                <a:gd name="connsiteY10" fmla="*/ 28 h 47271"/>
                <a:gd name="connsiteX11" fmla="*/ 46458 w 190844"/>
                <a:gd name="connsiteY11" fmla="*/ 21684 h 47271"/>
                <a:gd name="connsiteX12" fmla="*/ 190766 w 190844"/>
                <a:gd name="connsiteY12" fmla="*/ 21676 h 47271"/>
                <a:gd name="connsiteX13" fmla="*/ 169088 w 190844"/>
                <a:gd name="connsiteY13" fmla="*/ 47194 h 47271"/>
                <a:gd name="connsiteX14" fmla="*/ 165269 w 190844"/>
                <a:gd name="connsiteY14" fmla="*/ 47196 h 47271"/>
                <a:gd name="connsiteX15" fmla="*/ 144457 w 190844"/>
                <a:gd name="connsiteY15" fmla="*/ 20968 h 47271"/>
                <a:gd name="connsiteX16" fmla="*/ 169117 w 190844"/>
                <a:gd name="connsiteY16" fmla="*/ 28 h 47271"/>
                <a:gd name="connsiteX17" fmla="*/ 190758 w 190844"/>
                <a:gd name="connsiteY17" fmla="*/ 21684 h 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844" h="47271">
                  <a:moveTo>
                    <a:pt x="118612" y="21676"/>
                  </a:moveTo>
                  <a:cubicBezTo>
                    <a:pt x="119672" y="34709"/>
                    <a:pt x="109967" y="46133"/>
                    <a:pt x="96935" y="47194"/>
                  </a:cubicBezTo>
                  <a:cubicBezTo>
                    <a:pt x="95663" y="47297"/>
                    <a:pt x="94386" y="47298"/>
                    <a:pt x="93115" y="47196"/>
                  </a:cubicBezTo>
                  <a:cubicBezTo>
                    <a:pt x="80125" y="45700"/>
                    <a:pt x="70808" y="33957"/>
                    <a:pt x="72303" y="20968"/>
                  </a:cubicBezTo>
                  <a:cubicBezTo>
                    <a:pt x="73730" y="8584"/>
                    <a:pt x="84513" y="-572"/>
                    <a:pt x="96963" y="28"/>
                  </a:cubicBezTo>
                  <a:cubicBezTo>
                    <a:pt x="108431" y="988"/>
                    <a:pt x="117728" y="10208"/>
                    <a:pt x="118612" y="21684"/>
                  </a:cubicBezTo>
                  <a:close/>
                  <a:moveTo>
                    <a:pt x="46458" y="21676"/>
                  </a:moveTo>
                  <a:cubicBezTo>
                    <a:pt x="47518" y="34709"/>
                    <a:pt x="37813" y="46133"/>
                    <a:pt x="24781" y="47193"/>
                  </a:cubicBezTo>
                  <a:cubicBezTo>
                    <a:pt x="23512" y="47296"/>
                    <a:pt x="22238" y="47297"/>
                    <a:pt x="20969" y="47196"/>
                  </a:cubicBezTo>
                  <a:cubicBezTo>
                    <a:pt x="7979" y="45700"/>
                    <a:pt x="-1338" y="33957"/>
                    <a:pt x="158" y="20968"/>
                  </a:cubicBezTo>
                  <a:cubicBezTo>
                    <a:pt x="1584" y="8584"/>
                    <a:pt x="12367" y="-572"/>
                    <a:pt x="24817" y="28"/>
                  </a:cubicBezTo>
                  <a:cubicBezTo>
                    <a:pt x="36278" y="988"/>
                    <a:pt x="45574" y="10208"/>
                    <a:pt x="46458" y="21684"/>
                  </a:cubicBezTo>
                  <a:close/>
                  <a:moveTo>
                    <a:pt x="190766" y="21676"/>
                  </a:moveTo>
                  <a:cubicBezTo>
                    <a:pt x="191826" y="34709"/>
                    <a:pt x="182121" y="46133"/>
                    <a:pt x="169088" y="47194"/>
                  </a:cubicBezTo>
                  <a:cubicBezTo>
                    <a:pt x="167817" y="47297"/>
                    <a:pt x="166540" y="47298"/>
                    <a:pt x="165269" y="47196"/>
                  </a:cubicBezTo>
                  <a:cubicBezTo>
                    <a:pt x="152279" y="45700"/>
                    <a:pt x="142961" y="33957"/>
                    <a:pt x="144457" y="20968"/>
                  </a:cubicBezTo>
                  <a:cubicBezTo>
                    <a:pt x="145884" y="8584"/>
                    <a:pt x="156667" y="-572"/>
                    <a:pt x="169117" y="28"/>
                  </a:cubicBezTo>
                  <a:cubicBezTo>
                    <a:pt x="180585" y="988"/>
                    <a:pt x="189882" y="10208"/>
                    <a:pt x="190758" y="21684"/>
                  </a:cubicBezTo>
                  <a:close/>
                </a:path>
              </a:pathLst>
            </a:custGeom>
            <a:solidFill>
              <a:srgbClr val="50E6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3212F28-DDED-90C7-4B72-DFA19F522C72}"/>
                </a:ext>
              </a:extLst>
            </p:cNvPr>
            <p:cNvSpPr/>
            <p:nvPr/>
          </p:nvSpPr>
          <p:spPr>
            <a:xfrm>
              <a:off x="1243719" y="2438400"/>
              <a:ext cx="336788" cy="215958"/>
            </a:xfrm>
            <a:custGeom>
              <a:avLst/>
              <a:gdLst>
                <a:gd name="connsiteX0" fmla="*/ 107914 w 336788"/>
                <a:gd name="connsiteY0" fmla="*/ 215958 h 215958"/>
                <a:gd name="connsiteX1" fmla="*/ 228882 w 336788"/>
                <a:gd name="connsiteY1" fmla="*/ 215958 h 215958"/>
                <a:gd name="connsiteX2" fmla="*/ 336789 w 336788"/>
                <a:gd name="connsiteY2" fmla="*/ 107983 h 215958"/>
                <a:gd name="connsiteX3" fmla="*/ 228882 w 336788"/>
                <a:gd name="connsiteY3" fmla="*/ 0 h 215958"/>
                <a:gd name="connsiteX4" fmla="*/ 107907 w 336788"/>
                <a:gd name="connsiteY4" fmla="*/ 0 h 215958"/>
                <a:gd name="connsiteX5" fmla="*/ 0 w 336788"/>
                <a:gd name="connsiteY5" fmla="*/ 107975 h 215958"/>
                <a:gd name="connsiteX6" fmla="*/ 107907 w 336788"/>
                <a:gd name="connsiteY6" fmla="*/ 215958 h 21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788" h="215958">
                  <a:moveTo>
                    <a:pt x="107914" y="215958"/>
                  </a:moveTo>
                  <a:lnTo>
                    <a:pt x="228882" y="215958"/>
                  </a:lnTo>
                  <a:cubicBezTo>
                    <a:pt x="288447" y="215958"/>
                    <a:pt x="336789" y="167587"/>
                    <a:pt x="336789" y="107983"/>
                  </a:cubicBezTo>
                  <a:cubicBezTo>
                    <a:pt x="336789" y="48372"/>
                    <a:pt x="288524" y="0"/>
                    <a:pt x="228882" y="0"/>
                  </a:cubicBezTo>
                  <a:lnTo>
                    <a:pt x="107907" y="0"/>
                  </a:lnTo>
                  <a:cubicBezTo>
                    <a:pt x="48341" y="0"/>
                    <a:pt x="0" y="48372"/>
                    <a:pt x="0" y="107975"/>
                  </a:cubicBezTo>
                  <a:cubicBezTo>
                    <a:pt x="0" y="167670"/>
                    <a:pt x="48341" y="215958"/>
                    <a:pt x="107907" y="215958"/>
                  </a:cubicBezTo>
                  <a:close/>
                </a:path>
              </a:pathLst>
            </a:custGeom>
            <a:solidFill>
              <a:schemeClr val="tx1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0498B8-D767-C0FE-F6F0-5A84B6C7BA3B}"/>
                </a:ext>
              </a:extLst>
            </p:cNvPr>
            <p:cNvSpPr/>
            <p:nvPr/>
          </p:nvSpPr>
          <p:spPr>
            <a:xfrm>
              <a:off x="1317025" y="2522687"/>
              <a:ext cx="190844" cy="47271"/>
            </a:xfrm>
            <a:custGeom>
              <a:avLst/>
              <a:gdLst>
                <a:gd name="connsiteX0" fmla="*/ 118620 w 190844"/>
                <a:gd name="connsiteY0" fmla="*/ 21684 h 47271"/>
                <a:gd name="connsiteX1" fmla="*/ 96935 w 190844"/>
                <a:gd name="connsiteY1" fmla="*/ 47195 h 47271"/>
                <a:gd name="connsiteX2" fmla="*/ 93123 w 190844"/>
                <a:gd name="connsiteY2" fmla="*/ 47196 h 47271"/>
                <a:gd name="connsiteX3" fmla="*/ 72311 w 190844"/>
                <a:gd name="connsiteY3" fmla="*/ 20968 h 47271"/>
                <a:gd name="connsiteX4" fmla="*/ 96971 w 190844"/>
                <a:gd name="connsiteY4" fmla="*/ 28 h 47271"/>
                <a:gd name="connsiteX5" fmla="*/ 118612 w 190844"/>
                <a:gd name="connsiteY5" fmla="*/ 21684 h 47271"/>
                <a:gd name="connsiteX6" fmla="*/ 46466 w 190844"/>
                <a:gd name="connsiteY6" fmla="*/ 21684 h 47271"/>
                <a:gd name="connsiteX7" fmla="*/ 24781 w 190844"/>
                <a:gd name="connsiteY7" fmla="*/ 47195 h 47271"/>
                <a:gd name="connsiteX8" fmla="*/ 20969 w 190844"/>
                <a:gd name="connsiteY8" fmla="*/ 47196 h 47271"/>
                <a:gd name="connsiteX9" fmla="*/ 158 w 190844"/>
                <a:gd name="connsiteY9" fmla="*/ 20968 h 47271"/>
                <a:gd name="connsiteX10" fmla="*/ 24817 w 190844"/>
                <a:gd name="connsiteY10" fmla="*/ 28 h 47271"/>
                <a:gd name="connsiteX11" fmla="*/ 46458 w 190844"/>
                <a:gd name="connsiteY11" fmla="*/ 21684 h 47271"/>
                <a:gd name="connsiteX12" fmla="*/ 190766 w 190844"/>
                <a:gd name="connsiteY12" fmla="*/ 21684 h 47271"/>
                <a:gd name="connsiteX13" fmla="*/ 169080 w 190844"/>
                <a:gd name="connsiteY13" fmla="*/ 47194 h 47271"/>
                <a:gd name="connsiteX14" fmla="*/ 165277 w 190844"/>
                <a:gd name="connsiteY14" fmla="*/ 47196 h 47271"/>
                <a:gd name="connsiteX15" fmla="*/ 144465 w 190844"/>
                <a:gd name="connsiteY15" fmla="*/ 20968 h 47271"/>
                <a:gd name="connsiteX16" fmla="*/ 169125 w 190844"/>
                <a:gd name="connsiteY16" fmla="*/ 28 h 47271"/>
                <a:gd name="connsiteX17" fmla="*/ 190766 w 190844"/>
                <a:gd name="connsiteY17" fmla="*/ 21684 h 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844" h="47271">
                  <a:moveTo>
                    <a:pt x="118620" y="21684"/>
                  </a:moveTo>
                  <a:cubicBezTo>
                    <a:pt x="119676" y="34716"/>
                    <a:pt x="109967" y="46138"/>
                    <a:pt x="96935" y="47195"/>
                  </a:cubicBezTo>
                  <a:cubicBezTo>
                    <a:pt x="95666" y="47297"/>
                    <a:pt x="94392" y="47298"/>
                    <a:pt x="93123" y="47196"/>
                  </a:cubicBezTo>
                  <a:cubicBezTo>
                    <a:pt x="80133" y="45700"/>
                    <a:pt x="70816" y="33957"/>
                    <a:pt x="72311" y="20968"/>
                  </a:cubicBezTo>
                  <a:cubicBezTo>
                    <a:pt x="73738" y="8584"/>
                    <a:pt x="84521" y="-572"/>
                    <a:pt x="96971" y="28"/>
                  </a:cubicBezTo>
                  <a:cubicBezTo>
                    <a:pt x="108519" y="963"/>
                    <a:pt x="117685" y="10135"/>
                    <a:pt x="118612" y="21684"/>
                  </a:cubicBezTo>
                  <a:close/>
                  <a:moveTo>
                    <a:pt x="46466" y="21684"/>
                  </a:moveTo>
                  <a:cubicBezTo>
                    <a:pt x="47522" y="34716"/>
                    <a:pt x="37813" y="46138"/>
                    <a:pt x="24781" y="47195"/>
                  </a:cubicBezTo>
                  <a:cubicBezTo>
                    <a:pt x="23512" y="47297"/>
                    <a:pt x="22238" y="47298"/>
                    <a:pt x="20969" y="47196"/>
                  </a:cubicBezTo>
                  <a:cubicBezTo>
                    <a:pt x="7980" y="45700"/>
                    <a:pt x="-1338" y="33957"/>
                    <a:pt x="158" y="20968"/>
                  </a:cubicBezTo>
                  <a:cubicBezTo>
                    <a:pt x="1584" y="8584"/>
                    <a:pt x="12367" y="-572"/>
                    <a:pt x="24817" y="28"/>
                  </a:cubicBezTo>
                  <a:cubicBezTo>
                    <a:pt x="36366" y="963"/>
                    <a:pt x="45532" y="10135"/>
                    <a:pt x="46458" y="21684"/>
                  </a:cubicBezTo>
                  <a:close/>
                  <a:moveTo>
                    <a:pt x="190766" y="21684"/>
                  </a:moveTo>
                  <a:cubicBezTo>
                    <a:pt x="191822" y="34716"/>
                    <a:pt x="182113" y="46138"/>
                    <a:pt x="169080" y="47194"/>
                  </a:cubicBezTo>
                  <a:cubicBezTo>
                    <a:pt x="167814" y="47296"/>
                    <a:pt x="166543" y="47297"/>
                    <a:pt x="165277" y="47196"/>
                  </a:cubicBezTo>
                  <a:cubicBezTo>
                    <a:pt x="152287" y="45700"/>
                    <a:pt x="142969" y="33957"/>
                    <a:pt x="144465" y="20968"/>
                  </a:cubicBezTo>
                  <a:cubicBezTo>
                    <a:pt x="145892" y="8584"/>
                    <a:pt x="156675" y="-572"/>
                    <a:pt x="169125" y="28"/>
                  </a:cubicBezTo>
                  <a:cubicBezTo>
                    <a:pt x="180673" y="963"/>
                    <a:pt x="189839" y="10135"/>
                    <a:pt x="190766" y="21684"/>
                  </a:cubicBezTo>
                  <a:close/>
                </a:path>
              </a:pathLst>
            </a:custGeom>
            <a:solidFill>
              <a:srgbClr val="50E6FF"/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435222-D1BF-4419-8E0C-57A370733D28}"/>
              </a:ext>
            </a:extLst>
          </p:cNvPr>
          <p:cNvGrpSpPr/>
          <p:nvPr/>
        </p:nvGrpSpPr>
        <p:grpSpPr>
          <a:xfrm>
            <a:off x="5812673" y="3569871"/>
            <a:ext cx="365760" cy="457200"/>
            <a:chOff x="2457176" y="4303336"/>
            <a:chExt cx="283355" cy="4572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5C373C-0782-61B5-66BD-EA99F7100898}"/>
                </a:ext>
              </a:extLst>
            </p:cNvPr>
            <p:cNvSpPr/>
            <p:nvPr/>
          </p:nvSpPr>
          <p:spPr>
            <a:xfrm>
              <a:off x="2656206" y="4303336"/>
              <a:ext cx="84325" cy="457200"/>
            </a:xfrm>
            <a:custGeom>
              <a:avLst/>
              <a:gdLst>
                <a:gd name="connsiteX0" fmla="*/ 57150 w 84325"/>
                <a:gd name="connsiteY0" fmla="*/ 98314 h 457200"/>
                <a:gd name="connsiteX1" fmla="*/ 83927 w 84325"/>
                <a:gd name="connsiteY1" fmla="*/ 71138 h 457200"/>
                <a:gd name="connsiteX2" fmla="*/ 83927 w 84325"/>
                <a:gd name="connsiteY2" fmla="*/ 0 h 457200"/>
                <a:gd name="connsiteX3" fmla="*/ 0 w 84325"/>
                <a:gd name="connsiteY3" fmla="*/ 0 h 457200"/>
                <a:gd name="connsiteX4" fmla="*/ 0 w 84325"/>
                <a:gd name="connsiteY4" fmla="*/ 70738 h 457200"/>
                <a:gd name="connsiteX5" fmla="*/ 26777 w 84325"/>
                <a:gd name="connsiteY5" fmla="*/ 97914 h 457200"/>
                <a:gd name="connsiteX6" fmla="*/ 27176 w 84325"/>
                <a:gd name="connsiteY6" fmla="*/ 97914 h 457200"/>
                <a:gd name="connsiteX7" fmla="*/ 27176 w 84325"/>
                <a:gd name="connsiteY7" fmla="*/ 244986 h 457200"/>
                <a:gd name="connsiteX8" fmla="*/ 400 w 84325"/>
                <a:gd name="connsiteY8" fmla="*/ 244986 h 457200"/>
                <a:gd name="connsiteX9" fmla="*/ 400 w 84325"/>
                <a:gd name="connsiteY9" fmla="*/ 415237 h 457200"/>
                <a:gd name="connsiteX10" fmla="*/ 42362 w 84325"/>
                <a:gd name="connsiteY10" fmla="*/ 457200 h 457200"/>
                <a:gd name="connsiteX11" fmla="*/ 84326 w 84325"/>
                <a:gd name="connsiteY11" fmla="*/ 415237 h 457200"/>
                <a:gd name="connsiteX12" fmla="*/ 84326 w 84325"/>
                <a:gd name="connsiteY12" fmla="*/ 244986 h 457200"/>
                <a:gd name="connsiteX13" fmla="*/ 56750 w 84325"/>
                <a:gd name="connsiteY13" fmla="*/ 244986 h 457200"/>
                <a:gd name="connsiteX14" fmla="*/ 57150 w 84325"/>
                <a:gd name="connsiteY14" fmla="*/ 98314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325" h="457200">
                  <a:moveTo>
                    <a:pt x="57150" y="98314"/>
                  </a:moveTo>
                  <a:lnTo>
                    <a:pt x="83927" y="71138"/>
                  </a:lnTo>
                  <a:lnTo>
                    <a:pt x="83927" y="0"/>
                  </a:lnTo>
                  <a:lnTo>
                    <a:pt x="0" y="0"/>
                  </a:lnTo>
                  <a:lnTo>
                    <a:pt x="0" y="70738"/>
                  </a:lnTo>
                  <a:lnTo>
                    <a:pt x="26777" y="97914"/>
                  </a:lnTo>
                  <a:lnTo>
                    <a:pt x="27176" y="97914"/>
                  </a:lnTo>
                  <a:lnTo>
                    <a:pt x="27176" y="244986"/>
                  </a:lnTo>
                  <a:lnTo>
                    <a:pt x="400" y="244986"/>
                  </a:lnTo>
                  <a:lnTo>
                    <a:pt x="400" y="415237"/>
                  </a:lnTo>
                  <a:cubicBezTo>
                    <a:pt x="400" y="438417"/>
                    <a:pt x="19183" y="457200"/>
                    <a:pt x="42362" y="457200"/>
                  </a:cubicBezTo>
                  <a:cubicBezTo>
                    <a:pt x="65542" y="457200"/>
                    <a:pt x="84326" y="438417"/>
                    <a:pt x="84326" y="415237"/>
                  </a:cubicBezTo>
                  <a:lnTo>
                    <a:pt x="84326" y="244986"/>
                  </a:lnTo>
                  <a:lnTo>
                    <a:pt x="56750" y="244986"/>
                  </a:lnTo>
                  <a:lnTo>
                    <a:pt x="57150" y="98314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CE9986-7615-B418-8A39-A57B9D82698F}"/>
                </a:ext>
              </a:extLst>
            </p:cNvPr>
            <p:cNvSpPr/>
            <p:nvPr/>
          </p:nvSpPr>
          <p:spPr>
            <a:xfrm>
              <a:off x="2457176" y="4304154"/>
              <a:ext cx="138678" cy="455601"/>
            </a:xfrm>
            <a:custGeom>
              <a:avLst/>
              <a:gdLst>
                <a:gd name="connsiteX0" fmla="*/ 93519 w 138678"/>
                <a:gd name="connsiteY0" fmla="*/ 353691 h 455601"/>
                <a:gd name="connsiteX1" fmla="*/ 93519 w 138678"/>
                <a:gd name="connsiteY1" fmla="*/ 128288 h 455601"/>
                <a:gd name="connsiteX2" fmla="*/ 138678 w 138678"/>
                <a:gd name="connsiteY2" fmla="*/ 63544 h 455601"/>
                <a:gd name="connsiteX3" fmla="*/ 96715 w 138678"/>
                <a:gd name="connsiteY3" fmla="*/ 0 h 455601"/>
                <a:gd name="connsiteX4" fmla="*/ 96715 w 138678"/>
                <a:gd name="connsiteY4" fmla="*/ 71937 h 455601"/>
                <a:gd name="connsiteX5" fmla="*/ 41964 w 138678"/>
                <a:gd name="connsiteY5" fmla="*/ 71937 h 455601"/>
                <a:gd name="connsiteX6" fmla="*/ 41964 w 138678"/>
                <a:gd name="connsiteY6" fmla="*/ 0 h 455601"/>
                <a:gd name="connsiteX7" fmla="*/ 0 w 138678"/>
                <a:gd name="connsiteY7" fmla="*/ 63544 h 455601"/>
                <a:gd name="connsiteX8" fmla="*/ 45160 w 138678"/>
                <a:gd name="connsiteY8" fmla="*/ 128288 h 455601"/>
                <a:gd name="connsiteX9" fmla="*/ 45160 w 138678"/>
                <a:gd name="connsiteY9" fmla="*/ 353290 h 455601"/>
                <a:gd name="connsiteX10" fmla="*/ 15187 w 138678"/>
                <a:gd name="connsiteY10" fmla="*/ 401649 h 455601"/>
                <a:gd name="connsiteX11" fmla="*/ 69139 w 138678"/>
                <a:gd name="connsiteY11" fmla="*/ 455601 h 455601"/>
                <a:gd name="connsiteX12" fmla="*/ 123093 w 138678"/>
                <a:gd name="connsiteY12" fmla="*/ 401649 h 455601"/>
                <a:gd name="connsiteX13" fmla="*/ 93519 w 138678"/>
                <a:gd name="connsiteY13" fmla="*/ 353691 h 455601"/>
                <a:gd name="connsiteX14" fmla="*/ 69539 w 138678"/>
                <a:gd name="connsiteY14" fmla="*/ 420432 h 455601"/>
                <a:gd name="connsiteX15" fmla="*/ 51155 w 138678"/>
                <a:gd name="connsiteY15" fmla="*/ 402048 h 455601"/>
                <a:gd name="connsiteX16" fmla="*/ 69539 w 138678"/>
                <a:gd name="connsiteY16" fmla="*/ 383665 h 455601"/>
                <a:gd name="connsiteX17" fmla="*/ 87924 w 138678"/>
                <a:gd name="connsiteY17" fmla="*/ 402048 h 455601"/>
                <a:gd name="connsiteX18" fmla="*/ 69539 w 138678"/>
                <a:gd name="connsiteY18" fmla="*/ 420432 h 45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678" h="455601">
                  <a:moveTo>
                    <a:pt x="93519" y="353691"/>
                  </a:moveTo>
                  <a:lnTo>
                    <a:pt x="93519" y="128288"/>
                  </a:lnTo>
                  <a:cubicBezTo>
                    <a:pt x="119895" y="118296"/>
                    <a:pt x="138678" y="93119"/>
                    <a:pt x="138678" y="63544"/>
                  </a:cubicBezTo>
                  <a:cubicBezTo>
                    <a:pt x="138678" y="35169"/>
                    <a:pt x="121493" y="10391"/>
                    <a:pt x="96715" y="0"/>
                  </a:cubicBezTo>
                  <a:lnTo>
                    <a:pt x="96715" y="71937"/>
                  </a:lnTo>
                  <a:lnTo>
                    <a:pt x="41964" y="71937"/>
                  </a:lnTo>
                  <a:lnTo>
                    <a:pt x="41964" y="0"/>
                  </a:lnTo>
                  <a:cubicBezTo>
                    <a:pt x="17185" y="10391"/>
                    <a:pt x="0" y="34770"/>
                    <a:pt x="0" y="63544"/>
                  </a:cubicBezTo>
                  <a:cubicBezTo>
                    <a:pt x="0" y="93119"/>
                    <a:pt x="18783" y="118696"/>
                    <a:pt x="45160" y="128288"/>
                  </a:cubicBezTo>
                  <a:lnTo>
                    <a:pt x="45160" y="353290"/>
                  </a:lnTo>
                  <a:cubicBezTo>
                    <a:pt x="27576" y="362083"/>
                    <a:pt x="15187" y="380467"/>
                    <a:pt x="15187" y="401649"/>
                  </a:cubicBezTo>
                  <a:cubicBezTo>
                    <a:pt x="15187" y="431622"/>
                    <a:pt x="39565" y="455601"/>
                    <a:pt x="69139" y="455601"/>
                  </a:cubicBezTo>
                  <a:cubicBezTo>
                    <a:pt x="99114" y="455601"/>
                    <a:pt x="123093" y="431223"/>
                    <a:pt x="123093" y="401649"/>
                  </a:cubicBezTo>
                  <a:cubicBezTo>
                    <a:pt x="123492" y="380467"/>
                    <a:pt x="111503" y="362483"/>
                    <a:pt x="93519" y="353691"/>
                  </a:cubicBezTo>
                  <a:close/>
                  <a:moveTo>
                    <a:pt x="69539" y="420432"/>
                  </a:moveTo>
                  <a:cubicBezTo>
                    <a:pt x="59149" y="420432"/>
                    <a:pt x="51155" y="412040"/>
                    <a:pt x="51155" y="402048"/>
                  </a:cubicBezTo>
                  <a:cubicBezTo>
                    <a:pt x="51155" y="391657"/>
                    <a:pt x="59548" y="383665"/>
                    <a:pt x="69539" y="383665"/>
                  </a:cubicBezTo>
                  <a:cubicBezTo>
                    <a:pt x="79530" y="383665"/>
                    <a:pt x="87924" y="392057"/>
                    <a:pt x="87924" y="402048"/>
                  </a:cubicBezTo>
                  <a:cubicBezTo>
                    <a:pt x="87924" y="412040"/>
                    <a:pt x="79530" y="420432"/>
                    <a:pt x="69539" y="42043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42BFFDA-3010-C63A-44A1-1290034C2650}"/>
              </a:ext>
            </a:extLst>
          </p:cNvPr>
          <p:cNvSpPr txBox="1"/>
          <p:nvPr/>
        </p:nvSpPr>
        <p:spPr>
          <a:xfrm>
            <a:off x="1395922" y="940501"/>
            <a:ext cx="1286677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Apply defined data controls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6CC4CD-6934-6DFC-87B9-F79DEAD815D0}"/>
              </a:ext>
            </a:extLst>
          </p:cNvPr>
          <p:cNvSpPr txBox="1"/>
          <p:nvPr/>
        </p:nvSpPr>
        <p:spPr>
          <a:xfrm>
            <a:off x="2128702" y="2871813"/>
            <a:ext cx="1097280" cy="4724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Granular consent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B93A83-3EE4-4FCE-A6FD-91D6E7C7567F}"/>
              </a:ext>
            </a:extLst>
          </p:cNvPr>
          <p:cNvSpPr txBox="1"/>
          <p:nvPr/>
        </p:nvSpPr>
        <p:spPr>
          <a:xfrm>
            <a:off x="2128702" y="3909774"/>
            <a:ext cx="1097280" cy="3866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Security &amp; governance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3D8E72-5ABF-DBCB-82F9-985746E40527}"/>
              </a:ext>
            </a:extLst>
          </p:cNvPr>
          <p:cNvSpPr txBox="1"/>
          <p:nvPr/>
        </p:nvSpPr>
        <p:spPr>
          <a:xfrm>
            <a:off x="2128702" y="2007497"/>
            <a:ext cx="1097280" cy="3410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at scale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190284-5B7E-3446-FEAA-96AE6C8FDCA9}"/>
              </a:ext>
            </a:extLst>
          </p:cNvPr>
          <p:cNvSpPr txBox="1"/>
          <p:nvPr/>
        </p:nvSpPr>
        <p:spPr>
          <a:xfrm>
            <a:off x="4308397" y="940501"/>
            <a:ext cx="1781773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Securely extend Office 365 data to Azure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C32EA2-40B8-D5F2-07EA-585748267386}"/>
              </a:ext>
            </a:extLst>
          </p:cNvPr>
          <p:cNvSpPr txBox="1"/>
          <p:nvPr/>
        </p:nvSpPr>
        <p:spPr>
          <a:xfrm>
            <a:off x="7155338" y="940501"/>
            <a:ext cx="1889726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Enable big data and machine learning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754925-BD80-9AF6-38A6-5D759A0D19C3}"/>
              </a:ext>
            </a:extLst>
          </p:cNvPr>
          <p:cNvSpPr txBox="1"/>
          <p:nvPr/>
        </p:nvSpPr>
        <p:spPr>
          <a:xfrm>
            <a:off x="8106590" y="1961868"/>
            <a:ext cx="1177154" cy="3364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Customer 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B63716-A70A-FB5E-8821-5AAE44E8B26C}"/>
              </a:ext>
            </a:extLst>
          </p:cNvPr>
          <p:cNvSpPr txBox="1"/>
          <p:nvPr/>
        </p:nvSpPr>
        <p:spPr>
          <a:xfrm>
            <a:off x="8106590" y="2911453"/>
            <a:ext cx="1177154" cy="405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Product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5BA7A9-24E8-24C4-E507-3EE6A66C2F0A}"/>
              </a:ext>
            </a:extLst>
          </p:cNvPr>
          <p:cNvSpPr txBox="1"/>
          <p:nvPr/>
        </p:nvSpPr>
        <p:spPr>
          <a:xfrm>
            <a:off x="8106590" y="3826263"/>
            <a:ext cx="1177154" cy="405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Industry data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6A67B0-8655-4D1D-246B-E2D3ED44DA8C}"/>
              </a:ext>
            </a:extLst>
          </p:cNvPr>
          <p:cNvGrpSpPr/>
          <p:nvPr/>
        </p:nvGrpSpPr>
        <p:grpSpPr>
          <a:xfrm>
            <a:off x="3723568" y="2613309"/>
            <a:ext cx="2878112" cy="607691"/>
            <a:chOff x="3723568" y="2613309"/>
            <a:chExt cx="2878112" cy="607691"/>
          </a:xfrm>
        </p:grpSpPr>
        <p:sp>
          <p:nvSpPr>
            <p:cNvPr id="93" name="Arrow: Pentagon 92">
              <a:extLst>
                <a:ext uri="{FF2B5EF4-FFF2-40B4-BE49-F238E27FC236}">
                  <a16:creationId xmlns:a16="http://schemas.microsoft.com/office/drawing/2014/main" id="{2E1ABC84-0C9D-A913-CFC8-A38636C5B6FD}"/>
                </a:ext>
              </a:extLst>
            </p:cNvPr>
            <p:cNvSpPr/>
            <p:nvPr/>
          </p:nvSpPr>
          <p:spPr bwMode="auto">
            <a:xfrm rot="10800000">
              <a:off x="3723568" y="2613309"/>
              <a:ext cx="1524000" cy="604081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2" name="Arrow: Pentagon 91">
              <a:extLst>
                <a:ext uri="{FF2B5EF4-FFF2-40B4-BE49-F238E27FC236}">
                  <a16:creationId xmlns:a16="http://schemas.microsoft.com/office/drawing/2014/main" id="{D94253DE-3C60-5303-CE77-1E50ADB8C452}"/>
                </a:ext>
              </a:extLst>
            </p:cNvPr>
            <p:cNvSpPr/>
            <p:nvPr/>
          </p:nvSpPr>
          <p:spPr bwMode="auto">
            <a:xfrm>
              <a:off x="4783702" y="2616918"/>
              <a:ext cx="1817978" cy="604082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00DA524-AB4B-5060-AD03-9C347F0CA80B}"/>
                </a:ext>
              </a:extLst>
            </p:cNvPr>
            <p:cNvGrpSpPr/>
            <p:nvPr/>
          </p:nvGrpSpPr>
          <p:grpSpPr>
            <a:xfrm>
              <a:off x="3993218" y="2670003"/>
              <a:ext cx="2341439" cy="482899"/>
              <a:chOff x="3270458" y="2561671"/>
              <a:chExt cx="2341439" cy="482899"/>
            </a:xfrm>
          </p:grpSpPr>
          <p:pic>
            <p:nvPicPr>
              <p:cNvPr id="7" name="Graphic 6" descr="Daily calendar with solid fill">
                <a:extLst>
                  <a:ext uri="{FF2B5EF4-FFF2-40B4-BE49-F238E27FC236}">
                    <a16:creationId xmlns:a16="http://schemas.microsoft.com/office/drawing/2014/main" id="{A2AAF84D-E040-B694-23A3-5929B480B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234401" y="258737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" name="Graphic 8" descr="Email with solid fill">
                <a:extLst>
                  <a:ext uri="{FF2B5EF4-FFF2-40B4-BE49-F238E27FC236}">
                    <a16:creationId xmlns:a16="http://schemas.microsoft.com/office/drawing/2014/main" id="{09DD9566-BC40-CDCE-8D4B-3AD6F6B10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48121" y="2613675"/>
                <a:ext cx="386687" cy="386687"/>
              </a:xfrm>
              <a:prstGeom prst="rect">
                <a:avLst/>
              </a:prstGeom>
            </p:spPr>
          </p:pic>
          <p:pic>
            <p:nvPicPr>
              <p:cNvPr id="11" name="Graphic 10" descr="Chat with solid fill">
                <a:extLst>
                  <a:ext uri="{FF2B5EF4-FFF2-40B4-BE49-F238E27FC236}">
                    <a16:creationId xmlns:a16="http://schemas.microsoft.com/office/drawing/2014/main" id="{955447BB-780B-ABD9-4B8C-F0B1E1E16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154697" y="258459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3" name="Graphic 12" descr="Document with solid fill">
                <a:extLst>
                  <a:ext uri="{FF2B5EF4-FFF2-40B4-BE49-F238E27FC236}">
                    <a16:creationId xmlns:a16="http://schemas.microsoft.com/office/drawing/2014/main" id="{FC69A4F5-4B11-037F-C00A-F9998A557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270458" y="2565097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8" name="Graphic 47" descr="Network diagram with solid fill">
                <a:extLst>
                  <a:ext uri="{FF2B5EF4-FFF2-40B4-BE49-F238E27FC236}">
                    <a16:creationId xmlns:a16="http://schemas.microsoft.com/office/drawing/2014/main" id="{A70F51B7-9858-E110-B4DF-B0DF255ED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3727658" y="2561671"/>
                <a:ext cx="457200" cy="457200"/>
              </a:xfrm>
              <a:prstGeom prst="rect">
                <a:avLst/>
              </a:prstGeom>
            </p:spPr>
          </p:pic>
        </p:grpSp>
      </p:grp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CD9BB9-DF99-B9BC-8D4C-10B6649ED6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38" y="1830416"/>
            <a:ext cx="1427916" cy="524815"/>
          </a:xfrm>
          <a:prstGeom prst="rect">
            <a:avLst/>
          </a:prstGeom>
        </p:spPr>
      </p:pic>
      <p:pic>
        <p:nvPicPr>
          <p:cNvPr id="47" name="Picture 46" descr="Graphical user interface&#10;&#10;Description automatically generated">
            <a:extLst>
              <a:ext uri="{FF2B5EF4-FFF2-40B4-BE49-F238E27FC236}">
                <a16:creationId xmlns:a16="http://schemas.microsoft.com/office/drawing/2014/main" id="{0F926461-8BAD-84FC-A6DE-3DC32246C0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84" y="1811288"/>
            <a:ext cx="1575797" cy="52120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BFF9E855-90E7-0969-8E5E-88985B61E3FF}"/>
              </a:ext>
            </a:extLst>
          </p:cNvPr>
          <p:cNvGrpSpPr/>
          <p:nvPr/>
        </p:nvGrpSpPr>
        <p:grpSpPr>
          <a:xfrm>
            <a:off x="7678094" y="1823986"/>
            <a:ext cx="443371" cy="497423"/>
            <a:chOff x="1091923" y="1699421"/>
            <a:chExt cx="361206" cy="456656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DB92CA1-5DC5-F6F0-F6FC-4E1165274FEB}"/>
                </a:ext>
              </a:extLst>
            </p:cNvPr>
            <p:cNvSpPr/>
            <p:nvPr/>
          </p:nvSpPr>
          <p:spPr>
            <a:xfrm>
              <a:off x="1091925" y="1962736"/>
              <a:ext cx="361124" cy="193341"/>
            </a:xfrm>
            <a:custGeom>
              <a:avLst/>
              <a:gdLst>
                <a:gd name="connsiteX0" fmla="*/ 360163 w 361124"/>
                <a:gd name="connsiteY0" fmla="*/ 0 h 193341"/>
                <a:gd name="connsiteX1" fmla="*/ 0 w 361124"/>
                <a:gd name="connsiteY1" fmla="*/ 0 h 193341"/>
                <a:gd name="connsiteX2" fmla="*/ 0 w 361124"/>
                <a:gd name="connsiteY2" fmla="*/ 108062 h 193341"/>
                <a:gd name="connsiteX3" fmla="*/ 180602 w 361124"/>
                <a:gd name="connsiteY3" fmla="*/ 193341 h 193341"/>
                <a:gd name="connsiteX4" fmla="*/ 361125 w 361124"/>
                <a:gd name="connsiteY4" fmla="*/ 108062 h 193341"/>
                <a:gd name="connsiteX5" fmla="*/ 360163 w 36112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2"/>
                  </a:lnTo>
                  <a:cubicBezTo>
                    <a:pt x="0" y="155154"/>
                    <a:pt x="80838" y="193341"/>
                    <a:pt x="180602" y="193341"/>
                  </a:cubicBezTo>
                  <a:cubicBezTo>
                    <a:pt x="280367" y="193341"/>
                    <a:pt x="361125" y="155154"/>
                    <a:pt x="361125" y="108062"/>
                  </a:cubicBezTo>
                  <a:cubicBezTo>
                    <a:pt x="361125" y="108062"/>
                    <a:pt x="360965" y="722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4F59C0A-0088-9057-314B-45964ADD5E92}"/>
                </a:ext>
              </a:extLst>
            </p:cNvPr>
            <p:cNvSpPr/>
            <p:nvPr/>
          </p:nvSpPr>
          <p:spPr>
            <a:xfrm>
              <a:off x="1091925" y="1943531"/>
              <a:ext cx="361204" cy="179783"/>
            </a:xfrm>
            <a:custGeom>
              <a:avLst/>
              <a:gdLst>
                <a:gd name="connsiteX0" fmla="*/ 360965 w 361204"/>
                <a:gd name="connsiteY0" fmla="*/ 0 h 179783"/>
                <a:gd name="connsiteX1" fmla="*/ 361205 w 361204"/>
                <a:gd name="connsiteY1" fmla="*/ 94505 h 179783"/>
                <a:gd name="connsiteX2" fmla="*/ 180602 w 361204"/>
                <a:gd name="connsiteY2" fmla="*/ 179783 h 179783"/>
                <a:gd name="connsiteX3" fmla="*/ 0 w 361204"/>
                <a:gd name="connsiteY3" fmla="*/ 94505 h 179783"/>
                <a:gd name="connsiteX4" fmla="*/ 0 w 361204"/>
                <a:gd name="connsiteY4" fmla="*/ 0 h 179783"/>
                <a:gd name="connsiteX5" fmla="*/ 360965 w 361204"/>
                <a:gd name="connsiteY5" fmla="*/ 0 h 1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79783">
                  <a:moveTo>
                    <a:pt x="360965" y="0"/>
                  </a:moveTo>
                  <a:lnTo>
                    <a:pt x="361205" y="94505"/>
                  </a:lnTo>
                  <a:cubicBezTo>
                    <a:pt x="361205" y="141597"/>
                    <a:pt x="280367" y="179783"/>
                    <a:pt x="180602" y="179783"/>
                  </a:cubicBezTo>
                  <a:cubicBezTo>
                    <a:pt x="80838" y="179783"/>
                    <a:pt x="0" y="141517"/>
                    <a:pt x="0" y="94505"/>
                  </a:cubicBezTo>
                  <a:lnTo>
                    <a:pt x="0" y="0"/>
                  </a:lnTo>
                  <a:lnTo>
                    <a:pt x="360965" y="0"/>
                  </a:ln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729D6B-79FA-C34B-B4F0-E33A464C8326}"/>
                </a:ext>
              </a:extLst>
            </p:cNvPr>
            <p:cNvSpPr/>
            <p:nvPr/>
          </p:nvSpPr>
          <p:spPr>
            <a:xfrm>
              <a:off x="1091925" y="1845979"/>
              <a:ext cx="361204" cy="193341"/>
            </a:xfrm>
            <a:custGeom>
              <a:avLst/>
              <a:gdLst>
                <a:gd name="connsiteX0" fmla="*/ 360163 w 361204"/>
                <a:gd name="connsiteY0" fmla="*/ 0 h 193341"/>
                <a:gd name="connsiteX1" fmla="*/ 0 w 361204"/>
                <a:gd name="connsiteY1" fmla="*/ 0 h 193341"/>
                <a:gd name="connsiteX2" fmla="*/ 0 w 361204"/>
                <a:gd name="connsiteY2" fmla="*/ 108063 h 193341"/>
                <a:gd name="connsiteX3" fmla="*/ 180602 w 361204"/>
                <a:gd name="connsiteY3" fmla="*/ 193341 h 193341"/>
                <a:gd name="connsiteX4" fmla="*/ 361205 w 361204"/>
                <a:gd name="connsiteY4" fmla="*/ 108063 h 193341"/>
                <a:gd name="connsiteX5" fmla="*/ 360163 w 36120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3"/>
                  </a:lnTo>
                  <a:cubicBezTo>
                    <a:pt x="0" y="155155"/>
                    <a:pt x="80838" y="193341"/>
                    <a:pt x="180602" y="193341"/>
                  </a:cubicBezTo>
                  <a:cubicBezTo>
                    <a:pt x="280367" y="193341"/>
                    <a:pt x="361205" y="155155"/>
                    <a:pt x="361205" y="108063"/>
                  </a:cubicBezTo>
                  <a:cubicBezTo>
                    <a:pt x="361125" y="108063"/>
                    <a:pt x="360965" y="723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5D3DBB4-1A6B-08AD-2E25-212B1DBDDBFB}"/>
                </a:ext>
              </a:extLst>
            </p:cNvPr>
            <p:cNvSpPr/>
            <p:nvPr/>
          </p:nvSpPr>
          <p:spPr>
            <a:xfrm>
              <a:off x="1091923" y="1779081"/>
              <a:ext cx="361125" cy="174809"/>
            </a:xfrm>
            <a:custGeom>
              <a:avLst/>
              <a:gdLst>
                <a:gd name="connsiteX0" fmla="*/ 361125 w 361125"/>
                <a:gd name="connsiteY0" fmla="*/ 0 h 174809"/>
                <a:gd name="connsiteX1" fmla="*/ 0 w 361125"/>
                <a:gd name="connsiteY1" fmla="*/ 0 h 174809"/>
                <a:gd name="connsiteX2" fmla="*/ 0 w 361125"/>
                <a:gd name="connsiteY2" fmla="*/ 89531 h 174809"/>
                <a:gd name="connsiteX3" fmla="*/ 180602 w 361125"/>
                <a:gd name="connsiteY3" fmla="*/ 174809 h 174809"/>
                <a:gd name="connsiteX4" fmla="*/ 361125 w 361125"/>
                <a:gd name="connsiteY4" fmla="*/ 89531 h 174809"/>
                <a:gd name="connsiteX5" fmla="*/ 361125 w 361125"/>
                <a:gd name="connsiteY5" fmla="*/ 0 h 1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5" h="174809">
                  <a:moveTo>
                    <a:pt x="361125" y="0"/>
                  </a:moveTo>
                  <a:lnTo>
                    <a:pt x="0" y="0"/>
                  </a:lnTo>
                  <a:lnTo>
                    <a:pt x="0" y="89531"/>
                  </a:lnTo>
                  <a:cubicBezTo>
                    <a:pt x="0" y="136623"/>
                    <a:pt x="80838" y="174809"/>
                    <a:pt x="180602" y="174809"/>
                  </a:cubicBezTo>
                  <a:cubicBezTo>
                    <a:pt x="280366" y="174809"/>
                    <a:pt x="361125" y="136623"/>
                    <a:pt x="361125" y="89531"/>
                  </a:cubicBezTo>
                  <a:cubicBezTo>
                    <a:pt x="361125" y="89531"/>
                    <a:pt x="361125" y="722"/>
                    <a:pt x="361125" y="0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46A4E43-7A97-1B71-89EE-644EFC516E84}"/>
                </a:ext>
              </a:extLst>
            </p:cNvPr>
            <p:cNvSpPr/>
            <p:nvPr/>
          </p:nvSpPr>
          <p:spPr>
            <a:xfrm>
              <a:off x="1091923" y="1699421"/>
              <a:ext cx="361205" cy="168471"/>
            </a:xfrm>
            <a:custGeom>
              <a:avLst/>
              <a:gdLst>
                <a:gd name="connsiteX0" fmla="*/ 180602 w 361205"/>
                <a:gd name="connsiteY0" fmla="*/ 168471 h 168471"/>
                <a:gd name="connsiteX1" fmla="*/ 361205 w 361205"/>
                <a:gd name="connsiteY1" fmla="*/ 84236 h 168471"/>
                <a:gd name="connsiteX2" fmla="*/ 180602 w 361205"/>
                <a:gd name="connsiteY2" fmla="*/ 0 h 168471"/>
                <a:gd name="connsiteX3" fmla="*/ 0 w 361205"/>
                <a:gd name="connsiteY3" fmla="*/ 84236 h 168471"/>
                <a:gd name="connsiteX4" fmla="*/ 180602 w 361205"/>
                <a:gd name="connsiteY4" fmla="*/ 168471 h 1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05" h="168471">
                  <a:moveTo>
                    <a:pt x="180602" y="168471"/>
                  </a:moveTo>
                  <a:cubicBezTo>
                    <a:pt x="280346" y="168471"/>
                    <a:pt x="361205" y="130758"/>
                    <a:pt x="361205" y="84236"/>
                  </a:cubicBezTo>
                  <a:cubicBezTo>
                    <a:pt x="361205" y="37714"/>
                    <a:pt x="280346" y="0"/>
                    <a:pt x="180602" y="0"/>
                  </a:cubicBezTo>
                  <a:cubicBezTo>
                    <a:pt x="80859" y="0"/>
                    <a:pt x="0" y="37714"/>
                    <a:pt x="0" y="84236"/>
                  </a:cubicBezTo>
                  <a:cubicBezTo>
                    <a:pt x="0" y="130758"/>
                    <a:pt x="80859" y="168471"/>
                    <a:pt x="180602" y="16847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63C6903-0352-EC4F-3461-F627563492B1}"/>
              </a:ext>
            </a:extLst>
          </p:cNvPr>
          <p:cNvGrpSpPr/>
          <p:nvPr/>
        </p:nvGrpSpPr>
        <p:grpSpPr>
          <a:xfrm>
            <a:off x="7684378" y="3786994"/>
            <a:ext cx="443371" cy="497423"/>
            <a:chOff x="1091923" y="1699421"/>
            <a:chExt cx="361206" cy="45665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8668F61-AA41-EB7B-E672-28DD509E3274}"/>
                </a:ext>
              </a:extLst>
            </p:cNvPr>
            <p:cNvSpPr/>
            <p:nvPr/>
          </p:nvSpPr>
          <p:spPr>
            <a:xfrm>
              <a:off x="1091925" y="1962736"/>
              <a:ext cx="361124" cy="193341"/>
            </a:xfrm>
            <a:custGeom>
              <a:avLst/>
              <a:gdLst>
                <a:gd name="connsiteX0" fmla="*/ 360163 w 361124"/>
                <a:gd name="connsiteY0" fmla="*/ 0 h 193341"/>
                <a:gd name="connsiteX1" fmla="*/ 0 w 361124"/>
                <a:gd name="connsiteY1" fmla="*/ 0 h 193341"/>
                <a:gd name="connsiteX2" fmla="*/ 0 w 361124"/>
                <a:gd name="connsiteY2" fmla="*/ 108062 h 193341"/>
                <a:gd name="connsiteX3" fmla="*/ 180602 w 361124"/>
                <a:gd name="connsiteY3" fmla="*/ 193341 h 193341"/>
                <a:gd name="connsiteX4" fmla="*/ 361125 w 361124"/>
                <a:gd name="connsiteY4" fmla="*/ 108062 h 193341"/>
                <a:gd name="connsiteX5" fmla="*/ 360163 w 36112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2"/>
                  </a:lnTo>
                  <a:cubicBezTo>
                    <a:pt x="0" y="155154"/>
                    <a:pt x="80838" y="193341"/>
                    <a:pt x="180602" y="193341"/>
                  </a:cubicBezTo>
                  <a:cubicBezTo>
                    <a:pt x="280367" y="193341"/>
                    <a:pt x="361125" y="155154"/>
                    <a:pt x="361125" y="108062"/>
                  </a:cubicBezTo>
                  <a:cubicBezTo>
                    <a:pt x="361125" y="108062"/>
                    <a:pt x="360965" y="722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130D845-5B09-A1CB-6427-E53618D6978D}"/>
                </a:ext>
              </a:extLst>
            </p:cNvPr>
            <p:cNvSpPr/>
            <p:nvPr/>
          </p:nvSpPr>
          <p:spPr>
            <a:xfrm>
              <a:off x="1091925" y="1943531"/>
              <a:ext cx="361204" cy="179783"/>
            </a:xfrm>
            <a:custGeom>
              <a:avLst/>
              <a:gdLst>
                <a:gd name="connsiteX0" fmla="*/ 360965 w 361204"/>
                <a:gd name="connsiteY0" fmla="*/ 0 h 179783"/>
                <a:gd name="connsiteX1" fmla="*/ 361205 w 361204"/>
                <a:gd name="connsiteY1" fmla="*/ 94505 h 179783"/>
                <a:gd name="connsiteX2" fmla="*/ 180602 w 361204"/>
                <a:gd name="connsiteY2" fmla="*/ 179783 h 179783"/>
                <a:gd name="connsiteX3" fmla="*/ 0 w 361204"/>
                <a:gd name="connsiteY3" fmla="*/ 94505 h 179783"/>
                <a:gd name="connsiteX4" fmla="*/ 0 w 361204"/>
                <a:gd name="connsiteY4" fmla="*/ 0 h 179783"/>
                <a:gd name="connsiteX5" fmla="*/ 360965 w 361204"/>
                <a:gd name="connsiteY5" fmla="*/ 0 h 1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79783">
                  <a:moveTo>
                    <a:pt x="360965" y="0"/>
                  </a:moveTo>
                  <a:lnTo>
                    <a:pt x="361205" y="94505"/>
                  </a:lnTo>
                  <a:cubicBezTo>
                    <a:pt x="361205" y="141597"/>
                    <a:pt x="280367" y="179783"/>
                    <a:pt x="180602" y="179783"/>
                  </a:cubicBezTo>
                  <a:cubicBezTo>
                    <a:pt x="80838" y="179783"/>
                    <a:pt x="0" y="141517"/>
                    <a:pt x="0" y="94505"/>
                  </a:cubicBezTo>
                  <a:lnTo>
                    <a:pt x="0" y="0"/>
                  </a:lnTo>
                  <a:lnTo>
                    <a:pt x="360965" y="0"/>
                  </a:ln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A2688EC-A2CC-A568-A18E-EFEE71D677D2}"/>
                </a:ext>
              </a:extLst>
            </p:cNvPr>
            <p:cNvSpPr/>
            <p:nvPr/>
          </p:nvSpPr>
          <p:spPr>
            <a:xfrm>
              <a:off x="1091925" y="1845979"/>
              <a:ext cx="361204" cy="193341"/>
            </a:xfrm>
            <a:custGeom>
              <a:avLst/>
              <a:gdLst>
                <a:gd name="connsiteX0" fmla="*/ 360163 w 361204"/>
                <a:gd name="connsiteY0" fmla="*/ 0 h 193341"/>
                <a:gd name="connsiteX1" fmla="*/ 0 w 361204"/>
                <a:gd name="connsiteY1" fmla="*/ 0 h 193341"/>
                <a:gd name="connsiteX2" fmla="*/ 0 w 361204"/>
                <a:gd name="connsiteY2" fmla="*/ 108063 h 193341"/>
                <a:gd name="connsiteX3" fmla="*/ 180602 w 361204"/>
                <a:gd name="connsiteY3" fmla="*/ 193341 h 193341"/>
                <a:gd name="connsiteX4" fmla="*/ 361205 w 361204"/>
                <a:gd name="connsiteY4" fmla="*/ 108063 h 193341"/>
                <a:gd name="connsiteX5" fmla="*/ 360163 w 36120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3"/>
                  </a:lnTo>
                  <a:cubicBezTo>
                    <a:pt x="0" y="155155"/>
                    <a:pt x="80838" y="193341"/>
                    <a:pt x="180602" y="193341"/>
                  </a:cubicBezTo>
                  <a:cubicBezTo>
                    <a:pt x="280367" y="193341"/>
                    <a:pt x="361205" y="155155"/>
                    <a:pt x="361205" y="108063"/>
                  </a:cubicBezTo>
                  <a:cubicBezTo>
                    <a:pt x="361125" y="108063"/>
                    <a:pt x="360965" y="723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149D34A-B26A-8722-EC88-BA8A0DC05514}"/>
                </a:ext>
              </a:extLst>
            </p:cNvPr>
            <p:cNvSpPr/>
            <p:nvPr/>
          </p:nvSpPr>
          <p:spPr>
            <a:xfrm>
              <a:off x="1091923" y="1779081"/>
              <a:ext cx="361125" cy="174809"/>
            </a:xfrm>
            <a:custGeom>
              <a:avLst/>
              <a:gdLst>
                <a:gd name="connsiteX0" fmla="*/ 361125 w 361125"/>
                <a:gd name="connsiteY0" fmla="*/ 0 h 174809"/>
                <a:gd name="connsiteX1" fmla="*/ 0 w 361125"/>
                <a:gd name="connsiteY1" fmla="*/ 0 h 174809"/>
                <a:gd name="connsiteX2" fmla="*/ 0 w 361125"/>
                <a:gd name="connsiteY2" fmla="*/ 89531 h 174809"/>
                <a:gd name="connsiteX3" fmla="*/ 180602 w 361125"/>
                <a:gd name="connsiteY3" fmla="*/ 174809 h 174809"/>
                <a:gd name="connsiteX4" fmla="*/ 361125 w 361125"/>
                <a:gd name="connsiteY4" fmla="*/ 89531 h 174809"/>
                <a:gd name="connsiteX5" fmla="*/ 361125 w 361125"/>
                <a:gd name="connsiteY5" fmla="*/ 0 h 1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5" h="174809">
                  <a:moveTo>
                    <a:pt x="361125" y="0"/>
                  </a:moveTo>
                  <a:lnTo>
                    <a:pt x="0" y="0"/>
                  </a:lnTo>
                  <a:lnTo>
                    <a:pt x="0" y="89531"/>
                  </a:lnTo>
                  <a:cubicBezTo>
                    <a:pt x="0" y="136623"/>
                    <a:pt x="80838" y="174809"/>
                    <a:pt x="180602" y="174809"/>
                  </a:cubicBezTo>
                  <a:cubicBezTo>
                    <a:pt x="280366" y="174809"/>
                    <a:pt x="361125" y="136623"/>
                    <a:pt x="361125" y="89531"/>
                  </a:cubicBezTo>
                  <a:cubicBezTo>
                    <a:pt x="361125" y="89531"/>
                    <a:pt x="361125" y="722"/>
                    <a:pt x="361125" y="0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3F9CF0C-E8B7-1FD1-7702-1A8D21978859}"/>
                </a:ext>
              </a:extLst>
            </p:cNvPr>
            <p:cNvSpPr/>
            <p:nvPr/>
          </p:nvSpPr>
          <p:spPr>
            <a:xfrm>
              <a:off x="1091923" y="1699421"/>
              <a:ext cx="361205" cy="168471"/>
            </a:xfrm>
            <a:custGeom>
              <a:avLst/>
              <a:gdLst>
                <a:gd name="connsiteX0" fmla="*/ 180602 w 361205"/>
                <a:gd name="connsiteY0" fmla="*/ 168471 h 168471"/>
                <a:gd name="connsiteX1" fmla="*/ 361205 w 361205"/>
                <a:gd name="connsiteY1" fmla="*/ 84236 h 168471"/>
                <a:gd name="connsiteX2" fmla="*/ 180602 w 361205"/>
                <a:gd name="connsiteY2" fmla="*/ 0 h 168471"/>
                <a:gd name="connsiteX3" fmla="*/ 0 w 361205"/>
                <a:gd name="connsiteY3" fmla="*/ 84236 h 168471"/>
                <a:gd name="connsiteX4" fmla="*/ 180602 w 361205"/>
                <a:gd name="connsiteY4" fmla="*/ 168471 h 1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05" h="168471">
                  <a:moveTo>
                    <a:pt x="180602" y="168471"/>
                  </a:moveTo>
                  <a:cubicBezTo>
                    <a:pt x="280346" y="168471"/>
                    <a:pt x="361205" y="130758"/>
                    <a:pt x="361205" y="84236"/>
                  </a:cubicBezTo>
                  <a:cubicBezTo>
                    <a:pt x="361205" y="37714"/>
                    <a:pt x="280346" y="0"/>
                    <a:pt x="180602" y="0"/>
                  </a:cubicBezTo>
                  <a:cubicBezTo>
                    <a:pt x="80859" y="0"/>
                    <a:pt x="0" y="37714"/>
                    <a:pt x="0" y="84236"/>
                  </a:cubicBezTo>
                  <a:cubicBezTo>
                    <a:pt x="0" y="130758"/>
                    <a:pt x="80859" y="168471"/>
                    <a:pt x="180602" y="16847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140A04-6E57-57A5-F7A8-4F226CD1CCDF}"/>
              </a:ext>
            </a:extLst>
          </p:cNvPr>
          <p:cNvGrpSpPr/>
          <p:nvPr/>
        </p:nvGrpSpPr>
        <p:grpSpPr>
          <a:xfrm>
            <a:off x="7673227" y="2805490"/>
            <a:ext cx="443371" cy="497423"/>
            <a:chOff x="1091923" y="1699421"/>
            <a:chExt cx="361206" cy="45665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67DC91-F47D-C6E2-F280-A6770EDC0586}"/>
                </a:ext>
              </a:extLst>
            </p:cNvPr>
            <p:cNvSpPr/>
            <p:nvPr/>
          </p:nvSpPr>
          <p:spPr>
            <a:xfrm>
              <a:off x="1091925" y="1962736"/>
              <a:ext cx="361124" cy="193341"/>
            </a:xfrm>
            <a:custGeom>
              <a:avLst/>
              <a:gdLst>
                <a:gd name="connsiteX0" fmla="*/ 360163 w 361124"/>
                <a:gd name="connsiteY0" fmla="*/ 0 h 193341"/>
                <a:gd name="connsiteX1" fmla="*/ 0 w 361124"/>
                <a:gd name="connsiteY1" fmla="*/ 0 h 193341"/>
                <a:gd name="connsiteX2" fmla="*/ 0 w 361124"/>
                <a:gd name="connsiteY2" fmla="*/ 108062 h 193341"/>
                <a:gd name="connsiteX3" fmla="*/ 180602 w 361124"/>
                <a:gd name="connsiteY3" fmla="*/ 193341 h 193341"/>
                <a:gd name="connsiteX4" fmla="*/ 361125 w 361124"/>
                <a:gd name="connsiteY4" fmla="*/ 108062 h 193341"/>
                <a:gd name="connsiteX5" fmla="*/ 360163 w 36112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2"/>
                  </a:lnTo>
                  <a:cubicBezTo>
                    <a:pt x="0" y="155154"/>
                    <a:pt x="80838" y="193341"/>
                    <a:pt x="180602" y="193341"/>
                  </a:cubicBezTo>
                  <a:cubicBezTo>
                    <a:pt x="280367" y="193341"/>
                    <a:pt x="361125" y="155154"/>
                    <a:pt x="361125" y="108062"/>
                  </a:cubicBezTo>
                  <a:cubicBezTo>
                    <a:pt x="361125" y="108062"/>
                    <a:pt x="360965" y="722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216E63-E7A1-2531-C7B5-1D1A608AF55B}"/>
                </a:ext>
              </a:extLst>
            </p:cNvPr>
            <p:cNvSpPr/>
            <p:nvPr/>
          </p:nvSpPr>
          <p:spPr>
            <a:xfrm>
              <a:off x="1091925" y="1943531"/>
              <a:ext cx="361204" cy="179783"/>
            </a:xfrm>
            <a:custGeom>
              <a:avLst/>
              <a:gdLst>
                <a:gd name="connsiteX0" fmla="*/ 360965 w 361204"/>
                <a:gd name="connsiteY0" fmla="*/ 0 h 179783"/>
                <a:gd name="connsiteX1" fmla="*/ 361205 w 361204"/>
                <a:gd name="connsiteY1" fmla="*/ 94505 h 179783"/>
                <a:gd name="connsiteX2" fmla="*/ 180602 w 361204"/>
                <a:gd name="connsiteY2" fmla="*/ 179783 h 179783"/>
                <a:gd name="connsiteX3" fmla="*/ 0 w 361204"/>
                <a:gd name="connsiteY3" fmla="*/ 94505 h 179783"/>
                <a:gd name="connsiteX4" fmla="*/ 0 w 361204"/>
                <a:gd name="connsiteY4" fmla="*/ 0 h 179783"/>
                <a:gd name="connsiteX5" fmla="*/ 360965 w 361204"/>
                <a:gd name="connsiteY5" fmla="*/ 0 h 1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79783">
                  <a:moveTo>
                    <a:pt x="360965" y="0"/>
                  </a:moveTo>
                  <a:lnTo>
                    <a:pt x="361205" y="94505"/>
                  </a:lnTo>
                  <a:cubicBezTo>
                    <a:pt x="361205" y="141597"/>
                    <a:pt x="280367" y="179783"/>
                    <a:pt x="180602" y="179783"/>
                  </a:cubicBezTo>
                  <a:cubicBezTo>
                    <a:pt x="80838" y="179783"/>
                    <a:pt x="0" y="141517"/>
                    <a:pt x="0" y="94505"/>
                  </a:cubicBezTo>
                  <a:lnTo>
                    <a:pt x="0" y="0"/>
                  </a:lnTo>
                  <a:lnTo>
                    <a:pt x="360965" y="0"/>
                  </a:ln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E7D3B6-16FE-BD0B-5D40-4C3BD001E209}"/>
                </a:ext>
              </a:extLst>
            </p:cNvPr>
            <p:cNvSpPr/>
            <p:nvPr/>
          </p:nvSpPr>
          <p:spPr>
            <a:xfrm>
              <a:off x="1091925" y="1845979"/>
              <a:ext cx="361204" cy="193341"/>
            </a:xfrm>
            <a:custGeom>
              <a:avLst/>
              <a:gdLst>
                <a:gd name="connsiteX0" fmla="*/ 360163 w 361204"/>
                <a:gd name="connsiteY0" fmla="*/ 0 h 193341"/>
                <a:gd name="connsiteX1" fmla="*/ 0 w 361204"/>
                <a:gd name="connsiteY1" fmla="*/ 0 h 193341"/>
                <a:gd name="connsiteX2" fmla="*/ 0 w 361204"/>
                <a:gd name="connsiteY2" fmla="*/ 108063 h 193341"/>
                <a:gd name="connsiteX3" fmla="*/ 180602 w 361204"/>
                <a:gd name="connsiteY3" fmla="*/ 193341 h 193341"/>
                <a:gd name="connsiteX4" fmla="*/ 361205 w 361204"/>
                <a:gd name="connsiteY4" fmla="*/ 108063 h 193341"/>
                <a:gd name="connsiteX5" fmla="*/ 360163 w 36120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3"/>
                  </a:lnTo>
                  <a:cubicBezTo>
                    <a:pt x="0" y="155155"/>
                    <a:pt x="80838" y="193341"/>
                    <a:pt x="180602" y="193341"/>
                  </a:cubicBezTo>
                  <a:cubicBezTo>
                    <a:pt x="280367" y="193341"/>
                    <a:pt x="361205" y="155155"/>
                    <a:pt x="361205" y="108063"/>
                  </a:cubicBezTo>
                  <a:cubicBezTo>
                    <a:pt x="361125" y="108063"/>
                    <a:pt x="360965" y="723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56603A-C8F7-D6EA-36A3-CE7E77876648}"/>
                </a:ext>
              </a:extLst>
            </p:cNvPr>
            <p:cNvSpPr/>
            <p:nvPr/>
          </p:nvSpPr>
          <p:spPr>
            <a:xfrm>
              <a:off x="1091923" y="1779081"/>
              <a:ext cx="361125" cy="174809"/>
            </a:xfrm>
            <a:custGeom>
              <a:avLst/>
              <a:gdLst>
                <a:gd name="connsiteX0" fmla="*/ 361125 w 361125"/>
                <a:gd name="connsiteY0" fmla="*/ 0 h 174809"/>
                <a:gd name="connsiteX1" fmla="*/ 0 w 361125"/>
                <a:gd name="connsiteY1" fmla="*/ 0 h 174809"/>
                <a:gd name="connsiteX2" fmla="*/ 0 w 361125"/>
                <a:gd name="connsiteY2" fmla="*/ 89531 h 174809"/>
                <a:gd name="connsiteX3" fmla="*/ 180602 w 361125"/>
                <a:gd name="connsiteY3" fmla="*/ 174809 h 174809"/>
                <a:gd name="connsiteX4" fmla="*/ 361125 w 361125"/>
                <a:gd name="connsiteY4" fmla="*/ 89531 h 174809"/>
                <a:gd name="connsiteX5" fmla="*/ 361125 w 361125"/>
                <a:gd name="connsiteY5" fmla="*/ 0 h 1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5" h="174809">
                  <a:moveTo>
                    <a:pt x="361125" y="0"/>
                  </a:moveTo>
                  <a:lnTo>
                    <a:pt x="0" y="0"/>
                  </a:lnTo>
                  <a:lnTo>
                    <a:pt x="0" y="89531"/>
                  </a:lnTo>
                  <a:cubicBezTo>
                    <a:pt x="0" y="136623"/>
                    <a:pt x="80838" y="174809"/>
                    <a:pt x="180602" y="174809"/>
                  </a:cubicBezTo>
                  <a:cubicBezTo>
                    <a:pt x="280366" y="174809"/>
                    <a:pt x="361125" y="136623"/>
                    <a:pt x="361125" y="89531"/>
                  </a:cubicBezTo>
                  <a:cubicBezTo>
                    <a:pt x="361125" y="89531"/>
                    <a:pt x="361125" y="722"/>
                    <a:pt x="361125" y="0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7C00F48-0652-C01F-0CEE-FF40BEDE7A95}"/>
                </a:ext>
              </a:extLst>
            </p:cNvPr>
            <p:cNvSpPr/>
            <p:nvPr/>
          </p:nvSpPr>
          <p:spPr>
            <a:xfrm>
              <a:off x="1091923" y="1699421"/>
              <a:ext cx="361205" cy="168471"/>
            </a:xfrm>
            <a:custGeom>
              <a:avLst/>
              <a:gdLst>
                <a:gd name="connsiteX0" fmla="*/ 180602 w 361205"/>
                <a:gd name="connsiteY0" fmla="*/ 168471 h 168471"/>
                <a:gd name="connsiteX1" fmla="*/ 361205 w 361205"/>
                <a:gd name="connsiteY1" fmla="*/ 84236 h 168471"/>
                <a:gd name="connsiteX2" fmla="*/ 180602 w 361205"/>
                <a:gd name="connsiteY2" fmla="*/ 0 h 168471"/>
                <a:gd name="connsiteX3" fmla="*/ 0 w 361205"/>
                <a:gd name="connsiteY3" fmla="*/ 84236 h 168471"/>
                <a:gd name="connsiteX4" fmla="*/ 180602 w 361205"/>
                <a:gd name="connsiteY4" fmla="*/ 168471 h 1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05" h="168471">
                  <a:moveTo>
                    <a:pt x="180602" y="168471"/>
                  </a:moveTo>
                  <a:cubicBezTo>
                    <a:pt x="280346" y="168471"/>
                    <a:pt x="361205" y="130758"/>
                    <a:pt x="361205" y="84236"/>
                  </a:cubicBezTo>
                  <a:cubicBezTo>
                    <a:pt x="361205" y="37714"/>
                    <a:pt x="280346" y="0"/>
                    <a:pt x="180602" y="0"/>
                  </a:cubicBezTo>
                  <a:cubicBezTo>
                    <a:pt x="80859" y="0"/>
                    <a:pt x="0" y="37714"/>
                    <a:pt x="0" y="84236"/>
                  </a:cubicBezTo>
                  <a:cubicBezTo>
                    <a:pt x="0" y="130758"/>
                    <a:pt x="80859" y="168471"/>
                    <a:pt x="180602" y="16847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0" name="Graphic 79" descr="Add with solid fill">
            <a:extLst>
              <a:ext uri="{FF2B5EF4-FFF2-40B4-BE49-F238E27FC236}">
                <a16:creationId xmlns:a16="http://schemas.microsoft.com/office/drawing/2014/main" id="{2CDBC05E-04B8-BA32-ED91-C80ECF10B0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87539" y="2894297"/>
            <a:ext cx="274320" cy="27432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DEEE90A-B646-7B93-D3C1-A74F56EF7E0E}"/>
              </a:ext>
            </a:extLst>
          </p:cNvPr>
          <p:cNvGrpSpPr/>
          <p:nvPr/>
        </p:nvGrpSpPr>
        <p:grpSpPr>
          <a:xfrm>
            <a:off x="2966688" y="1914656"/>
            <a:ext cx="398371" cy="2354998"/>
            <a:chOff x="2980864" y="2077682"/>
            <a:chExt cx="398371" cy="2354998"/>
          </a:xfrm>
          <a:solidFill>
            <a:srgbClr val="004BBB"/>
          </a:solidFill>
        </p:grpSpPr>
        <p:pic>
          <p:nvPicPr>
            <p:cNvPr id="78" name="Graphic 77" descr="Caret Right with solid fill">
              <a:extLst>
                <a:ext uri="{FF2B5EF4-FFF2-40B4-BE49-F238E27FC236}">
                  <a16:creationId xmlns:a16="http://schemas.microsoft.com/office/drawing/2014/main" id="{4A22E17B-FD73-8168-14C2-2DB09BE02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013475" y="2077682"/>
              <a:ext cx="365760" cy="365760"/>
            </a:xfrm>
            <a:prstGeom prst="rect">
              <a:avLst/>
            </a:prstGeom>
          </p:spPr>
        </p:pic>
        <p:pic>
          <p:nvPicPr>
            <p:cNvPr id="81" name="Graphic 80" descr="Caret Right with solid fill">
              <a:extLst>
                <a:ext uri="{FF2B5EF4-FFF2-40B4-BE49-F238E27FC236}">
                  <a16:creationId xmlns:a16="http://schemas.microsoft.com/office/drawing/2014/main" id="{01663B3E-FF70-D637-1A05-EE191A83B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980864" y="3031457"/>
              <a:ext cx="365760" cy="365760"/>
            </a:xfrm>
            <a:prstGeom prst="rect">
              <a:avLst/>
            </a:prstGeom>
          </p:spPr>
        </p:pic>
        <p:pic>
          <p:nvPicPr>
            <p:cNvPr id="82" name="Graphic 81" descr="Caret Right with solid fill">
              <a:extLst>
                <a:ext uri="{FF2B5EF4-FFF2-40B4-BE49-F238E27FC236}">
                  <a16:creationId xmlns:a16="http://schemas.microsoft.com/office/drawing/2014/main" id="{4D9CB759-627E-4937-FD0C-C59E37DEF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002738" y="4066920"/>
              <a:ext cx="365760" cy="36576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E6E5C13-F2DC-0A20-B2D1-42FC9F0753FD}"/>
              </a:ext>
            </a:extLst>
          </p:cNvPr>
          <p:cNvGrpSpPr/>
          <p:nvPr/>
        </p:nvGrpSpPr>
        <p:grpSpPr>
          <a:xfrm>
            <a:off x="4186001" y="3533529"/>
            <a:ext cx="443371" cy="497423"/>
            <a:chOff x="1091923" y="1699421"/>
            <a:chExt cx="361206" cy="456656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2E6C6E1-378A-C20B-7640-62BE75B82DB0}"/>
                </a:ext>
              </a:extLst>
            </p:cNvPr>
            <p:cNvSpPr/>
            <p:nvPr/>
          </p:nvSpPr>
          <p:spPr>
            <a:xfrm>
              <a:off x="1091925" y="1962736"/>
              <a:ext cx="361124" cy="193341"/>
            </a:xfrm>
            <a:custGeom>
              <a:avLst/>
              <a:gdLst>
                <a:gd name="connsiteX0" fmla="*/ 360163 w 361124"/>
                <a:gd name="connsiteY0" fmla="*/ 0 h 193341"/>
                <a:gd name="connsiteX1" fmla="*/ 0 w 361124"/>
                <a:gd name="connsiteY1" fmla="*/ 0 h 193341"/>
                <a:gd name="connsiteX2" fmla="*/ 0 w 361124"/>
                <a:gd name="connsiteY2" fmla="*/ 108062 h 193341"/>
                <a:gd name="connsiteX3" fmla="*/ 180602 w 361124"/>
                <a:gd name="connsiteY3" fmla="*/ 193341 h 193341"/>
                <a:gd name="connsiteX4" fmla="*/ 361125 w 361124"/>
                <a:gd name="connsiteY4" fmla="*/ 108062 h 193341"/>
                <a:gd name="connsiteX5" fmla="*/ 360163 w 36112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2"/>
                  </a:lnTo>
                  <a:cubicBezTo>
                    <a:pt x="0" y="155154"/>
                    <a:pt x="80838" y="193341"/>
                    <a:pt x="180602" y="193341"/>
                  </a:cubicBezTo>
                  <a:cubicBezTo>
                    <a:pt x="280367" y="193341"/>
                    <a:pt x="361125" y="155154"/>
                    <a:pt x="361125" y="108062"/>
                  </a:cubicBezTo>
                  <a:cubicBezTo>
                    <a:pt x="361125" y="108062"/>
                    <a:pt x="360965" y="722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37BC34E-1003-FB4B-9795-BC767119E109}"/>
                </a:ext>
              </a:extLst>
            </p:cNvPr>
            <p:cNvSpPr/>
            <p:nvPr/>
          </p:nvSpPr>
          <p:spPr>
            <a:xfrm>
              <a:off x="1091925" y="1943531"/>
              <a:ext cx="361204" cy="179783"/>
            </a:xfrm>
            <a:custGeom>
              <a:avLst/>
              <a:gdLst>
                <a:gd name="connsiteX0" fmla="*/ 360965 w 361204"/>
                <a:gd name="connsiteY0" fmla="*/ 0 h 179783"/>
                <a:gd name="connsiteX1" fmla="*/ 361205 w 361204"/>
                <a:gd name="connsiteY1" fmla="*/ 94505 h 179783"/>
                <a:gd name="connsiteX2" fmla="*/ 180602 w 361204"/>
                <a:gd name="connsiteY2" fmla="*/ 179783 h 179783"/>
                <a:gd name="connsiteX3" fmla="*/ 0 w 361204"/>
                <a:gd name="connsiteY3" fmla="*/ 94505 h 179783"/>
                <a:gd name="connsiteX4" fmla="*/ 0 w 361204"/>
                <a:gd name="connsiteY4" fmla="*/ 0 h 179783"/>
                <a:gd name="connsiteX5" fmla="*/ 360965 w 361204"/>
                <a:gd name="connsiteY5" fmla="*/ 0 h 1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79783">
                  <a:moveTo>
                    <a:pt x="360965" y="0"/>
                  </a:moveTo>
                  <a:lnTo>
                    <a:pt x="361205" y="94505"/>
                  </a:lnTo>
                  <a:cubicBezTo>
                    <a:pt x="361205" y="141597"/>
                    <a:pt x="280367" y="179783"/>
                    <a:pt x="180602" y="179783"/>
                  </a:cubicBezTo>
                  <a:cubicBezTo>
                    <a:pt x="80838" y="179783"/>
                    <a:pt x="0" y="141517"/>
                    <a:pt x="0" y="94505"/>
                  </a:cubicBezTo>
                  <a:lnTo>
                    <a:pt x="0" y="0"/>
                  </a:lnTo>
                  <a:lnTo>
                    <a:pt x="360965" y="0"/>
                  </a:ln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FC8B5D9-EF4F-F05D-1AA7-8C98F5FED6EC}"/>
                </a:ext>
              </a:extLst>
            </p:cNvPr>
            <p:cNvSpPr/>
            <p:nvPr/>
          </p:nvSpPr>
          <p:spPr>
            <a:xfrm>
              <a:off x="1091925" y="1845979"/>
              <a:ext cx="361204" cy="193341"/>
            </a:xfrm>
            <a:custGeom>
              <a:avLst/>
              <a:gdLst>
                <a:gd name="connsiteX0" fmla="*/ 360163 w 361204"/>
                <a:gd name="connsiteY0" fmla="*/ 0 h 193341"/>
                <a:gd name="connsiteX1" fmla="*/ 0 w 361204"/>
                <a:gd name="connsiteY1" fmla="*/ 0 h 193341"/>
                <a:gd name="connsiteX2" fmla="*/ 0 w 361204"/>
                <a:gd name="connsiteY2" fmla="*/ 108063 h 193341"/>
                <a:gd name="connsiteX3" fmla="*/ 180602 w 361204"/>
                <a:gd name="connsiteY3" fmla="*/ 193341 h 193341"/>
                <a:gd name="connsiteX4" fmla="*/ 361205 w 361204"/>
                <a:gd name="connsiteY4" fmla="*/ 108063 h 193341"/>
                <a:gd name="connsiteX5" fmla="*/ 360163 w 36120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3"/>
                  </a:lnTo>
                  <a:cubicBezTo>
                    <a:pt x="0" y="155155"/>
                    <a:pt x="80838" y="193341"/>
                    <a:pt x="180602" y="193341"/>
                  </a:cubicBezTo>
                  <a:cubicBezTo>
                    <a:pt x="280367" y="193341"/>
                    <a:pt x="361205" y="155155"/>
                    <a:pt x="361205" y="108063"/>
                  </a:cubicBezTo>
                  <a:cubicBezTo>
                    <a:pt x="361125" y="108063"/>
                    <a:pt x="360965" y="723"/>
                    <a:pt x="360163" y="0"/>
                  </a:cubicBezTo>
                  <a:close/>
                </a:path>
              </a:pathLst>
            </a:custGeom>
            <a:solidFill>
              <a:srgbClr val="0078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7C91E42-5827-5CA6-AAE0-B205F640BD24}"/>
                </a:ext>
              </a:extLst>
            </p:cNvPr>
            <p:cNvSpPr/>
            <p:nvPr/>
          </p:nvSpPr>
          <p:spPr>
            <a:xfrm>
              <a:off x="1091923" y="1779081"/>
              <a:ext cx="361125" cy="174809"/>
            </a:xfrm>
            <a:custGeom>
              <a:avLst/>
              <a:gdLst>
                <a:gd name="connsiteX0" fmla="*/ 361125 w 361125"/>
                <a:gd name="connsiteY0" fmla="*/ 0 h 174809"/>
                <a:gd name="connsiteX1" fmla="*/ 0 w 361125"/>
                <a:gd name="connsiteY1" fmla="*/ 0 h 174809"/>
                <a:gd name="connsiteX2" fmla="*/ 0 w 361125"/>
                <a:gd name="connsiteY2" fmla="*/ 89531 h 174809"/>
                <a:gd name="connsiteX3" fmla="*/ 180602 w 361125"/>
                <a:gd name="connsiteY3" fmla="*/ 174809 h 174809"/>
                <a:gd name="connsiteX4" fmla="*/ 361125 w 361125"/>
                <a:gd name="connsiteY4" fmla="*/ 89531 h 174809"/>
                <a:gd name="connsiteX5" fmla="*/ 361125 w 361125"/>
                <a:gd name="connsiteY5" fmla="*/ 0 h 1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5" h="174809">
                  <a:moveTo>
                    <a:pt x="361125" y="0"/>
                  </a:moveTo>
                  <a:lnTo>
                    <a:pt x="0" y="0"/>
                  </a:lnTo>
                  <a:lnTo>
                    <a:pt x="0" y="89531"/>
                  </a:lnTo>
                  <a:cubicBezTo>
                    <a:pt x="0" y="136623"/>
                    <a:pt x="80838" y="174809"/>
                    <a:pt x="180602" y="174809"/>
                  </a:cubicBezTo>
                  <a:cubicBezTo>
                    <a:pt x="280366" y="174809"/>
                    <a:pt x="361125" y="136623"/>
                    <a:pt x="361125" y="89531"/>
                  </a:cubicBezTo>
                  <a:cubicBezTo>
                    <a:pt x="361125" y="89531"/>
                    <a:pt x="361125" y="722"/>
                    <a:pt x="361125" y="0"/>
                  </a:cubicBezTo>
                  <a:close/>
                </a:path>
              </a:pathLst>
            </a:custGeom>
            <a:solidFill>
              <a:srgbClr val="50E6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8D8D454-3F38-B3E5-273C-7E0DB89EEDF5}"/>
                </a:ext>
              </a:extLst>
            </p:cNvPr>
            <p:cNvSpPr/>
            <p:nvPr/>
          </p:nvSpPr>
          <p:spPr>
            <a:xfrm>
              <a:off x="1091923" y="1699421"/>
              <a:ext cx="361205" cy="168471"/>
            </a:xfrm>
            <a:custGeom>
              <a:avLst/>
              <a:gdLst>
                <a:gd name="connsiteX0" fmla="*/ 180602 w 361205"/>
                <a:gd name="connsiteY0" fmla="*/ 168471 h 168471"/>
                <a:gd name="connsiteX1" fmla="*/ 361205 w 361205"/>
                <a:gd name="connsiteY1" fmla="*/ 84236 h 168471"/>
                <a:gd name="connsiteX2" fmla="*/ 180602 w 361205"/>
                <a:gd name="connsiteY2" fmla="*/ 0 h 168471"/>
                <a:gd name="connsiteX3" fmla="*/ 0 w 361205"/>
                <a:gd name="connsiteY3" fmla="*/ 84236 h 168471"/>
                <a:gd name="connsiteX4" fmla="*/ 180602 w 361205"/>
                <a:gd name="connsiteY4" fmla="*/ 168471 h 1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05" h="168471">
                  <a:moveTo>
                    <a:pt x="180602" y="168471"/>
                  </a:moveTo>
                  <a:cubicBezTo>
                    <a:pt x="280346" y="168471"/>
                    <a:pt x="361205" y="130758"/>
                    <a:pt x="361205" y="84236"/>
                  </a:cubicBezTo>
                  <a:cubicBezTo>
                    <a:pt x="361205" y="37714"/>
                    <a:pt x="280346" y="0"/>
                    <a:pt x="180602" y="0"/>
                  </a:cubicBezTo>
                  <a:cubicBezTo>
                    <a:pt x="80859" y="0"/>
                    <a:pt x="0" y="37714"/>
                    <a:pt x="0" y="84236"/>
                  </a:cubicBezTo>
                  <a:cubicBezTo>
                    <a:pt x="0" y="130758"/>
                    <a:pt x="80859" y="168471"/>
                    <a:pt x="180602" y="16847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CBB5163-2A8C-52F7-9010-D6B560BAC091}"/>
              </a:ext>
            </a:extLst>
          </p:cNvPr>
          <p:cNvCxnSpPr>
            <a:cxnSpLocks/>
          </p:cNvCxnSpPr>
          <p:nvPr/>
        </p:nvCxnSpPr>
        <p:spPr>
          <a:xfrm>
            <a:off x="1089959" y="1371439"/>
            <a:ext cx="2059609" cy="0"/>
          </a:xfrm>
          <a:prstGeom prst="line">
            <a:avLst/>
          </a:prstGeom>
          <a:ln w="19050">
            <a:solidFill>
              <a:srgbClr val="004BB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C8202F2-51C1-5ED4-C349-A2AED552E188}"/>
              </a:ext>
            </a:extLst>
          </p:cNvPr>
          <p:cNvCxnSpPr>
            <a:cxnSpLocks/>
          </p:cNvCxnSpPr>
          <p:nvPr/>
        </p:nvCxnSpPr>
        <p:spPr>
          <a:xfrm>
            <a:off x="3515758" y="1371439"/>
            <a:ext cx="3367051" cy="0"/>
          </a:xfrm>
          <a:prstGeom prst="line">
            <a:avLst/>
          </a:prstGeom>
          <a:ln w="19050">
            <a:solidFill>
              <a:srgbClr val="004BB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0C8607-BEAC-59EB-4225-B5B16A7F559C}"/>
              </a:ext>
            </a:extLst>
          </p:cNvPr>
          <p:cNvCxnSpPr>
            <a:cxnSpLocks/>
          </p:cNvCxnSpPr>
          <p:nvPr/>
        </p:nvCxnSpPr>
        <p:spPr>
          <a:xfrm>
            <a:off x="7223089" y="1371439"/>
            <a:ext cx="1898603" cy="0"/>
          </a:xfrm>
          <a:prstGeom prst="line">
            <a:avLst/>
          </a:prstGeom>
          <a:ln w="19050">
            <a:solidFill>
              <a:srgbClr val="004BB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7C80F17-0E75-8267-5AFE-D21B69C3D43B}"/>
              </a:ext>
            </a:extLst>
          </p:cNvPr>
          <p:cNvSpPr txBox="1"/>
          <p:nvPr/>
        </p:nvSpPr>
        <p:spPr>
          <a:xfrm>
            <a:off x="3838118" y="433092"/>
            <a:ext cx="2818899" cy="406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Graph Data Connect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5F71363-7908-5343-9B2A-1F4E0E427DE1}"/>
              </a:ext>
            </a:extLst>
          </p:cNvPr>
          <p:cNvSpPr/>
          <p:nvPr/>
        </p:nvSpPr>
        <p:spPr bwMode="auto">
          <a:xfrm>
            <a:off x="674703" y="257452"/>
            <a:ext cx="9135122" cy="468741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9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516F76-B999-1E06-8AF9-B0007750AB26}"/>
              </a:ext>
            </a:extLst>
          </p:cNvPr>
          <p:cNvSpPr/>
          <p:nvPr/>
        </p:nvSpPr>
        <p:spPr bwMode="auto">
          <a:xfrm>
            <a:off x="5599333" y="1675691"/>
            <a:ext cx="1048624" cy="494950"/>
          </a:xfrm>
          <a:prstGeom prst="roundRect">
            <a:avLst>
              <a:gd name="adj" fmla="val 25142"/>
            </a:avLst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REST API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D207DD-A423-547E-908A-EF403A6F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3870" y="4180408"/>
            <a:ext cx="1451049" cy="125874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EE313A0-248E-7101-DAF1-CB443884E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2833" y="4223635"/>
            <a:ext cx="1243865" cy="119141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10E7F9D-BA44-7AAD-FA77-FCFCC6E165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5020" y="4237164"/>
            <a:ext cx="1195647" cy="114522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E3BADAE-3DB8-74F8-9ACD-FEADBCDC1306}"/>
              </a:ext>
            </a:extLst>
          </p:cNvPr>
          <p:cNvGrpSpPr/>
          <p:nvPr/>
        </p:nvGrpSpPr>
        <p:grpSpPr>
          <a:xfrm>
            <a:off x="1855976" y="463988"/>
            <a:ext cx="1334609" cy="1320359"/>
            <a:chOff x="1253542" y="1793106"/>
            <a:chExt cx="1334609" cy="1320359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0C0E1696-6355-8772-5BC5-8F4E3435A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3542" y="1835135"/>
              <a:ext cx="1334609" cy="127833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517118-5417-B980-820D-3D2C9D278F68}"/>
                </a:ext>
              </a:extLst>
            </p:cNvPr>
            <p:cNvSpPr txBox="1"/>
            <p:nvPr/>
          </p:nvSpPr>
          <p:spPr>
            <a:xfrm>
              <a:off x="1475512" y="1793106"/>
              <a:ext cx="93560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Azure Active Directory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DDAA8C-A0E3-93E9-79BF-697E3C556E92}"/>
              </a:ext>
            </a:extLst>
          </p:cNvPr>
          <p:cNvGrpSpPr/>
          <p:nvPr/>
        </p:nvGrpSpPr>
        <p:grpSpPr>
          <a:xfrm>
            <a:off x="4065396" y="1675691"/>
            <a:ext cx="935605" cy="880839"/>
            <a:chOff x="4563496" y="2222964"/>
            <a:chExt cx="935605" cy="88083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766D06F-64B4-F13F-FD3A-0F21EB2A6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61543" y="2222964"/>
              <a:ext cx="539513" cy="53951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BA4E3E-D132-3E40-0522-5CB2F61724CE}"/>
                </a:ext>
              </a:extLst>
            </p:cNvPr>
            <p:cNvSpPr txBox="1"/>
            <p:nvPr/>
          </p:nvSpPr>
          <p:spPr>
            <a:xfrm>
              <a:off x="4563496" y="2734471"/>
              <a:ext cx="93560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Azure API Management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0BA66B-42B3-FFEC-1100-7A978DF50279}"/>
              </a:ext>
            </a:extLst>
          </p:cNvPr>
          <p:cNvGrpSpPr/>
          <p:nvPr/>
        </p:nvGrpSpPr>
        <p:grpSpPr>
          <a:xfrm>
            <a:off x="7048245" y="1386222"/>
            <a:ext cx="1145709" cy="1042181"/>
            <a:chOff x="7048245" y="2109224"/>
            <a:chExt cx="1145709" cy="104218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AAE4DDF-48E0-E840-C500-94771EE6F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48245" y="2109224"/>
              <a:ext cx="1145709" cy="104218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CB3D71-8B38-CAFB-4D04-4BC5476F07F0}"/>
                </a:ext>
              </a:extLst>
            </p:cNvPr>
            <p:cNvSpPr txBox="1"/>
            <p:nvPr/>
          </p:nvSpPr>
          <p:spPr>
            <a:xfrm>
              <a:off x="7153296" y="2895156"/>
              <a:ext cx="93560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RBAC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F10554D-1E99-4C4D-BBBC-7B04C2FBDFF1}"/>
              </a:ext>
            </a:extLst>
          </p:cNvPr>
          <p:cNvSpPr txBox="1"/>
          <p:nvPr/>
        </p:nvSpPr>
        <p:spPr>
          <a:xfrm>
            <a:off x="9890037" y="5101607"/>
            <a:ext cx="10992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Cognitive Services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4B703C-5DEF-7764-DA01-7C241FAEECC9}"/>
              </a:ext>
            </a:extLst>
          </p:cNvPr>
          <p:cNvSpPr/>
          <p:nvPr/>
        </p:nvSpPr>
        <p:spPr bwMode="auto">
          <a:xfrm>
            <a:off x="3892257" y="531902"/>
            <a:ext cx="4301697" cy="2511018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8435D2-D8E1-B2F5-5EC0-A5431C9DA27E}"/>
              </a:ext>
            </a:extLst>
          </p:cNvPr>
          <p:cNvSpPr txBox="1"/>
          <p:nvPr/>
        </p:nvSpPr>
        <p:spPr>
          <a:xfrm>
            <a:off x="2265028" y="645766"/>
            <a:ext cx="847288" cy="201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20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C96A58-6D8D-C589-DA2E-19F48E7838C1}"/>
              </a:ext>
            </a:extLst>
          </p:cNvPr>
          <p:cNvSpPr txBox="1"/>
          <p:nvPr/>
        </p:nvSpPr>
        <p:spPr>
          <a:xfrm>
            <a:off x="3892257" y="600316"/>
            <a:ext cx="26850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Get SAS token for Azure Blob Storage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60D00F-2D42-E076-EBB9-2F7D58DADCF7}"/>
              </a:ext>
            </a:extLst>
          </p:cNvPr>
          <p:cNvSpPr/>
          <p:nvPr/>
        </p:nvSpPr>
        <p:spPr bwMode="auto">
          <a:xfrm>
            <a:off x="6872854" y="3633830"/>
            <a:ext cx="4161557" cy="2217599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9C63E8-A883-F944-66A7-502EF90DEE4F}"/>
              </a:ext>
            </a:extLst>
          </p:cNvPr>
          <p:cNvSpPr txBox="1"/>
          <p:nvPr/>
        </p:nvSpPr>
        <p:spPr>
          <a:xfrm>
            <a:off x="6896812" y="3669624"/>
            <a:ext cx="17001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Transcribe audio to text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4C760B-0B78-6CAB-7CD5-6180BC131D2A}"/>
              </a:ext>
            </a:extLst>
          </p:cNvPr>
          <p:cNvGrpSpPr/>
          <p:nvPr/>
        </p:nvGrpSpPr>
        <p:grpSpPr>
          <a:xfrm>
            <a:off x="4454320" y="5413402"/>
            <a:ext cx="935605" cy="941945"/>
            <a:chOff x="3011998" y="4676862"/>
            <a:chExt cx="935605" cy="941945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B8219DB-87C2-7431-2725-BE10211E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73049" y="4676862"/>
              <a:ext cx="635520" cy="63552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C8D9E07-76C1-6D97-F507-0B57D18A5B5C}"/>
                </a:ext>
              </a:extLst>
            </p:cNvPr>
            <p:cNvSpPr txBox="1"/>
            <p:nvPr/>
          </p:nvSpPr>
          <p:spPr>
            <a:xfrm>
              <a:off x="3011998" y="5249475"/>
              <a:ext cx="93560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Azure Blob Storage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FB4234-0875-DD60-C366-8344C7F9A81D}"/>
              </a:ext>
            </a:extLst>
          </p:cNvPr>
          <p:cNvGrpSpPr/>
          <p:nvPr/>
        </p:nvGrpSpPr>
        <p:grpSpPr>
          <a:xfrm>
            <a:off x="1807887" y="4322851"/>
            <a:ext cx="1345519" cy="1278330"/>
            <a:chOff x="454605" y="5044432"/>
            <a:chExt cx="1345519" cy="1278330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1B6D3F46-5576-0101-B332-BD8EA1C25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58650" y="5044432"/>
              <a:ext cx="1278330" cy="127833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36A354-F260-7878-1820-FA3C1C3B716B}"/>
                </a:ext>
              </a:extLst>
            </p:cNvPr>
            <p:cNvSpPr txBox="1"/>
            <p:nvPr/>
          </p:nvSpPr>
          <p:spPr>
            <a:xfrm>
              <a:off x="454605" y="5936992"/>
              <a:ext cx="13455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Cognitive Search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5A2A1D4-1929-F74F-D89C-C42B0767DC9F}"/>
              </a:ext>
            </a:extLst>
          </p:cNvPr>
          <p:cNvSpPr/>
          <p:nvPr/>
        </p:nvSpPr>
        <p:spPr bwMode="auto">
          <a:xfrm>
            <a:off x="4396713" y="4027658"/>
            <a:ext cx="1099272" cy="50242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Uploaded files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92FA2E-D45D-C6BE-EFCB-637D24784D46}"/>
              </a:ext>
            </a:extLst>
          </p:cNvPr>
          <p:cNvSpPr/>
          <p:nvPr/>
        </p:nvSpPr>
        <p:spPr bwMode="auto">
          <a:xfrm>
            <a:off x="4397191" y="4786599"/>
            <a:ext cx="1089389" cy="5029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Transcribed files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181B3B-F008-92AD-37CE-77E7F392D947}"/>
              </a:ext>
            </a:extLst>
          </p:cNvPr>
          <p:cNvSpPr/>
          <p:nvPr/>
        </p:nvSpPr>
        <p:spPr bwMode="auto">
          <a:xfrm>
            <a:off x="3892257" y="3633830"/>
            <a:ext cx="2178602" cy="2838089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3506D7-AE8E-B073-6399-F46DB7AC1124}"/>
              </a:ext>
            </a:extLst>
          </p:cNvPr>
          <p:cNvSpPr txBox="1"/>
          <p:nvPr/>
        </p:nvSpPr>
        <p:spPr>
          <a:xfrm>
            <a:off x="3944411" y="3664365"/>
            <a:ext cx="126440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Upload audio files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B82D810-1222-7DE3-80FB-554EF47C077D}"/>
              </a:ext>
            </a:extLst>
          </p:cNvPr>
          <p:cNvGrpSpPr/>
          <p:nvPr/>
        </p:nvGrpSpPr>
        <p:grpSpPr>
          <a:xfrm>
            <a:off x="8247376" y="643269"/>
            <a:ext cx="1145709" cy="1211703"/>
            <a:chOff x="8484206" y="1044076"/>
            <a:chExt cx="1145709" cy="1211703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56D8B15A-7D90-3C44-2923-CBDB7F61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484206" y="1044076"/>
              <a:ext cx="1145709" cy="112941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F77624A-8EE5-5FFD-232A-1F35D9F8E60A}"/>
                </a:ext>
              </a:extLst>
            </p:cNvPr>
            <p:cNvSpPr txBox="1"/>
            <p:nvPr/>
          </p:nvSpPr>
          <p:spPr>
            <a:xfrm>
              <a:off x="8589258" y="1886447"/>
              <a:ext cx="93560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Azure Key Vault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3E614B7-E16A-D6A9-9A7E-CD1C7D10AF59}"/>
              </a:ext>
            </a:extLst>
          </p:cNvPr>
          <p:cNvSpPr txBox="1"/>
          <p:nvPr/>
        </p:nvSpPr>
        <p:spPr>
          <a:xfrm>
            <a:off x="7035614" y="5101607"/>
            <a:ext cx="9356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Event Grid trigger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16CA50-F5D5-690F-EC72-FA0198E72F88}"/>
              </a:ext>
            </a:extLst>
          </p:cNvPr>
          <p:cNvSpPr txBox="1"/>
          <p:nvPr/>
        </p:nvSpPr>
        <p:spPr>
          <a:xfrm>
            <a:off x="8331073" y="5101607"/>
            <a:ext cx="9356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Functions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7BA0E5-913A-4688-46A5-F7358EEE9384}"/>
              </a:ext>
            </a:extLst>
          </p:cNvPr>
          <p:cNvSpPr txBox="1"/>
          <p:nvPr/>
        </p:nvSpPr>
        <p:spPr>
          <a:xfrm>
            <a:off x="1024049" y="947992"/>
            <a:ext cx="9356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Sign in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73FDF8-BA40-9451-996D-B0C6A5BE4853}"/>
              </a:ext>
            </a:extLst>
          </p:cNvPr>
          <p:cNvSpPr txBox="1"/>
          <p:nvPr/>
        </p:nvSpPr>
        <p:spPr>
          <a:xfrm>
            <a:off x="2833488" y="928086"/>
            <a:ext cx="113944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Authentication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F40C71-933E-6720-43BE-B74C8B028A41}"/>
              </a:ext>
            </a:extLst>
          </p:cNvPr>
          <p:cNvSpPr txBox="1"/>
          <p:nvPr/>
        </p:nvSpPr>
        <p:spPr>
          <a:xfrm>
            <a:off x="2997394" y="4769131"/>
            <a:ext cx="93560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source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9A8DAE4-ACB5-72A5-0C03-83803857AE3A}"/>
              </a:ext>
            </a:extLst>
          </p:cNvPr>
          <p:cNvCxnSpPr>
            <a:cxnSpLocks/>
          </p:cNvCxnSpPr>
          <p:nvPr/>
        </p:nvCxnSpPr>
        <p:spPr>
          <a:xfrm flipV="1">
            <a:off x="2887278" y="5022621"/>
            <a:ext cx="147511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7FD2F18-59BD-86A9-B17A-AD000E1BDB73}"/>
              </a:ext>
            </a:extLst>
          </p:cNvPr>
          <p:cNvCxnSpPr/>
          <p:nvPr/>
        </p:nvCxnSpPr>
        <p:spPr>
          <a:xfrm flipV="1">
            <a:off x="4802956" y="1952751"/>
            <a:ext cx="756746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ACAB83C-AEB4-A6AE-6B90-3D8CACD5AD9E}"/>
              </a:ext>
            </a:extLst>
          </p:cNvPr>
          <p:cNvCxnSpPr>
            <a:cxnSpLocks/>
          </p:cNvCxnSpPr>
          <p:nvPr/>
        </p:nvCxnSpPr>
        <p:spPr>
          <a:xfrm>
            <a:off x="6638894" y="1946509"/>
            <a:ext cx="649052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2D9AC48-CEC5-A86F-A710-59D031218C50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8820231" y="1854972"/>
            <a:ext cx="0" cy="2546547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45A5ACE-A5AA-0451-B7C2-61BCDA5B2137}"/>
              </a:ext>
            </a:extLst>
          </p:cNvPr>
          <p:cNvCxnSpPr>
            <a:cxnSpLocks/>
          </p:cNvCxnSpPr>
          <p:nvPr/>
        </p:nvCxnSpPr>
        <p:spPr>
          <a:xfrm>
            <a:off x="9110583" y="4815692"/>
            <a:ext cx="943088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1085B35-7BBF-B258-6D44-6FA44F606814}"/>
              </a:ext>
            </a:extLst>
          </p:cNvPr>
          <p:cNvCxnSpPr>
            <a:cxnSpLocks/>
          </p:cNvCxnSpPr>
          <p:nvPr/>
        </p:nvCxnSpPr>
        <p:spPr>
          <a:xfrm>
            <a:off x="7822679" y="4809778"/>
            <a:ext cx="627357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439A8203-512D-F143-4BFD-4E3F6F7F7F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073356" y="211023"/>
            <a:ext cx="502920" cy="2377440"/>
          </a:xfrm>
          <a:prstGeom prst="bentConnector2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9FAC916-C7D7-3996-EB04-BCEF0F620F36}"/>
              </a:ext>
            </a:extLst>
          </p:cNvPr>
          <p:cNvGrpSpPr/>
          <p:nvPr/>
        </p:nvGrpSpPr>
        <p:grpSpPr>
          <a:xfrm>
            <a:off x="491357" y="3160543"/>
            <a:ext cx="1065669" cy="1038157"/>
            <a:chOff x="517438" y="3744536"/>
            <a:chExt cx="1065669" cy="103815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2AEB4A5-2507-ACF7-5D21-A40E43130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22743" y="3744536"/>
              <a:ext cx="960364" cy="66882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1F2D78-99B1-C2C0-1DEA-CA10ED6C21EC}"/>
                </a:ext>
              </a:extLst>
            </p:cNvPr>
            <p:cNvSpPr txBox="1"/>
            <p:nvPr/>
          </p:nvSpPr>
          <p:spPr>
            <a:xfrm>
              <a:off x="517438" y="4413361"/>
              <a:ext cx="93560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Client application</a:t>
              </a:r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8CA9F500-8FC6-59F4-0429-D9F64512678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98822" y="1035276"/>
            <a:ext cx="1234440" cy="3063240"/>
          </a:xfrm>
          <a:prstGeom prst="bentConnector2">
            <a:avLst/>
          </a:prstGeom>
          <a:ln w="222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1241629B-2F11-E0AC-3E85-998C953D1D3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16326" y="553924"/>
            <a:ext cx="548640" cy="1737360"/>
          </a:xfrm>
          <a:prstGeom prst="bentConnector3">
            <a:avLst>
              <a:gd name="adj1" fmla="val 100717"/>
            </a:avLst>
          </a:prstGeom>
          <a:ln w="22225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FD6CABC9-9F04-9556-4DE0-7E2D03E92DE5}"/>
              </a:ext>
            </a:extLst>
          </p:cNvPr>
          <p:cNvCxnSpPr>
            <a:cxnSpLocks/>
          </p:cNvCxnSpPr>
          <p:nvPr/>
        </p:nvCxnSpPr>
        <p:spPr>
          <a:xfrm rot="10800000">
            <a:off x="5508503" y="4278871"/>
            <a:ext cx="2011680" cy="274320"/>
          </a:xfrm>
          <a:prstGeom prst="bentConnector3">
            <a:avLst>
              <a:gd name="adj1" fmla="val 338"/>
            </a:avLst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AF98D05B-E1FD-3EBF-B274-376FB462F032}"/>
              </a:ext>
            </a:extLst>
          </p:cNvPr>
          <p:cNvCxnSpPr>
            <a:cxnSpLocks/>
          </p:cNvCxnSpPr>
          <p:nvPr/>
        </p:nvCxnSpPr>
        <p:spPr>
          <a:xfrm>
            <a:off x="1311621" y="3513643"/>
            <a:ext cx="3050767" cy="723521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A71F5758-AB20-C513-730B-06104D573091}"/>
              </a:ext>
            </a:extLst>
          </p:cNvPr>
          <p:cNvSpPr/>
          <p:nvPr/>
        </p:nvSpPr>
        <p:spPr bwMode="auto">
          <a:xfrm>
            <a:off x="252805" y="2356820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1</a:t>
            </a: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221F0BCD-AF2F-9449-315F-9148349F61BD}"/>
              </a:ext>
            </a:extLst>
          </p:cNvPr>
          <p:cNvCxnSpPr>
            <a:cxnSpLocks/>
          </p:cNvCxnSpPr>
          <p:nvPr/>
        </p:nvCxnSpPr>
        <p:spPr>
          <a:xfrm flipV="1">
            <a:off x="772989" y="1155733"/>
            <a:ext cx="1371600" cy="2011680"/>
          </a:xfrm>
          <a:prstGeom prst="bentConnector3">
            <a:avLst>
              <a:gd name="adj1" fmla="val -409"/>
            </a:avLst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7EC49A5F-EB9A-9030-98F9-28F4BC8D53E4}"/>
              </a:ext>
            </a:extLst>
          </p:cNvPr>
          <p:cNvSpPr/>
          <p:nvPr/>
        </p:nvSpPr>
        <p:spPr bwMode="auto">
          <a:xfrm>
            <a:off x="1311621" y="2367517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56BA85A-1C4D-5608-33A3-BC5703213301}"/>
              </a:ext>
            </a:extLst>
          </p:cNvPr>
          <p:cNvSpPr/>
          <p:nvPr/>
        </p:nvSpPr>
        <p:spPr bwMode="auto">
          <a:xfrm>
            <a:off x="1936861" y="3601937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3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ECD958D-6214-4073-55DD-5FF8081BE04D}"/>
              </a:ext>
            </a:extLst>
          </p:cNvPr>
          <p:cNvGrpSpPr/>
          <p:nvPr/>
        </p:nvGrpSpPr>
        <p:grpSpPr>
          <a:xfrm>
            <a:off x="5559707" y="5081236"/>
            <a:ext cx="3215059" cy="1131562"/>
            <a:chOff x="5559707" y="5081236"/>
            <a:chExt cx="3215059" cy="1131562"/>
          </a:xfrm>
        </p:grpSpPr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D0801690-BC4A-AA6B-19C3-FF056B0FA80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559707" y="5081236"/>
              <a:ext cx="3215059" cy="1120709"/>
            </a:xfrm>
            <a:prstGeom prst="bentConnector3">
              <a:avLst>
                <a:gd name="adj1" fmla="val 66117"/>
              </a:avLst>
            </a:prstGeom>
            <a:ln w="22225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8991F77-1D16-76AE-0ABC-18C4E55BA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4765" y="5601181"/>
              <a:ext cx="0" cy="611617"/>
            </a:xfrm>
            <a:prstGeom prst="line">
              <a:avLst/>
            </a:prstGeom>
            <a:ln w="28575">
              <a:solidFill>
                <a:schemeClr val="tx1"/>
              </a:solidFill>
              <a:bevel/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039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72B4C9-5790-6315-9A14-63150115E8C9}"/>
              </a:ext>
            </a:extLst>
          </p:cNvPr>
          <p:cNvSpPr/>
          <p:nvPr/>
        </p:nvSpPr>
        <p:spPr bwMode="auto">
          <a:xfrm>
            <a:off x="1819883" y="1686240"/>
            <a:ext cx="1325880" cy="5029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Email data 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5439F-3E3A-ADC5-E85C-2A77A1AB3653}"/>
              </a:ext>
            </a:extLst>
          </p:cNvPr>
          <p:cNvSpPr/>
          <p:nvPr/>
        </p:nvSpPr>
        <p:spPr bwMode="auto">
          <a:xfrm>
            <a:off x="1819883" y="2403450"/>
            <a:ext cx="1325880" cy="5029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Transcript data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E6F25-F738-11AC-3EBF-819EEBBB87F4}"/>
              </a:ext>
            </a:extLst>
          </p:cNvPr>
          <p:cNvSpPr/>
          <p:nvPr/>
        </p:nvSpPr>
        <p:spPr bwMode="auto">
          <a:xfrm>
            <a:off x="1819883" y="3157326"/>
            <a:ext cx="1325880" cy="5029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News data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B2C41-71C3-9DE2-A817-859C7829EF1C}"/>
              </a:ext>
            </a:extLst>
          </p:cNvPr>
          <p:cNvSpPr txBox="1"/>
          <p:nvPr/>
        </p:nvSpPr>
        <p:spPr>
          <a:xfrm>
            <a:off x="1753318" y="3766965"/>
            <a:ext cx="14590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Blob Storage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0E8B2-D018-0B76-031C-4218C53C1882}"/>
              </a:ext>
            </a:extLst>
          </p:cNvPr>
          <p:cNvSpPr/>
          <p:nvPr/>
        </p:nvSpPr>
        <p:spPr bwMode="auto">
          <a:xfrm>
            <a:off x="3909822" y="1686240"/>
            <a:ext cx="1325880" cy="5029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Email indexer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609A5-895A-956F-FF11-A28F87EFD58C}"/>
              </a:ext>
            </a:extLst>
          </p:cNvPr>
          <p:cNvSpPr/>
          <p:nvPr/>
        </p:nvSpPr>
        <p:spPr bwMode="auto">
          <a:xfrm>
            <a:off x="3909822" y="2381779"/>
            <a:ext cx="1325880" cy="5029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Transcription indexer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DEF52-C616-D6E6-16D5-79E942FEEDDC}"/>
              </a:ext>
            </a:extLst>
          </p:cNvPr>
          <p:cNvSpPr/>
          <p:nvPr/>
        </p:nvSpPr>
        <p:spPr bwMode="auto">
          <a:xfrm>
            <a:off x="3909822" y="3157326"/>
            <a:ext cx="1325880" cy="5029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News indexer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EBDF2-13F3-F900-8DC1-31F96A735CAD}"/>
              </a:ext>
            </a:extLst>
          </p:cNvPr>
          <p:cNvSpPr/>
          <p:nvPr/>
        </p:nvSpPr>
        <p:spPr bwMode="auto">
          <a:xfrm>
            <a:off x="5869251" y="2381779"/>
            <a:ext cx="1325880" cy="5029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Index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B8828-A76A-53B5-EB4E-4E737FAE754A}"/>
              </a:ext>
            </a:extLst>
          </p:cNvPr>
          <p:cNvSpPr/>
          <p:nvPr/>
        </p:nvSpPr>
        <p:spPr bwMode="auto">
          <a:xfrm>
            <a:off x="1593669" y="1543971"/>
            <a:ext cx="1778308" cy="2511018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F52E7B-7B3C-F5B5-1DC4-67F29B8BC46F}"/>
              </a:ext>
            </a:extLst>
          </p:cNvPr>
          <p:cNvCxnSpPr>
            <a:cxnSpLocks/>
          </p:cNvCxnSpPr>
          <p:nvPr/>
        </p:nvCxnSpPr>
        <p:spPr>
          <a:xfrm>
            <a:off x="3145763" y="1934858"/>
            <a:ext cx="73575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FEE6E3-8284-0742-023C-3D5DC71D7B3E}"/>
              </a:ext>
            </a:extLst>
          </p:cNvPr>
          <p:cNvCxnSpPr>
            <a:cxnSpLocks/>
          </p:cNvCxnSpPr>
          <p:nvPr/>
        </p:nvCxnSpPr>
        <p:spPr>
          <a:xfrm>
            <a:off x="3145763" y="2655492"/>
            <a:ext cx="73575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734774-B390-5241-99B0-7699127359ED}"/>
              </a:ext>
            </a:extLst>
          </p:cNvPr>
          <p:cNvCxnSpPr>
            <a:cxnSpLocks/>
          </p:cNvCxnSpPr>
          <p:nvPr/>
        </p:nvCxnSpPr>
        <p:spPr>
          <a:xfrm>
            <a:off x="3174065" y="3400075"/>
            <a:ext cx="73575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B81FC7-968C-EAC4-655E-DFBAA1A14A23}"/>
              </a:ext>
            </a:extLst>
          </p:cNvPr>
          <p:cNvCxnSpPr>
            <a:cxnSpLocks/>
          </p:cNvCxnSpPr>
          <p:nvPr/>
        </p:nvCxnSpPr>
        <p:spPr>
          <a:xfrm flipV="1">
            <a:off x="5235702" y="2762794"/>
            <a:ext cx="633549" cy="63728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DDD210-6B1B-B902-189E-F43FF85C333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235702" y="2633239"/>
            <a:ext cx="63354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B3A40E-3083-CE29-5A7B-E71E0D035E93}"/>
              </a:ext>
            </a:extLst>
          </p:cNvPr>
          <p:cNvCxnSpPr>
            <a:cxnSpLocks/>
          </p:cNvCxnSpPr>
          <p:nvPr/>
        </p:nvCxnSpPr>
        <p:spPr>
          <a:xfrm>
            <a:off x="5235702" y="1934858"/>
            <a:ext cx="633549" cy="57974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4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327FE95-F563-3BF5-99BA-53CACB9B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306" y="1627317"/>
            <a:ext cx="548640" cy="5486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4EC7EB-7714-C168-B102-06406FEB4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1653" y="1662861"/>
            <a:ext cx="548640" cy="54864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188E37E-45FB-761A-E5D5-2D6CF5982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6624" y="1186653"/>
            <a:ext cx="548640" cy="56007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7A2C666-2E1D-3821-D676-F10E8CCDC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47624" y="1662861"/>
            <a:ext cx="548640" cy="54864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A25860B-56C4-3006-390F-3564F2C4E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6527" y="1667509"/>
            <a:ext cx="574158" cy="54864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29E9115-088D-6BFF-B1E1-4504BAB7E313}"/>
              </a:ext>
            </a:extLst>
          </p:cNvPr>
          <p:cNvSpPr/>
          <p:nvPr/>
        </p:nvSpPr>
        <p:spPr bwMode="auto">
          <a:xfrm>
            <a:off x="5343232" y="3342935"/>
            <a:ext cx="1870363" cy="10837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802CA8-E8E0-3138-173E-F447FB07C0F3}"/>
              </a:ext>
            </a:extLst>
          </p:cNvPr>
          <p:cNvGrpSpPr/>
          <p:nvPr/>
        </p:nvGrpSpPr>
        <p:grpSpPr>
          <a:xfrm>
            <a:off x="5772507" y="3544926"/>
            <a:ext cx="361206" cy="457200"/>
            <a:chOff x="1091923" y="1699421"/>
            <a:chExt cx="361206" cy="42389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857044-DCA0-8F3F-3E62-481144C79E81}"/>
                </a:ext>
              </a:extLst>
            </p:cNvPr>
            <p:cNvSpPr/>
            <p:nvPr/>
          </p:nvSpPr>
          <p:spPr>
            <a:xfrm>
              <a:off x="1091925" y="1943531"/>
              <a:ext cx="361204" cy="179783"/>
            </a:xfrm>
            <a:custGeom>
              <a:avLst/>
              <a:gdLst>
                <a:gd name="connsiteX0" fmla="*/ 360965 w 361204"/>
                <a:gd name="connsiteY0" fmla="*/ 0 h 179783"/>
                <a:gd name="connsiteX1" fmla="*/ 361205 w 361204"/>
                <a:gd name="connsiteY1" fmla="*/ 94505 h 179783"/>
                <a:gd name="connsiteX2" fmla="*/ 180602 w 361204"/>
                <a:gd name="connsiteY2" fmla="*/ 179783 h 179783"/>
                <a:gd name="connsiteX3" fmla="*/ 0 w 361204"/>
                <a:gd name="connsiteY3" fmla="*/ 94505 h 179783"/>
                <a:gd name="connsiteX4" fmla="*/ 0 w 361204"/>
                <a:gd name="connsiteY4" fmla="*/ 0 h 179783"/>
                <a:gd name="connsiteX5" fmla="*/ 360965 w 361204"/>
                <a:gd name="connsiteY5" fmla="*/ 0 h 1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79783">
                  <a:moveTo>
                    <a:pt x="360965" y="0"/>
                  </a:moveTo>
                  <a:lnTo>
                    <a:pt x="361205" y="94505"/>
                  </a:lnTo>
                  <a:cubicBezTo>
                    <a:pt x="361205" y="141597"/>
                    <a:pt x="280367" y="179783"/>
                    <a:pt x="180602" y="179783"/>
                  </a:cubicBezTo>
                  <a:cubicBezTo>
                    <a:pt x="80838" y="179783"/>
                    <a:pt x="0" y="141517"/>
                    <a:pt x="0" y="94505"/>
                  </a:cubicBezTo>
                  <a:lnTo>
                    <a:pt x="0" y="0"/>
                  </a:lnTo>
                  <a:lnTo>
                    <a:pt x="360965" y="0"/>
                  </a:ln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5C34B91-A71A-D0E7-7821-183BDA5B5BF4}"/>
                </a:ext>
              </a:extLst>
            </p:cNvPr>
            <p:cNvSpPr/>
            <p:nvPr/>
          </p:nvSpPr>
          <p:spPr>
            <a:xfrm>
              <a:off x="1091925" y="1845979"/>
              <a:ext cx="361204" cy="193341"/>
            </a:xfrm>
            <a:custGeom>
              <a:avLst/>
              <a:gdLst>
                <a:gd name="connsiteX0" fmla="*/ 360163 w 361204"/>
                <a:gd name="connsiteY0" fmla="*/ 0 h 193341"/>
                <a:gd name="connsiteX1" fmla="*/ 0 w 361204"/>
                <a:gd name="connsiteY1" fmla="*/ 0 h 193341"/>
                <a:gd name="connsiteX2" fmla="*/ 0 w 361204"/>
                <a:gd name="connsiteY2" fmla="*/ 108063 h 193341"/>
                <a:gd name="connsiteX3" fmla="*/ 180602 w 361204"/>
                <a:gd name="connsiteY3" fmla="*/ 193341 h 193341"/>
                <a:gd name="connsiteX4" fmla="*/ 361205 w 361204"/>
                <a:gd name="connsiteY4" fmla="*/ 108063 h 193341"/>
                <a:gd name="connsiteX5" fmla="*/ 360163 w 361204"/>
                <a:gd name="connsiteY5" fmla="*/ 0 h 1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204" h="193341">
                  <a:moveTo>
                    <a:pt x="360163" y="0"/>
                  </a:moveTo>
                  <a:lnTo>
                    <a:pt x="0" y="0"/>
                  </a:lnTo>
                  <a:lnTo>
                    <a:pt x="0" y="108063"/>
                  </a:lnTo>
                  <a:cubicBezTo>
                    <a:pt x="0" y="155155"/>
                    <a:pt x="80838" y="193341"/>
                    <a:pt x="180602" y="193341"/>
                  </a:cubicBezTo>
                  <a:cubicBezTo>
                    <a:pt x="280367" y="193341"/>
                    <a:pt x="361205" y="155155"/>
                    <a:pt x="361205" y="108063"/>
                  </a:cubicBezTo>
                  <a:cubicBezTo>
                    <a:pt x="361125" y="108063"/>
                    <a:pt x="360965" y="723"/>
                    <a:pt x="360163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47F58B-B4CE-B558-BBDA-3EECB7FF2280}"/>
                </a:ext>
              </a:extLst>
            </p:cNvPr>
            <p:cNvSpPr/>
            <p:nvPr/>
          </p:nvSpPr>
          <p:spPr>
            <a:xfrm>
              <a:off x="1091923" y="1779081"/>
              <a:ext cx="361125" cy="174809"/>
            </a:xfrm>
            <a:custGeom>
              <a:avLst/>
              <a:gdLst>
                <a:gd name="connsiteX0" fmla="*/ 361125 w 361125"/>
                <a:gd name="connsiteY0" fmla="*/ 0 h 174809"/>
                <a:gd name="connsiteX1" fmla="*/ 0 w 361125"/>
                <a:gd name="connsiteY1" fmla="*/ 0 h 174809"/>
                <a:gd name="connsiteX2" fmla="*/ 0 w 361125"/>
                <a:gd name="connsiteY2" fmla="*/ 89531 h 174809"/>
                <a:gd name="connsiteX3" fmla="*/ 180602 w 361125"/>
                <a:gd name="connsiteY3" fmla="*/ 174809 h 174809"/>
                <a:gd name="connsiteX4" fmla="*/ 361125 w 361125"/>
                <a:gd name="connsiteY4" fmla="*/ 89531 h 174809"/>
                <a:gd name="connsiteX5" fmla="*/ 361125 w 361125"/>
                <a:gd name="connsiteY5" fmla="*/ 0 h 17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125" h="174809">
                  <a:moveTo>
                    <a:pt x="361125" y="0"/>
                  </a:moveTo>
                  <a:lnTo>
                    <a:pt x="0" y="0"/>
                  </a:lnTo>
                  <a:lnTo>
                    <a:pt x="0" y="89531"/>
                  </a:lnTo>
                  <a:cubicBezTo>
                    <a:pt x="0" y="136623"/>
                    <a:pt x="80838" y="174809"/>
                    <a:pt x="180602" y="174809"/>
                  </a:cubicBezTo>
                  <a:cubicBezTo>
                    <a:pt x="280366" y="174809"/>
                    <a:pt x="361125" y="136623"/>
                    <a:pt x="361125" y="89531"/>
                  </a:cubicBezTo>
                  <a:cubicBezTo>
                    <a:pt x="361125" y="89531"/>
                    <a:pt x="361125" y="722"/>
                    <a:pt x="361125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65AC3C6-3BB5-B098-8451-B4DA5BD9EDE0}"/>
                </a:ext>
              </a:extLst>
            </p:cNvPr>
            <p:cNvSpPr/>
            <p:nvPr/>
          </p:nvSpPr>
          <p:spPr>
            <a:xfrm>
              <a:off x="1091923" y="1699421"/>
              <a:ext cx="361205" cy="168471"/>
            </a:xfrm>
            <a:custGeom>
              <a:avLst/>
              <a:gdLst>
                <a:gd name="connsiteX0" fmla="*/ 180602 w 361205"/>
                <a:gd name="connsiteY0" fmla="*/ 168471 h 168471"/>
                <a:gd name="connsiteX1" fmla="*/ 361205 w 361205"/>
                <a:gd name="connsiteY1" fmla="*/ 84236 h 168471"/>
                <a:gd name="connsiteX2" fmla="*/ 180602 w 361205"/>
                <a:gd name="connsiteY2" fmla="*/ 0 h 168471"/>
                <a:gd name="connsiteX3" fmla="*/ 0 w 361205"/>
                <a:gd name="connsiteY3" fmla="*/ 84236 h 168471"/>
                <a:gd name="connsiteX4" fmla="*/ 180602 w 361205"/>
                <a:gd name="connsiteY4" fmla="*/ 168471 h 16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05" h="168471">
                  <a:moveTo>
                    <a:pt x="180602" y="168471"/>
                  </a:moveTo>
                  <a:cubicBezTo>
                    <a:pt x="280346" y="168471"/>
                    <a:pt x="361205" y="130758"/>
                    <a:pt x="361205" y="84236"/>
                  </a:cubicBezTo>
                  <a:cubicBezTo>
                    <a:pt x="361205" y="37714"/>
                    <a:pt x="280346" y="0"/>
                    <a:pt x="180602" y="0"/>
                  </a:cubicBezTo>
                  <a:cubicBezTo>
                    <a:pt x="80859" y="0"/>
                    <a:pt x="0" y="37714"/>
                    <a:pt x="0" y="84236"/>
                  </a:cubicBezTo>
                  <a:cubicBezTo>
                    <a:pt x="0" y="130758"/>
                    <a:pt x="80859" y="168471"/>
                    <a:pt x="180602" y="168471"/>
                  </a:cubicBezTo>
                  <a:close/>
                </a:path>
              </a:pathLst>
            </a:custGeom>
            <a:solidFill>
              <a:schemeClr val="bg1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F471AF0-5820-B46E-FEF2-63A09B4DAF3D}"/>
              </a:ext>
            </a:extLst>
          </p:cNvPr>
          <p:cNvCxnSpPr>
            <a:cxnSpLocks/>
          </p:cNvCxnSpPr>
          <p:nvPr/>
        </p:nvCxnSpPr>
        <p:spPr>
          <a:xfrm>
            <a:off x="1036138" y="1889138"/>
            <a:ext cx="62183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5FA9342-AE4E-D5EF-FC8C-3B12851875E9}"/>
              </a:ext>
            </a:extLst>
          </p:cNvPr>
          <p:cNvSpPr txBox="1"/>
          <p:nvPr/>
        </p:nvSpPr>
        <p:spPr>
          <a:xfrm>
            <a:off x="1406424" y="1220501"/>
            <a:ext cx="1178959" cy="466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Document cracking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8855FF-D210-E145-7666-F8D0D367F00B}"/>
              </a:ext>
            </a:extLst>
          </p:cNvPr>
          <p:cNvSpPr txBox="1"/>
          <p:nvPr/>
        </p:nvSpPr>
        <p:spPr>
          <a:xfrm>
            <a:off x="287835" y="1220501"/>
            <a:ext cx="776143" cy="4423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 </a:t>
            </a:r>
            <a:r>
              <a:rPr lang="en-US" sz="1200" dirty="0">
                <a:gradFill>
                  <a:gsLst>
                    <a:gs pos="0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8F8777-52A2-F26C-94C1-5C20E47022B6}"/>
              </a:ext>
            </a:extLst>
          </p:cNvPr>
          <p:cNvSpPr txBox="1"/>
          <p:nvPr/>
        </p:nvSpPr>
        <p:spPr>
          <a:xfrm>
            <a:off x="3488976" y="905351"/>
            <a:ext cx="1242683" cy="282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Cognitive skill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E66BD4-D435-3B21-DCA1-F83840200C63}"/>
              </a:ext>
            </a:extLst>
          </p:cNvPr>
          <p:cNvSpPr txBox="1"/>
          <p:nvPr/>
        </p:nvSpPr>
        <p:spPr>
          <a:xfrm>
            <a:off x="3384623" y="1839505"/>
            <a:ext cx="1555369" cy="6486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Skillset:</a:t>
            </a:r>
          </a:p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Extensible enrichment pipeline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D6CF7B-8524-F571-B503-2BC26457154A}"/>
              </a:ext>
            </a:extLst>
          </p:cNvPr>
          <p:cNvSpPr txBox="1"/>
          <p:nvPr/>
        </p:nvSpPr>
        <p:spPr>
          <a:xfrm>
            <a:off x="7268681" y="1285402"/>
            <a:ext cx="640457" cy="364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Search index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BEE4B8-E7B4-99D4-4C30-EE741BE4B54D}"/>
              </a:ext>
            </a:extLst>
          </p:cNvPr>
          <p:cNvSpPr txBox="1"/>
          <p:nvPr/>
        </p:nvSpPr>
        <p:spPr>
          <a:xfrm>
            <a:off x="8040029" y="1636215"/>
            <a:ext cx="1242683" cy="282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Query requests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84B6B0-95EF-7C5B-B70B-3C977DE9A50D}"/>
              </a:ext>
            </a:extLst>
          </p:cNvPr>
          <p:cNvSpPr txBox="1"/>
          <p:nvPr/>
        </p:nvSpPr>
        <p:spPr>
          <a:xfrm>
            <a:off x="8509180" y="2227719"/>
            <a:ext cx="1824714" cy="282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Compliance app use case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624690-72C3-3D60-5BBA-2B96B8A024A3}"/>
              </a:ext>
            </a:extLst>
          </p:cNvPr>
          <p:cNvSpPr txBox="1"/>
          <p:nvPr/>
        </p:nvSpPr>
        <p:spPr>
          <a:xfrm>
            <a:off x="5283825" y="2963986"/>
            <a:ext cx="1942382" cy="2451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Enriched documents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E87394-676E-674B-1E2C-149FF2863A81}"/>
              </a:ext>
            </a:extLst>
          </p:cNvPr>
          <p:cNvSpPr txBox="1"/>
          <p:nvPr/>
        </p:nvSpPr>
        <p:spPr>
          <a:xfrm>
            <a:off x="5613022" y="4104519"/>
            <a:ext cx="1242683" cy="2127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Projections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653720-02A1-40BA-DD54-EC14F882D42A}"/>
              </a:ext>
            </a:extLst>
          </p:cNvPr>
          <p:cNvSpPr txBox="1"/>
          <p:nvPr/>
        </p:nvSpPr>
        <p:spPr>
          <a:xfrm>
            <a:off x="5659482" y="4493582"/>
            <a:ext cx="1242683" cy="321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Knowledge store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1F98E51F-C450-6250-AE55-80192273ED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31511" y="2534567"/>
            <a:ext cx="315019" cy="360022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2171068-4425-3E6D-A13C-31A9901B66CB}"/>
              </a:ext>
            </a:extLst>
          </p:cNvPr>
          <p:cNvCxnSpPr>
            <a:cxnSpLocks/>
          </p:cNvCxnSpPr>
          <p:nvPr/>
        </p:nvCxnSpPr>
        <p:spPr>
          <a:xfrm>
            <a:off x="2265281" y="1889138"/>
            <a:ext cx="74409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D58E2DF-0860-3A97-87FC-7C0CFC244F52}"/>
              </a:ext>
            </a:extLst>
          </p:cNvPr>
          <p:cNvCxnSpPr>
            <a:cxnSpLocks/>
          </p:cNvCxnSpPr>
          <p:nvPr/>
        </p:nvCxnSpPr>
        <p:spPr>
          <a:xfrm>
            <a:off x="5310874" y="1889138"/>
            <a:ext cx="62337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FD620243-36E5-FE83-6AB2-2C3C8EE55B74}"/>
              </a:ext>
            </a:extLst>
          </p:cNvPr>
          <p:cNvSpPr/>
          <p:nvPr/>
        </p:nvSpPr>
        <p:spPr bwMode="auto">
          <a:xfrm>
            <a:off x="3087301" y="844058"/>
            <a:ext cx="2108508" cy="1801956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1ED3DA8-560D-0FE7-861B-3C1D5207A425}"/>
              </a:ext>
            </a:extLst>
          </p:cNvPr>
          <p:cNvGrpSpPr/>
          <p:nvPr/>
        </p:nvGrpSpPr>
        <p:grpSpPr>
          <a:xfrm>
            <a:off x="8030485" y="4127625"/>
            <a:ext cx="2370895" cy="2583513"/>
            <a:chOff x="8321252" y="3788269"/>
            <a:chExt cx="2370895" cy="2583513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051ADD-1E0E-9A1C-B933-3B7EE0B57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846540" y="4185874"/>
              <a:ext cx="466725" cy="46672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CBA9A74-F0BC-8A36-43EA-900165142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99947" y="5196588"/>
              <a:ext cx="466725" cy="4667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24D91E1-BAAF-B6CC-37A6-66FD17231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718003" y="5169340"/>
              <a:ext cx="640080" cy="64008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3AF0A393-19DB-9250-6ABD-7EACF4E37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813187" y="4209686"/>
              <a:ext cx="419100" cy="4191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C44069-A85A-5F80-0C7F-6AADCA4AC966}"/>
                </a:ext>
              </a:extLst>
            </p:cNvPr>
            <p:cNvSpPr txBox="1"/>
            <p:nvPr/>
          </p:nvSpPr>
          <p:spPr>
            <a:xfrm>
              <a:off x="8321252" y="6011366"/>
              <a:ext cx="2370895" cy="360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200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Knowledge store use cases</a:t>
              </a:r>
              <a:endParaRPr lang="en-US" sz="1200" b="1" dirty="0">
                <a:gradFill>
                  <a:gsLst>
                    <a:gs pos="0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10D378-55E7-FD48-63CF-ECDA5A160959}"/>
                </a:ext>
              </a:extLst>
            </p:cNvPr>
            <p:cNvSpPr txBox="1"/>
            <p:nvPr/>
          </p:nvSpPr>
          <p:spPr>
            <a:xfrm>
              <a:off x="8609960" y="3962305"/>
              <a:ext cx="932000" cy="2910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Retrieval</a:t>
              </a:r>
              <a:endParaRPr lang="en-US" sz="1200" dirty="0">
                <a:gradFill>
                  <a:gsLst>
                    <a:gs pos="0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1562766-D48F-F93A-AA9D-1650344658DD}"/>
                </a:ext>
              </a:extLst>
            </p:cNvPr>
            <p:cNvSpPr txBox="1"/>
            <p:nvPr/>
          </p:nvSpPr>
          <p:spPr>
            <a:xfrm>
              <a:off x="9556737" y="3983091"/>
              <a:ext cx="932000" cy="2910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Analytics</a:t>
              </a:r>
              <a:endParaRPr lang="en-US" sz="1200" dirty="0">
                <a:gradFill>
                  <a:gsLst>
                    <a:gs pos="0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AD0DF8B-30BD-F075-7AAF-8179F2218F3D}"/>
                </a:ext>
              </a:extLst>
            </p:cNvPr>
            <p:cNvSpPr txBox="1"/>
            <p:nvPr/>
          </p:nvSpPr>
          <p:spPr>
            <a:xfrm>
              <a:off x="8613903" y="4793804"/>
              <a:ext cx="932000" cy="2910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Machine learning</a:t>
              </a:r>
              <a:endParaRPr lang="en-US" sz="1200" dirty="0">
                <a:gradFill>
                  <a:gsLst>
                    <a:gs pos="0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6CBB888-F039-0253-39C4-CC56736C3CD5}"/>
                </a:ext>
              </a:extLst>
            </p:cNvPr>
            <p:cNvSpPr txBox="1"/>
            <p:nvPr/>
          </p:nvSpPr>
          <p:spPr>
            <a:xfrm>
              <a:off x="9545903" y="4766556"/>
              <a:ext cx="932000" cy="2910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Human validation</a:t>
              </a:r>
              <a:endParaRPr lang="en-US" sz="1200" dirty="0">
                <a:gradFill>
                  <a:gsLst>
                    <a:gs pos="0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42F735F-2EBC-0D6A-0BD6-216E229387DD}"/>
                </a:ext>
              </a:extLst>
            </p:cNvPr>
            <p:cNvSpPr/>
            <p:nvPr/>
          </p:nvSpPr>
          <p:spPr bwMode="auto">
            <a:xfrm>
              <a:off x="8450771" y="3788269"/>
              <a:ext cx="2197917" cy="2133061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06D9893-A0F9-18AC-2718-BCD7AA4E5E24}"/>
              </a:ext>
            </a:extLst>
          </p:cNvPr>
          <p:cNvCxnSpPr>
            <a:cxnSpLocks/>
          </p:cNvCxnSpPr>
          <p:nvPr/>
        </p:nvCxnSpPr>
        <p:spPr>
          <a:xfrm>
            <a:off x="6676313" y="1889138"/>
            <a:ext cx="62337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F1BDFDC-B611-F7C2-726F-4B5A75766121}"/>
              </a:ext>
            </a:extLst>
          </p:cNvPr>
          <p:cNvCxnSpPr>
            <a:cxnSpLocks/>
          </p:cNvCxnSpPr>
          <p:nvPr/>
        </p:nvCxnSpPr>
        <p:spPr>
          <a:xfrm>
            <a:off x="6275487" y="2272145"/>
            <a:ext cx="0" cy="571857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77FD69A-F4E2-9A34-3BE3-476D67552A5E}"/>
              </a:ext>
            </a:extLst>
          </p:cNvPr>
          <p:cNvCxnSpPr>
            <a:cxnSpLocks/>
          </p:cNvCxnSpPr>
          <p:nvPr/>
        </p:nvCxnSpPr>
        <p:spPr>
          <a:xfrm>
            <a:off x="5683826" y="4813931"/>
            <a:ext cx="0" cy="530693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2B8FEC7C-051F-E8AD-D22D-81BF09E9FF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46450" y="5493149"/>
            <a:ext cx="548640" cy="5486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A7FA3B3-07F7-B1AD-D5A1-E8C4566DA3A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16278" y="5144452"/>
            <a:ext cx="1133636" cy="128016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3206E3B-3AD2-6CCF-BAB9-C992D8A447EC}"/>
              </a:ext>
            </a:extLst>
          </p:cNvPr>
          <p:cNvSpPr txBox="1"/>
          <p:nvPr/>
        </p:nvSpPr>
        <p:spPr>
          <a:xfrm>
            <a:off x="5343232" y="6106341"/>
            <a:ext cx="803298" cy="321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Data Factory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5F191A-358B-9A21-D929-D1D5D9B10664}"/>
              </a:ext>
            </a:extLst>
          </p:cNvPr>
          <p:cNvSpPr txBox="1"/>
          <p:nvPr/>
        </p:nvSpPr>
        <p:spPr>
          <a:xfrm>
            <a:off x="6415624" y="6097588"/>
            <a:ext cx="932000" cy="321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 </a:t>
            </a:r>
          </a:p>
          <a:p>
            <a:pPr algn="ctr"/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Database</a:t>
            </a:r>
            <a:endParaRPr lang="en-US" sz="1200" dirty="0">
              <a:gradFill>
                <a:gsLst>
                  <a:gs pos="0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B86FC36-C6B8-5A40-901E-9ADCF17F8F12}"/>
              </a:ext>
            </a:extLst>
          </p:cNvPr>
          <p:cNvSpPr/>
          <p:nvPr/>
        </p:nvSpPr>
        <p:spPr bwMode="auto">
          <a:xfrm>
            <a:off x="5203774" y="5345285"/>
            <a:ext cx="2197917" cy="1280160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3D1356F-B0D0-94F8-E9A1-CA93792CFD72}"/>
              </a:ext>
            </a:extLst>
          </p:cNvPr>
          <p:cNvCxnSpPr>
            <a:cxnSpLocks/>
          </p:cNvCxnSpPr>
          <p:nvPr/>
        </p:nvCxnSpPr>
        <p:spPr>
          <a:xfrm>
            <a:off x="6043586" y="5849184"/>
            <a:ext cx="55117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ADCECCE-7856-05E4-5118-4979F4FAAB26}"/>
              </a:ext>
            </a:extLst>
          </p:cNvPr>
          <p:cNvCxnSpPr>
            <a:cxnSpLocks/>
          </p:cNvCxnSpPr>
          <p:nvPr/>
        </p:nvCxnSpPr>
        <p:spPr>
          <a:xfrm>
            <a:off x="7401691" y="5818754"/>
            <a:ext cx="64142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25536270-C286-26F6-2326-91CF5B92EFA6}"/>
              </a:ext>
            </a:extLst>
          </p:cNvPr>
          <p:cNvSpPr/>
          <p:nvPr/>
        </p:nvSpPr>
        <p:spPr bwMode="auto">
          <a:xfrm>
            <a:off x="5190854" y="3194603"/>
            <a:ext cx="2197917" cy="1603720"/>
          </a:xfrm>
          <a:prstGeom prst="rect">
            <a:avLst/>
          </a:prstGeom>
          <a:noFill/>
          <a:ln w="12700">
            <a:solidFill>
              <a:schemeClr val="accent2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AC1756-BE98-11CD-4EB9-1C0B9877E471}"/>
              </a:ext>
            </a:extLst>
          </p:cNvPr>
          <p:cNvCxnSpPr>
            <a:cxnSpLocks/>
          </p:cNvCxnSpPr>
          <p:nvPr/>
        </p:nvCxnSpPr>
        <p:spPr>
          <a:xfrm flipH="1">
            <a:off x="8030485" y="1889138"/>
            <a:ext cx="123548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29" descr="Büromitarbeiterin Silhouette">
            <a:extLst>
              <a:ext uri="{FF2B5EF4-FFF2-40B4-BE49-F238E27FC236}">
                <a16:creationId xmlns:a16="http://schemas.microsoft.com/office/drawing/2014/main" id="{71F980A2-2FAC-93A0-F7B7-EE272DBEDC8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237389" y="1272355"/>
            <a:ext cx="967494" cy="9674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249FFD-490F-C9AA-58EB-C41F7DC79A6E}"/>
              </a:ext>
            </a:extLst>
          </p:cNvPr>
          <p:cNvGrpSpPr/>
          <p:nvPr/>
        </p:nvGrpSpPr>
        <p:grpSpPr>
          <a:xfrm>
            <a:off x="6336549" y="3542433"/>
            <a:ext cx="371475" cy="457202"/>
            <a:chOff x="2585302" y="3721510"/>
            <a:chExt cx="371475" cy="4572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40181D-DA0F-4A05-5B80-E31128F58567}"/>
                </a:ext>
              </a:extLst>
            </p:cNvPr>
            <p:cNvSpPr/>
            <p:nvPr/>
          </p:nvSpPr>
          <p:spPr bwMode="auto">
            <a:xfrm>
              <a:off x="2615259" y="3721510"/>
              <a:ext cx="341518" cy="4572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D3AC592-BB74-E7F8-CE7F-0AED208D3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585302" y="3721512"/>
              <a:ext cx="371475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7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AEA8013-34DD-4B1C-8C57-7AEFED5B4D9F}"/>
              </a:ext>
            </a:extLst>
          </p:cNvPr>
          <p:cNvSpPr txBox="1">
            <a:spLocks/>
          </p:cNvSpPr>
          <p:nvPr/>
        </p:nvSpPr>
        <p:spPr>
          <a:xfrm>
            <a:off x="1005016" y="4275529"/>
            <a:ext cx="2352329" cy="3284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email-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datasource.json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ED8E724-F3B8-4709-A561-4FDE332911B4}"/>
              </a:ext>
            </a:extLst>
          </p:cNvPr>
          <p:cNvSpPr txBox="1">
            <a:spLocks/>
          </p:cNvSpPr>
          <p:nvPr/>
        </p:nvSpPr>
        <p:spPr>
          <a:xfrm>
            <a:off x="1005016" y="4681508"/>
            <a:ext cx="2352330" cy="3284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news-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datasource.json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43F600D-593E-4DCE-9B0D-61896059017A}"/>
              </a:ext>
            </a:extLst>
          </p:cNvPr>
          <p:cNvSpPr txBox="1">
            <a:spLocks/>
          </p:cNvSpPr>
          <p:nvPr/>
        </p:nvSpPr>
        <p:spPr>
          <a:xfrm>
            <a:off x="1005016" y="5087487"/>
            <a:ext cx="2352330" cy="3284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transcript-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datasource.json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091B96B-2CAB-45CC-88C6-B3E650C6EE0D}"/>
              </a:ext>
            </a:extLst>
          </p:cNvPr>
          <p:cNvSpPr txBox="1">
            <a:spLocks/>
          </p:cNvSpPr>
          <p:nvPr/>
        </p:nvSpPr>
        <p:spPr>
          <a:xfrm>
            <a:off x="3537765" y="4275529"/>
            <a:ext cx="2352329" cy="328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Combined-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index.json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C15617B-27E8-43DD-9708-171BC46159CA}"/>
              </a:ext>
            </a:extLst>
          </p:cNvPr>
          <p:cNvSpPr txBox="1">
            <a:spLocks/>
          </p:cNvSpPr>
          <p:nvPr/>
        </p:nvSpPr>
        <p:spPr>
          <a:xfrm>
            <a:off x="6096000" y="4275529"/>
            <a:ext cx="2352329" cy="328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email-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indexer.json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CE9ACA44-D939-4B06-9D47-3D54DE5D0EC3}"/>
              </a:ext>
            </a:extLst>
          </p:cNvPr>
          <p:cNvSpPr txBox="1">
            <a:spLocks/>
          </p:cNvSpPr>
          <p:nvPr/>
        </p:nvSpPr>
        <p:spPr>
          <a:xfrm>
            <a:off x="6096000" y="4681508"/>
            <a:ext cx="2352330" cy="328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news-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indexer.json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31E006E-48B6-4952-A590-F7300DBAB13F}"/>
              </a:ext>
            </a:extLst>
          </p:cNvPr>
          <p:cNvSpPr txBox="1">
            <a:spLocks/>
          </p:cNvSpPr>
          <p:nvPr/>
        </p:nvSpPr>
        <p:spPr>
          <a:xfrm>
            <a:off x="6096000" y="5087487"/>
            <a:ext cx="2352330" cy="328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transcript-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indexer.json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837B002-19F5-44F2-8BF3-BB459130017F}"/>
              </a:ext>
            </a:extLst>
          </p:cNvPr>
          <p:cNvSpPr txBox="1">
            <a:spLocks/>
          </p:cNvSpPr>
          <p:nvPr/>
        </p:nvSpPr>
        <p:spPr>
          <a:xfrm>
            <a:off x="8628746" y="4275529"/>
            <a:ext cx="2352329" cy="328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email-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skillset.json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6E471EA-8651-4A2C-98B1-C98759F4A87A}"/>
              </a:ext>
            </a:extLst>
          </p:cNvPr>
          <p:cNvSpPr txBox="1">
            <a:spLocks/>
          </p:cNvSpPr>
          <p:nvPr/>
        </p:nvSpPr>
        <p:spPr>
          <a:xfrm>
            <a:off x="8628746" y="4681508"/>
            <a:ext cx="2352330" cy="328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news-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skillset.json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8F70C4E1-D453-4DCC-A786-E0C04429E124}"/>
              </a:ext>
            </a:extLst>
          </p:cNvPr>
          <p:cNvSpPr txBox="1">
            <a:spLocks/>
          </p:cNvSpPr>
          <p:nvPr/>
        </p:nvSpPr>
        <p:spPr>
          <a:xfrm>
            <a:off x="8628746" y="5087487"/>
            <a:ext cx="2352330" cy="328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spc="40" dirty="0">
                <a:latin typeface="Segoe UI" panose="020B0502040204020203" pitchFamily="34" charset="0"/>
                <a:cs typeface="Segoe UI" panose="020B0502040204020203" pitchFamily="34" charset="0"/>
              </a:rPr>
              <a:t>transcript-</a:t>
            </a:r>
            <a:r>
              <a:rPr lang="en-US" sz="1400" spc="40" dirty="0" err="1">
                <a:latin typeface="Segoe UI" panose="020B0502040204020203" pitchFamily="34" charset="0"/>
                <a:cs typeface="Segoe UI" panose="020B0502040204020203" pitchFamily="34" charset="0"/>
              </a:rPr>
              <a:t>skillset.json</a:t>
            </a:r>
            <a:endParaRPr lang="en-US" sz="1400" spc="4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4AB11A0A-4A2B-4DCE-A1CC-28D480606427}"/>
              </a:ext>
            </a:extLst>
          </p:cNvPr>
          <p:cNvSpPr txBox="1">
            <a:spLocks/>
          </p:cNvSpPr>
          <p:nvPr/>
        </p:nvSpPr>
        <p:spPr>
          <a:xfrm>
            <a:off x="1005015" y="3711119"/>
            <a:ext cx="9976059" cy="32849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b="1" spc="4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build-search-config.py</a:t>
            </a:r>
          </a:p>
        </p:txBody>
      </p:sp>
      <p:pic>
        <p:nvPicPr>
          <p:cNvPr id="1026" name="Picture 2" descr="Azure Cognitive Search - Visual Studio Marketplace">
            <a:extLst>
              <a:ext uri="{FF2B5EF4-FFF2-40B4-BE49-F238E27FC236}">
                <a16:creationId xmlns:a16="http://schemas.microsoft.com/office/drawing/2014/main" id="{1859A647-3901-4127-93D2-7F51F2C2E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64" y="1301323"/>
            <a:ext cx="1567161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CB6C6-4C54-492D-98FB-4A028994F6F4}"/>
              </a:ext>
            </a:extLst>
          </p:cNvPr>
          <p:cNvSpPr txBox="1">
            <a:spLocks/>
          </p:cNvSpPr>
          <p:nvPr/>
        </p:nvSpPr>
        <p:spPr>
          <a:xfrm>
            <a:off x="4684437" y="2506595"/>
            <a:ext cx="2919511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b="1" spc="40" dirty="0">
                <a:latin typeface="+mj-lt"/>
                <a:cs typeface="Segoe UI" panose="020B0502040204020203" pitchFamily="34" charset="0"/>
              </a:rPr>
              <a:t>Azure Cognitive Search REST API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796089-533C-3E3E-034E-C05DFB70719C}"/>
              </a:ext>
            </a:extLst>
          </p:cNvPr>
          <p:cNvCxnSpPr>
            <a:cxnSpLocks/>
          </p:cNvCxnSpPr>
          <p:nvPr/>
        </p:nvCxnSpPr>
        <p:spPr>
          <a:xfrm>
            <a:off x="5779563" y="2814020"/>
            <a:ext cx="0" cy="585316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28B183-1812-104C-ADEC-0E25D348F4BD}"/>
              </a:ext>
            </a:extLst>
          </p:cNvPr>
          <p:cNvCxnSpPr>
            <a:cxnSpLocks/>
          </p:cNvCxnSpPr>
          <p:nvPr/>
        </p:nvCxnSpPr>
        <p:spPr>
          <a:xfrm>
            <a:off x="6086037" y="2915470"/>
            <a:ext cx="0" cy="585316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7105AB-138B-A809-2F46-832873660571}"/>
              </a:ext>
            </a:extLst>
          </p:cNvPr>
          <p:cNvSpPr/>
          <p:nvPr/>
        </p:nvSpPr>
        <p:spPr bwMode="auto">
          <a:xfrm>
            <a:off x="8515344" y="4586679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387535-4C54-342F-926E-D885F87C8004}"/>
              </a:ext>
            </a:extLst>
          </p:cNvPr>
          <p:cNvSpPr/>
          <p:nvPr/>
        </p:nvSpPr>
        <p:spPr bwMode="auto">
          <a:xfrm>
            <a:off x="8483742" y="4143318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244ADA-B53E-4200-1DAC-D9358C2C1502}"/>
              </a:ext>
            </a:extLst>
          </p:cNvPr>
          <p:cNvSpPr/>
          <p:nvPr/>
        </p:nvSpPr>
        <p:spPr bwMode="auto">
          <a:xfrm>
            <a:off x="5916563" y="5001626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390D77-7890-C22D-A0D3-4E7F511755CD}"/>
              </a:ext>
            </a:extLst>
          </p:cNvPr>
          <p:cNvSpPr/>
          <p:nvPr/>
        </p:nvSpPr>
        <p:spPr bwMode="auto">
          <a:xfrm>
            <a:off x="5916563" y="4586679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A71563-28EC-1D0D-EAFA-945594BCB56A}"/>
              </a:ext>
            </a:extLst>
          </p:cNvPr>
          <p:cNvSpPr/>
          <p:nvPr/>
        </p:nvSpPr>
        <p:spPr bwMode="auto">
          <a:xfrm>
            <a:off x="5916563" y="4143318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9B3F33-2DF7-AEB1-BBDA-980C5ACEA2C7}"/>
              </a:ext>
            </a:extLst>
          </p:cNvPr>
          <p:cNvSpPr/>
          <p:nvPr/>
        </p:nvSpPr>
        <p:spPr bwMode="auto">
          <a:xfrm>
            <a:off x="3377742" y="4143318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C632AE-00DE-BCD7-3B32-456586E96692}"/>
              </a:ext>
            </a:extLst>
          </p:cNvPr>
          <p:cNvSpPr/>
          <p:nvPr/>
        </p:nvSpPr>
        <p:spPr bwMode="auto">
          <a:xfrm>
            <a:off x="787351" y="5001626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F1BF64-EF16-1234-3EA1-69D91A1FC526}"/>
              </a:ext>
            </a:extLst>
          </p:cNvPr>
          <p:cNvSpPr/>
          <p:nvPr/>
        </p:nvSpPr>
        <p:spPr bwMode="auto">
          <a:xfrm>
            <a:off x="787351" y="4586679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008F9A-BCDA-A8F1-9725-F3A794CA39A3}"/>
              </a:ext>
            </a:extLst>
          </p:cNvPr>
          <p:cNvSpPr/>
          <p:nvPr/>
        </p:nvSpPr>
        <p:spPr bwMode="auto">
          <a:xfrm>
            <a:off x="787351" y="4143318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5404D0-B82F-1F61-7EAB-EF65C29E1BC1}"/>
              </a:ext>
            </a:extLst>
          </p:cNvPr>
          <p:cNvSpPr/>
          <p:nvPr/>
        </p:nvSpPr>
        <p:spPr bwMode="auto">
          <a:xfrm>
            <a:off x="8515344" y="5001626"/>
            <a:ext cx="320040" cy="320040"/>
          </a:xfrm>
          <a:prstGeom prst="ellipse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39210710"/>
      </p:ext>
    </p:extLst>
  </p:cSld>
  <p:clrMapOvr>
    <a:masterClrMapping/>
  </p:clrMapOvr>
</p:sld>
</file>

<file path=ppt/theme/theme1.xml><?xml version="1.0" encoding="utf-8"?>
<a:theme xmlns:a="http://schemas.openxmlformats.org/drawingml/2006/main" name="3_WHITE TEMPLATE">
  <a:themeElements>
    <a:clrScheme name="TT for white - NEW 2018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20518_Baseline File [square photo].potx" id="{C5D1F236-4B1B-4E57-A29C-AD92A4683BEF}" vid="{04698D39-7FD2-42AF-81C6-B18BB52E45E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19b24f-c259-4e88-bf44-3ff850a73da3">
      <Terms xmlns="http://schemas.microsoft.com/office/infopath/2007/PartnerControls"/>
    </lcf76f155ced4ddcb4097134ff3c332f>
    <TaxCatchAll xmlns="230e9df3-be65-4c73-a93b-d1236ebd677e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37FC64B2238C47B7F3FB7FA09AE86A" ma:contentTypeVersion="17" ma:contentTypeDescription="Create a new document." ma:contentTypeScope="" ma:versionID="9d0cf6a02324bfb8b8074049263dcdca">
  <xsd:schema xmlns:xsd="http://www.w3.org/2001/XMLSchema" xmlns:xs="http://www.w3.org/2001/XMLSchema" xmlns:p="http://schemas.microsoft.com/office/2006/metadata/properties" xmlns:ns1="http://schemas.microsoft.com/sharepoint/v3" xmlns:ns2="e419b24f-c259-4e88-bf44-3ff850a73da3" xmlns:ns3="136379bd-0017-4467-ba57-2a443b8c856d" xmlns:ns4="230e9df3-be65-4c73-a93b-d1236ebd677e" targetNamespace="http://schemas.microsoft.com/office/2006/metadata/properties" ma:root="true" ma:fieldsID="4197d50b069c169ba427157ad13448ba" ns1:_="" ns2:_="" ns3:_="" ns4:_="">
    <xsd:import namespace="http://schemas.microsoft.com/sharepoint/v3"/>
    <xsd:import namespace="e419b24f-c259-4e88-bf44-3ff850a73da3"/>
    <xsd:import namespace="136379bd-0017-4467-ba57-2a443b8c856d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9b24f-c259-4e88-bf44-3ff850a73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379bd-0017-4467-ba57-2a443b8c8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f99e75b-915d-48f7-89a6-3b3040f223ed}" ma:internalName="TaxCatchAll" ma:showField="CatchAllData" ma:web="136379bd-0017-4467-ba57-2a443b8c8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BDB9F-F08D-4FAA-A4F9-3F188D0EB1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BE96A-867D-4D83-B50A-713DBB788AD6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e419b24f-c259-4e88-bf44-3ff850a73da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136379bd-0017-4467-ba57-2a443b8c856d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C61FA10-0315-4E28-9700-E82C6333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19b24f-c259-4e88-bf44-3ff850a73da3"/>
    <ds:schemaRef ds:uri="136379bd-0017-4467-ba57-2a443b8c856d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838</Words>
  <Application>Microsoft Office PowerPoint</Application>
  <PresentationFormat>Widescreen</PresentationFormat>
  <Paragraphs>255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Segoe Print</vt:lpstr>
      <vt:lpstr>Segoe UI</vt:lpstr>
      <vt:lpstr>Segoe UI Semibold</vt:lpstr>
      <vt:lpstr>Segoe UI Semilight</vt:lpstr>
      <vt:lpstr>Wingdings</vt:lpstr>
      <vt:lpstr>3_WHITE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Quarterly Report</vt:lpstr>
      <vt:lpstr>Risk Communication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Architecture</dc:title>
  <dc:creator>Andreas Kopp</dc:creator>
  <cp:lastModifiedBy>Paweena Tongbai</cp:lastModifiedBy>
  <cp:revision>5</cp:revision>
  <dcterms:created xsi:type="dcterms:W3CDTF">2022-01-24T12:22:32Z</dcterms:created>
  <dcterms:modified xsi:type="dcterms:W3CDTF">2022-09-27T20:45:45Z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0x010100A837FC64B2238C47B7F3FB7FA09AE86A</vt:lpwstr>
  </property>
  <property fmtid="{D5CDD505-2E9C-101B-9397-08002B2CF9AE}" pid="3" name="MediaServiceImageTags">
    <vt:lpwstr/>
  </property>
</Properties>
</file>