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076137372" r:id="rId2"/>
    <p:sldId id="2076137376" r:id="rId3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DE6A08-6C35-4A7C-A096-A0D3988A1E6D}" v="1" dt="2021-11-23T15:57:34.6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8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Kirsch" userId="5ed5b7e8-20c9-4703-af20-3b0c1154e0fe" providerId="ADAL" clId="{89DE6A08-6C35-4A7C-A096-A0D3988A1E6D}"/>
    <pc:docChg chg="undo custSel modSld">
      <pc:chgData name="Jennifer Kirsch" userId="5ed5b7e8-20c9-4703-af20-3b0c1154e0fe" providerId="ADAL" clId="{89DE6A08-6C35-4A7C-A096-A0D3988A1E6D}" dt="2021-11-23T15:58:23.876" v="211" actId="1076"/>
      <pc:docMkLst>
        <pc:docMk/>
      </pc:docMkLst>
      <pc:sldChg chg="modSp mod">
        <pc:chgData name="Jennifer Kirsch" userId="5ed5b7e8-20c9-4703-af20-3b0c1154e0fe" providerId="ADAL" clId="{89DE6A08-6C35-4A7C-A096-A0D3988A1E6D}" dt="2021-11-23T15:44:06.533" v="91" actId="14100"/>
        <pc:sldMkLst>
          <pc:docMk/>
          <pc:sldMk cId="3614724932" sldId="2076137372"/>
        </pc:sldMkLst>
        <pc:spChg chg="mod">
          <ac:chgData name="Jennifer Kirsch" userId="5ed5b7e8-20c9-4703-af20-3b0c1154e0fe" providerId="ADAL" clId="{89DE6A08-6C35-4A7C-A096-A0D3988A1E6D}" dt="2021-11-23T15:33:50.621" v="23" actId="14100"/>
          <ac:spMkLst>
            <pc:docMk/>
            <pc:sldMk cId="3614724932" sldId="2076137372"/>
            <ac:spMk id="8" creationId="{AC930055-2743-4D48-93D4-1E2A6F0E69E2}"/>
          </ac:spMkLst>
        </pc:spChg>
        <pc:spChg chg="mod">
          <ac:chgData name="Jennifer Kirsch" userId="5ed5b7e8-20c9-4703-af20-3b0c1154e0fe" providerId="ADAL" clId="{89DE6A08-6C35-4A7C-A096-A0D3988A1E6D}" dt="2021-11-23T15:44:06.533" v="91" actId="14100"/>
          <ac:spMkLst>
            <pc:docMk/>
            <pc:sldMk cId="3614724932" sldId="2076137372"/>
            <ac:spMk id="15" creationId="{2AF82D84-6F68-445C-8513-9DBC359AC023}"/>
          </ac:spMkLst>
        </pc:spChg>
        <pc:spChg chg="mod">
          <ac:chgData name="Jennifer Kirsch" userId="5ed5b7e8-20c9-4703-af20-3b0c1154e0fe" providerId="ADAL" clId="{89DE6A08-6C35-4A7C-A096-A0D3988A1E6D}" dt="2021-11-23T15:34:04.953" v="29" actId="6549"/>
          <ac:spMkLst>
            <pc:docMk/>
            <pc:sldMk cId="3614724932" sldId="2076137372"/>
            <ac:spMk id="20" creationId="{49B9D5A7-74CF-416D-8CA1-39FA44308236}"/>
          </ac:spMkLst>
        </pc:spChg>
        <pc:spChg chg="mod">
          <ac:chgData name="Jennifer Kirsch" userId="5ed5b7e8-20c9-4703-af20-3b0c1154e0fe" providerId="ADAL" clId="{89DE6A08-6C35-4A7C-A096-A0D3988A1E6D}" dt="2021-11-23T15:42:38.008" v="83" actId="20577"/>
          <ac:spMkLst>
            <pc:docMk/>
            <pc:sldMk cId="3614724932" sldId="2076137372"/>
            <ac:spMk id="28" creationId="{B1BE527F-F33D-4882-B94D-184924455F00}"/>
          </ac:spMkLst>
        </pc:spChg>
        <pc:spChg chg="mod">
          <ac:chgData name="Jennifer Kirsch" userId="5ed5b7e8-20c9-4703-af20-3b0c1154e0fe" providerId="ADAL" clId="{89DE6A08-6C35-4A7C-A096-A0D3988A1E6D}" dt="2021-11-23T15:34:44.875" v="42" actId="1076"/>
          <ac:spMkLst>
            <pc:docMk/>
            <pc:sldMk cId="3614724932" sldId="2076137372"/>
            <ac:spMk id="29" creationId="{A2967026-FE9A-4A6C-A55C-4CB7DCA90F26}"/>
          </ac:spMkLst>
        </pc:spChg>
        <pc:spChg chg="mod">
          <ac:chgData name="Jennifer Kirsch" userId="5ed5b7e8-20c9-4703-af20-3b0c1154e0fe" providerId="ADAL" clId="{89DE6A08-6C35-4A7C-A096-A0D3988A1E6D}" dt="2021-11-23T15:34:51.016" v="43" actId="14100"/>
          <ac:spMkLst>
            <pc:docMk/>
            <pc:sldMk cId="3614724932" sldId="2076137372"/>
            <ac:spMk id="30" creationId="{12842D77-7122-48A1-8578-4A28340F5AC3}"/>
          </ac:spMkLst>
        </pc:spChg>
        <pc:spChg chg="mod">
          <ac:chgData name="Jennifer Kirsch" userId="5ed5b7e8-20c9-4703-af20-3b0c1154e0fe" providerId="ADAL" clId="{89DE6A08-6C35-4A7C-A096-A0D3988A1E6D}" dt="2021-11-23T15:36:03.215" v="49" actId="20577"/>
          <ac:spMkLst>
            <pc:docMk/>
            <pc:sldMk cId="3614724932" sldId="2076137372"/>
            <ac:spMk id="31" creationId="{1B3ED96E-E5F1-4AD7-A2B0-471397B091F9}"/>
          </ac:spMkLst>
        </pc:spChg>
        <pc:spChg chg="mod">
          <ac:chgData name="Jennifer Kirsch" userId="5ed5b7e8-20c9-4703-af20-3b0c1154e0fe" providerId="ADAL" clId="{89DE6A08-6C35-4A7C-A096-A0D3988A1E6D}" dt="2021-11-23T15:33:57.751" v="25" actId="6549"/>
          <ac:spMkLst>
            <pc:docMk/>
            <pc:sldMk cId="3614724932" sldId="2076137372"/>
            <ac:spMk id="38" creationId="{890F1552-CFAA-42CB-B0A6-F6DC9231026E}"/>
          </ac:spMkLst>
        </pc:spChg>
        <pc:spChg chg="mod">
          <ac:chgData name="Jennifer Kirsch" userId="5ed5b7e8-20c9-4703-af20-3b0c1154e0fe" providerId="ADAL" clId="{89DE6A08-6C35-4A7C-A096-A0D3988A1E6D}" dt="2021-11-23T15:37:04.467" v="73" actId="122"/>
          <ac:spMkLst>
            <pc:docMk/>
            <pc:sldMk cId="3614724932" sldId="2076137372"/>
            <ac:spMk id="48" creationId="{15433F22-E0A9-490D-8BD6-68590D0C28A2}"/>
          </ac:spMkLst>
        </pc:spChg>
        <pc:spChg chg="mod">
          <ac:chgData name="Jennifer Kirsch" userId="5ed5b7e8-20c9-4703-af20-3b0c1154e0fe" providerId="ADAL" clId="{89DE6A08-6C35-4A7C-A096-A0D3988A1E6D}" dt="2021-11-23T15:34:08.403" v="31" actId="20577"/>
          <ac:spMkLst>
            <pc:docMk/>
            <pc:sldMk cId="3614724932" sldId="2076137372"/>
            <ac:spMk id="50" creationId="{A4B893ED-C2E6-45DF-844B-154F2E0E4EAB}"/>
          </ac:spMkLst>
        </pc:spChg>
        <pc:spChg chg="mod">
          <ac:chgData name="Jennifer Kirsch" userId="5ed5b7e8-20c9-4703-af20-3b0c1154e0fe" providerId="ADAL" clId="{89DE6A08-6C35-4A7C-A096-A0D3988A1E6D}" dt="2021-11-23T15:34:13.918" v="33" actId="20577"/>
          <ac:spMkLst>
            <pc:docMk/>
            <pc:sldMk cId="3614724932" sldId="2076137372"/>
            <ac:spMk id="56" creationId="{544E3C0A-322E-4BA2-8A2E-88749E538818}"/>
          </ac:spMkLst>
        </pc:spChg>
        <pc:cxnChg chg="mod">
          <ac:chgData name="Jennifer Kirsch" userId="5ed5b7e8-20c9-4703-af20-3b0c1154e0fe" providerId="ADAL" clId="{89DE6A08-6C35-4A7C-A096-A0D3988A1E6D}" dt="2021-11-23T15:34:51.016" v="43" actId="14100"/>
          <ac:cxnSpMkLst>
            <pc:docMk/>
            <pc:sldMk cId="3614724932" sldId="2076137372"/>
            <ac:cxnSpMk id="34" creationId="{651A7919-3F75-4253-B9A4-1974F2E8F521}"/>
          </ac:cxnSpMkLst>
        </pc:cxnChg>
      </pc:sldChg>
      <pc:sldChg chg="addSp delSp modSp mod">
        <pc:chgData name="Jennifer Kirsch" userId="5ed5b7e8-20c9-4703-af20-3b0c1154e0fe" providerId="ADAL" clId="{89DE6A08-6C35-4A7C-A096-A0D3988A1E6D}" dt="2021-11-23T15:58:23.876" v="211" actId="1076"/>
        <pc:sldMkLst>
          <pc:docMk/>
          <pc:sldMk cId="105130815" sldId="2076137376"/>
        </pc:sldMkLst>
        <pc:spChg chg="mod">
          <ac:chgData name="Jennifer Kirsch" userId="5ed5b7e8-20c9-4703-af20-3b0c1154e0fe" providerId="ADAL" clId="{89DE6A08-6C35-4A7C-A096-A0D3988A1E6D}" dt="2021-11-23T15:46:15.856" v="187" actId="6549"/>
          <ac:spMkLst>
            <pc:docMk/>
            <pc:sldMk cId="105130815" sldId="2076137376"/>
            <ac:spMk id="30" creationId="{089A3D7F-9FF3-46AD-B178-8344262C99E6}"/>
          </ac:spMkLst>
        </pc:spChg>
        <pc:spChg chg="mod">
          <ac:chgData name="Jennifer Kirsch" userId="5ed5b7e8-20c9-4703-af20-3b0c1154e0fe" providerId="ADAL" clId="{89DE6A08-6C35-4A7C-A096-A0D3988A1E6D}" dt="2021-11-23T15:44:35.950" v="133" actId="14100"/>
          <ac:spMkLst>
            <pc:docMk/>
            <pc:sldMk cId="105130815" sldId="2076137376"/>
            <ac:spMk id="86" creationId="{4BDC3D68-0470-4223-94A4-C9EAE587DCFD}"/>
          </ac:spMkLst>
        </pc:spChg>
        <pc:spChg chg="mod">
          <ac:chgData name="Jennifer Kirsch" userId="5ed5b7e8-20c9-4703-af20-3b0c1154e0fe" providerId="ADAL" clId="{89DE6A08-6C35-4A7C-A096-A0D3988A1E6D}" dt="2021-11-23T15:46:01.340" v="183" actId="1076"/>
          <ac:spMkLst>
            <pc:docMk/>
            <pc:sldMk cId="105130815" sldId="2076137376"/>
            <ac:spMk id="95" creationId="{3DEC0FE2-70A4-4985-B94F-C4ACE24B147F}"/>
          </ac:spMkLst>
        </pc:spChg>
        <pc:spChg chg="mod">
          <ac:chgData name="Jennifer Kirsch" userId="5ed5b7e8-20c9-4703-af20-3b0c1154e0fe" providerId="ADAL" clId="{89DE6A08-6C35-4A7C-A096-A0D3988A1E6D}" dt="2021-11-23T15:44:26.052" v="109" actId="14100"/>
          <ac:spMkLst>
            <pc:docMk/>
            <pc:sldMk cId="105130815" sldId="2076137376"/>
            <ac:spMk id="98" creationId="{7E0B834C-AE27-45C2-8C16-5A3085AC2F6C}"/>
          </ac:spMkLst>
        </pc:spChg>
        <pc:spChg chg="mod">
          <ac:chgData name="Jennifer Kirsch" userId="5ed5b7e8-20c9-4703-af20-3b0c1154e0fe" providerId="ADAL" clId="{89DE6A08-6C35-4A7C-A096-A0D3988A1E6D}" dt="2021-11-23T15:45:41.705" v="174" actId="6549"/>
          <ac:spMkLst>
            <pc:docMk/>
            <pc:sldMk cId="105130815" sldId="2076137376"/>
            <ac:spMk id="104" creationId="{448F524E-1F2B-42A8-9E65-E177C07C4A94}"/>
          </ac:spMkLst>
        </pc:spChg>
        <pc:spChg chg="mod">
          <ac:chgData name="Jennifer Kirsch" userId="5ed5b7e8-20c9-4703-af20-3b0c1154e0fe" providerId="ADAL" clId="{89DE6A08-6C35-4A7C-A096-A0D3988A1E6D}" dt="2021-11-23T15:46:30.143" v="196" actId="20577"/>
          <ac:spMkLst>
            <pc:docMk/>
            <pc:sldMk cId="105130815" sldId="2076137376"/>
            <ac:spMk id="117" creationId="{18AEDDD1-F598-426A-BEA2-6AA8B5417D76}"/>
          </ac:spMkLst>
        </pc:spChg>
        <pc:spChg chg="mod">
          <ac:chgData name="Jennifer Kirsch" userId="5ed5b7e8-20c9-4703-af20-3b0c1154e0fe" providerId="ADAL" clId="{89DE6A08-6C35-4A7C-A096-A0D3988A1E6D}" dt="2021-11-23T15:45:26.076" v="169" actId="1076"/>
          <ac:spMkLst>
            <pc:docMk/>
            <pc:sldMk cId="105130815" sldId="2076137376"/>
            <ac:spMk id="118" creationId="{1428F462-4040-409F-B42C-C2FD726F88D0}"/>
          </ac:spMkLst>
        </pc:spChg>
        <pc:spChg chg="mod">
          <ac:chgData name="Jennifer Kirsch" userId="5ed5b7e8-20c9-4703-af20-3b0c1154e0fe" providerId="ADAL" clId="{89DE6A08-6C35-4A7C-A096-A0D3988A1E6D}" dt="2021-11-23T15:45:30.757" v="170" actId="14100"/>
          <ac:spMkLst>
            <pc:docMk/>
            <pc:sldMk cId="105130815" sldId="2076137376"/>
            <ac:spMk id="119" creationId="{E10C4FE1-871D-47B3-8042-63013C03A9E2}"/>
          </ac:spMkLst>
        </pc:spChg>
        <pc:spChg chg="mod">
          <ac:chgData name="Jennifer Kirsch" userId="5ed5b7e8-20c9-4703-af20-3b0c1154e0fe" providerId="ADAL" clId="{89DE6A08-6C35-4A7C-A096-A0D3988A1E6D}" dt="2021-11-23T15:44:43.208" v="139" actId="20577"/>
          <ac:spMkLst>
            <pc:docMk/>
            <pc:sldMk cId="105130815" sldId="2076137376"/>
            <ac:spMk id="122" creationId="{E3A6355C-4811-48CA-9F46-EEF6EE636AFB}"/>
          </ac:spMkLst>
        </pc:spChg>
        <pc:spChg chg="mod">
          <ac:chgData name="Jennifer Kirsch" userId="5ed5b7e8-20c9-4703-af20-3b0c1154e0fe" providerId="ADAL" clId="{89DE6A08-6C35-4A7C-A096-A0D3988A1E6D}" dt="2021-11-23T15:45:02.062" v="160" actId="122"/>
          <ac:spMkLst>
            <pc:docMk/>
            <pc:sldMk cId="105130815" sldId="2076137376"/>
            <ac:spMk id="144" creationId="{69200E27-6E2B-4EFA-AC8F-24AE8911B3DB}"/>
          </ac:spMkLst>
        </pc:spChg>
        <pc:spChg chg="mod">
          <ac:chgData name="Jennifer Kirsch" userId="5ed5b7e8-20c9-4703-af20-3b0c1154e0fe" providerId="ADAL" clId="{89DE6A08-6C35-4A7C-A096-A0D3988A1E6D}" dt="2021-11-23T15:46:06.395" v="185" actId="20577"/>
          <ac:spMkLst>
            <pc:docMk/>
            <pc:sldMk cId="105130815" sldId="2076137376"/>
            <ac:spMk id="146" creationId="{BC01B840-66A3-4BBF-AD4B-7AE20AE5EAC0}"/>
          </ac:spMkLst>
        </pc:spChg>
        <pc:spChg chg="mod">
          <ac:chgData name="Jennifer Kirsch" userId="5ed5b7e8-20c9-4703-af20-3b0c1154e0fe" providerId="ADAL" clId="{89DE6A08-6C35-4A7C-A096-A0D3988A1E6D}" dt="2021-11-23T15:46:25.756" v="193" actId="20577"/>
          <ac:spMkLst>
            <pc:docMk/>
            <pc:sldMk cId="105130815" sldId="2076137376"/>
            <ac:spMk id="178" creationId="{A1FD0D90-8CC6-4B3C-819A-AD4ABC7CCEFD}"/>
          </ac:spMkLst>
        </pc:spChg>
        <pc:picChg chg="add mod">
          <ac:chgData name="Jennifer Kirsch" userId="5ed5b7e8-20c9-4703-af20-3b0c1154e0fe" providerId="ADAL" clId="{89DE6A08-6C35-4A7C-A096-A0D3988A1E6D}" dt="2021-11-23T15:58:23.876" v="211" actId="1076"/>
          <ac:picMkLst>
            <pc:docMk/>
            <pc:sldMk cId="105130815" sldId="2076137376"/>
            <ac:picMk id="7" creationId="{635CBCAC-5E73-4453-A161-E33978EE4332}"/>
          </ac:picMkLst>
        </pc:picChg>
        <pc:picChg chg="add del">
          <ac:chgData name="Jennifer Kirsch" userId="5ed5b7e8-20c9-4703-af20-3b0c1154e0fe" providerId="ADAL" clId="{89DE6A08-6C35-4A7C-A096-A0D3988A1E6D}" dt="2021-11-23T15:57:23.912" v="201" actId="478"/>
          <ac:picMkLst>
            <pc:docMk/>
            <pc:sldMk cId="105130815" sldId="2076137376"/>
            <ac:picMk id="8" creationId="{6E7D311B-F5C0-4B4A-9E06-6393ED6687EC}"/>
          </ac:picMkLst>
        </pc:picChg>
        <pc:cxnChg chg="mod ord">
          <ac:chgData name="Jennifer Kirsch" userId="5ed5b7e8-20c9-4703-af20-3b0c1154e0fe" providerId="ADAL" clId="{89DE6A08-6C35-4A7C-A096-A0D3988A1E6D}" dt="2021-11-23T15:58:16.092" v="210" actId="166"/>
          <ac:cxnSpMkLst>
            <pc:docMk/>
            <pc:sldMk cId="105130815" sldId="2076137376"/>
            <ac:cxnSpMk id="32" creationId="{5BD4E254-713D-4614-B08D-361E44505682}"/>
          </ac:cxnSpMkLst>
        </pc:cxnChg>
        <pc:cxnChg chg="mod">
          <ac:chgData name="Jennifer Kirsch" userId="5ed5b7e8-20c9-4703-af20-3b0c1154e0fe" providerId="ADAL" clId="{89DE6A08-6C35-4A7C-A096-A0D3988A1E6D}" dt="2021-11-23T15:45:30.757" v="170" actId="14100"/>
          <ac:cxnSpMkLst>
            <pc:docMk/>
            <pc:sldMk cId="105130815" sldId="2076137376"/>
            <ac:cxnSpMk id="126" creationId="{0A8760BD-79F6-4ADC-AF2C-FEE3B984CB7A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4B655BA-10A4-4A57-89DB-CFFBE1CA1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6390" y="1434370"/>
            <a:ext cx="11018520" cy="1846659"/>
          </a:xfrm>
        </p:spPr>
        <p:txBody>
          <a:bodyPr wrap="square">
            <a:sp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1600"/>
            </a:lvl1pPr>
            <a:lvl2pPr marL="228600" indent="0">
              <a:spcBef>
                <a:spcPts val="600"/>
              </a:spcBef>
              <a:spcAft>
                <a:spcPts val="600"/>
              </a:spcAft>
              <a:buNone/>
              <a:defRPr sz="1600"/>
            </a:lvl2pPr>
            <a:lvl3pPr marL="457200" indent="0">
              <a:spcBef>
                <a:spcPts val="600"/>
              </a:spcBef>
              <a:spcAft>
                <a:spcPts val="600"/>
              </a:spcAft>
              <a:buNone/>
              <a:defRPr sz="1600"/>
            </a:lvl3pPr>
            <a:lvl4pPr marL="685800" indent="0">
              <a:spcBef>
                <a:spcPts val="600"/>
              </a:spcBef>
              <a:spcAft>
                <a:spcPts val="600"/>
              </a:spcAft>
              <a:buNone/>
              <a:defRPr sz="1600"/>
            </a:lvl4pPr>
            <a:lvl5pPr marL="914400" indent="0">
              <a:spcBef>
                <a:spcPts val="600"/>
              </a:spcBef>
              <a:spcAft>
                <a:spcPts val="600"/>
              </a:spcAft>
              <a:buNone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63147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">
          <p15:clr>
            <a:srgbClr val="5ACBF0"/>
          </p15:clr>
        </p15:guide>
        <p15:guide id="2" orient="horz" pos="905">
          <p15:clr>
            <a:srgbClr val="5ACBF0"/>
          </p15:clr>
        </p15:guide>
        <p15:guide id="4" orient="horz" pos="1272">
          <p15:clr>
            <a:srgbClr val="5ACBF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 b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B6606D-2DF9-48CD-BBE9-B751BF55CD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 bwMode="white">
          <a:xfrm>
            <a:off x="584200" y="1436688"/>
            <a:ext cx="11018838" cy="2215991"/>
          </a:xfrm>
        </p:spPr>
        <p:txBody>
          <a:bodyPr>
            <a:spAutoFit/>
          </a:bodyPr>
          <a:lstStyle>
            <a:lvl1pPr>
              <a:defRPr sz="36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Next slide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269038"/>
            <a:ext cx="12192001" cy="588963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45720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/>
              <a:t>Next:</a:t>
            </a:r>
          </a:p>
        </p:txBody>
      </p:sp>
    </p:spTree>
    <p:extLst>
      <p:ext uri="{BB962C8B-B14F-4D97-AF65-F5344CB8AC3E}">
        <p14:creationId xmlns:p14="http://schemas.microsoft.com/office/powerpoint/2010/main" val="10417600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extLst>
    <p:ext uri="{DCECCB84-F9BA-43D5-87BE-67443E8EF086}">
      <p15:sldGuideLst xmlns:p15="http://schemas.microsoft.com/office/powerpoint/2012/main">
        <p15:guide id="1" orient="horz" pos="904">
          <p15:clr>
            <a:srgbClr val="5ACBF0"/>
          </p15:clr>
        </p15:guide>
        <p15:guide id="2" orient="horz" pos="288">
          <p15:clr>
            <a:srgbClr val="5ACBF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1st level colo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1724959"/>
          </a:xfrm>
        </p:spPr>
        <p:txBody>
          <a:bodyPr>
            <a:spAutoFit/>
          </a:bodyPr>
          <a:lstStyle>
            <a:lvl1pPr>
              <a:defRPr sz="3529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5131042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4490" y="6462574"/>
            <a:ext cx="448654" cy="260809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1050" b="1" smtClean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27932D3B-2848-D847-AC9E-B20AF6B0D0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3144" y="6472734"/>
            <a:ext cx="6540464" cy="240489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800" smtClean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0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3854C-DCC5-473B-ABB2-E7EEB82FB3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1663945"/>
            <a:ext cx="9144000" cy="1846018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2F6010-A003-4E89-A0AE-58B9A7A7FA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369204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D27B1-4C32-4B55-818D-E28F8969B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1A0D-45CB-49DE-8A16-A57D3A7774DC}" type="datetime1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3379A-8BAE-498E-A165-4C154B09C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D6A26-3BD1-423F-8763-E306C6D46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3BA4-8FB3-432C-9F76-D2361A1EB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86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69303" y="1187644"/>
            <a:ext cx="11655078" cy="22665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588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FEFD-88E5-4869-B5C3-1611B0B5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1538883"/>
          </a:xfrm>
        </p:spPr>
        <p:txBody>
          <a:bodyPr/>
          <a:lstStyle>
            <a:lvl1pPr marL="27432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/>
            </a:lvl1pPr>
            <a:lvl2pPr marL="457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/>
            </a:lvl2pPr>
            <a:lvl3pPr marL="64008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/>
            </a:lvl3pPr>
            <a:lvl4pPr marL="842963" indent="-180975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/>
            </a:lvl4pPr>
            <a:lvl5pPr marL="1023938" indent="-168275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505735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2" orient="horz" pos="1272">
          <p15:clr>
            <a:srgbClr val="5ACBF0"/>
          </p15:clr>
        </p15:guide>
        <p15:guide id="3" orient="horz" pos="288">
          <p15:clr>
            <a:srgbClr val="5ACBF0"/>
          </p15:clr>
        </p15:guide>
        <p15:guide id="5" orient="horz" pos="904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76633-3E8D-4CF4-A5D4-D4E9D88A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4200" y="1435100"/>
            <a:ext cx="5212080" cy="1649682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255588" indent="0">
              <a:buFont typeface="Wingdings" panose="05000000000000000000" pitchFamily="2" charset="2"/>
              <a:buNone/>
              <a:defRPr sz="2000" b="0"/>
            </a:lvl2pPr>
            <a:lvl3pPr marL="450850" indent="0">
              <a:buFont typeface="Wingdings" panose="05000000000000000000" pitchFamily="2" charset="2"/>
              <a:buNone/>
              <a:tabLst/>
              <a:defRPr sz="1600" b="0"/>
            </a:lvl3pPr>
            <a:lvl4pPr marL="652462" indent="0">
              <a:buFont typeface="Wingdings" panose="05000000000000000000" pitchFamily="2" charset="2"/>
              <a:buNone/>
              <a:defRPr sz="1400" b="0"/>
            </a:lvl4pPr>
            <a:lvl5pPr marL="854075" indent="0">
              <a:buFont typeface="Wingdings" panose="05000000000000000000" pitchFamily="2" charset="2"/>
              <a:buNone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E9CDCB4-03E1-4763-B83E-A1334BCDB0C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97171" y="1435100"/>
            <a:ext cx="5212080" cy="1649682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255588" indent="0">
              <a:buFont typeface="Wingdings" panose="05000000000000000000" pitchFamily="2" charset="2"/>
              <a:buNone/>
              <a:defRPr sz="2000" b="0"/>
            </a:lvl2pPr>
            <a:lvl3pPr marL="450850" indent="0">
              <a:buFont typeface="Wingdings" panose="05000000000000000000" pitchFamily="2" charset="2"/>
              <a:buNone/>
              <a:tabLst/>
              <a:defRPr sz="1600" b="0"/>
            </a:lvl3pPr>
            <a:lvl4pPr marL="652462" indent="0">
              <a:buFont typeface="Wingdings" panose="05000000000000000000" pitchFamily="2" charset="2"/>
              <a:buNone/>
              <a:defRPr sz="1400" b="0"/>
            </a:lvl4pPr>
            <a:lvl5pPr marL="854075" indent="0">
              <a:buFont typeface="Wingdings" panose="05000000000000000000" pitchFamily="2" charset="2"/>
              <a:buNone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541685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">
          <p15:clr>
            <a:srgbClr val="5ACBF0"/>
          </p15:clr>
        </p15:guide>
        <p15:guide id="2" orient="horz" pos="1272">
          <p15:clr>
            <a:srgbClr val="5ACBF0"/>
          </p15:clr>
        </p15:guide>
        <p15:guide id="3" orient="horz" pos="904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E2550-DA43-453C-A328-33C740E65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4200" y="1437481"/>
            <a:ext cx="5212080" cy="1649682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0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1600" b="0"/>
            </a:lvl3pPr>
            <a:lvl4pPr marL="828675" indent="-176213">
              <a:buFont typeface="Wingdings" panose="05000000000000000000" pitchFamily="2" charset="2"/>
              <a:buChar char=""/>
              <a:defRPr sz="14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5278796-7B84-4D67-88CD-BF78BB06D2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89914" y="1437481"/>
            <a:ext cx="5212080" cy="1649682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0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1600" b="0"/>
            </a:lvl3pPr>
            <a:lvl4pPr marL="828675" indent="-176213">
              <a:buFont typeface="Wingdings" panose="05000000000000000000" pitchFamily="2" charset="2"/>
              <a:buChar char=""/>
              <a:defRPr sz="14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227173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">
          <p15:clr>
            <a:srgbClr val="5ACBF0"/>
          </p15:clr>
        </p15:guide>
        <p15:guide id="2" orient="horz" pos="1276">
          <p15:clr>
            <a:srgbClr val="5ACBF0"/>
          </p15:clr>
        </p15:guide>
        <p15:guide id="3" orient="horz" pos="904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754DF-CB0E-46F9-AA3C-00BC673EB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200048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3" orient="horz" pos="900">
          <p15:clr>
            <a:srgbClr val="5ACBF0"/>
          </p15:clr>
        </p15:guide>
        <p15:guide id="4" orient="horz" pos="1276">
          <p15:clr>
            <a:srgbClr val="5ACBF0"/>
          </p15:clr>
        </p15:guide>
        <p15:guide id="5" orient="horz" pos="288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754DF-CB0E-46F9-AA3C-00BC673EB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A4A6C387-0A1F-4F01-A189-777EA61C60EC}"/>
              </a:ext>
            </a:extLst>
          </p:cNvPr>
          <p:cNvSpPr txBox="1"/>
          <p:nvPr userDrawn="1"/>
        </p:nvSpPr>
        <p:spPr bwMode="black">
          <a:xfrm>
            <a:off x="4396015" y="6568123"/>
            <a:ext cx="3399970" cy="15388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0" spc="150" baseline="0">
                <a:gradFill>
                  <a:gsLst>
                    <a:gs pos="0">
                      <a:schemeClr val="tx1">
                        <a:alpha val="50000"/>
                      </a:schemeClr>
                    </a:gs>
                    <a:gs pos="86000">
                      <a:schemeClr val="tx1">
                        <a:alpha val="50000"/>
                      </a:schemeClr>
                    </a:gs>
                  </a:gsLst>
                  <a:lin ang="5400000" scaled="0"/>
                </a:gradFill>
                <a:latin typeface="Segoe UI" panose="020B0502040204020203" pitchFamily="34" charset="0"/>
              </a:rPr>
              <a:t>MICROSOFT CONFIDENTIAL – INTERNAL ONLY</a:t>
            </a:r>
          </a:p>
        </p:txBody>
      </p:sp>
    </p:spTree>
    <p:extLst>
      <p:ext uri="{BB962C8B-B14F-4D97-AF65-F5344CB8AC3E}">
        <p14:creationId xmlns:p14="http://schemas.microsoft.com/office/powerpoint/2010/main" val="24910020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extLst>
    <p:ext uri="{DCECCB84-F9BA-43D5-87BE-67443E8EF086}">
      <p15:sldGuideLst xmlns:p15="http://schemas.microsoft.com/office/powerpoint/2012/main">
        <p15:guide id="3" orient="horz" pos="900">
          <p15:clr>
            <a:srgbClr val="5ACBF0"/>
          </p15:clr>
        </p15:guide>
        <p15:guide id="4" orient="horz" pos="1276">
          <p15:clr>
            <a:srgbClr val="5ACBF0"/>
          </p15:clr>
        </p15:guide>
        <p15:guide id="5" orient="horz" pos="288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31026A-4A74-439D-A8F5-DB82A03E7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483479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96602"/>
            <a:ext cx="9141397" cy="664797"/>
          </a:xfrm>
          <a:noFill/>
        </p:spPr>
        <p:txBody>
          <a:bodyPr wrap="square" lIns="0" tIns="0" rIns="0" bIns="0" anchor="t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40025414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1911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584200" y="6161316"/>
            <a:ext cx="4482124" cy="1077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5" name="MS logo white - EMF" descr="Microsoft logo white text version">
            <a:extLst>
              <a:ext uri="{FF2B5EF4-FFF2-40B4-BE49-F238E27FC236}">
                <a16:creationId xmlns:a16="http://schemas.microsoft.com/office/drawing/2014/main" id="{70D3778F-A717-44C8-9013-FF206B15DD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245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8279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idx="1"/>
          </p:nvPr>
        </p:nvSpPr>
        <p:spPr>
          <a:xfrm>
            <a:off x="584200" y="1435503"/>
            <a:ext cx="11018520" cy="14280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9" name="NEW Brand Colors 2018">
            <a:extLst>
              <a:ext uri="{FF2B5EF4-FFF2-40B4-BE49-F238E27FC236}">
                <a16:creationId xmlns:a16="http://schemas.microsoft.com/office/drawing/2014/main" id="{9D5783B5-1069-4509-929A-C02C0B0887F7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 rot="5400000">
            <a:off x="9288988" y="2942644"/>
            <a:ext cx="6858000" cy="972712"/>
          </a:xfrm>
          <a:prstGeom prst="rect">
            <a:avLst/>
          </a:prstGeom>
        </p:spPr>
      </p:pic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 userDrawn="1"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 userDrawn="1"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 userDrawn="1"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 userDrawn="1"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 userDrawn="1"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 userDrawn="1"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 userDrawn="1"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 userDrawn="1"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 userDrawn="1"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 userDrawn="1"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0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Segoe UI Semilight" panose="020B04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8">
          <p15:clr>
            <a:srgbClr val="C35EA4"/>
          </p15:clr>
        </p15:guide>
        <p15:guide id="17" pos="7313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85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9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24" Type="http://schemas.openxmlformats.org/officeDocument/2006/relationships/image" Target="../media/image25.png"/><Relationship Id="rId5" Type="http://schemas.openxmlformats.org/officeDocument/2006/relationships/image" Target="../media/image6.png"/><Relationship Id="rId15" Type="http://schemas.openxmlformats.org/officeDocument/2006/relationships/image" Target="../media/image16.svg"/><Relationship Id="rId23" Type="http://schemas.openxmlformats.org/officeDocument/2006/relationships/image" Target="../media/image24.svg"/><Relationship Id="rId10" Type="http://schemas.openxmlformats.org/officeDocument/2006/relationships/image" Target="../media/image11.png"/><Relationship Id="rId19" Type="http://schemas.openxmlformats.org/officeDocument/2006/relationships/image" Target="../media/image20.jp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18" Type="http://schemas.openxmlformats.org/officeDocument/2006/relationships/image" Target="../media/image22.png"/><Relationship Id="rId3" Type="http://schemas.openxmlformats.org/officeDocument/2006/relationships/image" Target="../media/image5.png"/><Relationship Id="rId21" Type="http://schemas.openxmlformats.org/officeDocument/2006/relationships/image" Target="../media/image25.png"/><Relationship Id="rId7" Type="http://schemas.openxmlformats.org/officeDocument/2006/relationships/image" Target="../media/image7.png"/><Relationship Id="rId12" Type="http://schemas.openxmlformats.org/officeDocument/2006/relationships/image" Target="../media/image13.png"/><Relationship Id="rId17" Type="http://schemas.openxmlformats.org/officeDocument/2006/relationships/image" Target="../media/image21.png"/><Relationship Id="rId25" Type="http://schemas.openxmlformats.org/officeDocument/2006/relationships/image" Target="../media/image28.png"/><Relationship Id="rId2" Type="http://schemas.openxmlformats.org/officeDocument/2006/relationships/image" Target="../media/image4.png"/><Relationship Id="rId16" Type="http://schemas.openxmlformats.org/officeDocument/2006/relationships/image" Target="../media/image20.jpg"/><Relationship Id="rId20" Type="http://schemas.openxmlformats.org/officeDocument/2006/relationships/image" Target="../media/image24.sv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11" Type="http://schemas.openxmlformats.org/officeDocument/2006/relationships/image" Target="../media/image12.svg"/><Relationship Id="rId24" Type="http://schemas.openxmlformats.org/officeDocument/2006/relationships/image" Target="../media/image27.svg"/><Relationship Id="rId5" Type="http://schemas.openxmlformats.org/officeDocument/2006/relationships/image" Target="../media/image8.png"/><Relationship Id="rId15" Type="http://schemas.openxmlformats.org/officeDocument/2006/relationships/image" Target="../media/image19.png"/><Relationship Id="rId23" Type="http://schemas.openxmlformats.org/officeDocument/2006/relationships/image" Target="../media/image26.png"/><Relationship Id="rId10" Type="http://schemas.openxmlformats.org/officeDocument/2006/relationships/image" Target="../media/image11.png"/><Relationship Id="rId19" Type="http://schemas.openxmlformats.org/officeDocument/2006/relationships/image" Target="../media/image23.png"/><Relationship Id="rId4" Type="http://schemas.openxmlformats.org/officeDocument/2006/relationships/image" Target="../media/image6.png"/><Relationship Id="rId9" Type="http://schemas.openxmlformats.org/officeDocument/2006/relationships/image" Target="../media/image10.svg"/><Relationship Id="rId14" Type="http://schemas.openxmlformats.org/officeDocument/2006/relationships/image" Target="../media/image18.png"/><Relationship Id="rId22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1632CDF-E62D-427F-92F3-CB362AB71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6136" y="2121555"/>
            <a:ext cx="366893" cy="247772"/>
          </a:xfrm>
          <a:prstGeom prst="rect">
            <a:avLst/>
          </a:prstGeom>
        </p:spPr>
      </p:pic>
      <p:pic>
        <p:nvPicPr>
          <p:cNvPr id="18" name="Picture 17" descr="A picture containing light&#10;&#10;Description automatically generated">
            <a:extLst>
              <a:ext uri="{FF2B5EF4-FFF2-40B4-BE49-F238E27FC236}">
                <a16:creationId xmlns:a16="http://schemas.microsoft.com/office/drawing/2014/main" id="{7AE8D68A-8C8E-492E-A9EC-17F3DD547C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834" y="1673844"/>
            <a:ext cx="552381" cy="4494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3A87137-9784-432E-94F5-FBFC9C5A8A6C}"/>
              </a:ext>
            </a:extLst>
          </p:cNvPr>
          <p:cNvSpPr/>
          <p:nvPr/>
        </p:nvSpPr>
        <p:spPr>
          <a:xfrm>
            <a:off x="3196120" y="2121555"/>
            <a:ext cx="7591954" cy="42741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603670-481E-49FE-837F-3BC1C7C5CDE4}"/>
              </a:ext>
            </a:extLst>
          </p:cNvPr>
          <p:cNvSpPr/>
          <p:nvPr/>
        </p:nvSpPr>
        <p:spPr>
          <a:xfrm>
            <a:off x="3337391" y="2365131"/>
            <a:ext cx="5081098" cy="3928989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B97ADC-2FCB-4C4D-B71D-B6E837FFF92A}"/>
              </a:ext>
            </a:extLst>
          </p:cNvPr>
          <p:cNvSpPr/>
          <p:nvPr/>
        </p:nvSpPr>
        <p:spPr>
          <a:xfrm>
            <a:off x="3497149" y="2571051"/>
            <a:ext cx="4773896" cy="1685886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B16B6D-C879-409D-AB77-F8B7291E00E7}"/>
              </a:ext>
            </a:extLst>
          </p:cNvPr>
          <p:cNvSpPr txBox="1"/>
          <p:nvPr/>
        </p:nvSpPr>
        <p:spPr>
          <a:xfrm>
            <a:off x="3743529" y="1770068"/>
            <a:ext cx="3181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Azure region</a:t>
            </a:r>
            <a:endParaRPr kumimoji="0" lang="nl-NL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930055-2743-4D48-93D4-1E2A6F0E69E2}"/>
              </a:ext>
            </a:extLst>
          </p:cNvPr>
          <p:cNvSpPr txBox="1"/>
          <p:nvPr/>
        </p:nvSpPr>
        <p:spPr>
          <a:xfrm>
            <a:off x="3715736" y="2354896"/>
            <a:ext cx="20070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Network security group</a:t>
            </a:r>
            <a:endParaRPr kumimoji="0" lang="nl-NL" sz="10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F75EA378-E8EF-4F43-A256-CE201B3D97DE}"/>
              </a:ext>
            </a:extLst>
          </p:cNvPr>
          <p:cNvCxnSpPr>
            <a:cxnSpLocks/>
            <a:stCxn id="19" idx="3"/>
            <a:endCxn id="12" idx="1"/>
          </p:cNvCxnSpPr>
          <p:nvPr/>
        </p:nvCxnSpPr>
        <p:spPr>
          <a:xfrm>
            <a:off x="1561139" y="4334778"/>
            <a:ext cx="1322813" cy="2824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47B6E302-C4D4-4EDC-8819-417E9BD2F9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3952" y="4068655"/>
            <a:ext cx="502407" cy="53789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43009A4-CA7B-47A7-AA46-A4776C1314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2936" y="4092172"/>
            <a:ext cx="419122" cy="51437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FA3CED8-9280-4B2D-AD44-8C52A85CCF74}"/>
              </a:ext>
            </a:extLst>
          </p:cNvPr>
          <p:cNvSpPr txBox="1"/>
          <p:nvPr/>
        </p:nvSpPr>
        <p:spPr>
          <a:xfrm>
            <a:off x="601216" y="253804"/>
            <a:ext cx="105764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Reference Architecture for Moodle on Azure (Single Region)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F82D84-6F68-445C-8513-9DBC359AC023}"/>
              </a:ext>
            </a:extLst>
          </p:cNvPr>
          <p:cNvSpPr txBox="1"/>
          <p:nvPr/>
        </p:nvSpPr>
        <p:spPr>
          <a:xfrm>
            <a:off x="2343838" y="3636193"/>
            <a:ext cx="934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Azure VPN gateway</a:t>
            </a:r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9CECB6-2450-4F54-8724-E52B33DAE340}"/>
              </a:ext>
            </a:extLst>
          </p:cNvPr>
          <p:cNvSpPr txBox="1"/>
          <p:nvPr/>
        </p:nvSpPr>
        <p:spPr>
          <a:xfrm>
            <a:off x="3811266" y="2121279"/>
            <a:ext cx="12265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Virtual network</a:t>
            </a:r>
            <a:endParaRPr kumimoji="0" lang="nl-NL" sz="10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00"/>
              </a:highlight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42FD21EB-1F47-499C-8C36-88D921614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697" y="5519650"/>
            <a:ext cx="516649" cy="53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9DDF532-EE03-4917-9816-B778C28080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85" y="4040076"/>
            <a:ext cx="566354" cy="58940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9B9D5A7-74CF-416D-8CA1-39FA44308236}"/>
              </a:ext>
            </a:extLst>
          </p:cNvPr>
          <p:cNvSpPr txBox="1"/>
          <p:nvPr/>
        </p:nvSpPr>
        <p:spPr>
          <a:xfrm>
            <a:off x="764344" y="4580432"/>
            <a:ext cx="1017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Customer </a:t>
            </a:r>
            <a:r>
              <a:rPr kumimoji="0" lang="en-IN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datacenter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B2B5850F-BBEB-4EEE-9286-ED97C3E2E57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59332" y="2751223"/>
            <a:ext cx="481965" cy="481965"/>
          </a:xfrm>
          <a:prstGeom prst="rect">
            <a:avLst/>
          </a:prstGeom>
        </p:spPr>
      </p:pic>
      <p:pic>
        <p:nvPicPr>
          <p:cNvPr id="22" name="Graphic 21">
            <a:extLst>
              <a:ext uri="{FF2B5EF4-FFF2-40B4-BE49-F238E27FC236}">
                <a16:creationId xmlns:a16="http://schemas.microsoft.com/office/drawing/2014/main" id="{FCAA3986-3EA6-46E3-A782-5897A474F20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571120" y="3412291"/>
            <a:ext cx="600964" cy="600964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FB2755D1-E2F2-44DA-B9F7-1DB1D8093AB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208571" y="2812225"/>
            <a:ext cx="516649" cy="516649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480B7E65-4FFE-40FF-B27C-D8878F2779D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099833" y="3422526"/>
            <a:ext cx="600964" cy="600964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DEF9A9B1-9B7E-4FFC-AFDD-7CABBE078D7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671373" y="3432591"/>
            <a:ext cx="600964" cy="600964"/>
          </a:xfrm>
          <a:prstGeom prst="rect">
            <a:avLst/>
          </a:prstGeom>
        </p:spPr>
      </p:pic>
      <p:pic>
        <p:nvPicPr>
          <p:cNvPr id="26" name="Graphic 25">
            <a:extLst>
              <a:ext uri="{FF2B5EF4-FFF2-40B4-BE49-F238E27FC236}">
                <a16:creationId xmlns:a16="http://schemas.microsoft.com/office/drawing/2014/main" id="{27499AC1-9BCE-4F4E-8D02-8E2144CD178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518769" y="3023237"/>
            <a:ext cx="516649" cy="516649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01F074C3-3891-43BF-AA79-6082078669ED}"/>
              </a:ext>
            </a:extLst>
          </p:cNvPr>
          <p:cNvSpPr txBox="1"/>
          <p:nvPr/>
        </p:nvSpPr>
        <p:spPr>
          <a:xfrm>
            <a:off x="6154461" y="5876076"/>
            <a:ext cx="1103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NFS volumes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1BE527F-F33D-4882-B94D-184924455F00}"/>
              </a:ext>
            </a:extLst>
          </p:cNvPr>
          <p:cNvSpPr txBox="1"/>
          <p:nvPr/>
        </p:nvSpPr>
        <p:spPr>
          <a:xfrm>
            <a:off x="8608406" y="3609636"/>
            <a:ext cx="2005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Azure Database for MySQL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2967026-FE9A-4A6C-A55C-4CB7DCA90F26}"/>
              </a:ext>
            </a:extLst>
          </p:cNvPr>
          <p:cNvSpPr txBox="1"/>
          <p:nvPr/>
        </p:nvSpPr>
        <p:spPr>
          <a:xfrm>
            <a:off x="4213300" y="3989761"/>
            <a:ext cx="23835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Azure Virtual Machine Scale Sets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2842D77-7122-48A1-8578-4A28340F5AC3}"/>
              </a:ext>
            </a:extLst>
          </p:cNvPr>
          <p:cNvSpPr/>
          <p:nvPr/>
        </p:nvSpPr>
        <p:spPr>
          <a:xfrm>
            <a:off x="4279848" y="3395256"/>
            <a:ext cx="2232979" cy="810046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B3ED96E-E5F1-4AD7-A2B0-471397B091F9}"/>
              </a:ext>
            </a:extLst>
          </p:cNvPr>
          <p:cNvSpPr txBox="1"/>
          <p:nvPr/>
        </p:nvSpPr>
        <p:spPr>
          <a:xfrm>
            <a:off x="5455654" y="2720342"/>
            <a:ext cx="1132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Azure Application Gateway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C807F36-B0E4-4DE3-B383-919E91A7329F}"/>
              </a:ext>
            </a:extLst>
          </p:cNvPr>
          <p:cNvCxnSpPr>
            <a:cxnSpLocks/>
            <a:stCxn id="37" idx="3"/>
            <a:endCxn id="21" idx="1"/>
          </p:cNvCxnSpPr>
          <p:nvPr/>
        </p:nvCxnSpPr>
        <p:spPr>
          <a:xfrm>
            <a:off x="1556698" y="2983065"/>
            <a:ext cx="3602634" cy="9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582DB9E-92CE-4A82-B900-7923EC7C1621}"/>
              </a:ext>
            </a:extLst>
          </p:cNvPr>
          <p:cNvCxnSpPr/>
          <p:nvPr/>
        </p:nvCxnSpPr>
        <p:spPr>
          <a:xfrm flipH="1">
            <a:off x="4871602" y="3233188"/>
            <a:ext cx="528712" cy="162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51A7919-3F75-4253-B9A4-1974F2E8F521}"/>
              </a:ext>
            </a:extLst>
          </p:cNvPr>
          <p:cNvCxnSpPr>
            <a:cxnSpLocks/>
            <a:endCxn id="30" idx="0"/>
          </p:cNvCxnSpPr>
          <p:nvPr/>
        </p:nvCxnSpPr>
        <p:spPr>
          <a:xfrm flipH="1">
            <a:off x="5396338" y="3233188"/>
            <a:ext cx="3976" cy="162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4C9CBE5-BE31-4527-A40C-912E2C1B7B19}"/>
              </a:ext>
            </a:extLst>
          </p:cNvPr>
          <p:cNvCxnSpPr>
            <a:stCxn id="21" idx="2"/>
          </p:cNvCxnSpPr>
          <p:nvPr/>
        </p:nvCxnSpPr>
        <p:spPr>
          <a:xfrm>
            <a:off x="5400315" y="3233188"/>
            <a:ext cx="500225" cy="162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Graphic 35">
            <a:extLst>
              <a:ext uri="{FF2B5EF4-FFF2-40B4-BE49-F238E27FC236}">
                <a16:creationId xmlns:a16="http://schemas.microsoft.com/office/drawing/2014/main" id="{6D6FCE1B-3D90-4385-9425-76F3E94F7DA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743666" y="2829960"/>
            <a:ext cx="371136" cy="371136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305BE8CF-0016-43B7-9483-6D6943D7F4E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67060" y="2732941"/>
            <a:ext cx="589638" cy="500247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890F1552-CFAA-42CB-B0A6-F6DC9231026E}"/>
              </a:ext>
            </a:extLst>
          </p:cNvPr>
          <p:cNvSpPr txBox="1"/>
          <p:nvPr/>
        </p:nvSpPr>
        <p:spPr>
          <a:xfrm>
            <a:off x="860550" y="3163415"/>
            <a:ext cx="11593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Students</a:t>
            </a:r>
          </a:p>
        </p:txBody>
      </p:sp>
      <p:pic>
        <p:nvPicPr>
          <p:cNvPr id="43" name="Picture 42" descr="Logo&#10;&#10;Description automatically generated">
            <a:extLst>
              <a:ext uri="{FF2B5EF4-FFF2-40B4-BE49-F238E27FC236}">
                <a16:creationId xmlns:a16="http://schemas.microsoft.com/office/drawing/2014/main" id="{42B4BBC8-78C8-4093-80F6-C020D1C9C70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786" y="3386085"/>
            <a:ext cx="450949" cy="450949"/>
          </a:xfrm>
          <a:prstGeom prst="rect">
            <a:avLst/>
          </a:prstGeom>
        </p:spPr>
      </p:pic>
      <p:pic>
        <p:nvPicPr>
          <p:cNvPr id="44" name="Picture 43" descr="Icon&#10;&#10;Description automatically generated">
            <a:extLst>
              <a:ext uri="{FF2B5EF4-FFF2-40B4-BE49-F238E27FC236}">
                <a16:creationId xmlns:a16="http://schemas.microsoft.com/office/drawing/2014/main" id="{EE74A88B-C8C5-401B-BFFB-81A7C2BBBA15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786" y="3196242"/>
            <a:ext cx="309091" cy="309091"/>
          </a:xfrm>
          <a:prstGeom prst="rect">
            <a:avLst/>
          </a:prstGeom>
        </p:spPr>
      </p:pic>
      <p:pic>
        <p:nvPicPr>
          <p:cNvPr id="45" name="Picture 4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766009B-6364-4C2D-A8FD-37EE7F5DC598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444" y="3789609"/>
            <a:ext cx="395269" cy="237161"/>
          </a:xfrm>
          <a:prstGeom prst="rect">
            <a:avLst/>
          </a:prstGeom>
        </p:spPr>
      </p:pic>
      <p:pic>
        <p:nvPicPr>
          <p:cNvPr id="46" name="Picture 45" descr="Logo&#10;&#10;Description automatically generated">
            <a:extLst>
              <a:ext uri="{FF2B5EF4-FFF2-40B4-BE49-F238E27FC236}">
                <a16:creationId xmlns:a16="http://schemas.microsoft.com/office/drawing/2014/main" id="{6765D350-568C-49B7-9A5E-00D34C4D63A6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786" y="3986071"/>
            <a:ext cx="322279" cy="322279"/>
          </a:xfrm>
          <a:prstGeom prst="rect">
            <a:avLst/>
          </a:prstGeom>
        </p:spPr>
      </p:pic>
      <p:pic>
        <p:nvPicPr>
          <p:cNvPr id="47" name="Picture 46" descr="Icon&#10;&#10;Description automatically generated">
            <a:extLst>
              <a:ext uri="{FF2B5EF4-FFF2-40B4-BE49-F238E27FC236}">
                <a16:creationId xmlns:a16="http://schemas.microsoft.com/office/drawing/2014/main" id="{9AF892AC-66E6-4680-9BA4-5B0DBADB0752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61" y="3238273"/>
            <a:ext cx="628752" cy="628752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15433F22-E0A9-490D-8BD6-68590D0C28A2}"/>
              </a:ext>
            </a:extLst>
          </p:cNvPr>
          <p:cNvSpPr txBox="1"/>
          <p:nvPr/>
        </p:nvSpPr>
        <p:spPr>
          <a:xfrm>
            <a:off x="7258243" y="3791881"/>
            <a:ext cx="1072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Azure Cache for Redis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B7CD67E-CA73-4BB1-94EC-45F4A52D4F19}"/>
              </a:ext>
            </a:extLst>
          </p:cNvPr>
          <p:cNvSpPr/>
          <p:nvPr/>
        </p:nvSpPr>
        <p:spPr>
          <a:xfrm>
            <a:off x="3497149" y="4389381"/>
            <a:ext cx="4773895" cy="1778471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4B893ED-C2E6-45DF-844B-154F2E0E4EAB}"/>
              </a:ext>
            </a:extLst>
          </p:cNvPr>
          <p:cNvSpPr txBox="1"/>
          <p:nvPr/>
        </p:nvSpPr>
        <p:spPr>
          <a:xfrm>
            <a:off x="3715736" y="4385812"/>
            <a:ext cx="13840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Delegated subnet</a:t>
            </a:r>
            <a:endParaRPr kumimoji="0" lang="nl-NL" sz="10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0BAD44B-F4AA-476C-9F00-BA8B213958BA}"/>
              </a:ext>
            </a:extLst>
          </p:cNvPr>
          <p:cNvCxnSpPr>
            <a:cxnSpLocks/>
          </p:cNvCxnSpPr>
          <p:nvPr/>
        </p:nvCxnSpPr>
        <p:spPr>
          <a:xfrm>
            <a:off x="5244454" y="4256937"/>
            <a:ext cx="0" cy="128875"/>
          </a:xfrm>
          <a:prstGeom prst="line">
            <a:avLst/>
          </a:prstGeom>
          <a:ln w="15875">
            <a:solidFill>
              <a:schemeClr val="tx1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8CD3D71E-3CB0-4098-825A-24EE45E7AD5F}"/>
              </a:ext>
            </a:extLst>
          </p:cNvPr>
          <p:cNvSpPr/>
          <p:nvPr/>
        </p:nvSpPr>
        <p:spPr>
          <a:xfrm>
            <a:off x="8572757" y="2571050"/>
            <a:ext cx="2062545" cy="1685887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C8A4AF4-19EB-4569-AFD3-75ECC97DD2E9}"/>
              </a:ext>
            </a:extLst>
          </p:cNvPr>
          <p:cNvCxnSpPr>
            <a:cxnSpLocks/>
          </p:cNvCxnSpPr>
          <p:nvPr/>
        </p:nvCxnSpPr>
        <p:spPr>
          <a:xfrm>
            <a:off x="8271044" y="3539886"/>
            <a:ext cx="301713" cy="0"/>
          </a:xfrm>
          <a:prstGeom prst="line">
            <a:avLst/>
          </a:prstGeom>
          <a:ln w="15875">
            <a:solidFill>
              <a:schemeClr val="tx1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Graphic 71">
            <a:extLst>
              <a:ext uri="{FF2B5EF4-FFF2-40B4-BE49-F238E27FC236}">
                <a16:creationId xmlns:a16="http://schemas.microsoft.com/office/drawing/2014/main" id="{1FC14509-053F-4036-8B31-4C78A074E74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555978" y="2413240"/>
            <a:ext cx="238951" cy="238951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id="{58743FBC-5ED2-4EC7-A684-C0EAEC0DB608}"/>
              </a:ext>
            </a:extLst>
          </p:cNvPr>
          <p:cNvSpPr txBox="1"/>
          <p:nvPr/>
        </p:nvSpPr>
        <p:spPr>
          <a:xfrm>
            <a:off x="4111673" y="5823351"/>
            <a:ext cx="178886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Azure NetApp Files </a:t>
            </a:r>
            <a:endParaRPr kumimoji="0" lang="en-NL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8F659B68-2389-4FD0-96D7-B04A91791E05}"/>
              </a:ext>
            </a:extLst>
          </p:cNvPr>
          <p:cNvGrpSpPr/>
          <p:nvPr/>
        </p:nvGrpSpPr>
        <p:grpSpPr>
          <a:xfrm>
            <a:off x="6287099" y="4697831"/>
            <a:ext cx="848891" cy="1134142"/>
            <a:chOff x="8114037" y="5151457"/>
            <a:chExt cx="848891" cy="832785"/>
          </a:xfrm>
        </p:grpSpPr>
        <p:sp>
          <p:nvSpPr>
            <p:cNvPr id="81" name="AutoShape 118">
              <a:extLst>
                <a:ext uri="{FF2B5EF4-FFF2-40B4-BE49-F238E27FC236}">
                  <a16:creationId xmlns:a16="http://schemas.microsoft.com/office/drawing/2014/main" id="{399279C7-7CBA-49FB-8737-487EC40532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4037" y="5738273"/>
              <a:ext cx="848891" cy="245969"/>
            </a:xfrm>
            <a:prstGeom prst="can">
              <a:avLst>
                <a:gd name="adj" fmla="val 23338"/>
              </a:avLst>
            </a:prstGeom>
            <a:gradFill flip="none" rotWithShape="1">
              <a:gsLst>
                <a:gs pos="0">
                  <a:srgbClr val="FF8C00"/>
                </a:gs>
                <a:gs pos="55000">
                  <a:srgbClr val="FF8C00"/>
                </a:gs>
                <a:gs pos="79000">
                  <a:srgbClr val="A90000"/>
                </a:gs>
                <a:gs pos="97000">
                  <a:srgbClr val="A90000"/>
                </a:gs>
              </a:gsLst>
              <a:lin ang="0" scaled="0"/>
              <a:tileRect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9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kumimoji="0" lang="de-DE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vol3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82" name="AutoShape 118">
              <a:extLst>
                <a:ext uri="{FF2B5EF4-FFF2-40B4-BE49-F238E27FC236}">
                  <a16:creationId xmlns:a16="http://schemas.microsoft.com/office/drawing/2014/main" id="{84B98B03-19F2-4F0F-83E4-B35E4FC4B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4037" y="5456005"/>
              <a:ext cx="848891" cy="245969"/>
            </a:xfrm>
            <a:prstGeom prst="can">
              <a:avLst>
                <a:gd name="adj" fmla="val 23338"/>
              </a:avLst>
            </a:prstGeom>
            <a:gradFill flip="none" rotWithShape="1">
              <a:gsLst>
                <a:gs pos="0">
                  <a:srgbClr val="FF8C00"/>
                </a:gs>
                <a:gs pos="25000">
                  <a:srgbClr val="FF8C00"/>
                </a:gs>
                <a:gs pos="48000">
                  <a:srgbClr val="A90000"/>
                </a:gs>
                <a:gs pos="97000">
                  <a:srgbClr val="A90000"/>
                </a:gs>
              </a:gsLst>
              <a:lin ang="0" scaled="0"/>
              <a:tileRect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9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kumimoji="0" lang="de-DE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vol2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83" name="AutoShape 118">
              <a:extLst>
                <a:ext uri="{FF2B5EF4-FFF2-40B4-BE49-F238E27FC236}">
                  <a16:creationId xmlns:a16="http://schemas.microsoft.com/office/drawing/2014/main" id="{A6FFA19E-FB25-48E3-89AF-8CDCC4A7A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4037" y="5151457"/>
              <a:ext cx="848891" cy="245969"/>
            </a:xfrm>
            <a:prstGeom prst="can">
              <a:avLst>
                <a:gd name="adj" fmla="val 23338"/>
              </a:avLst>
            </a:prstGeom>
            <a:solidFill>
              <a:srgbClr val="A8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9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vol1</a:t>
              </a:r>
            </a:p>
          </p:txBody>
        </p:sp>
      </p:grpSp>
      <p:pic>
        <p:nvPicPr>
          <p:cNvPr id="88" name="Picture 87">
            <a:extLst>
              <a:ext uri="{FF2B5EF4-FFF2-40B4-BE49-F238E27FC236}">
                <a16:creationId xmlns:a16="http://schemas.microsoft.com/office/drawing/2014/main" id="{5715DAF8-8164-4661-A976-5B7F63FAF8F3}"/>
              </a:ext>
            </a:extLst>
          </p:cNvPr>
          <p:cNvPicPr>
            <a:picLocks noChangeAspect="1"/>
          </p:cNvPicPr>
          <p:nvPr/>
        </p:nvPicPr>
        <p:blipFill rotWithShape="1">
          <a:blip r:embed="rId24"/>
          <a:srcRect l="-1" t="32502" r="75178" b="35873"/>
          <a:stretch/>
        </p:blipFill>
        <p:spPr>
          <a:xfrm>
            <a:off x="7195193" y="5145602"/>
            <a:ext cx="203542" cy="266027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8F9C24D7-7721-4B76-A113-E3100406CF1C}"/>
              </a:ext>
            </a:extLst>
          </p:cNvPr>
          <p:cNvPicPr>
            <a:picLocks noChangeAspect="1"/>
          </p:cNvPicPr>
          <p:nvPr/>
        </p:nvPicPr>
        <p:blipFill rotWithShape="1">
          <a:blip r:embed="rId24"/>
          <a:srcRect l="-1" t="32502" r="75178" b="35873"/>
          <a:stretch/>
        </p:blipFill>
        <p:spPr>
          <a:xfrm>
            <a:off x="7195193" y="4728285"/>
            <a:ext cx="203542" cy="266027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98A1CEBF-317F-4EB2-B41B-96DFAD0C395C}"/>
              </a:ext>
            </a:extLst>
          </p:cNvPr>
          <p:cNvPicPr>
            <a:picLocks noChangeAspect="1"/>
          </p:cNvPicPr>
          <p:nvPr/>
        </p:nvPicPr>
        <p:blipFill rotWithShape="1">
          <a:blip r:embed="rId24"/>
          <a:srcRect l="-1" t="32502" r="75178" b="35873"/>
          <a:stretch/>
        </p:blipFill>
        <p:spPr>
          <a:xfrm>
            <a:off x="7195193" y="5528806"/>
            <a:ext cx="203542" cy="266027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544E3C0A-322E-4BA2-8A2E-88749E538818}"/>
              </a:ext>
            </a:extLst>
          </p:cNvPr>
          <p:cNvSpPr txBox="1"/>
          <p:nvPr/>
        </p:nvSpPr>
        <p:spPr>
          <a:xfrm>
            <a:off x="7281095" y="5146856"/>
            <a:ext cx="1103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dirty="0">
                <a:solidFill>
                  <a:srgbClr val="000000"/>
                </a:solidFill>
                <a:latin typeface="Segoe UI"/>
              </a:rPr>
              <a:t>S</a:t>
            </a:r>
            <a:r>
              <a:rPr kumimoji="0" lang="en-IN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napshots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00A6F56-8D06-457A-A3C7-F647085C994A}"/>
              </a:ext>
            </a:extLst>
          </p:cNvPr>
          <p:cNvCxnSpPr>
            <a:endCxn id="89" idx="3"/>
          </p:cNvCxnSpPr>
          <p:nvPr/>
        </p:nvCxnSpPr>
        <p:spPr>
          <a:xfrm flipH="1" flipV="1">
            <a:off x="7398735" y="4861299"/>
            <a:ext cx="128901" cy="284303"/>
          </a:xfrm>
          <a:prstGeom prst="line">
            <a:avLst/>
          </a:prstGeom>
          <a:ln>
            <a:solidFill>
              <a:schemeClr val="tx1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7CCD152-A638-4595-8104-3D4117D5C0F3}"/>
              </a:ext>
            </a:extLst>
          </p:cNvPr>
          <p:cNvCxnSpPr>
            <a:endCxn id="90" idx="3"/>
          </p:cNvCxnSpPr>
          <p:nvPr/>
        </p:nvCxnSpPr>
        <p:spPr>
          <a:xfrm flipH="1">
            <a:off x="7398735" y="5442023"/>
            <a:ext cx="117640" cy="219797"/>
          </a:xfrm>
          <a:prstGeom prst="line">
            <a:avLst/>
          </a:prstGeom>
          <a:ln>
            <a:solidFill>
              <a:schemeClr val="tx1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72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2733ECE3-0929-48D7-B6D2-A8A31D2B4AC7}"/>
              </a:ext>
            </a:extLst>
          </p:cNvPr>
          <p:cNvSpPr txBox="1"/>
          <p:nvPr/>
        </p:nvSpPr>
        <p:spPr>
          <a:xfrm>
            <a:off x="184997" y="245297"/>
            <a:ext cx="1177924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Reference - Highly Available Architecture for Moodle on Azure (Multi-Region)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9817547-99CA-43EB-8D8E-1DCF97043136}"/>
              </a:ext>
            </a:extLst>
          </p:cNvPr>
          <p:cNvSpPr txBox="1"/>
          <p:nvPr/>
        </p:nvSpPr>
        <p:spPr>
          <a:xfrm>
            <a:off x="7354973" y="6884942"/>
            <a:ext cx="48370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*Public Preview Feature available between Azure paired regions only</a:t>
            </a:r>
          </a:p>
        </p:txBody>
      </p:sp>
      <p:pic>
        <p:nvPicPr>
          <p:cNvPr id="80" name="Picture 79" descr="A picture containing light&#10;&#10;Description automatically generated">
            <a:extLst>
              <a:ext uri="{FF2B5EF4-FFF2-40B4-BE49-F238E27FC236}">
                <a16:creationId xmlns:a16="http://schemas.microsoft.com/office/drawing/2014/main" id="{681D9389-F133-41BB-89C9-EBC7AFAEC1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141" y="1673844"/>
            <a:ext cx="552381" cy="449496"/>
          </a:xfrm>
          <a:prstGeom prst="rect">
            <a:avLst/>
          </a:prstGeom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id="{18C8B221-2289-4DDE-9E32-AB5CC90E594E}"/>
              </a:ext>
            </a:extLst>
          </p:cNvPr>
          <p:cNvSpPr txBox="1"/>
          <p:nvPr/>
        </p:nvSpPr>
        <p:spPr>
          <a:xfrm>
            <a:off x="3069275" y="1770068"/>
            <a:ext cx="3181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Azure region A</a:t>
            </a:r>
            <a:endParaRPr kumimoji="0" lang="nl-NL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90" name="Connector: Elbow 10">
            <a:extLst>
              <a:ext uri="{FF2B5EF4-FFF2-40B4-BE49-F238E27FC236}">
                <a16:creationId xmlns:a16="http://schemas.microsoft.com/office/drawing/2014/main" id="{D3709C8D-167F-498B-AADE-182AC4917F67}"/>
              </a:ext>
            </a:extLst>
          </p:cNvPr>
          <p:cNvCxnSpPr>
            <a:cxnSpLocks/>
            <a:stCxn id="102" idx="3"/>
            <a:endCxn id="91" idx="1"/>
          </p:cNvCxnSpPr>
          <p:nvPr/>
        </p:nvCxnSpPr>
        <p:spPr>
          <a:xfrm>
            <a:off x="886885" y="4334778"/>
            <a:ext cx="1322813" cy="2824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1" name="Picture 90">
            <a:extLst>
              <a:ext uri="{FF2B5EF4-FFF2-40B4-BE49-F238E27FC236}">
                <a16:creationId xmlns:a16="http://schemas.microsoft.com/office/drawing/2014/main" id="{D5045F5D-8C84-4701-8A50-D95118B6A1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698" y="4068655"/>
            <a:ext cx="502407" cy="537893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09F4A406-D439-4337-B8B0-D5E1302944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8682" y="4092172"/>
            <a:ext cx="419122" cy="514376"/>
          </a:xfrm>
          <a:prstGeom prst="rect">
            <a:avLst/>
          </a:prstGeom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id="{3DEC0FE2-70A4-4985-B94F-C4ACE24B147F}"/>
              </a:ext>
            </a:extLst>
          </p:cNvPr>
          <p:cNvSpPr txBox="1"/>
          <p:nvPr/>
        </p:nvSpPr>
        <p:spPr>
          <a:xfrm>
            <a:off x="1601534" y="3642143"/>
            <a:ext cx="935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Azure VPN gateway</a:t>
            </a:r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102" name="Picture 101" descr="A picture containing drawing&#10;&#10;Description automatically generated">
            <a:extLst>
              <a:ext uri="{FF2B5EF4-FFF2-40B4-BE49-F238E27FC236}">
                <a16:creationId xmlns:a16="http://schemas.microsoft.com/office/drawing/2014/main" id="{3487014E-B3AA-4DCC-8FE8-B43DD25B18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31" y="4040076"/>
            <a:ext cx="566354" cy="589403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448F524E-1F2B-42A8-9E65-E177C07C4A94}"/>
              </a:ext>
            </a:extLst>
          </p:cNvPr>
          <p:cNvSpPr txBox="1"/>
          <p:nvPr/>
        </p:nvSpPr>
        <p:spPr>
          <a:xfrm>
            <a:off x="90090" y="4580432"/>
            <a:ext cx="1017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Customer </a:t>
            </a:r>
            <a:r>
              <a:rPr kumimoji="0" lang="en-IN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datacenter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78" name="Picture 77">
            <a:extLst>
              <a:ext uri="{FF2B5EF4-FFF2-40B4-BE49-F238E27FC236}">
                <a16:creationId xmlns:a16="http://schemas.microsoft.com/office/drawing/2014/main" id="{6BD1FBA5-8D1B-4E89-ADDA-E7780D433A4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11882" y="2121555"/>
            <a:ext cx="366893" cy="247772"/>
          </a:xfrm>
          <a:prstGeom prst="rect">
            <a:avLst/>
          </a:prstGeom>
        </p:spPr>
      </p:pic>
      <p:sp>
        <p:nvSpPr>
          <p:cNvPr id="83" name="Rectangle 82">
            <a:extLst>
              <a:ext uri="{FF2B5EF4-FFF2-40B4-BE49-F238E27FC236}">
                <a16:creationId xmlns:a16="http://schemas.microsoft.com/office/drawing/2014/main" id="{E93BF295-4AA9-4570-A604-BE2978619357}"/>
              </a:ext>
            </a:extLst>
          </p:cNvPr>
          <p:cNvSpPr/>
          <p:nvPr/>
        </p:nvSpPr>
        <p:spPr>
          <a:xfrm>
            <a:off x="2663137" y="2365131"/>
            <a:ext cx="4245437" cy="3928989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352120F-EEE9-48A0-B4D2-F6CA397312A7}"/>
              </a:ext>
            </a:extLst>
          </p:cNvPr>
          <p:cNvSpPr/>
          <p:nvPr/>
        </p:nvSpPr>
        <p:spPr>
          <a:xfrm>
            <a:off x="2822895" y="2571051"/>
            <a:ext cx="3979584" cy="1685886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BDC3D68-0470-4223-94A4-C9EAE587DCFD}"/>
              </a:ext>
            </a:extLst>
          </p:cNvPr>
          <p:cNvSpPr txBox="1"/>
          <p:nvPr/>
        </p:nvSpPr>
        <p:spPr>
          <a:xfrm>
            <a:off x="3041482" y="2354896"/>
            <a:ext cx="16838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Network security group</a:t>
            </a:r>
            <a:endParaRPr kumimoji="0" lang="nl-NL" sz="10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7E0B834C-AE27-45C2-8C16-5A3085AC2F6C}"/>
              </a:ext>
            </a:extLst>
          </p:cNvPr>
          <p:cNvSpPr txBox="1"/>
          <p:nvPr/>
        </p:nvSpPr>
        <p:spPr>
          <a:xfrm>
            <a:off x="3137012" y="2121279"/>
            <a:ext cx="12204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Virtual network</a:t>
            </a:r>
            <a:endParaRPr kumimoji="0" lang="nl-NL" sz="10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00"/>
              </a:highlight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100" name="Picture 2">
            <a:extLst>
              <a:ext uri="{FF2B5EF4-FFF2-40B4-BE49-F238E27FC236}">
                <a16:creationId xmlns:a16="http://schemas.microsoft.com/office/drawing/2014/main" id="{32B66305-F6CB-48AA-9671-CF9AC67CD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443" y="5519650"/>
            <a:ext cx="516649" cy="53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Graphic 105">
            <a:extLst>
              <a:ext uri="{FF2B5EF4-FFF2-40B4-BE49-F238E27FC236}">
                <a16:creationId xmlns:a16="http://schemas.microsoft.com/office/drawing/2014/main" id="{D35F4D0C-6334-4D3C-BD70-5D224C63788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75491" y="2751223"/>
            <a:ext cx="481965" cy="481965"/>
          </a:xfrm>
          <a:prstGeom prst="rect">
            <a:avLst/>
          </a:prstGeom>
        </p:spPr>
      </p:pic>
      <p:pic>
        <p:nvPicPr>
          <p:cNvPr id="108" name="Graphic 107">
            <a:extLst>
              <a:ext uri="{FF2B5EF4-FFF2-40B4-BE49-F238E27FC236}">
                <a16:creationId xmlns:a16="http://schemas.microsoft.com/office/drawing/2014/main" id="{01F9BA28-EFAE-4B38-9876-173596D888C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287279" y="3412291"/>
            <a:ext cx="600964" cy="600964"/>
          </a:xfrm>
          <a:prstGeom prst="rect">
            <a:avLst/>
          </a:prstGeom>
        </p:spPr>
      </p:pic>
      <p:pic>
        <p:nvPicPr>
          <p:cNvPr id="110" name="Graphic 109">
            <a:extLst>
              <a:ext uri="{FF2B5EF4-FFF2-40B4-BE49-F238E27FC236}">
                <a16:creationId xmlns:a16="http://schemas.microsoft.com/office/drawing/2014/main" id="{7EDB039E-AB91-4DC3-96E2-5E1585E1A41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738519" y="2812225"/>
            <a:ext cx="516649" cy="516649"/>
          </a:xfrm>
          <a:prstGeom prst="rect">
            <a:avLst/>
          </a:prstGeom>
        </p:spPr>
      </p:pic>
      <p:pic>
        <p:nvPicPr>
          <p:cNvPr id="111" name="Graphic 110">
            <a:extLst>
              <a:ext uri="{FF2B5EF4-FFF2-40B4-BE49-F238E27FC236}">
                <a16:creationId xmlns:a16="http://schemas.microsoft.com/office/drawing/2014/main" id="{C6846AD6-F50F-4745-AF5C-4BB4BFF8CA9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815992" y="3422526"/>
            <a:ext cx="600964" cy="600964"/>
          </a:xfrm>
          <a:prstGeom prst="rect">
            <a:avLst/>
          </a:prstGeom>
        </p:spPr>
      </p:pic>
      <p:pic>
        <p:nvPicPr>
          <p:cNvPr id="112" name="Graphic 111">
            <a:extLst>
              <a:ext uri="{FF2B5EF4-FFF2-40B4-BE49-F238E27FC236}">
                <a16:creationId xmlns:a16="http://schemas.microsoft.com/office/drawing/2014/main" id="{78F4EC5B-D282-4183-B7FC-E9A5DA67324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87532" y="3432591"/>
            <a:ext cx="600964" cy="600964"/>
          </a:xfrm>
          <a:prstGeom prst="rect">
            <a:avLst/>
          </a:prstGeom>
        </p:spPr>
      </p:pic>
      <p:pic>
        <p:nvPicPr>
          <p:cNvPr id="113" name="Graphic 112">
            <a:extLst>
              <a:ext uri="{FF2B5EF4-FFF2-40B4-BE49-F238E27FC236}">
                <a16:creationId xmlns:a16="http://schemas.microsoft.com/office/drawing/2014/main" id="{1E600937-B766-4064-8537-1FF82338CEB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048717" y="3023237"/>
            <a:ext cx="516649" cy="516649"/>
          </a:xfrm>
          <a:prstGeom prst="rect">
            <a:avLst/>
          </a:prstGeom>
        </p:spPr>
      </p:pic>
      <p:sp>
        <p:nvSpPr>
          <p:cNvPr id="115" name="TextBox 114">
            <a:extLst>
              <a:ext uri="{FF2B5EF4-FFF2-40B4-BE49-F238E27FC236}">
                <a16:creationId xmlns:a16="http://schemas.microsoft.com/office/drawing/2014/main" id="{54FEC16C-70E6-4F81-9686-34FBE96D74EF}"/>
              </a:ext>
            </a:extLst>
          </p:cNvPr>
          <p:cNvSpPr txBox="1"/>
          <p:nvPr/>
        </p:nvSpPr>
        <p:spPr>
          <a:xfrm>
            <a:off x="5361732" y="5876076"/>
            <a:ext cx="1103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NFS volumes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18AEDDD1-F598-426A-BEA2-6AA8B5417D76}"/>
              </a:ext>
            </a:extLst>
          </p:cNvPr>
          <p:cNvSpPr txBox="1"/>
          <p:nvPr/>
        </p:nvSpPr>
        <p:spPr>
          <a:xfrm>
            <a:off x="7053439" y="3611559"/>
            <a:ext cx="2005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Azure Database for MySQL 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1428F462-4040-409F-B42C-C2FD726F88D0}"/>
              </a:ext>
            </a:extLst>
          </p:cNvPr>
          <p:cNvSpPr txBox="1"/>
          <p:nvPr/>
        </p:nvSpPr>
        <p:spPr>
          <a:xfrm>
            <a:off x="2904364" y="3989839"/>
            <a:ext cx="2377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Azure Virtual Machine Scale Sets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E10C4FE1-871D-47B3-8042-63013C03A9E2}"/>
              </a:ext>
            </a:extLst>
          </p:cNvPr>
          <p:cNvSpPr/>
          <p:nvPr/>
        </p:nvSpPr>
        <p:spPr>
          <a:xfrm>
            <a:off x="2949442" y="3395256"/>
            <a:ext cx="2279544" cy="810046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E3A6355C-4811-48CA-9F46-EEF6EE636AFB}"/>
              </a:ext>
            </a:extLst>
          </p:cNvPr>
          <p:cNvSpPr txBox="1"/>
          <p:nvPr/>
        </p:nvSpPr>
        <p:spPr>
          <a:xfrm>
            <a:off x="4171813" y="2720342"/>
            <a:ext cx="1132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Azure Application Gateway</a:t>
            </a:r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9FBFB206-148C-4D25-B39B-F2AA070D41E9}"/>
              </a:ext>
            </a:extLst>
          </p:cNvPr>
          <p:cNvCxnSpPr>
            <a:cxnSpLocks/>
          </p:cNvCxnSpPr>
          <p:nvPr/>
        </p:nvCxnSpPr>
        <p:spPr>
          <a:xfrm flipH="1">
            <a:off x="3587761" y="3233188"/>
            <a:ext cx="528712" cy="162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0A8760BD-79F6-4ADC-AF2C-FEE3B984CB7A}"/>
              </a:ext>
            </a:extLst>
          </p:cNvPr>
          <p:cNvCxnSpPr>
            <a:cxnSpLocks/>
            <a:endCxn id="119" idx="0"/>
          </p:cNvCxnSpPr>
          <p:nvPr/>
        </p:nvCxnSpPr>
        <p:spPr>
          <a:xfrm flipH="1">
            <a:off x="4089214" y="3233188"/>
            <a:ext cx="27260" cy="162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CCE968FC-4F1D-4FEF-9B63-F1EDCD1B3E4E}"/>
              </a:ext>
            </a:extLst>
          </p:cNvPr>
          <p:cNvCxnSpPr>
            <a:cxnSpLocks/>
            <a:stCxn id="106" idx="2"/>
          </p:cNvCxnSpPr>
          <p:nvPr/>
        </p:nvCxnSpPr>
        <p:spPr>
          <a:xfrm>
            <a:off x="4116474" y="3233188"/>
            <a:ext cx="500225" cy="162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4" name="Picture 133" descr="Logo&#10;&#10;Description automatically generated">
            <a:extLst>
              <a:ext uri="{FF2B5EF4-FFF2-40B4-BE49-F238E27FC236}">
                <a16:creationId xmlns:a16="http://schemas.microsoft.com/office/drawing/2014/main" id="{44102BCA-4E12-4C14-9A89-F8D1AA05A20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945" y="3386085"/>
            <a:ext cx="450949" cy="450949"/>
          </a:xfrm>
          <a:prstGeom prst="rect">
            <a:avLst/>
          </a:prstGeom>
        </p:spPr>
      </p:pic>
      <p:pic>
        <p:nvPicPr>
          <p:cNvPr id="135" name="Picture 134" descr="Icon&#10;&#10;Description automatically generated">
            <a:extLst>
              <a:ext uri="{FF2B5EF4-FFF2-40B4-BE49-F238E27FC236}">
                <a16:creationId xmlns:a16="http://schemas.microsoft.com/office/drawing/2014/main" id="{1FC5ABB6-6FC4-42E4-8CB5-A7083276D4A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006" y="3196242"/>
            <a:ext cx="309091" cy="309091"/>
          </a:xfrm>
          <a:prstGeom prst="rect">
            <a:avLst/>
          </a:prstGeom>
        </p:spPr>
      </p:pic>
      <p:pic>
        <p:nvPicPr>
          <p:cNvPr id="136" name="Picture 13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593DACB-108D-4E39-A46C-330171BA323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603" y="3789609"/>
            <a:ext cx="395269" cy="237161"/>
          </a:xfrm>
          <a:prstGeom prst="rect">
            <a:avLst/>
          </a:prstGeom>
        </p:spPr>
      </p:pic>
      <p:pic>
        <p:nvPicPr>
          <p:cNvPr id="138" name="Picture 137" descr="Logo&#10;&#10;Description automatically generated">
            <a:extLst>
              <a:ext uri="{FF2B5EF4-FFF2-40B4-BE49-F238E27FC236}">
                <a16:creationId xmlns:a16="http://schemas.microsoft.com/office/drawing/2014/main" id="{8981D1A9-5179-4E74-ADCD-4D5D9FDB017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945" y="3986071"/>
            <a:ext cx="322279" cy="322279"/>
          </a:xfrm>
          <a:prstGeom prst="rect">
            <a:avLst/>
          </a:prstGeom>
        </p:spPr>
      </p:pic>
      <p:pic>
        <p:nvPicPr>
          <p:cNvPr id="143" name="Picture 142" descr="Icon&#10;&#10;Description automatically generated">
            <a:extLst>
              <a:ext uri="{FF2B5EF4-FFF2-40B4-BE49-F238E27FC236}">
                <a16:creationId xmlns:a16="http://schemas.microsoft.com/office/drawing/2014/main" id="{FDD44124-755E-4332-929A-441706FC6375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52" y="3238273"/>
            <a:ext cx="614496" cy="614496"/>
          </a:xfrm>
          <a:prstGeom prst="rect">
            <a:avLst/>
          </a:prstGeom>
        </p:spPr>
      </p:pic>
      <p:sp>
        <p:nvSpPr>
          <p:cNvPr id="144" name="TextBox 143">
            <a:extLst>
              <a:ext uri="{FF2B5EF4-FFF2-40B4-BE49-F238E27FC236}">
                <a16:creationId xmlns:a16="http://schemas.microsoft.com/office/drawing/2014/main" id="{69200E27-6E2B-4EFA-AC8F-24AE8911B3DB}"/>
              </a:ext>
            </a:extLst>
          </p:cNvPr>
          <p:cNvSpPr txBox="1"/>
          <p:nvPr/>
        </p:nvSpPr>
        <p:spPr>
          <a:xfrm>
            <a:off x="5789679" y="3791881"/>
            <a:ext cx="1150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Azure Cache for Redis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09D4FD00-797A-4026-BF52-B01E6125AC41}"/>
              </a:ext>
            </a:extLst>
          </p:cNvPr>
          <p:cNvSpPr/>
          <p:nvPr/>
        </p:nvSpPr>
        <p:spPr>
          <a:xfrm>
            <a:off x="2822896" y="4389381"/>
            <a:ext cx="3979584" cy="1778471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BC01B840-66A3-4BBF-AD4B-7AE20AE5EAC0}"/>
              </a:ext>
            </a:extLst>
          </p:cNvPr>
          <p:cNvSpPr txBox="1"/>
          <p:nvPr/>
        </p:nvSpPr>
        <p:spPr>
          <a:xfrm>
            <a:off x="3041482" y="4385812"/>
            <a:ext cx="13840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Delegated subnet</a:t>
            </a:r>
            <a:endParaRPr kumimoji="0" lang="nl-NL" sz="10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D2DECFFE-CFDE-4714-AF63-564F69CA508B}"/>
              </a:ext>
            </a:extLst>
          </p:cNvPr>
          <p:cNvCxnSpPr>
            <a:cxnSpLocks/>
          </p:cNvCxnSpPr>
          <p:nvPr/>
        </p:nvCxnSpPr>
        <p:spPr>
          <a:xfrm>
            <a:off x="4570200" y="4256937"/>
            <a:ext cx="0" cy="128875"/>
          </a:xfrm>
          <a:prstGeom prst="line">
            <a:avLst/>
          </a:prstGeom>
          <a:ln w="15875">
            <a:solidFill>
              <a:schemeClr val="tx1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147">
            <a:extLst>
              <a:ext uri="{FF2B5EF4-FFF2-40B4-BE49-F238E27FC236}">
                <a16:creationId xmlns:a16="http://schemas.microsoft.com/office/drawing/2014/main" id="{06E7A1D3-C014-4F12-905C-96290A7EB0AE}"/>
              </a:ext>
            </a:extLst>
          </p:cNvPr>
          <p:cNvSpPr/>
          <p:nvPr/>
        </p:nvSpPr>
        <p:spPr>
          <a:xfrm>
            <a:off x="7047290" y="2571050"/>
            <a:ext cx="2011418" cy="1685887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A66396E3-3435-4DBA-9AE2-966223416E73}"/>
              </a:ext>
            </a:extLst>
          </p:cNvPr>
          <p:cNvCxnSpPr>
            <a:cxnSpLocks/>
          </p:cNvCxnSpPr>
          <p:nvPr/>
        </p:nvCxnSpPr>
        <p:spPr>
          <a:xfrm>
            <a:off x="6802479" y="3539886"/>
            <a:ext cx="244810" cy="0"/>
          </a:xfrm>
          <a:prstGeom prst="line">
            <a:avLst/>
          </a:prstGeom>
          <a:ln w="15875">
            <a:solidFill>
              <a:schemeClr val="tx1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0" name="Graphic 149">
            <a:extLst>
              <a:ext uri="{FF2B5EF4-FFF2-40B4-BE49-F238E27FC236}">
                <a16:creationId xmlns:a16="http://schemas.microsoft.com/office/drawing/2014/main" id="{338E0E67-CCC5-4CC4-8987-662A356F811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881724" y="2413240"/>
            <a:ext cx="238951" cy="238951"/>
          </a:xfrm>
          <a:prstGeom prst="rect">
            <a:avLst/>
          </a:prstGeom>
        </p:spPr>
      </p:pic>
      <p:sp>
        <p:nvSpPr>
          <p:cNvPr id="152" name="TextBox 151">
            <a:extLst>
              <a:ext uri="{FF2B5EF4-FFF2-40B4-BE49-F238E27FC236}">
                <a16:creationId xmlns:a16="http://schemas.microsoft.com/office/drawing/2014/main" id="{6BA07885-5744-4C39-8428-3BA502046265}"/>
              </a:ext>
            </a:extLst>
          </p:cNvPr>
          <p:cNvSpPr txBox="1"/>
          <p:nvPr/>
        </p:nvSpPr>
        <p:spPr>
          <a:xfrm>
            <a:off x="3437419" y="5823351"/>
            <a:ext cx="178886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Azure NetApp Files </a:t>
            </a:r>
            <a:endParaRPr kumimoji="0" lang="en-NL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0D375FD-18C1-44CB-A931-B2D0A57EBA3B}"/>
              </a:ext>
            </a:extLst>
          </p:cNvPr>
          <p:cNvGrpSpPr/>
          <p:nvPr/>
        </p:nvGrpSpPr>
        <p:grpSpPr>
          <a:xfrm>
            <a:off x="5494370" y="4697831"/>
            <a:ext cx="848891" cy="1134142"/>
            <a:chOff x="8114037" y="5151457"/>
            <a:chExt cx="848891" cy="832785"/>
          </a:xfrm>
        </p:grpSpPr>
        <p:sp>
          <p:nvSpPr>
            <p:cNvPr id="154" name="AutoShape 118">
              <a:extLst>
                <a:ext uri="{FF2B5EF4-FFF2-40B4-BE49-F238E27FC236}">
                  <a16:creationId xmlns:a16="http://schemas.microsoft.com/office/drawing/2014/main" id="{BB853FAF-3A51-4673-85EA-C9C38CBB6B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4037" y="5738273"/>
              <a:ext cx="848891" cy="245969"/>
            </a:xfrm>
            <a:prstGeom prst="can">
              <a:avLst>
                <a:gd name="adj" fmla="val 23338"/>
              </a:avLst>
            </a:prstGeom>
            <a:gradFill flip="none" rotWithShape="1">
              <a:gsLst>
                <a:gs pos="0">
                  <a:srgbClr val="FF8C00"/>
                </a:gs>
                <a:gs pos="55000">
                  <a:srgbClr val="FF8C00"/>
                </a:gs>
                <a:gs pos="79000">
                  <a:srgbClr val="A90000"/>
                </a:gs>
                <a:gs pos="97000">
                  <a:srgbClr val="A90000"/>
                </a:gs>
              </a:gsLst>
              <a:lin ang="0" scaled="0"/>
              <a:tileRect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9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kumimoji="0" lang="de-DE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vol3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55" name="AutoShape 118">
              <a:extLst>
                <a:ext uri="{FF2B5EF4-FFF2-40B4-BE49-F238E27FC236}">
                  <a16:creationId xmlns:a16="http://schemas.microsoft.com/office/drawing/2014/main" id="{4A91ABFA-F496-453B-8BD7-C972185C3A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4037" y="5456005"/>
              <a:ext cx="848891" cy="245969"/>
            </a:xfrm>
            <a:prstGeom prst="can">
              <a:avLst>
                <a:gd name="adj" fmla="val 23338"/>
              </a:avLst>
            </a:prstGeom>
            <a:gradFill flip="none" rotWithShape="1">
              <a:gsLst>
                <a:gs pos="0">
                  <a:srgbClr val="FF8C00"/>
                </a:gs>
                <a:gs pos="25000">
                  <a:srgbClr val="FF8C00"/>
                </a:gs>
                <a:gs pos="48000">
                  <a:srgbClr val="A90000"/>
                </a:gs>
                <a:gs pos="97000">
                  <a:srgbClr val="A90000"/>
                </a:gs>
              </a:gsLst>
              <a:lin ang="0" scaled="0"/>
              <a:tileRect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9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kumimoji="0" lang="de-DE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vol2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56" name="AutoShape 118">
              <a:extLst>
                <a:ext uri="{FF2B5EF4-FFF2-40B4-BE49-F238E27FC236}">
                  <a16:creationId xmlns:a16="http://schemas.microsoft.com/office/drawing/2014/main" id="{C56099EB-CB30-4422-AFD0-9E1CF4BE6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4037" y="5151457"/>
              <a:ext cx="848891" cy="245969"/>
            </a:xfrm>
            <a:prstGeom prst="can">
              <a:avLst>
                <a:gd name="adj" fmla="val 23338"/>
              </a:avLst>
            </a:prstGeom>
            <a:solidFill>
              <a:srgbClr val="A8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9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vol1</a:t>
              </a:r>
            </a:p>
          </p:txBody>
        </p:sp>
      </p:grpSp>
      <p:pic>
        <p:nvPicPr>
          <p:cNvPr id="157" name="Picture 156">
            <a:extLst>
              <a:ext uri="{FF2B5EF4-FFF2-40B4-BE49-F238E27FC236}">
                <a16:creationId xmlns:a16="http://schemas.microsoft.com/office/drawing/2014/main" id="{4DA0A65E-1E32-4BA1-883C-A1E5CB54463D}"/>
              </a:ext>
            </a:extLst>
          </p:cNvPr>
          <p:cNvPicPr>
            <a:picLocks noChangeAspect="1"/>
          </p:cNvPicPr>
          <p:nvPr/>
        </p:nvPicPr>
        <p:blipFill rotWithShape="1">
          <a:blip r:embed="rId21"/>
          <a:srcRect l="-1" t="32502" r="75178" b="35873"/>
          <a:stretch/>
        </p:blipFill>
        <p:spPr>
          <a:xfrm>
            <a:off x="6402464" y="5145602"/>
            <a:ext cx="203542" cy="266027"/>
          </a:xfrm>
          <a:prstGeom prst="rect">
            <a:avLst/>
          </a:prstGeom>
        </p:spPr>
      </p:pic>
      <p:pic>
        <p:nvPicPr>
          <p:cNvPr id="158" name="Picture 157">
            <a:extLst>
              <a:ext uri="{FF2B5EF4-FFF2-40B4-BE49-F238E27FC236}">
                <a16:creationId xmlns:a16="http://schemas.microsoft.com/office/drawing/2014/main" id="{A60E3892-BC20-4B6A-995B-AA2FA3D2F59A}"/>
              </a:ext>
            </a:extLst>
          </p:cNvPr>
          <p:cNvPicPr>
            <a:picLocks noChangeAspect="1"/>
          </p:cNvPicPr>
          <p:nvPr/>
        </p:nvPicPr>
        <p:blipFill rotWithShape="1">
          <a:blip r:embed="rId21"/>
          <a:srcRect l="-1" t="32502" r="75178" b="35873"/>
          <a:stretch/>
        </p:blipFill>
        <p:spPr>
          <a:xfrm>
            <a:off x="6402464" y="4728285"/>
            <a:ext cx="203542" cy="266027"/>
          </a:xfrm>
          <a:prstGeom prst="rect">
            <a:avLst/>
          </a:prstGeom>
        </p:spPr>
      </p:pic>
      <p:pic>
        <p:nvPicPr>
          <p:cNvPr id="159" name="Picture 158">
            <a:extLst>
              <a:ext uri="{FF2B5EF4-FFF2-40B4-BE49-F238E27FC236}">
                <a16:creationId xmlns:a16="http://schemas.microsoft.com/office/drawing/2014/main" id="{9EB5E2BF-5C5C-410D-A5E9-CEBE555719FE}"/>
              </a:ext>
            </a:extLst>
          </p:cNvPr>
          <p:cNvPicPr>
            <a:picLocks noChangeAspect="1"/>
          </p:cNvPicPr>
          <p:nvPr/>
        </p:nvPicPr>
        <p:blipFill rotWithShape="1">
          <a:blip r:embed="rId21"/>
          <a:srcRect l="-1" t="32502" r="75178" b="35873"/>
          <a:stretch/>
        </p:blipFill>
        <p:spPr>
          <a:xfrm>
            <a:off x="6402464" y="5528806"/>
            <a:ext cx="203542" cy="266027"/>
          </a:xfrm>
          <a:prstGeom prst="rect">
            <a:avLst/>
          </a:prstGeom>
        </p:spPr>
      </p:pic>
      <p:sp>
        <p:nvSpPr>
          <p:cNvPr id="161" name="TextBox 160">
            <a:extLst>
              <a:ext uri="{FF2B5EF4-FFF2-40B4-BE49-F238E27FC236}">
                <a16:creationId xmlns:a16="http://schemas.microsoft.com/office/drawing/2014/main" id="{1E440758-8596-4A9B-B60D-C7A0A5425EF4}"/>
              </a:ext>
            </a:extLst>
          </p:cNvPr>
          <p:cNvSpPr txBox="1"/>
          <p:nvPr/>
        </p:nvSpPr>
        <p:spPr>
          <a:xfrm>
            <a:off x="10259239" y="5876076"/>
            <a:ext cx="1384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NFS DR volumes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4C39BAF0-E889-47BD-B4A1-CB192C9B3F92}"/>
              </a:ext>
            </a:extLst>
          </p:cNvPr>
          <p:cNvSpPr/>
          <p:nvPr/>
        </p:nvSpPr>
        <p:spPr>
          <a:xfrm>
            <a:off x="9442143" y="4389381"/>
            <a:ext cx="2429326" cy="1778471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89044C9D-99AD-4F56-8A53-C82C8DCC611D}"/>
              </a:ext>
            </a:extLst>
          </p:cNvPr>
          <p:cNvGrpSpPr/>
          <p:nvPr/>
        </p:nvGrpSpPr>
        <p:grpSpPr>
          <a:xfrm>
            <a:off x="10532368" y="4697831"/>
            <a:ext cx="848891" cy="1134142"/>
            <a:chOff x="8114037" y="5151457"/>
            <a:chExt cx="848891" cy="832785"/>
          </a:xfrm>
        </p:grpSpPr>
        <p:sp>
          <p:nvSpPr>
            <p:cNvPr id="166" name="AutoShape 118">
              <a:extLst>
                <a:ext uri="{FF2B5EF4-FFF2-40B4-BE49-F238E27FC236}">
                  <a16:creationId xmlns:a16="http://schemas.microsoft.com/office/drawing/2014/main" id="{3BE129AC-C78A-4C0F-AB9B-A8FAFEEBC5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4037" y="5738273"/>
              <a:ext cx="848891" cy="245969"/>
            </a:xfrm>
            <a:prstGeom prst="can">
              <a:avLst>
                <a:gd name="adj" fmla="val 23338"/>
              </a:avLst>
            </a:prstGeom>
            <a:gradFill flip="none" rotWithShape="1">
              <a:gsLst>
                <a:gs pos="0">
                  <a:srgbClr val="FF8C00"/>
                </a:gs>
                <a:gs pos="55000">
                  <a:srgbClr val="FF8C00"/>
                </a:gs>
                <a:gs pos="79000">
                  <a:srgbClr val="A90000"/>
                </a:gs>
                <a:gs pos="97000">
                  <a:srgbClr val="A90000"/>
                </a:gs>
              </a:gsLst>
              <a:lin ang="0" scaled="0"/>
              <a:tileRect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9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kumimoji="0" lang="de-DE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vol3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67" name="AutoShape 118">
              <a:extLst>
                <a:ext uri="{FF2B5EF4-FFF2-40B4-BE49-F238E27FC236}">
                  <a16:creationId xmlns:a16="http://schemas.microsoft.com/office/drawing/2014/main" id="{CE1F9626-628D-4589-A024-1D35CF36D0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4037" y="5456005"/>
              <a:ext cx="848891" cy="245969"/>
            </a:xfrm>
            <a:prstGeom prst="can">
              <a:avLst>
                <a:gd name="adj" fmla="val 23338"/>
              </a:avLst>
            </a:prstGeom>
            <a:gradFill flip="none" rotWithShape="1">
              <a:gsLst>
                <a:gs pos="0">
                  <a:srgbClr val="FF8C00"/>
                </a:gs>
                <a:gs pos="25000">
                  <a:srgbClr val="FF8C00"/>
                </a:gs>
                <a:gs pos="48000">
                  <a:srgbClr val="A90000"/>
                </a:gs>
                <a:gs pos="97000">
                  <a:srgbClr val="A90000"/>
                </a:gs>
              </a:gsLst>
              <a:lin ang="0" scaled="0"/>
              <a:tileRect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9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kumimoji="0" lang="de-DE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vol2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68" name="AutoShape 118">
              <a:extLst>
                <a:ext uri="{FF2B5EF4-FFF2-40B4-BE49-F238E27FC236}">
                  <a16:creationId xmlns:a16="http://schemas.microsoft.com/office/drawing/2014/main" id="{6E377F38-AC2A-4F92-9D65-19D35040D7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4037" y="5151457"/>
              <a:ext cx="848891" cy="245969"/>
            </a:xfrm>
            <a:prstGeom prst="can">
              <a:avLst>
                <a:gd name="adj" fmla="val 23338"/>
              </a:avLst>
            </a:prstGeom>
            <a:solidFill>
              <a:srgbClr val="A8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9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vol1</a:t>
              </a:r>
            </a:p>
          </p:txBody>
        </p:sp>
      </p:grpSp>
      <p:pic>
        <p:nvPicPr>
          <p:cNvPr id="169" name="Picture 168">
            <a:extLst>
              <a:ext uri="{FF2B5EF4-FFF2-40B4-BE49-F238E27FC236}">
                <a16:creationId xmlns:a16="http://schemas.microsoft.com/office/drawing/2014/main" id="{FC9BE2EE-B4EE-47D4-B2FA-A1FF581596C2}"/>
              </a:ext>
            </a:extLst>
          </p:cNvPr>
          <p:cNvPicPr>
            <a:picLocks noChangeAspect="1"/>
          </p:cNvPicPr>
          <p:nvPr/>
        </p:nvPicPr>
        <p:blipFill rotWithShape="1">
          <a:blip r:embed="rId21"/>
          <a:srcRect l="-1" t="32502" r="75178" b="35873"/>
          <a:stretch/>
        </p:blipFill>
        <p:spPr>
          <a:xfrm>
            <a:off x="11440462" y="5145602"/>
            <a:ext cx="203542" cy="266027"/>
          </a:xfrm>
          <a:prstGeom prst="rect">
            <a:avLst/>
          </a:prstGeom>
        </p:spPr>
      </p:pic>
      <p:pic>
        <p:nvPicPr>
          <p:cNvPr id="170" name="Picture 169">
            <a:extLst>
              <a:ext uri="{FF2B5EF4-FFF2-40B4-BE49-F238E27FC236}">
                <a16:creationId xmlns:a16="http://schemas.microsoft.com/office/drawing/2014/main" id="{4FBE2F02-4BBB-45D6-B28C-DC937EF9E236}"/>
              </a:ext>
            </a:extLst>
          </p:cNvPr>
          <p:cNvPicPr>
            <a:picLocks noChangeAspect="1"/>
          </p:cNvPicPr>
          <p:nvPr/>
        </p:nvPicPr>
        <p:blipFill rotWithShape="1">
          <a:blip r:embed="rId21"/>
          <a:srcRect l="-1" t="32502" r="75178" b="35873"/>
          <a:stretch/>
        </p:blipFill>
        <p:spPr>
          <a:xfrm>
            <a:off x="11440462" y="4728285"/>
            <a:ext cx="203542" cy="266027"/>
          </a:xfrm>
          <a:prstGeom prst="rect">
            <a:avLst/>
          </a:prstGeom>
        </p:spPr>
      </p:pic>
      <p:pic>
        <p:nvPicPr>
          <p:cNvPr id="171" name="Picture 170">
            <a:extLst>
              <a:ext uri="{FF2B5EF4-FFF2-40B4-BE49-F238E27FC236}">
                <a16:creationId xmlns:a16="http://schemas.microsoft.com/office/drawing/2014/main" id="{C1F55EA1-E5DD-4951-B0F1-5F4B0D01D48A}"/>
              </a:ext>
            </a:extLst>
          </p:cNvPr>
          <p:cNvPicPr>
            <a:picLocks noChangeAspect="1"/>
          </p:cNvPicPr>
          <p:nvPr/>
        </p:nvPicPr>
        <p:blipFill rotWithShape="1">
          <a:blip r:embed="rId21"/>
          <a:srcRect l="-1" t="32502" r="75178" b="35873"/>
          <a:stretch/>
        </p:blipFill>
        <p:spPr>
          <a:xfrm>
            <a:off x="11440462" y="5528806"/>
            <a:ext cx="203542" cy="266027"/>
          </a:xfrm>
          <a:prstGeom prst="rect">
            <a:avLst/>
          </a:prstGeom>
        </p:spPr>
      </p:pic>
      <p:sp>
        <p:nvSpPr>
          <p:cNvPr id="172" name="TextBox 171">
            <a:extLst>
              <a:ext uri="{FF2B5EF4-FFF2-40B4-BE49-F238E27FC236}">
                <a16:creationId xmlns:a16="http://schemas.microsoft.com/office/drawing/2014/main" id="{AC284E0E-25A3-4867-8FDF-CC5B5AEBE2E9}"/>
              </a:ext>
            </a:extLst>
          </p:cNvPr>
          <p:cNvSpPr txBox="1"/>
          <p:nvPr/>
        </p:nvSpPr>
        <p:spPr>
          <a:xfrm>
            <a:off x="10062521" y="1770068"/>
            <a:ext cx="20167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Azure region B</a:t>
            </a:r>
            <a:endParaRPr kumimoji="0" lang="nl-NL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8954380A-808D-42BE-89EC-DB72C0395E80}"/>
              </a:ext>
            </a:extLst>
          </p:cNvPr>
          <p:cNvSpPr/>
          <p:nvPr/>
        </p:nvSpPr>
        <p:spPr>
          <a:xfrm>
            <a:off x="9341315" y="2121555"/>
            <a:ext cx="2716440" cy="42741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E8244FD-A5BC-477A-AEB0-EF04CBA9345E}"/>
              </a:ext>
            </a:extLst>
          </p:cNvPr>
          <p:cNvCxnSpPr>
            <a:cxnSpLocks/>
            <a:endCxn id="168" idx="2"/>
          </p:cNvCxnSpPr>
          <p:nvPr/>
        </p:nvCxnSpPr>
        <p:spPr>
          <a:xfrm>
            <a:off x="6621359" y="4863528"/>
            <a:ext cx="3911009" cy="1792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triangle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CF8DEDDA-00CF-49D7-BFE1-9221D4ADC4B4}"/>
              </a:ext>
            </a:extLst>
          </p:cNvPr>
          <p:cNvCxnSpPr>
            <a:cxnSpLocks/>
          </p:cNvCxnSpPr>
          <p:nvPr/>
        </p:nvCxnSpPr>
        <p:spPr>
          <a:xfrm>
            <a:off x="6621359" y="5295215"/>
            <a:ext cx="3911009" cy="1792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triangle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08EFE4EC-7617-4C71-B784-394099A52F7A}"/>
              </a:ext>
            </a:extLst>
          </p:cNvPr>
          <p:cNvCxnSpPr>
            <a:cxnSpLocks/>
          </p:cNvCxnSpPr>
          <p:nvPr/>
        </p:nvCxnSpPr>
        <p:spPr>
          <a:xfrm>
            <a:off x="6621359" y="5673454"/>
            <a:ext cx="3911009" cy="1792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triangle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8" name="TextBox 177">
            <a:extLst>
              <a:ext uri="{FF2B5EF4-FFF2-40B4-BE49-F238E27FC236}">
                <a16:creationId xmlns:a16="http://schemas.microsoft.com/office/drawing/2014/main" id="{A1FD0D90-8CC6-4B3C-819A-AD4ABC7CCEFD}"/>
              </a:ext>
            </a:extLst>
          </p:cNvPr>
          <p:cNvSpPr txBox="1"/>
          <p:nvPr/>
        </p:nvSpPr>
        <p:spPr>
          <a:xfrm>
            <a:off x="7223111" y="5067071"/>
            <a:ext cx="18355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Cross-region </a:t>
            </a:r>
            <a:r>
              <a:rPr lang="en-IN" sz="1050" b="1" dirty="0">
                <a:solidFill>
                  <a:srgbClr val="000000"/>
                </a:solidFill>
                <a:latin typeface="Segoe UI"/>
              </a:rPr>
              <a:t>r</a:t>
            </a:r>
            <a:r>
              <a:rPr kumimoji="0" lang="en-IN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eplication</a:t>
            </a:r>
            <a:endParaRPr kumimoji="0" lang="nl-NL" sz="10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1EFAC0B9-9E5E-46D1-80D3-DDE4B5D9AC2E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91108" y="1407636"/>
            <a:ext cx="589638" cy="500247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089A3D7F-9FF3-46AD-B178-8344262C99E6}"/>
              </a:ext>
            </a:extLst>
          </p:cNvPr>
          <p:cNvSpPr txBox="1"/>
          <p:nvPr/>
        </p:nvSpPr>
        <p:spPr>
          <a:xfrm>
            <a:off x="84598" y="1838110"/>
            <a:ext cx="9376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Students</a:t>
            </a:r>
          </a:p>
        </p:txBody>
      </p:sp>
      <p:pic>
        <p:nvPicPr>
          <p:cNvPr id="31" name="Graphic 30">
            <a:extLst>
              <a:ext uri="{FF2B5EF4-FFF2-40B4-BE49-F238E27FC236}">
                <a16:creationId xmlns:a16="http://schemas.microsoft.com/office/drawing/2014/main" id="{5086C184-9398-46DA-A90C-87C076D1413D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6129573" y="1449176"/>
            <a:ext cx="589638" cy="589638"/>
          </a:xfrm>
          <a:prstGeom prst="rect">
            <a:avLst/>
          </a:prstGeom>
        </p:spPr>
      </p:pic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1605220D-14B9-4A74-A72E-7E43A5B0E556}"/>
              </a:ext>
            </a:extLst>
          </p:cNvPr>
          <p:cNvCxnSpPr>
            <a:cxnSpLocks/>
            <a:stCxn id="31" idx="1"/>
            <a:endCxn id="106" idx="0"/>
          </p:cNvCxnSpPr>
          <p:nvPr/>
        </p:nvCxnSpPr>
        <p:spPr>
          <a:xfrm rot="10800000" flipV="1">
            <a:off x="4116475" y="1743995"/>
            <a:ext cx="2013099" cy="100722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F32E6F7-425D-42B8-912E-C22AA6C7282D}"/>
              </a:ext>
            </a:extLst>
          </p:cNvPr>
          <p:cNvSpPr txBox="1"/>
          <p:nvPr/>
        </p:nvSpPr>
        <p:spPr>
          <a:xfrm>
            <a:off x="6648321" y="1463484"/>
            <a:ext cx="26591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Azure Traffic Manager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0830DFE-3025-4474-ABF5-5401ED2140E9}"/>
              </a:ext>
            </a:extLst>
          </p:cNvPr>
          <p:cNvCxnSpPr>
            <a:cxnSpLocks/>
            <a:stCxn id="29" idx="3"/>
          </p:cNvCxnSpPr>
          <p:nvPr/>
        </p:nvCxnSpPr>
        <p:spPr>
          <a:xfrm>
            <a:off x="780746" y="1657760"/>
            <a:ext cx="5348827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7" name="Picture 186" descr="A picture containing light&#10;&#10;Description automatically generated">
            <a:extLst>
              <a:ext uri="{FF2B5EF4-FFF2-40B4-BE49-F238E27FC236}">
                <a16:creationId xmlns:a16="http://schemas.microsoft.com/office/drawing/2014/main" id="{9B94DDCC-5D5D-4828-A483-637EC362B5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690" y="1673844"/>
            <a:ext cx="552381" cy="449496"/>
          </a:xfrm>
          <a:prstGeom prst="rect">
            <a:avLst/>
          </a:prstGeom>
        </p:spPr>
      </p:pic>
      <p:sp>
        <p:nvSpPr>
          <p:cNvPr id="51" name="Oval 50">
            <a:extLst>
              <a:ext uri="{FF2B5EF4-FFF2-40B4-BE49-F238E27FC236}">
                <a16:creationId xmlns:a16="http://schemas.microsoft.com/office/drawing/2014/main" id="{8B576163-FBB7-4031-989E-1C32D3F6B395}"/>
              </a:ext>
            </a:extLst>
          </p:cNvPr>
          <p:cNvSpPr/>
          <p:nvPr/>
        </p:nvSpPr>
        <p:spPr bwMode="auto">
          <a:xfrm>
            <a:off x="7223111" y="4697831"/>
            <a:ext cx="423431" cy="1125519"/>
          </a:xfrm>
          <a:prstGeom prst="ellipse">
            <a:avLst/>
          </a:prstGeom>
          <a:noFill/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NL" sz="2000" b="0" i="0" u="none" strike="noStrike" kern="1200" cap="none" spc="0" normalizeH="0" baseline="0" noProof="0" dirty="0" err="1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Segoe UI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6BCE99-FA36-4561-943B-E9EA862EC56D}"/>
              </a:ext>
            </a:extLst>
          </p:cNvPr>
          <p:cNvSpPr/>
          <p:nvPr/>
        </p:nvSpPr>
        <p:spPr>
          <a:xfrm>
            <a:off x="2521867" y="2121555"/>
            <a:ext cx="6697868" cy="42741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93" name="Picture 2">
            <a:extLst>
              <a:ext uri="{FF2B5EF4-FFF2-40B4-BE49-F238E27FC236}">
                <a16:creationId xmlns:a16="http://schemas.microsoft.com/office/drawing/2014/main" id="{630BFCEE-6B4A-4CB4-85B2-FF852432D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5872" y="5519650"/>
            <a:ext cx="516649" cy="53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635CBCAC-5E73-4453-A161-E33978EE4332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905" y="2916120"/>
            <a:ext cx="2649904" cy="920914"/>
          </a:xfrm>
          <a:prstGeom prst="rect">
            <a:avLst/>
          </a:prstGeom>
        </p:spPr>
      </p:pic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5BD4E254-713D-4614-B08D-361E44505682}"/>
              </a:ext>
            </a:extLst>
          </p:cNvPr>
          <p:cNvCxnSpPr>
            <a:cxnSpLocks/>
            <a:stCxn id="31" idx="3"/>
          </p:cNvCxnSpPr>
          <p:nvPr/>
        </p:nvCxnSpPr>
        <p:spPr>
          <a:xfrm>
            <a:off x="6719211" y="1743995"/>
            <a:ext cx="3230865" cy="1438012"/>
          </a:xfrm>
          <a:prstGeom prst="bentConnector3">
            <a:avLst>
              <a:gd name="adj1" fmla="val 98885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30815"/>
      </p:ext>
    </p:extLst>
  </p:cSld>
  <p:clrMapOvr>
    <a:masterClrMapping/>
  </p:clrMapOvr>
</p:sld>
</file>

<file path=ppt/theme/theme1.xml><?xml version="1.0" encoding="utf-8"?>
<a:theme xmlns:a="http://schemas.openxmlformats.org/drawingml/2006/main" name="9-51027_Microsoft_Ready_Template">
  <a:themeElements>
    <a:clrScheme name="Custom 4">
      <a:dk1>
        <a:srgbClr val="000000"/>
      </a:dk1>
      <a:lt1>
        <a:srgbClr val="FFFFFF"/>
      </a:lt1>
      <a:dk2>
        <a:srgbClr val="EBEBEB"/>
      </a:dk2>
      <a:lt2>
        <a:srgbClr val="0078D3"/>
      </a:lt2>
      <a:accent1>
        <a:srgbClr val="50E6FF"/>
      </a:accent1>
      <a:accent2>
        <a:srgbClr val="3C3C41"/>
      </a:accent2>
      <a:accent3>
        <a:srgbClr val="757579"/>
      </a:accent3>
      <a:accent4>
        <a:srgbClr val="96969B"/>
      </a:accent4>
      <a:accent5>
        <a:srgbClr val="AAAAAF"/>
      </a:accent5>
      <a:accent6>
        <a:srgbClr val="D2D2D2"/>
      </a:accent6>
      <a:hlink>
        <a:srgbClr val="0078D4"/>
      </a:hlink>
      <a:folHlink>
        <a:srgbClr val="0078D4"/>
      </a:folHlink>
    </a:clrScheme>
    <a:fontScheme name="Segoe UI Semibold - Segoe UI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Ready_Breakout_Template_CONFIDENTIAL_v04.potx" id="{A39623A4-DF72-47A4-96E2-174F3239EAB2}" vid="{A6C15879-F4A4-4293-A3FB-BF2C930CA64B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126</Words>
  <Application>Microsoft Office PowerPoint</Application>
  <PresentationFormat>Widescreen</PresentationFormat>
  <Paragraphs>43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Segoe UI</vt:lpstr>
      <vt:lpstr>Segoe UI Semibold</vt:lpstr>
      <vt:lpstr>Segoe UI Semilight</vt:lpstr>
      <vt:lpstr>Wingdings</vt:lpstr>
      <vt:lpstr>9-51027_Microsoft_Ready_Template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Arnt de Gier</dc:creator>
  <cp:lastModifiedBy>Jennifer Kirsch</cp:lastModifiedBy>
  <cp:revision>2</cp:revision>
  <dcterms:created xsi:type="dcterms:W3CDTF">2021-09-13T08:05:57Z</dcterms:created>
  <dcterms:modified xsi:type="dcterms:W3CDTF">2021-11-23T15:58:35Z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etDate">
    <vt:lpwstr>2021-09-13T08:07:32Z</vt:lpwstr>
  </property>
  <property fmtid="{D5CDD505-2E9C-101B-9397-08002B2CF9AE}" pid="4" name="MSIP_Label_f42aa342-8706-4288-bd11-ebb85995028c_Method">
    <vt:lpwstr>Standard</vt:lpwstr>
  </property>
  <property fmtid="{D5CDD505-2E9C-101B-9397-08002B2CF9AE}" pid="5" name="MSIP_Label_f42aa342-8706-4288-bd11-ebb85995028c_Name">
    <vt:lpwstr>Internal</vt:lpwstr>
  </property>
  <property fmtid="{D5CDD505-2E9C-101B-9397-08002B2CF9AE}" pid="6" name="MSIP_Label_f42aa342-8706-4288-bd11-ebb85995028c_SiteId">
    <vt:lpwstr>72f988bf-86f1-41af-91ab-2d7cd011db47</vt:lpwstr>
  </property>
  <property fmtid="{D5CDD505-2E9C-101B-9397-08002B2CF9AE}" pid="7" name="MSIP_Label_f42aa342-8706-4288-bd11-ebb85995028c_ActionId">
    <vt:lpwstr>729cc740-ed90-4131-b485-0091670c4141</vt:lpwstr>
  </property>
  <property fmtid="{D5CDD505-2E9C-101B-9397-08002B2CF9AE}" pid="8" name="MSIP_Label_f42aa342-8706-4288-bd11-ebb85995028c_ContentBits">
    <vt:lpwstr>0</vt:lpwstr>
  </property>
</Properties>
</file>