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id="{F26DA51B-2CC5-4804-9D77-B5D45D2CEE2D}">
          <p14:sldIdLst>
            <p14:sldId id="266"/>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56DCA91-F20B-5A94-D568-4A5BFF76CC11}" name="Dan Wahlin" initials="DW" userId="S::dwahlin@microsoft.com::ede8ac4c-48f6-4aed-940b-922329117d55" providerId="AD"/>
  <p188:author id="{EBF33DBA-799E-4F1F-5AF9-B94D354F3A2E}" name="Ayca Bas" initials="AB" userId="S::aycabas@microsoft.com::d5a7dadb-f04d-4f30-920f-4a45336a6ebf" providerId="AD"/>
  <p188:author id="{745DD5DD-7677-0292-D349-3CF151BB8431}" name="George Juma" initials="GJ" userId="S::jumasure@microsoft.com::dc630dfc-024f-480c-a64b-fd54651353e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43A5E"/>
    <a:srgbClr val="00B0F0"/>
    <a:srgbClr val="70AD46"/>
    <a:srgbClr val="A67AF4"/>
    <a:srgbClr val="0078D4"/>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55"/>
    <p:restoredTop sz="94781"/>
  </p:normalViewPr>
  <p:slideViewPr>
    <p:cSldViewPr snapToGrid="0">
      <p:cViewPr varScale="1">
        <p:scale>
          <a:sx n="78" d="100"/>
          <a:sy n="78" d="100"/>
        </p:scale>
        <p:origin x="96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FD45C4-6F41-4D49-BAB1-9614EC6DAABE}" type="datetimeFigureOut">
              <a:rPr lang="en-US"/>
              <a:t>3/21/2024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4E334-C804-454A-82BC-17FB9590EE03}" type="slidenum">
              <a:rPr lang="en-US"/>
              <a:t>‹#›</a:t>
            </a:fld>
            <a:endParaRPr lang="en-US"/>
          </a:p>
        </p:txBody>
      </p:sp>
    </p:spTree>
    <p:extLst>
      <p:ext uri="{BB962C8B-B14F-4D97-AF65-F5344CB8AC3E}">
        <p14:creationId xmlns:p14="http://schemas.microsoft.com/office/powerpoint/2010/main" val="389725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84200" y="2979778"/>
            <a:ext cx="9144000" cy="553998"/>
          </a:xfrm>
          <a:noFill/>
        </p:spPr>
        <p:txBody>
          <a:bodyPr lIns="0" tIns="0" rIns="0" bIns="0" anchor="b" anchorCtr="0">
            <a:spAutoFit/>
          </a:bodyPr>
          <a:lstStyle>
            <a:lvl1pPr>
              <a:defRPr sz="3600" spc="-50" baseline="0">
                <a:solidFill>
                  <a:srgbClr val="50E6FF"/>
                </a:solidFill>
                <a:latin typeface="+mj-lt"/>
                <a:cs typeface="Segoe UI" panose="020B0502040204020203" pitchFamily="34" charset="0"/>
              </a:defRPr>
            </a:lvl1pPr>
          </a:lstStyle>
          <a:p>
            <a:r>
              <a:rPr lang="en-US"/>
              <a:t>Event name or presentation title </a:t>
            </a:r>
          </a:p>
        </p:txBody>
      </p:sp>
      <p:sp>
        <p:nvSpPr>
          <p:cNvPr id="5" name="Text Placeholder 4"/>
          <p:cNvSpPr>
            <a:spLocks noGrp="1"/>
          </p:cNvSpPr>
          <p:nvPr>
            <p:ph type="body" sz="quarter" idx="12" hasCustomPrompt="1"/>
          </p:nvPr>
        </p:nvSpPr>
        <p:spPr>
          <a:xfrm>
            <a:off x="584200" y="3962400"/>
            <a:ext cx="9144000" cy="338554"/>
          </a:xfrm>
          <a:noFill/>
        </p:spPr>
        <p:txBody>
          <a:bodyPr wrap="square" lIns="0" tIns="0" rIns="0" bIns="0">
            <a:spAutoFit/>
          </a:bodyPr>
          <a:lstStyle>
            <a:lvl1pPr marL="0" indent="0">
              <a:spcBef>
                <a:spcPts val="0"/>
              </a:spcBef>
              <a:buNone/>
              <a:defRPr sz="2200" spc="0" baseline="0">
                <a:solidFill>
                  <a:schemeClr val="tx1"/>
                </a:solidFill>
                <a:latin typeface="+mn-lt"/>
                <a:cs typeface="Segoe UI" panose="020B0502040204020203" pitchFamily="34" charset="0"/>
              </a:defRPr>
            </a:lvl1pPr>
          </a:lstStyle>
          <a:p>
            <a:pPr lvl="0"/>
            <a:r>
              <a:rPr lang="en-US"/>
              <a:t>Speaker name or subtitle text</a:t>
            </a:r>
          </a:p>
        </p:txBody>
      </p:sp>
      <p:pic>
        <p:nvPicPr>
          <p:cNvPr id="7" name="MS logo white - EMF" descr="Microsoft logo white text version">
            <a:extLst>
              <a:ext uri="{FF2B5EF4-FFF2-40B4-BE49-F238E27FC236}">
                <a16:creationId xmlns:a16="http://schemas.microsoft.com/office/drawing/2014/main" id="{0FD32619-3819-428A-8565-629596C91418}"/>
              </a:ext>
            </a:extLst>
          </p:cNvPr>
          <p:cNvPicPr>
            <a:picLocks noChangeAspect="1"/>
          </p:cNvPicPr>
          <p:nvPr userDrawn="1"/>
        </p:nvPicPr>
        <p:blipFill>
          <a:blip r:embed="rId2"/>
          <a:stretch>
            <a:fillRect/>
          </a:stretch>
        </p:blipFill>
        <p:spPr bwMode="black">
          <a:xfrm>
            <a:off x="584200" y="585788"/>
            <a:ext cx="1366245" cy="292608"/>
          </a:xfrm>
          <a:prstGeom prst="rect">
            <a:avLst/>
          </a:prstGeom>
        </p:spPr>
      </p:pic>
    </p:spTree>
    <p:extLst>
      <p:ext uri="{BB962C8B-B14F-4D97-AF65-F5344CB8AC3E}">
        <p14:creationId xmlns:p14="http://schemas.microsoft.com/office/powerpoint/2010/main" val="27993991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Content Placeholder 3">
            <a:extLst>
              <a:ext uri="{FF2B5EF4-FFF2-40B4-BE49-F238E27FC236}">
                <a16:creationId xmlns:a16="http://schemas.microsoft.com/office/drawing/2014/main" id="{58A212C2-8B30-4835-8711-AA981B6CFBE1}"/>
              </a:ext>
            </a:extLst>
          </p:cNvPr>
          <p:cNvSpPr>
            <a:spLocks noGrp="1"/>
          </p:cNvSpPr>
          <p:nvPr>
            <p:ph sz="quarter" idx="10"/>
          </p:nvPr>
        </p:nvSpPr>
        <p:spPr>
          <a:xfrm>
            <a:off x="584200" y="1435100"/>
            <a:ext cx="11018838" cy="48339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a:extLst>
              <a:ext uri="{FF2B5EF4-FFF2-40B4-BE49-F238E27FC236}">
                <a16:creationId xmlns:a16="http://schemas.microsoft.com/office/drawing/2014/main" id="{4F9662A5-6E2F-47B0-9B6E-E87983D3753C}"/>
              </a:ext>
            </a:extLst>
          </p:cNvPr>
          <p:cNvSpPr txBox="1"/>
          <p:nvPr userDrawn="1"/>
        </p:nvSpPr>
        <p:spPr>
          <a:xfrm>
            <a:off x="12355721" y="-203944"/>
            <a:ext cx="577081" cy="153888"/>
          </a:xfrm>
          <a:prstGeom prst="rect">
            <a:avLst/>
          </a:prstGeom>
          <a:noFill/>
        </p:spPr>
        <p:txBody>
          <a:bodyPr wrap="none" lIns="0" tIns="0" rIns="0" bIns="0" rtlCol="0">
            <a:spAutoFit/>
          </a:bodyPr>
          <a:lstStyle/>
          <a:p>
            <a:pPr algn="l"/>
            <a:r>
              <a:rPr lang="en-US" sz="1000">
                <a:solidFill>
                  <a:srgbClr val="A3A3A3"/>
                </a:solidFill>
              </a:rPr>
              <a:t>ELT layout</a:t>
            </a:r>
          </a:p>
        </p:txBody>
      </p:sp>
    </p:spTree>
    <p:extLst>
      <p:ext uri="{BB962C8B-B14F-4D97-AF65-F5344CB8AC3E}">
        <p14:creationId xmlns:p14="http://schemas.microsoft.com/office/powerpoint/2010/main" val="2672896454"/>
      </p:ext>
    </p:extLst>
  </p:cSld>
  <p:clrMapOvr>
    <a:masterClrMapping/>
  </p:clrMapOvr>
  <p:transition>
    <p:fade/>
  </p:transition>
  <p:extLst>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mp; Non-bulleted 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B655BA-10A4-4A57-89DB-CFFBE1CA1E33}"/>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6390" y="1434370"/>
            <a:ext cx="11018520" cy="2308324"/>
          </a:xfrm>
        </p:spPr>
        <p:txBody>
          <a:bodyPr wrap="square">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369DB306-ADBD-490C-B021-DE10C3C37F78}"/>
              </a:ext>
            </a:extLst>
          </p:cNvPr>
          <p:cNvPicPr>
            <a:picLocks noChangeAspect="1"/>
          </p:cNvPicPr>
          <p:nvPr userDrawn="1"/>
        </p:nvPicPr>
        <p:blipFill>
          <a:blip r:embed="rId2"/>
          <a:stretch>
            <a:fillRect/>
          </a:stretch>
        </p:blipFill>
        <p:spPr>
          <a:xfrm>
            <a:off x="9667091" y="243841"/>
            <a:ext cx="2324567" cy="443962"/>
          </a:xfrm>
          <a:prstGeom prst="rect">
            <a:avLst/>
          </a:prstGeom>
        </p:spPr>
      </p:pic>
      <p:sp>
        <p:nvSpPr>
          <p:cNvPr id="6" name="TextBox 5">
            <a:extLst>
              <a:ext uri="{FF2B5EF4-FFF2-40B4-BE49-F238E27FC236}">
                <a16:creationId xmlns:a16="http://schemas.microsoft.com/office/drawing/2014/main" id="{7AE54037-56D5-444C-905F-0E33CD75B216}"/>
              </a:ext>
            </a:extLst>
          </p:cNvPr>
          <p:cNvSpPr txBox="1"/>
          <p:nvPr userDrawn="1"/>
        </p:nvSpPr>
        <p:spPr>
          <a:xfrm>
            <a:off x="10267950" y="603164"/>
            <a:ext cx="1428750" cy="169277"/>
          </a:xfrm>
          <a:prstGeom prst="rect">
            <a:avLst/>
          </a:prstGeom>
          <a:noFill/>
        </p:spPr>
        <p:txBody>
          <a:bodyPr wrap="square" lIns="0" tIns="0" rIns="0" bIns="0" rtlCol="0">
            <a:spAutoFit/>
          </a:bodyPr>
          <a:lstStyle/>
          <a:p>
            <a:pPr algn="l"/>
            <a:r>
              <a:rPr lang="en-US" sz="1100">
                <a:solidFill>
                  <a:schemeClr val="tx2"/>
                </a:solidFill>
                <a:latin typeface="+mj-lt"/>
              </a:rPr>
              <a:t>Developer Relations</a:t>
            </a:r>
          </a:p>
        </p:txBody>
      </p:sp>
    </p:spTree>
    <p:extLst>
      <p:ext uri="{BB962C8B-B14F-4D97-AF65-F5344CB8AC3E}">
        <p14:creationId xmlns:p14="http://schemas.microsoft.com/office/powerpoint/2010/main" val="87269281"/>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905">
          <p15:clr>
            <a:srgbClr val="5ACBF0"/>
          </p15:clr>
        </p15:guide>
        <p15:guide id="4" orient="horz" pos="1272">
          <p15:clr>
            <a:srgbClr val="5ACBF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lumn Bulle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2550-DA43-453C-A328-33C740E65403}"/>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14B7A288-CDAC-4184-9F73-137C95F5E643}"/>
              </a:ext>
            </a:extLst>
          </p:cNvPr>
          <p:cNvSpPr>
            <a:spLocks noGrp="1"/>
          </p:cNvSpPr>
          <p:nvPr>
            <p:ph sz="quarter" idx="12"/>
          </p:nvPr>
        </p:nvSpPr>
        <p:spPr>
          <a:xfrm>
            <a:off x="584200" y="1435100"/>
            <a:ext cx="5211763" cy="483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CEC22105-78D6-4753-94FA-3DA949361A95}"/>
              </a:ext>
            </a:extLst>
          </p:cNvPr>
          <p:cNvSpPr>
            <a:spLocks noGrp="1"/>
          </p:cNvSpPr>
          <p:nvPr>
            <p:ph sz="quarter" idx="13"/>
          </p:nvPr>
        </p:nvSpPr>
        <p:spPr>
          <a:xfrm>
            <a:off x="6389688" y="1435100"/>
            <a:ext cx="5219700" cy="483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a:extLst>
              <a:ext uri="{FF2B5EF4-FFF2-40B4-BE49-F238E27FC236}">
                <a16:creationId xmlns:a16="http://schemas.microsoft.com/office/drawing/2014/main" id="{5F6A123D-3A27-499F-9210-3E0D7CED39C6}"/>
              </a:ext>
            </a:extLst>
          </p:cNvPr>
          <p:cNvSpPr txBox="1"/>
          <p:nvPr userDrawn="1"/>
        </p:nvSpPr>
        <p:spPr>
          <a:xfrm>
            <a:off x="12355721" y="-203944"/>
            <a:ext cx="577081" cy="153888"/>
          </a:xfrm>
          <a:prstGeom prst="rect">
            <a:avLst/>
          </a:prstGeom>
          <a:noFill/>
        </p:spPr>
        <p:txBody>
          <a:bodyPr wrap="none" lIns="0" tIns="0" rIns="0" bIns="0" rtlCol="0">
            <a:spAutoFit/>
          </a:bodyPr>
          <a:lstStyle/>
          <a:p>
            <a:pPr algn="l"/>
            <a:r>
              <a:rPr lang="en-US" sz="1000">
                <a:solidFill>
                  <a:srgbClr val="A3A3A3"/>
                </a:solidFill>
              </a:rPr>
              <a:t>ELT layout</a:t>
            </a:r>
          </a:p>
        </p:txBody>
      </p:sp>
      <p:pic>
        <p:nvPicPr>
          <p:cNvPr id="7" name="Picture 6">
            <a:extLst>
              <a:ext uri="{FF2B5EF4-FFF2-40B4-BE49-F238E27FC236}">
                <a16:creationId xmlns:a16="http://schemas.microsoft.com/office/drawing/2014/main" id="{11FCA9D9-0755-47B1-AF8F-6D8E5640F2C8}"/>
              </a:ext>
            </a:extLst>
          </p:cNvPr>
          <p:cNvPicPr>
            <a:picLocks noChangeAspect="1"/>
          </p:cNvPicPr>
          <p:nvPr userDrawn="1"/>
        </p:nvPicPr>
        <p:blipFill>
          <a:blip r:embed="rId2"/>
          <a:stretch>
            <a:fillRect/>
          </a:stretch>
        </p:blipFill>
        <p:spPr>
          <a:xfrm>
            <a:off x="9667091" y="243841"/>
            <a:ext cx="2324567" cy="443962"/>
          </a:xfrm>
          <a:prstGeom prst="rect">
            <a:avLst/>
          </a:prstGeom>
        </p:spPr>
      </p:pic>
      <p:sp>
        <p:nvSpPr>
          <p:cNvPr id="8" name="TextBox 7">
            <a:extLst>
              <a:ext uri="{FF2B5EF4-FFF2-40B4-BE49-F238E27FC236}">
                <a16:creationId xmlns:a16="http://schemas.microsoft.com/office/drawing/2014/main" id="{97188A29-D911-4058-9A6B-26DD963F8089}"/>
              </a:ext>
            </a:extLst>
          </p:cNvPr>
          <p:cNvSpPr txBox="1"/>
          <p:nvPr userDrawn="1"/>
        </p:nvSpPr>
        <p:spPr>
          <a:xfrm>
            <a:off x="10267950" y="603164"/>
            <a:ext cx="1428750" cy="169277"/>
          </a:xfrm>
          <a:prstGeom prst="rect">
            <a:avLst/>
          </a:prstGeom>
          <a:noFill/>
        </p:spPr>
        <p:txBody>
          <a:bodyPr wrap="square" lIns="0" tIns="0" rIns="0" bIns="0" rtlCol="0">
            <a:spAutoFit/>
          </a:bodyPr>
          <a:lstStyle/>
          <a:p>
            <a:pPr algn="l"/>
            <a:r>
              <a:rPr lang="en-US" sz="1100">
                <a:solidFill>
                  <a:schemeClr val="tx2"/>
                </a:solidFill>
                <a:latin typeface="+mj-lt"/>
              </a:rPr>
              <a:t>Developer Relations</a:t>
            </a:r>
          </a:p>
        </p:txBody>
      </p:sp>
    </p:spTree>
    <p:extLst>
      <p:ext uri="{BB962C8B-B14F-4D97-AF65-F5344CB8AC3E}">
        <p14:creationId xmlns:p14="http://schemas.microsoft.com/office/powerpoint/2010/main" val="749012714"/>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1276">
          <p15:clr>
            <a:srgbClr val="5ACBF0"/>
          </p15:clr>
        </p15:guide>
        <p15:guide id="3" orient="horz" pos="904">
          <p15:clr>
            <a:srgbClr val="5ACBF0"/>
          </p15:clr>
        </p15:guide>
        <p15:guide id="4" pos="3660">
          <p15:clr>
            <a:srgbClr val="5ACBF0"/>
          </p15:clr>
        </p15:guide>
        <p15:guide id="5" pos="4024">
          <p15:clr>
            <a:srgbClr val="5ACBF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lumn Non-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6633-3E8D-4CF4-A5D4-D4E9D88A6DE0}"/>
              </a:ext>
            </a:extLst>
          </p:cNvPr>
          <p:cNvSpPr>
            <a:spLocks noGrp="1"/>
          </p:cNvSpPr>
          <p:nvPr>
            <p:ph type="title"/>
          </p:nvPr>
        </p:nvSpPr>
        <p:spPr>
          <a:xfrm>
            <a:off x="588263" y="457200"/>
            <a:ext cx="11018520" cy="553998"/>
          </a:xfrm>
        </p:spPr>
        <p:txBody>
          <a:bodyPr/>
          <a:lstStyle/>
          <a:p>
            <a:r>
              <a:rPr lang="en-US"/>
              <a:t>Click to edit Master title style</a:t>
            </a:r>
          </a:p>
        </p:txBody>
      </p:sp>
      <p:sp>
        <p:nvSpPr>
          <p:cNvPr id="4" name="Text Placeholder 3"/>
          <p:cNvSpPr>
            <a:spLocks noGrp="1"/>
          </p:cNvSpPr>
          <p:nvPr>
            <p:ph type="body" sz="quarter" idx="10"/>
          </p:nvPr>
        </p:nvSpPr>
        <p:spPr>
          <a:xfrm>
            <a:off x="584200"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panose="020B0502040204020203" pitchFamily="34" charset="0"/>
                <a:cs typeface="Segoe UI" panose="020B05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a:extLst>
              <a:ext uri="{FF2B5EF4-FFF2-40B4-BE49-F238E27FC236}">
                <a16:creationId xmlns:a16="http://schemas.microsoft.com/office/drawing/2014/main" id="{8E9CDCB4-03E1-4763-B83E-A1334BCDB0C0}"/>
              </a:ext>
            </a:extLst>
          </p:cNvPr>
          <p:cNvSpPr>
            <a:spLocks noGrp="1"/>
          </p:cNvSpPr>
          <p:nvPr>
            <p:ph type="body" sz="quarter" idx="12"/>
          </p:nvPr>
        </p:nvSpPr>
        <p:spPr>
          <a:xfrm>
            <a:off x="6397171"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panose="020B0502040204020203" pitchFamily="34" charset="0"/>
                <a:cs typeface="Segoe UI" panose="020B05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101004F5-54F0-4A17-A6F2-EE78CE186613}"/>
              </a:ext>
            </a:extLst>
          </p:cNvPr>
          <p:cNvPicPr>
            <a:picLocks noChangeAspect="1"/>
          </p:cNvPicPr>
          <p:nvPr userDrawn="1"/>
        </p:nvPicPr>
        <p:blipFill>
          <a:blip r:embed="rId2"/>
          <a:stretch>
            <a:fillRect/>
          </a:stretch>
        </p:blipFill>
        <p:spPr>
          <a:xfrm>
            <a:off x="9667091" y="243841"/>
            <a:ext cx="2324567" cy="443962"/>
          </a:xfrm>
          <a:prstGeom prst="rect">
            <a:avLst/>
          </a:prstGeom>
        </p:spPr>
      </p:pic>
      <p:sp>
        <p:nvSpPr>
          <p:cNvPr id="7" name="TextBox 6">
            <a:extLst>
              <a:ext uri="{FF2B5EF4-FFF2-40B4-BE49-F238E27FC236}">
                <a16:creationId xmlns:a16="http://schemas.microsoft.com/office/drawing/2014/main" id="{65BC7699-EA19-447D-BC78-1B3F777D3971}"/>
              </a:ext>
            </a:extLst>
          </p:cNvPr>
          <p:cNvSpPr txBox="1"/>
          <p:nvPr userDrawn="1"/>
        </p:nvSpPr>
        <p:spPr>
          <a:xfrm>
            <a:off x="10267950" y="603164"/>
            <a:ext cx="1428750" cy="169277"/>
          </a:xfrm>
          <a:prstGeom prst="rect">
            <a:avLst/>
          </a:prstGeom>
          <a:noFill/>
        </p:spPr>
        <p:txBody>
          <a:bodyPr wrap="square" lIns="0" tIns="0" rIns="0" bIns="0" rtlCol="0">
            <a:spAutoFit/>
          </a:bodyPr>
          <a:lstStyle/>
          <a:p>
            <a:pPr algn="l"/>
            <a:r>
              <a:rPr lang="en-US" sz="1100">
                <a:solidFill>
                  <a:schemeClr val="tx2"/>
                </a:solidFill>
                <a:latin typeface="+mj-lt"/>
              </a:rPr>
              <a:t>Developer Relations</a:t>
            </a:r>
          </a:p>
        </p:txBody>
      </p:sp>
    </p:spTree>
    <p:extLst>
      <p:ext uri="{BB962C8B-B14F-4D97-AF65-F5344CB8AC3E}">
        <p14:creationId xmlns:p14="http://schemas.microsoft.com/office/powerpoint/2010/main" val="4092540003"/>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1272">
          <p15:clr>
            <a:srgbClr val="5ACBF0"/>
          </p15:clr>
        </p15:guide>
        <p15:guide id="3" orient="horz" pos="904">
          <p15:clr>
            <a:srgbClr val="5ACBF0"/>
          </p15:clr>
        </p15:guide>
        <p15:guide id="4" pos="3656">
          <p15:clr>
            <a:srgbClr val="5ACBF0"/>
          </p15:clr>
        </p15:guide>
        <p15:guide id="5" pos="4024">
          <p15:clr>
            <a:srgbClr val="5ACBF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pic>
        <p:nvPicPr>
          <p:cNvPr id="3" name="Picture 2" hidden="1">
            <a:extLst>
              <a:ext uri="{FF2B5EF4-FFF2-40B4-BE49-F238E27FC236}">
                <a16:creationId xmlns:a16="http://schemas.microsoft.com/office/drawing/2014/main" id="{2C9F169A-AFF8-4AFF-AACE-6B9CE6DA3902}"/>
              </a:ext>
            </a:extLst>
          </p:cNvPr>
          <p:cNvPicPr>
            <a:picLocks noChangeAspect="1"/>
          </p:cNvPicPr>
          <p:nvPr userDrawn="1"/>
        </p:nvPicPr>
        <p:blipFill>
          <a:blip r:embed="rId2"/>
          <a:stretch>
            <a:fillRect/>
          </a:stretch>
        </p:blipFill>
        <p:spPr>
          <a:xfrm>
            <a:off x="9667091" y="243841"/>
            <a:ext cx="2324567" cy="443962"/>
          </a:xfrm>
          <a:prstGeom prst="rect">
            <a:avLst/>
          </a:prstGeom>
        </p:spPr>
      </p:pic>
      <p:sp>
        <p:nvSpPr>
          <p:cNvPr id="4" name="TextBox 3" hidden="1">
            <a:extLst>
              <a:ext uri="{FF2B5EF4-FFF2-40B4-BE49-F238E27FC236}">
                <a16:creationId xmlns:a16="http://schemas.microsoft.com/office/drawing/2014/main" id="{3FE19C20-9718-4CFE-8D82-81AB80424887}"/>
              </a:ext>
            </a:extLst>
          </p:cNvPr>
          <p:cNvSpPr txBox="1"/>
          <p:nvPr userDrawn="1"/>
        </p:nvSpPr>
        <p:spPr>
          <a:xfrm>
            <a:off x="10267950" y="603164"/>
            <a:ext cx="1428750" cy="169277"/>
          </a:xfrm>
          <a:prstGeom prst="rect">
            <a:avLst/>
          </a:prstGeom>
          <a:noFill/>
        </p:spPr>
        <p:txBody>
          <a:bodyPr wrap="square" lIns="0" tIns="0" rIns="0" bIns="0" rtlCol="0">
            <a:spAutoFit/>
          </a:bodyPr>
          <a:lstStyle/>
          <a:p>
            <a:pPr algn="l"/>
            <a:r>
              <a:rPr lang="en-US" sz="1100">
                <a:solidFill>
                  <a:schemeClr val="tx2"/>
                </a:solidFill>
                <a:latin typeface="+mj-lt"/>
              </a:rPr>
              <a:t>Developer Relations</a:t>
            </a:r>
          </a:p>
        </p:txBody>
      </p:sp>
    </p:spTree>
    <p:extLst>
      <p:ext uri="{BB962C8B-B14F-4D97-AF65-F5344CB8AC3E}">
        <p14:creationId xmlns:p14="http://schemas.microsoft.com/office/powerpoint/2010/main" val="2789320939"/>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72410"/>
          </a:xfrm>
        </p:spPr>
        <p:txBody>
          <a:bodyPr tIns="64008"/>
          <a:lstStyle>
            <a:lvl1pPr>
              <a:defRPr sz="2000" spc="0">
                <a:latin typeface="+mj-lt"/>
                <a:cs typeface="Segoe UI" panose="020B0502040204020203" pitchFamily="34" charset="0"/>
              </a:defRPr>
            </a:lvl1pPr>
          </a:lstStyle>
          <a:p>
            <a:r>
              <a:rPr lang="en-US"/>
              <a:t>Click to edit Master title style</a:t>
            </a:r>
          </a:p>
        </p:txBody>
      </p:sp>
      <p:pic>
        <p:nvPicPr>
          <p:cNvPr id="3" name="Picture 2" hidden="1">
            <a:extLst>
              <a:ext uri="{FF2B5EF4-FFF2-40B4-BE49-F238E27FC236}">
                <a16:creationId xmlns:a16="http://schemas.microsoft.com/office/drawing/2014/main" id="{74F3B573-334B-4DE1-86D4-7CD31BE43366}"/>
              </a:ext>
            </a:extLst>
          </p:cNvPr>
          <p:cNvPicPr>
            <a:picLocks noChangeAspect="1"/>
          </p:cNvPicPr>
          <p:nvPr userDrawn="1"/>
        </p:nvPicPr>
        <p:blipFill>
          <a:blip r:embed="rId2"/>
          <a:stretch>
            <a:fillRect/>
          </a:stretch>
        </p:blipFill>
        <p:spPr>
          <a:xfrm>
            <a:off x="9667091" y="243841"/>
            <a:ext cx="2324567" cy="443962"/>
          </a:xfrm>
          <a:prstGeom prst="rect">
            <a:avLst/>
          </a:prstGeom>
        </p:spPr>
      </p:pic>
      <p:sp>
        <p:nvSpPr>
          <p:cNvPr id="4" name="TextBox 3" hidden="1">
            <a:extLst>
              <a:ext uri="{FF2B5EF4-FFF2-40B4-BE49-F238E27FC236}">
                <a16:creationId xmlns:a16="http://schemas.microsoft.com/office/drawing/2014/main" id="{2E446599-5E94-4CB2-A159-6DA110C8FAA2}"/>
              </a:ext>
            </a:extLst>
          </p:cNvPr>
          <p:cNvSpPr txBox="1"/>
          <p:nvPr userDrawn="1"/>
        </p:nvSpPr>
        <p:spPr>
          <a:xfrm>
            <a:off x="10267950" y="603164"/>
            <a:ext cx="1428750" cy="169277"/>
          </a:xfrm>
          <a:prstGeom prst="rect">
            <a:avLst/>
          </a:prstGeom>
          <a:noFill/>
        </p:spPr>
        <p:txBody>
          <a:bodyPr wrap="square" lIns="0" tIns="0" rIns="0" bIns="0" rtlCol="0">
            <a:spAutoFit/>
          </a:bodyPr>
          <a:lstStyle/>
          <a:p>
            <a:pPr algn="l"/>
            <a:r>
              <a:rPr lang="en-US" sz="1100">
                <a:solidFill>
                  <a:schemeClr val="tx2"/>
                </a:solidFill>
                <a:latin typeface="+mj-lt"/>
              </a:rPr>
              <a:t>Developer Relations</a:t>
            </a:r>
          </a:p>
        </p:txBody>
      </p:sp>
    </p:spTree>
    <p:extLst>
      <p:ext uri="{BB962C8B-B14F-4D97-AF65-F5344CB8AC3E}">
        <p14:creationId xmlns:p14="http://schemas.microsoft.com/office/powerpoint/2010/main" val="356878227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wo Column Bulle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2550-DA43-453C-A328-33C740E65403}"/>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14B7A288-CDAC-4184-9F73-137C95F5E643}"/>
              </a:ext>
            </a:extLst>
          </p:cNvPr>
          <p:cNvSpPr>
            <a:spLocks noGrp="1"/>
          </p:cNvSpPr>
          <p:nvPr>
            <p:ph sz="quarter" idx="12"/>
          </p:nvPr>
        </p:nvSpPr>
        <p:spPr>
          <a:xfrm>
            <a:off x="584200" y="1435100"/>
            <a:ext cx="5211763" cy="483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CEC22105-78D6-4753-94FA-3DA949361A95}"/>
              </a:ext>
            </a:extLst>
          </p:cNvPr>
          <p:cNvSpPr>
            <a:spLocks noGrp="1"/>
          </p:cNvSpPr>
          <p:nvPr>
            <p:ph sz="quarter" idx="13"/>
          </p:nvPr>
        </p:nvSpPr>
        <p:spPr>
          <a:xfrm>
            <a:off x="6389688" y="1435100"/>
            <a:ext cx="5219700" cy="483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a:extLst>
              <a:ext uri="{FF2B5EF4-FFF2-40B4-BE49-F238E27FC236}">
                <a16:creationId xmlns:a16="http://schemas.microsoft.com/office/drawing/2014/main" id="{5F6A123D-3A27-499F-9210-3E0D7CED39C6}"/>
              </a:ext>
            </a:extLst>
          </p:cNvPr>
          <p:cNvSpPr txBox="1"/>
          <p:nvPr userDrawn="1"/>
        </p:nvSpPr>
        <p:spPr>
          <a:xfrm>
            <a:off x="12355721" y="-203944"/>
            <a:ext cx="577081" cy="153888"/>
          </a:xfrm>
          <a:prstGeom prst="rect">
            <a:avLst/>
          </a:prstGeom>
          <a:noFill/>
        </p:spPr>
        <p:txBody>
          <a:bodyPr wrap="none" lIns="0" tIns="0" rIns="0" bIns="0" rtlCol="0">
            <a:spAutoFit/>
          </a:bodyPr>
          <a:lstStyle/>
          <a:p>
            <a:pPr algn="l"/>
            <a:r>
              <a:rPr lang="en-US" sz="1000">
                <a:solidFill>
                  <a:srgbClr val="A3A3A3"/>
                </a:solidFill>
              </a:rPr>
              <a:t>ELT layout</a:t>
            </a:r>
          </a:p>
        </p:txBody>
      </p:sp>
    </p:spTree>
    <p:extLst>
      <p:ext uri="{BB962C8B-B14F-4D97-AF65-F5344CB8AC3E}">
        <p14:creationId xmlns:p14="http://schemas.microsoft.com/office/powerpoint/2010/main" val="3700839530"/>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1276">
          <p15:clr>
            <a:srgbClr val="5ACBF0"/>
          </p15:clr>
        </p15:guide>
        <p15:guide id="3" orient="horz" pos="904">
          <p15:clr>
            <a:srgbClr val="5ACBF0"/>
          </p15:clr>
        </p15:guide>
        <p15:guide id="4" pos="3660">
          <p15:clr>
            <a:srgbClr val="5ACBF0"/>
          </p15:clr>
        </p15:guide>
        <p15:guide id="5" pos="4024">
          <p15:clr>
            <a:srgbClr val="5ACBF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wo Column Non-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6633-3E8D-4CF4-A5D4-D4E9D88A6DE0}"/>
              </a:ext>
            </a:extLst>
          </p:cNvPr>
          <p:cNvSpPr>
            <a:spLocks noGrp="1"/>
          </p:cNvSpPr>
          <p:nvPr>
            <p:ph type="title"/>
          </p:nvPr>
        </p:nvSpPr>
        <p:spPr>
          <a:xfrm>
            <a:off x="588263" y="457200"/>
            <a:ext cx="11018520" cy="553998"/>
          </a:xfrm>
        </p:spPr>
        <p:txBody>
          <a:bodyPr/>
          <a:lstStyle/>
          <a:p>
            <a:r>
              <a:rPr lang="en-US"/>
              <a:t>Click to edit Master title style</a:t>
            </a:r>
          </a:p>
        </p:txBody>
      </p:sp>
      <p:sp>
        <p:nvSpPr>
          <p:cNvPr id="4" name="Text Placeholder 3"/>
          <p:cNvSpPr>
            <a:spLocks noGrp="1"/>
          </p:cNvSpPr>
          <p:nvPr>
            <p:ph type="body" sz="quarter" idx="10"/>
          </p:nvPr>
        </p:nvSpPr>
        <p:spPr>
          <a:xfrm>
            <a:off x="584200"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panose="020B0502040204020203" pitchFamily="34" charset="0"/>
                <a:cs typeface="Segoe UI" panose="020B05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a:extLst>
              <a:ext uri="{FF2B5EF4-FFF2-40B4-BE49-F238E27FC236}">
                <a16:creationId xmlns:a16="http://schemas.microsoft.com/office/drawing/2014/main" id="{8E9CDCB4-03E1-4763-B83E-A1334BCDB0C0}"/>
              </a:ext>
            </a:extLst>
          </p:cNvPr>
          <p:cNvSpPr>
            <a:spLocks noGrp="1"/>
          </p:cNvSpPr>
          <p:nvPr>
            <p:ph type="body" sz="quarter" idx="12"/>
          </p:nvPr>
        </p:nvSpPr>
        <p:spPr>
          <a:xfrm>
            <a:off x="6397171"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panose="020B0502040204020203" pitchFamily="34" charset="0"/>
                <a:cs typeface="Segoe UI" panose="020B05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4029447"/>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1272">
          <p15:clr>
            <a:srgbClr val="5ACBF0"/>
          </p15:clr>
        </p15:guide>
        <p15:guide id="3" orient="horz" pos="904">
          <p15:clr>
            <a:srgbClr val="5ACBF0"/>
          </p15:clr>
        </p15:guide>
        <p15:guide id="4" pos="3656">
          <p15:clr>
            <a:srgbClr val="5ACBF0"/>
          </p15:clr>
        </p15:guide>
        <p15:guide id="5" pos="4024">
          <p15:clr>
            <a:srgbClr val="5ACBF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72410"/>
          </a:xfrm>
        </p:spPr>
        <p:txBody>
          <a:bodyPr tIns="64008"/>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81797166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text side by s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5C076-3B78-4451-8068-576892A08E9C}"/>
              </a:ext>
            </a:extLst>
          </p:cNvPr>
          <p:cNvSpPr>
            <a:spLocks noGrp="1"/>
          </p:cNvSpPr>
          <p:nvPr>
            <p:ph type="title" hasCustomPrompt="1"/>
          </p:nvPr>
        </p:nvSpPr>
        <p:spPr>
          <a:xfrm>
            <a:off x="585216" y="2309812"/>
            <a:ext cx="3182027" cy="3959225"/>
          </a:xfrm>
        </p:spPr>
        <p:txBody>
          <a:bodyPr anchor="t"/>
          <a:lstStyle>
            <a:lvl1pPr>
              <a:defRPr>
                <a:solidFill>
                  <a:schemeClr val="tx1"/>
                </a:solidFill>
              </a:defRPr>
            </a:lvl1pPr>
          </a:lstStyle>
          <a:p>
            <a:r>
              <a:rPr lang="en-US"/>
              <a:t>Title</a:t>
            </a:r>
          </a:p>
        </p:txBody>
      </p:sp>
      <p:sp>
        <p:nvSpPr>
          <p:cNvPr id="3" name="Text Placeholder 2">
            <a:extLst>
              <a:ext uri="{FF2B5EF4-FFF2-40B4-BE49-F238E27FC236}">
                <a16:creationId xmlns:a16="http://schemas.microsoft.com/office/drawing/2014/main" id="{A4015781-2431-48C9-AEF1-52FBD41AF3FC}"/>
              </a:ext>
            </a:extLst>
          </p:cNvPr>
          <p:cNvSpPr>
            <a:spLocks noGrp="1"/>
          </p:cNvSpPr>
          <p:nvPr>
            <p:ph type="body" sz="quarter" idx="11"/>
          </p:nvPr>
        </p:nvSpPr>
        <p:spPr>
          <a:xfrm>
            <a:off x="4354523" y="2309812"/>
            <a:ext cx="7254865" cy="3959226"/>
          </a:xfrm>
        </p:spPr>
        <p:txBody>
          <a:bodyPr anchor="t"/>
          <a:lstStyle>
            <a:lvl1pPr marL="0" indent="0">
              <a:spcAft>
                <a:spcPts val="800"/>
              </a:spcAft>
              <a:buNone/>
              <a:defRPr/>
            </a:lvl1pPr>
          </a:lstStyle>
          <a:p>
            <a:pPr lvl="0"/>
            <a:r>
              <a:rPr lang="en-US"/>
              <a:t>Click to edit Master text styles</a:t>
            </a:r>
          </a:p>
        </p:txBody>
      </p:sp>
      <p:cxnSp>
        <p:nvCxnSpPr>
          <p:cNvPr id="5" name="Straight Connector 4">
            <a:extLst>
              <a:ext uri="{FF2B5EF4-FFF2-40B4-BE49-F238E27FC236}">
                <a16:creationId xmlns:a16="http://schemas.microsoft.com/office/drawing/2014/main" id="{C35867F2-3994-4092-B53B-5792FEE69887}"/>
              </a:ext>
              <a:ext uri="{C183D7F6-B498-43B3-948B-1728B52AA6E4}">
                <adec:decorative xmlns:adec="http://schemas.microsoft.com/office/drawing/2017/decorative" val="1"/>
              </a:ext>
            </a:extLst>
          </p:cNvPr>
          <p:cNvCxnSpPr>
            <a:cxnSpLocks/>
          </p:cNvCxnSpPr>
          <p:nvPr userDrawn="1"/>
        </p:nvCxnSpPr>
        <p:spPr>
          <a:xfrm>
            <a:off x="585216" y="2019300"/>
            <a:ext cx="3182112" cy="0"/>
          </a:xfrm>
          <a:prstGeom prst="line">
            <a:avLst/>
          </a:prstGeom>
          <a:ln w="28575">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9D8AF80-CAD5-4055-80AD-0B31EBCB52A9}"/>
              </a:ext>
            </a:extLst>
          </p:cNvPr>
          <p:cNvSpPr txBox="1"/>
          <p:nvPr userDrawn="1"/>
        </p:nvSpPr>
        <p:spPr>
          <a:xfrm>
            <a:off x="12355721" y="-203944"/>
            <a:ext cx="577081" cy="153888"/>
          </a:xfrm>
          <a:prstGeom prst="rect">
            <a:avLst/>
          </a:prstGeom>
          <a:noFill/>
        </p:spPr>
        <p:txBody>
          <a:bodyPr wrap="none" lIns="0" tIns="0" rIns="0" bIns="0" rtlCol="0">
            <a:spAutoFit/>
          </a:bodyPr>
          <a:lstStyle/>
          <a:p>
            <a:pPr algn="l"/>
            <a:r>
              <a:rPr lang="en-US" sz="1000">
                <a:solidFill>
                  <a:srgbClr val="A3A3A3"/>
                </a:solidFill>
              </a:rPr>
              <a:t>ELT layout</a:t>
            </a:r>
          </a:p>
        </p:txBody>
      </p:sp>
      <p:cxnSp>
        <p:nvCxnSpPr>
          <p:cNvPr id="8" name="Straight Connector 7">
            <a:extLst>
              <a:ext uri="{FF2B5EF4-FFF2-40B4-BE49-F238E27FC236}">
                <a16:creationId xmlns:a16="http://schemas.microsoft.com/office/drawing/2014/main" id="{DF1A9F7D-F14E-4BCE-9EB4-D9EF47B67809}"/>
              </a:ext>
              <a:ext uri="{C183D7F6-B498-43B3-948B-1728B52AA6E4}">
                <adec:decorative xmlns:adec="http://schemas.microsoft.com/office/drawing/2017/decorative" val="1"/>
              </a:ext>
            </a:extLst>
          </p:cNvPr>
          <p:cNvCxnSpPr>
            <a:cxnSpLocks/>
          </p:cNvCxnSpPr>
          <p:nvPr userDrawn="1"/>
        </p:nvCxnSpPr>
        <p:spPr>
          <a:xfrm>
            <a:off x="4354523" y="2019300"/>
            <a:ext cx="7254865" cy="0"/>
          </a:xfrm>
          <a:prstGeom prst="line">
            <a:avLst/>
          </a:prstGeom>
          <a:ln w="19050">
            <a:solidFill>
              <a:schemeClr val="tx1">
                <a:alpha val="30000"/>
              </a:schemeClr>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421607"/>
      </p:ext>
    </p:extLst>
  </p:cSld>
  <p:clrMapOvr>
    <a:masterClrMapping/>
  </p:clrMapOvr>
  <p:transition>
    <p:fade/>
  </p:transition>
  <p:extLst>
    <p:ext uri="{DCECCB84-F9BA-43D5-87BE-67443E8EF086}">
      <p15:sldGuideLst xmlns:p15="http://schemas.microsoft.com/office/powerpoint/2012/main">
        <p15:guide id="13" pos="2744">
          <p15:clr>
            <a:srgbClr val="5ACBF0"/>
          </p15:clr>
        </p15:guide>
        <p15:guide id="29" orient="horz" pos="1272">
          <p15:clr>
            <a:srgbClr val="5ACBF0"/>
          </p15:clr>
        </p15:guide>
        <p15:guide id="30" pos="2376">
          <p15:clr>
            <a:srgbClr val="5ACBF0"/>
          </p15:clr>
        </p15:guide>
        <p15:guide id="32" orient="horz" pos="1455">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bg>
      <p:bgRef idx="1001">
        <a:schemeClr val="bg1"/>
      </p:bgRef>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84200" y="2979778"/>
            <a:ext cx="9144000" cy="553998"/>
          </a:xfrm>
          <a:noFill/>
        </p:spPr>
        <p:txBody>
          <a:bodyPr lIns="0" tIns="0" rIns="0" bIns="0" anchor="b" anchorCtr="0">
            <a:spAutoFit/>
          </a:bodyPr>
          <a:lstStyle>
            <a:lvl1pPr>
              <a:defRPr sz="3600" spc="-50" baseline="0">
                <a:solidFill>
                  <a:schemeClr val="tx1"/>
                </a:solidFill>
                <a:latin typeface="+mj-lt"/>
                <a:cs typeface="Segoe UI" panose="020B0502040204020203" pitchFamily="34" charset="0"/>
              </a:defRPr>
            </a:lvl1pPr>
          </a:lstStyle>
          <a:p>
            <a:r>
              <a:rPr lang="en-US"/>
              <a:t>Event name or presentation title </a:t>
            </a:r>
          </a:p>
        </p:txBody>
      </p:sp>
      <p:sp>
        <p:nvSpPr>
          <p:cNvPr id="5" name="Text Placeholder 4"/>
          <p:cNvSpPr>
            <a:spLocks noGrp="1"/>
          </p:cNvSpPr>
          <p:nvPr>
            <p:ph type="body" sz="quarter" idx="12" hasCustomPrompt="1"/>
          </p:nvPr>
        </p:nvSpPr>
        <p:spPr>
          <a:xfrm>
            <a:off x="584200" y="3962400"/>
            <a:ext cx="9144000" cy="338554"/>
          </a:xfrm>
          <a:noFill/>
        </p:spPr>
        <p:txBody>
          <a:bodyPr wrap="square" lIns="0" tIns="0" rIns="0" bIns="0">
            <a:spAutoFit/>
          </a:bodyPr>
          <a:lstStyle>
            <a:lvl1pPr marL="0" indent="0">
              <a:spcBef>
                <a:spcPts val="0"/>
              </a:spcBef>
              <a:buNone/>
              <a:defRPr sz="2200" spc="0" baseline="0">
                <a:solidFill>
                  <a:schemeClr val="tx1"/>
                </a:solidFill>
                <a:latin typeface="+mn-lt"/>
                <a:cs typeface="Segoe UI" panose="020B0502040204020203" pitchFamily="34" charset="0"/>
              </a:defRPr>
            </a:lvl1pPr>
          </a:lstStyle>
          <a:p>
            <a:pPr lvl="0"/>
            <a:r>
              <a:rPr lang="en-US"/>
              <a:t>Speaker name or subtitle text</a:t>
            </a:r>
          </a:p>
        </p:txBody>
      </p:sp>
      <p:pic>
        <p:nvPicPr>
          <p:cNvPr id="6" name="MS logo gray - EMF" descr="Microsoft logo, gray text version">
            <a:extLst>
              <a:ext uri="{FF2B5EF4-FFF2-40B4-BE49-F238E27FC236}">
                <a16:creationId xmlns:a16="http://schemas.microsoft.com/office/drawing/2014/main" id="{D3453B0B-33DE-4ED0-A610-D76D0E610F6F}"/>
              </a:ext>
            </a:extLst>
          </p:cNvPr>
          <p:cNvPicPr>
            <a:picLocks noChangeAspect="1"/>
          </p:cNvPicPr>
          <p:nvPr userDrawn="1"/>
        </p:nvPicPr>
        <p:blipFill>
          <a:blip r:embed="rId2"/>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8882293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text side by s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5C076-3B78-4451-8068-576892A08E9C}"/>
              </a:ext>
            </a:extLst>
          </p:cNvPr>
          <p:cNvSpPr>
            <a:spLocks noGrp="1"/>
          </p:cNvSpPr>
          <p:nvPr>
            <p:ph type="title" hasCustomPrompt="1"/>
          </p:nvPr>
        </p:nvSpPr>
        <p:spPr>
          <a:xfrm>
            <a:off x="588263" y="585788"/>
            <a:ext cx="3182027" cy="5683250"/>
          </a:xfrm>
        </p:spPr>
        <p:txBody>
          <a:bodyPr anchor="ctr"/>
          <a:lstStyle>
            <a:lvl1pPr>
              <a:defRPr/>
            </a:lvl1pPr>
          </a:lstStyle>
          <a:p>
            <a:r>
              <a:rPr lang="en-US"/>
              <a:t>Title</a:t>
            </a:r>
          </a:p>
        </p:txBody>
      </p:sp>
      <p:sp>
        <p:nvSpPr>
          <p:cNvPr id="3" name="Text Placeholder 2">
            <a:extLst>
              <a:ext uri="{FF2B5EF4-FFF2-40B4-BE49-F238E27FC236}">
                <a16:creationId xmlns:a16="http://schemas.microsoft.com/office/drawing/2014/main" id="{A4015781-2431-48C9-AEF1-52FBD41AF3FC}"/>
              </a:ext>
            </a:extLst>
          </p:cNvPr>
          <p:cNvSpPr>
            <a:spLocks noGrp="1"/>
          </p:cNvSpPr>
          <p:nvPr>
            <p:ph type="body" sz="quarter" idx="11"/>
          </p:nvPr>
        </p:nvSpPr>
        <p:spPr>
          <a:xfrm>
            <a:off x="4941888" y="585788"/>
            <a:ext cx="6667500" cy="5683249"/>
          </a:xfrm>
        </p:spPr>
        <p:txBody>
          <a:bodyPr anchor="ctr"/>
          <a:lstStyle>
            <a:lvl1pPr marL="0" indent="0">
              <a:buNone/>
              <a:defRPr/>
            </a:lvl1pPr>
          </a:lstStyle>
          <a:p>
            <a:pPr lvl="0"/>
            <a:r>
              <a:rPr lang="en-US"/>
              <a:t>Click to edit Master text styles</a:t>
            </a:r>
          </a:p>
        </p:txBody>
      </p:sp>
      <p:cxnSp>
        <p:nvCxnSpPr>
          <p:cNvPr id="5" name="Straight Connector 4">
            <a:extLst>
              <a:ext uri="{FF2B5EF4-FFF2-40B4-BE49-F238E27FC236}">
                <a16:creationId xmlns:a16="http://schemas.microsoft.com/office/drawing/2014/main" id="{C35867F2-3994-4092-B53B-5792FEE69887}"/>
              </a:ext>
              <a:ext uri="{C183D7F6-B498-43B3-948B-1728B52AA6E4}">
                <adec:decorative xmlns:adec="http://schemas.microsoft.com/office/drawing/2017/decorative" val="1"/>
              </a:ext>
            </a:extLst>
          </p:cNvPr>
          <p:cNvCxnSpPr/>
          <p:nvPr userDrawn="1"/>
        </p:nvCxnSpPr>
        <p:spPr>
          <a:xfrm>
            <a:off x="4356100" y="2578100"/>
            <a:ext cx="0" cy="1701800"/>
          </a:xfrm>
          <a:prstGeom prst="line">
            <a:avLst/>
          </a:prstGeom>
          <a:ln w="28575">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EB5FBAF-D5DB-4D1E-9D76-AE83D1B7417A}"/>
              </a:ext>
            </a:extLst>
          </p:cNvPr>
          <p:cNvSpPr txBox="1"/>
          <p:nvPr userDrawn="1"/>
        </p:nvSpPr>
        <p:spPr>
          <a:xfrm>
            <a:off x="12355721" y="-203944"/>
            <a:ext cx="577081" cy="153888"/>
          </a:xfrm>
          <a:prstGeom prst="rect">
            <a:avLst/>
          </a:prstGeom>
          <a:noFill/>
        </p:spPr>
        <p:txBody>
          <a:bodyPr wrap="none" lIns="0" tIns="0" rIns="0" bIns="0" rtlCol="0">
            <a:spAutoFit/>
          </a:bodyPr>
          <a:lstStyle/>
          <a:p>
            <a:pPr algn="l"/>
            <a:r>
              <a:rPr lang="en-US" sz="1000">
                <a:solidFill>
                  <a:srgbClr val="A3A3A3"/>
                </a:solidFill>
              </a:rPr>
              <a:t>ELT layout</a:t>
            </a:r>
          </a:p>
        </p:txBody>
      </p:sp>
    </p:spTree>
    <p:extLst>
      <p:ext uri="{BB962C8B-B14F-4D97-AF65-F5344CB8AC3E}">
        <p14:creationId xmlns:p14="http://schemas.microsoft.com/office/powerpoint/2010/main" val="3453512708"/>
      </p:ext>
    </p:extLst>
  </p:cSld>
  <p:clrMapOvr>
    <a:masterClrMapping/>
  </p:clrMapOvr>
  <p:transition>
    <p:fade/>
  </p:transition>
  <p:extLst>
    <p:ext uri="{DCECCB84-F9BA-43D5-87BE-67443E8EF086}">
      <p15:sldGuideLst xmlns:p15="http://schemas.microsoft.com/office/powerpoint/2012/main">
        <p15:guide id="13" pos="2744">
          <p15:clr>
            <a:srgbClr val="5ACBF0"/>
          </p15:clr>
        </p15:guide>
        <p15:guide id="29" orient="horz" pos="2160">
          <p15:clr>
            <a:srgbClr val="5ACBF0"/>
          </p15:clr>
        </p15:guide>
        <p15:guide id="30" pos="2376">
          <p15:clr>
            <a:srgbClr val="5ACBF0"/>
          </p15:clr>
        </p15:guide>
        <p15:guide id="31" pos="3113">
          <p15:clr>
            <a:srgbClr val="5ACBF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solidFill>
                  <a:srgbClr val="50E6FF"/>
                </a:solidFill>
                <a:effectLst/>
                <a:latin typeface="+mj-lt"/>
                <a:ea typeface="+mn-ea"/>
                <a:cs typeface="Segoe UI" pitchFamily="34" charset="0"/>
              </a:defRPr>
            </a:lvl1pPr>
          </a:lstStyle>
          <a:p>
            <a:r>
              <a:rPr lang="en-US"/>
              <a:t>Demo title</a:t>
            </a:r>
          </a:p>
        </p:txBody>
      </p:sp>
      <p:sp>
        <p:nvSpPr>
          <p:cNvPr id="5" name="Text Placeholder 4"/>
          <p:cNvSpPr>
            <a:spLocks noGrp="1"/>
          </p:cNvSpPr>
          <p:nvPr>
            <p:ph type="body" sz="quarter" idx="12" hasCustomPrompt="1"/>
          </p:nvPr>
        </p:nvSpPr>
        <p:spPr>
          <a:xfrm>
            <a:off x="585216" y="3977319"/>
            <a:ext cx="9144000" cy="338554"/>
          </a:xfrm>
          <a:noFill/>
        </p:spPr>
        <p:txBody>
          <a:bodyPr lIns="0" tIns="0" rIns="0" bIns="0">
            <a:spAutoFit/>
          </a:bodyPr>
          <a:lstStyle>
            <a:lvl1pPr marL="0" indent="0">
              <a:spcBef>
                <a:spcPts val="0"/>
              </a:spcBef>
              <a:spcAft>
                <a:spcPts val="0"/>
              </a:spcAft>
              <a:buFont typeface="Arial" panose="020B0604020202020204" pitchFamily="34" charset="0"/>
              <a:buNone/>
              <a:defRPr sz="2200" spc="0" baseline="0">
                <a:solidFill>
                  <a:schemeClr val="tx1"/>
                </a:solidFill>
                <a:latin typeface="+mn-lt"/>
              </a:defRPr>
            </a:lvl1pPr>
          </a:lstStyle>
          <a:p>
            <a:pPr lvl="0"/>
            <a:r>
              <a:rPr lang="en-US"/>
              <a:t>Speaker name</a:t>
            </a:r>
          </a:p>
        </p:txBody>
      </p:sp>
    </p:spTree>
    <p:extLst>
      <p:ext uri="{BB962C8B-B14F-4D97-AF65-F5344CB8AC3E}">
        <p14:creationId xmlns:p14="http://schemas.microsoft.com/office/powerpoint/2010/main" val="333668746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emo slide 2">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solidFill>
                  <a:schemeClr val="tx1"/>
                </a:solidFill>
                <a:effectLst/>
                <a:latin typeface="+mj-lt"/>
                <a:ea typeface="+mn-ea"/>
                <a:cs typeface="Segoe UI" pitchFamily="34" charset="0"/>
              </a:defRPr>
            </a:lvl1pPr>
          </a:lstStyle>
          <a:p>
            <a:r>
              <a:rPr lang="en-US"/>
              <a:t>Demo title</a:t>
            </a:r>
          </a:p>
        </p:txBody>
      </p:sp>
      <p:sp>
        <p:nvSpPr>
          <p:cNvPr id="5" name="Text Placeholder 4"/>
          <p:cNvSpPr>
            <a:spLocks noGrp="1"/>
          </p:cNvSpPr>
          <p:nvPr>
            <p:ph type="body" sz="quarter" idx="12" hasCustomPrompt="1"/>
          </p:nvPr>
        </p:nvSpPr>
        <p:spPr>
          <a:xfrm>
            <a:off x="585216" y="3977319"/>
            <a:ext cx="9144000" cy="338554"/>
          </a:xfrm>
          <a:noFill/>
        </p:spPr>
        <p:txBody>
          <a:bodyPr lIns="0" tIns="0" rIns="0" bIns="0">
            <a:spAutoFit/>
          </a:bodyPr>
          <a:lstStyle>
            <a:lvl1pPr marL="0" indent="0">
              <a:spcBef>
                <a:spcPts val="0"/>
              </a:spcBef>
              <a:spcAft>
                <a:spcPts val="0"/>
              </a:spcAft>
              <a:buFont typeface="Arial" panose="020B0604020202020204" pitchFamily="34" charset="0"/>
              <a:buNone/>
              <a:defRPr sz="2200" spc="0" baseline="0">
                <a:solidFill>
                  <a:schemeClr val="tx1"/>
                </a:solidFill>
                <a:latin typeface="+mn-lt"/>
              </a:defRPr>
            </a:lvl1pPr>
          </a:lstStyle>
          <a:p>
            <a:pPr lvl="0"/>
            <a:r>
              <a:rPr lang="en-US"/>
              <a:t>Speaker name</a:t>
            </a:r>
          </a:p>
        </p:txBody>
      </p:sp>
    </p:spTree>
    <p:extLst>
      <p:ext uri="{BB962C8B-B14F-4D97-AF65-F5344CB8AC3E}">
        <p14:creationId xmlns:p14="http://schemas.microsoft.com/office/powerpoint/2010/main" val="34885418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solidFill>
                  <a:srgbClr val="50E6FF"/>
                </a:solidFill>
                <a:effectLst/>
                <a:latin typeface="+mj-lt"/>
                <a:ea typeface="+mn-ea"/>
                <a:cs typeface="Segoe UI" pitchFamily="34" charset="0"/>
              </a:defRPr>
            </a:lvl1pPr>
          </a:lstStyle>
          <a:p>
            <a:r>
              <a:rPr lang="en-US"/>
              <a:t>Section title</a:t>
            </a:r>
          </a:p>
        </p:txBody>
      </p:sp>
    </p:spTree>
    <p:extLst>
      <p:ext uri="{BB962C8B-B14F-4D97-AF65-F5344CB8AC3E}">
        <p14:creationId xmlns:p14="http://schemas.microsoft.com/office/powerpoint/2010/main" val="28574234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1911">
          <p15:clr>
            <a:srgbClr val="5ACBF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Title 2">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solidFill>
                  <a:schemeClr val="tx1"/>
                </a:solidFill>
                <a:effectLst/>
                <a:latin typeface="+mj-lt"/>
                <a:ea typeface="+mn-ea"/>
                <a:cs typeface="Segoe UI" pitchFamily="34" charset="0"/>
              </a:defRPr>
            </a:lvl1pPr>
          </a:lstStyle>
          <a:p>
            <a:r>
              <a:rPr lang="en-US"/>
              <a:t>Section title</a:t>
            </a:r>
          </a:p>
        </p:txBody>
      </p:sp>
    </p:spTree>
    <p:extLst>
      <p:ext uri="{BB962C8B-B14F-4D97-AF65-F5344CB8AC3E}">
        <p14:creationId xmlns:p14="http://schemas.microsoft.com/office/powerpoint/2010/main" val="21646043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9D8506A-ACA1-7C41-8D7E-C2CE99D5F233}"/>
              </a:ext>
            </a:extLst>
          </p:cNvPr>
          <p:cNvSpPr>
            <a:spLocks noGrp="1"/>
          </p:cNvSpPr>
          <p:nvPr>
            <p:ph type="title"/>
          </p:nvPr>
        </p:nvSpPr>
        <p:spPr>
          <a:xfrm>
            <a:off x="960130" y="2875002"/>
            <a:ext cx="2841308" cy="553998"/>
          </a:xfrm>
        </p:spPr>
        <p:txBody>
          <a:bodyPr/>
          <a:lstStyle/>
          <a:p>
            <a:r>
              <a:rPr lang="en-US"/>
              <a:t>We can’t buy  </a:t>
            </a:r>
          </a:p>
        </p:txBody>
      </p:sp>
      <p:pic>
        <p:nvPicPr>
          <p:cNvPr id="4" name="Picture 3" descr="A picture containing indoor&#10;&#10;Description automatically generated">
            <a:extLst>
              <a:ext uri="{FF2B5EF4-FFF2-40B4-BE49-F238E27FC236}">
                <a16:creationId xmlns:a16="http://schemas.microsoft.com/office/drawing/2014/main" id="{2F9E19A0-224D-8A4D-9737-B7D2D922D00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1043" y="1141034"/>
            <a:ext cx="4523575" cy="4575931"/>
          </a:xfrm>
          <a:prstGeom prst="rect">
            <a:avLst/>
          </a:prstGeom>
        </p:spPr>
      </p:pic>
      <p:sp>
        <p:nvSpPr>
          <p:cNvPr id="5" name="Title 1">
            <a:extLst>
              <a:ext uri="{FF2B5EF4-FFF2-40B4-BE49-F238E27FC236}">
                <a16:creationId xmlns:a16="http://schemas.microsoft.com/office/drawing/2014/main" id="{F9CCA2F6-68C4-5E40-B58A-0DABAD0B2F50}"/>
              </a:ext>
            </a:extLst>
          </p:cNvPr>
          <p:cNvSpPr txBox="1">
            <a:spLocks/>
          </p:cNvSpPr>
          <p:nvPr userDrawn="1"/>
        </p:nvSpPr>
        <p:spPr>
          <a:xfrm>
            <a:off x="8939323" y="3021668"/>
            <a:ext cx="2841309" cy="814662"/>
          </a:xfrm>
          <a:prstGeom prst="rect">
            <a:avLst/>
          </a:prstGeom>
        </p:spPr>
        <p:txBody>
          <a:bodyPr vert="horz" wrap="square" lIns="143428" tIns="89642" rIns="143428" bIns="89642" rtlCol="0" anchor="ctr">
            <a:noAutofit/>
          </a:bodyPr>
          <a:lst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algn="ctr" defTabSz="914367"/>
            <a:r>
              <a:rPr lang="en-US" spc="-100">
                <a:solidFill>
                  <a:schemeClr val="tx1"/>
                </a:solidFill>
                <a:latin typeface="Segoe UI Light"/>
                <a:cs typeface="Segoe UI Light"/>
              </a:rPr>
              <a:t>Help first.</a:t>
            </a:r>
            <a:endParaRPr lang="en-US" spc="-100">
              <a:solidFill>
                <a:schemeClr val="tx1"/>
              </a:solidFill>
              <a:latin typeface="Segoe UI Light"/>
            </a:endParaRPr>
          </a:p>
        </p:txBody>
      </p:sp>
      <p:sp>
        <p:nvSpPr>
          <p:cNvPr id="6" name="Rectangle 5">
            <a:extLst>
              <a:ext uri="{FF2B5EF4-FFF2-40B4-BE49-F238E27FC236}">
                <a16:creationId xmlns:a16="http://schemas.microsoft.com/office/drawing/2014/main" id="{05EC15E5-C829-9644-8D0A-267B4D6FC645}"/>
              </a:ext>
            </a:extLst>
          </p:cNvPr>
          <p:cNvSpPr/>
          <p:nvPr userDrawn="1"/>
        </p:nvSpPr>
        <p:spPr>
          <a:xfrm>
            <a:off x="1874883" y="3491600"/>
            <a:ext cx="897498" cy="814661"/>
          </a:xfrm>
          <a:prstGeom prst="rect">
            <a:avLst/>
          </a:prstGeom>
        </p:spPr>
        <p:txBody>
          <a:bodyPr wrap="square">
            <a:spAutoFit/>
          </a:bodyPr>
          <a:lstStyle/>
          <a:p>
            <a:pPr algn="ctr" defTabSz="914314"/>
            <a:r>
              <a:rPr lang="en-US" sz="4705">
                <a:solidFill>
                  <a:srgbClr val="FFFFFF"/>
                </a:solidFill>
                <a:latin typeface="Segoe UI"/>
                <a:cs typeface="Segoe UI"/>
              </a:rPr>
              <a:t>❤️</a:t>
            </a:r>
            <a:endParaRPr lang="en-US" sz="4705">
              <a:solidFill>
                <a:srgbClr val="FFFFFF"/>
              </a:solidFill>
              <a:latin typeface="Segoe UI Semilight"/>
            </a:endParaRPr>
          </a:p>
        </p:txBody>
      </p:sp>
    </p:spTree>
    <p:extLst>
      <p:ext uri="{BB962C8B-B14F-4D97-AF65-F5344CB8AC3E}">
        <p14:creationId xmlns:p14="http://schemas.microsoft.com/office/powerpoint/2010/main" val="1335173230"/>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143E2566-58FD-4E42-B15D-664B7C134DC5}"/>
              </a:ext>
            </a:extLst>
          </p:cNvPr>
          <p:cNvPicPr>
            <a:picLocks noChangeAspect="1"/>
          </p:cNvPicPr>
          <p:nvPr userDrawn="1"/>
        </p:nvPicPr>
        <p:blipFill>
          <a:blip r:embed="rId2"/>
          <a:stretch>
            <a:fillRect/>
          </a:stretch>
        </p:blipFill>
        <p:spPr>
          <a:xfrm>
            <a:off x="3600450" y="2895600"/>
            <a:ext cx="4991100" cy="1066800"/>
          </a:xfrm>
          <a:prstGeom prst="rect">
            <a:avLst/>
          </a:prstGeom>
        </p:spPr>
      </p:pic>
    </p:spTree>
    <p:extLst>
      <p:ext uri="{BB962C8B-B14F-4D97-AF65-F5344CB8AC3E}">
        <p14:creationId xmlns:p14="http://schemas.microsoft.com/office/powerpoint/2010/main" val="188119358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85094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Blank 2">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6013446"/>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904">
          <p15:clr>
            <a:srgbClr val="5ACBF0"/>
          </p15:clr>
        </p15:guide>
        <p15:guide id="2" orient="horz" pos="1272">
          <p15:clr>
            <a:srgbClr val="5ACBF0"/>
          </p15:clr>
        </p15:guide>
        <p15:guide id="3"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2">
    <p:bg>
      <p:bgRef idx="1001">
        <a:schemeClr val="bg1"/>
      </p:bgRef>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84200" y="2979778"/>
            <a:ext cx="7112000" cy="553998"/>
          </a:xfrm>
          <a:noFill/>
        </p:spPr>
        <p:txBody>
          <a:bodyPr wrap="square" lIns="0" tIns="0" rIns="0" bIns="0" anchor="b" anchorCtr="0">
            <a:spAutoFit/>
          </a:bodyPr>
          <a:lstStyle>
            <a:lvl1pPr>
              <a:defRPr sz="3600" spc="-50" baseline="0">
                <a:solidFill>
                  <a:schemeClr val="tx1"/>
                </a:solidFill>
                <a:latin typeface="+mj-lt"/>
                <a:cs typeface="Segoe UI" panose="020B0502040204020203" pitchFamily="34" charset="0"/>
              </a:defRPr>
            </a:lvl1pPr>
          </a:lstStyle>
          <a:p>
            <a:r>
              <a:rPr lang="en-US"/>
              <a:t>Event name or presentation title </a:t>
            </a:r>
          </a:p>
        </p:txBody>
      </p:sp>
      <p:sp>
        <p:nvSpPr>
          <p:cNvPr id="5" name="Text Placeholder 4"/>
          <p:cNvSpPr>
            <a:spLocks noGrp="1"/>
          </p:cNvSpPr>
          <p:nvPr>
            <p:ph type="body" sz="quarter" idx="12" hasCustomPrompt="1"/>
          </p:nvPr>
        </p:nvSpPr>
        <p:spPr>
          <a:xfrm>
            <a:off x="584200" y="3962400"/>
            <a:ext cx="7112000" cy="338554"/>
          </a:xfrm>
          <a:noFill/>
        </p:spPr>
        <p:txBody>
          <a:bodyPr wrap="square" lIns="0" tIns="0" rIns="0" bIns="0">
            <a:spAutoFit/>
          </a:bodyPr>
          <a:lstStyle>
            <a:lvl1pPr marL="0" indent="0">
              <a:spcBef>
                <a:spcPts val="0"/>
              </a:spcBef>
              <a:buNone/>
              <a:defRPr sz="2200" spc="0" baseline="0">
                <a:solidFill>
                  <a:schemeClr val="tx1"/>
                </a:solidFill>
                <a:latin typeface="+mn-lt"/>
                <a:cs typeface="Segoe UI" panose="020B0502040204020203" pitchFamily="34" charset="0"/>
              </a:defRPr>
            </a:lvl1pPr>
          </a:lstStyle>
          <a:p>
            <a:pPr lvl="0"/>
            <a:r>
              <a:rPr lang="en-US"/>
              <a:t>Speaker name or subtitle text</a:t>
            </a:r>
          </a:p>
        </p:txBody>
      </p:sp>
      <p:pic>
        <p:nvPicPr>
          <p:cNvPr id="6" name="MS logo gray - EMF" descr="Microsoft logo, gray text version">
            <a:extLst>
              <a:ext uri="{FF2B5EF4-FFF2-40B4-BE49-F238E27FC236}">
                <a16:creationId xmlns:a16="http://schemas.microsoft.com/office/drawing/2014/main" id="{D3453B0B-33DE-4ED0-A610-D76D0E610F6F}"/>
              </a:ext>
            </a:extLst>
          </p:cNvPr>
          <p:cNvPicPr>
            <a:picLocks noChangeAspect="1"/>
          </p:cNvPicPr>
          <p:nvPr userDrawn="1"/>
        </p:nvPicPr>
        <p:blipFill>
          <a:blip r:embed="rId2"/>
          <a:stretch>
            <a:fillRect/>
          </a:stretch>
        </p:blipFill>
        <p:spPr bwMode="black">
          <a:xfrm>
            <a:off x="584200" y="585788"/>
            <a:ext cx="1366440" cy="292608"/>
          </a:xfrm>
          <a:prstGeom prst="rect">
            <a:avLst/>
          </a:prstGeom>
        </p:spPr>
      </p:pic>
      <p:pic>
        <p:nvPicPr>
          <p:cNvPr id="7" name="Picture 6" descr="Drawing of a group of cute raccoons holding a computer that says community">
            <a:extLst>
              <a:ext uri="{FF2B5EF4-FFF2-40B4-BE49-F238E27FC236}">
                <a16:creationId xmlns:a16="http://schemas.microsoft.com/office/drawing/2014/main" id="{D6E50BC0-112B-6442-8CE4-480F611BF27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r="-2" b="8513"/>
          <a:stretch/>
        </p:blipFill>
        <p:spPr>
          <a:xfrm>
            <a:off x="7613972" y="2543038"/>
            <a:ext cx="4752199" cy="4314962"/>
          </a:xfrm>
          <a:prstGeom prst="rect">
            <a:avLst/>
          </a:prstGeom>
        </p:spPr>
      </p:pic>
    </p:spTree>
    <p:extLst>
      <p:ext uri="{BB962C8B-B14F-4D97-AF65-F5344CB8AC3E}">
        <p14:creationId xmlns:p14="http://schemas.microsoft.com/office/powerpoint/2010/main" val="22284955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ustom attributes, properties, and CSS">
            <a:extLst>
              <a:ext uri="{FF2B5EF4-FFF2-40B4-BE49-F238E27FC236}">
                <a16:creationId xmlns:a16="http://schemas.microsoft.com/office/drawing/2014/main" id="{33E6E3A7-8E80-DD49-AB1B-4AA2F970C0D9}"/>
              </a:ext>
            </a:extLst>
          </p:cNvPr>
          <p:cNvSpPr txBox="1">
            <a:spLocks/>
          </p:cNvSpPr>
          <p:nvPr userDrawn="1"/>
        </p:nvSpPr>
        <p:spPr>
          <a:xfrm>
            <a:off x="-41833" y="0"/>
            <a:ext cx="12233833" cy="553998"/>
          </a:xfrm>
          <a:prstGeom prst="rect">
            <a:avLst/>
          </a:prstGeom>
          <a:solidFill>
            <a:schemeClr val="tx2"/>
          </a:solidFill>
          <a:effectLst/>
        </p:spPr>
        <p:txBody>
          <a:bodyPr vert="horz" wrap="square" lIns="0" tIns="0" rIns="0" bIns="0" rtlCol="0" anchor="t">
            <a:noAutofit/>
          </a:bodyPr>
          <a:lst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a:lstStyle>
          <a:p>
            <a:pPr marL="0" marR="0" lvl="0" indent="0" algn="ctr" defTabSz="932742"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50" normalizeH="0" baseline="0" noProof="0">
              <a:ln w="3175">
                <a:noFill/>
              </a:ln>
              <a:solidFill>
                <a:srgbClr val="FFFFFF"/>
              </a:solidFill>
              <a:effectLst/>
              <a:uLnTx/>
              <a:uFillTx/>
              <a:latin typeface="Segoe UI Semibold"/>
              <a:ea typeface="+mn-ea"/>
              <a:cs typeface="Segoe UI" pitchFamily="34" charset="0"/>
            </a:endParaRPr>
          </a:p>
        </p:txBody>
      </p:sp>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a:xfrm>
            <a:off x="584518" y="0"/>
            <a:ext cx="11018520" cy="553998"/>
          </a:xfrm>
        </p:spPr>
        <p:txBody>
          <a:bodyPr/>
          <a:lstStyle>
            <a:lvl1pPr algn="ctr">
              <a:defRPr>
                <a:solidFill>
                  <a:schemeClr val="bg1"/>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id="{58A212C2-8B30-4835-8711-AA981B6CFBE1}"/>
              </a:ext>
            </a:extLst>
          </p:cNvPr>
          <p:cNvSpPr>
            <a:spLocks noGrp="1"/>
          </p:cNvSpPr>
          <p:nvPr>
            <p:ph sz="quarter" idx="10"/>
          </p:nvPr>
        </p:nvSpPr>
        <p:spPr>
          <a:xfrm>
            <a:off x="584200" y="1435100"/>
            <a:ext cx="11018838" cy="48339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a:extLst>
              <a:ext uri="{FF2B5EF4-FFF2-40B4-BE49-F238E27FC236}">
                <a16:creationId xmlns:a16="http://schemas.microsoft.com/office/drawing/2014/main" id="{4F9662A5-6E2F-47B0-9B6E-E87983D3753C}"/>
              </a:ext>
            </a:extLst>
          </p:cNvPr>
          <p:cNvSpPr txBox="1"/>
          <p:nvPr userDrawn="1"/>
        </p:nvSpPr>
        <p:spPr>
          <a:xfrm>
            <a:off x="12355721" y="-203944"/>
            <a:ext cx="577081" cy="153888"/>
          </a:xfrm>
          <a:prstGeom prst="rect">
            <a:avLst/>
          </a:prstGeom>
          <a:noFill/>
        </p:spPr>
        <p:txBody>
          <a:bodyPr wrap="none" lIns="0" tIns="0" rIns="0" bIns="0" rtlCol="0">
            <a:spAutoFit/>
          </a:bodyPr>
          <a:lstStyle/>
          <a:p>
            <a:pPr algn="l"/>
            <a:r>
              <a:rPr lang="en-US" sz="1000">
                <a:solidFill>
                  <a:srgbClr val="A3A3A3"/>
                </a:solidFill>
              </a:rPr>
              <a:t>ELT layout</a:t>
            </a:r>
          </a:p>
        </p:txBody>
      </p:sp>
    </p:spTree>
    <p:extLst>
      <p:ext uri="{BB962C8B-B14F-4D97-AF65-F5344CB8AC3E}">
        <p14:creationId xmlns:p14="http://schemas.microsoft.com/office/powerpoint/2010/main" val="2323740904"/>
      </p:ext>
    </p:extLst>
  </p:cSld>
  <p:clrMapOvr>
    <a:masterClrMapping/>
  </p:clrMapOvr>
  <p:transition>
    <p:fade/>
  </p:transition>
  <p:extLst>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B655BA-10A4-4A57-89DB-CFFBE1CA1E33}"/>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6390" y="1434370"/>
            <a:ext cx="11018520" cy="2308324"/>
          </a:xfrm>
        </p:spPr>
        <p:txBody>
          <a:bodyPr wrap="square">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1325077"/>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905">
          <p15:clr>
            <a:srgbClr val="5ACBF0"/>
          </p15:clr>
        </p15:guide>
        <p15:guide id="4" orient="horz" pos="1272">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2550-DA43-453C-A328-33C740E65403}"/>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14B7A288-CDAC-4184-9F73-137C95F5E643}"/>
              </a:ext>
            </a:extLst>
          </p:cNvPr>
          <p:cNvSpPr>
            <a:spLocks noGrp="1"/>
          </p:cNvSpPr>
          <p:nvPr>
            <p:ph sz="quarter" idx="12"/>
          </p:nvPr>
        </p:nvSpPr>
        <p:spPr>
          <a:xfrm>
            <a:off x="584200" y="1435100"/>
            <a:ext cx="5211763" cy="483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CEC22105-78D6-4753-94FA-3DA949361A95}"/>
              </a:ext>
            </a:extLst>
          </p:cNvPr>
          <p:cNvSpPr>
            <a:spLocks noGrp="1"/>
          </p:cNvSpPr>
          <p:nvPr>
            <p:ph sz="quarter" idx="13"/>
          </p:nvPr>
        </p:nvSpPr>
        <p:spPr>
          <a:xfrm>
            <a:off x="6389688" y="1435100"/>
            <a:ext cx="5219700" cy="483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a:extLst>
              <a:ext uri="{FF2B5EF4-FFF2-40B4-BE49-F238E27FC236}">
                <a16:creationId xmlns:a16="http://schemas.microsoft.com/office/drawing/2014/main" id="{5F6A123D-3A27-499F-9210-3E0D7CED39C6}"/>
              </a:ext>
            </a:extLst>
          </p:cNvPr>
          <p:cNvSpPr txBox="1"/>
          <p:nvPr userDrawn="1"/>
        </p:nvSpPr>
        <p:spPr>
          <a:xfrm>
            <a:off x="12355721" y="-203944"/>
            <a:ext cx="577081" cy="153888"/>
          </a:xfrm>
          <a:prstGeom prst="rect">
            <a:avLst/>
          </a:prstGeom>
          <a:noFill/>
        </p:spPr>
        <p:txBody>
          <a:bodyPr wrap="none" lIns="0" tIns="0" rIns="0" bIns="0" rtlCol="0">
            <a:spAutoFit/>
          </a:bodyPr>
          <a:lstStyle/>
          <a:p>
            <a:pPr algn="l"/>
            <a:r>
              <a:rPr lang="en-US" sz="1000">
                <a:solidFill>
                  <a:srgbClr val="A3A3A3"/>
                </a:solidFill>
              </a:rPr>
              <a:t>ELT layout</a:t>
            </a:r>
          </a:p>
        </p:txBody>
      </p:sp>
      <p:pic>
        <p:nvPicPr>
          <p:cNvPr id="7" name="Picture 6">
            <a:extLst>
              <a:ext uri="{FF2B5EF4-FFF2-40B4-BE49-F238E27FC236}">
                <a16:creationId xmlns:a16="http://schemas.microsoft.com/office/drawing/2014/main" id="{11FCA9D9-0755-47B1-AF8F-6D8E5640F2C8}"/>
              </a:ext>
            </a:extLst>
          </p:cNvPr>
          <p:cNvPicPr>
            <a:picLocks noChangeAspect="1"/>
          </p:cNvPicPr>
          <p:nvPr userDrawn="1"/>
        </p:nvPicPr>
        <p:blipFill>
          <a:blip r:embed="rId2"/>
          <a:stretch>
            <a:fillRect/>
          </a:stretch>
        </p:blipFill>
        <p:spPr>
          <a:xfrm>
            <a:off x="9667091" y="243841"/>
            <a:ext cx="2324567" cy="443962"/>
          </a:xfrm>
          <a:prstGeom prst="rect">
            <a:avLst/>
          </a:prstGeom>
        </p:spPr>
      </p:pic>
    </p:spTree>
    <p:extLst>
      <p:ext uri="{BB962C8B-B14F-4D97-AF65-F5344CB8AC3E}">
        <p14:creationId xmlns:p14="http://schemas.microsoft.com/office/powerpoint/2010/main" val="3749397971"/>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1276">
          <p15:clr>
            <a:srgbClr val="5ACBF0"/>
          </p15:clr>
        </p15:guide>
        <p15:guide id="3" orient="horz" pos="904">
          <p15:clr>
            <a:srgbClr val="5ACBF0"/>
          </p15:clr>
        </p15:guide>
        <p15:guide id="4" pos="3660">
          <p15:clr>
            <a:srgbClr val="5ACBF0"/>
          </p15:clr>
        </p15:guide>
        <p15:guide id="5" pos="4024">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6633-3E8D-4CF4-A5D4-D4E9D88A6DE0}"/>
              </a:ext>
            </a:extLst>
          </p:cNvPr>
          <p:cNvSpPr>
            <a:spLocks noGrp="1"/>
          </p:cNvSpPr>
          <p:nvPr>
            <p:ph type="title"/>
          </p:nvPr>
        </p:nvSpPr>
        <p:spPr>
          <a:xfrm>
            <a:off x="588263" y="457200"/>
            <a:ext cx="11018520" cy="553998"/>
          </a:xfrm>
        </p:spPr>
        <p:txBody>
          <a:bodyPr/>
          <a:lstStyle/>
          <a:p>
            <a:r>
              <a:rPr lang="en-US"/>
              <a:t>Click to edit Master title style</a:t>
            </a:r>
          </a:p>
        </p:txBody>
      </p:sp>
      <p:sp>
        <p:nvSpPr>
          <p:cNvPr id="4" name="Text Placeholder 3"/>
          <p:cNvSpPr>
            <a:spLocks noGrp="1"/>
          </p:cNvSpPr>
          <p:nvPr>
            <p:ph type="body" sz="quarter" idx="10"/>
          </p:nvPr>
        </p:nvSpPr>
        <p:spPr>
          <a:xfrm>
            <a:off x="584200"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panose="020B0502040204020203" pitchFamily="34" charset="0"/>
                <a:cs typeface="Segoe UI" panose="020B05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a:extLst>
              <a:ext uri="{FF2B5EF4-FFF2-40B4-BE49-F238E27FC236}">
                <a16:creationId xmlns:a16="http://schemas.microsoft.com/office/drawing/2014/main" id="{8E9CDCB4-03E1-4763-B83E-A1334BCDB0C0}"/>
              </a:ext>
            </a:extLst>
          </p:cNvPr>
          <p:cNvSpPr>
            <a:spLocks noGrp="1"/>
          </p:cNvSpPr>
          <p:nvPr>
            <p:ph type="body" sz="quarter" idx="12"/>
          </p:nvPr>
        </p:nvSpPr>
        <p:spPr>
          <a:xfrm>
            <a:off x="6397171"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panose="020B0502040204020203" pitchFamily="34" charset="0"/>
                <a:cs typeface="Segoe UI" panose="020B05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101004F5-54F0-4A17-A6F2-EE78CE186613}"/>
              </a:ext>
            </a:extLst>
          </p:cNvPr>
          <p:cNvPicPr>
            <a:picLocks noChangeAspect="1"/>
          </p:cNvPicPr>
          <p:nvPr userDrawn="1"/>
        </p:nvPicPr>
        <p:blipFill>
          <a:blip r:embed="rId2"/>
          <a:stretch>
            <a:fillRect/>
          </a:stretch>
        </p:blipFill>
        <p:spPr>
          <a:xfrm>
            <a:off x="9667091" y="243841"/>
            <a:ext cx="2324567" cy="443962"/>
          </a:xfrm>
          <a:prstGeom prst="rect">
            <a:avLst/>
          </a:prstGeom>
        </p:spPr>
      </p:pic>
    </p:spTree>
    <p:extLst>
      <p:ext uri="{BB962C8B-B14F-4D97-AF65-F5344CB8AC3E}">
        <p14:creationId xmlns:p14="http://schemas.microsoft.com/office/powerpoint/2010/main" val="2034977980"/>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1272">
          <p15:clr>
            <a:srgbClr val="5ACBF0"/>
          </p15:clr>
        </p15:guide>
        <p15:guide id="3" orient="horz" pos="904">
          <p15:clr>
            <a:srgbClr val="5ACBF0"/>
          </p15:clr>
        </p15:guide>
        <p15:guide id="4" pos="3656">
          <p15:clr>
            <a:srgbClr val="5ACBF0"/>
          </p15:clr>
        </p15:guide>
        <p15:guide id="5" pos="4024">
          <p15:clr>
            <a:srgbClr val="5ACBF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59456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72410"/>
          </a:xfrm>
        </p:spPr>
        <p:txBody>
          <a:bodyPr tIns="64008"/>
          <a:lstStyle>
            <a:lvl1pPr>
              <a:defRPr sz="2000" spc="0">
                <a:latin typeface="+mj-lt"/>
                <a:cs typeface="Segoe UI" panose="020B0502040204020203" pitchFamily="34" charset="0"/>
              </a:defRPr>
            </a:lvl1pPr>
          </a:lstStyle>
          <a:p>
            <a:r>
              <a:rPr lang="en-US"/>
              <a:t>Click to edit Master title style</a:t>
            </a:r>
          </a:p>
        </p:txBody>
      </p:sp>
      <p:pic>
        <p:nvPicPr>
          <p:cNvPr id="3" name="Picture 2">
            <a:extLst>
              <a:ext uri="{FF2B5EF4-FFF2-40B4-BE49-F238E27FC236}">
                <a16:creationId xmlns:a16="http://schemas.microsoft.com/office/drawing/2014/main" id="{74F3B573-334B-4DE1-86D4-7CD31BE43366}"/>
              </a:ext>
            </a:extLst>
          </p:cNvPr>
          <p:cNvPicPr>
            <a:picLocks noChangeAspect="1"/>
          </p:cNvPicPr>
          <p:nvPr userDrawn="1"/>
        </p:nvPicPr>
        <p:blipFill>
          <a:blip r:embed="rId2"/>
          <a:stretch>
            <a:fillRect/>
          </a:stretch>
        </p:blipFill>
        <p:spPr>
          <a:xfrm>
            <a:off x="9667091" y="243841"/>
            <a:ext cx="2324567" cy="443962"/>
          </a:xfrm>
          <a:prstGeom prst="rect">
            <a:avLst/>
          </a:prstGeom>
        </p:spPr>
      </p:pic>
    </p:spTree>
    <p:extLst>
      <p:ext uri="{BB962C8B-B14F-4D97-AF65-F5344CB8AC3E}">
        <p14:creationId xmlns:p14="http://schemas.microsoft.com/office/powerpoint/2010/main" val="1362307517"/>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userDrawn="1">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30"/>
          <a:srcRect l="762"/>
          <a:stretch/>
        </p:blipFill>
        <p:spPr>
          <a:xfrm rot="5400000">
            <a:off x="9509760" y="2843773"/>
            <a:ext cx="6858000" cy="1170455"/>
          </a:xfrm>
          <a:prstGeom prst="rect">
            <a:avLst/>
          </a:prstGeom>
        </p:spPr>
      </p:pic>
    </p:spTree>
    <p:extLst>
      <p:ext uri="{BB962C8B-B14F-4D97-AF65-F5344CB8AC3E}">
        <p14:creationId xmlns:p14="http://schemas.microsoft.com/office/powerpoint/2010/main" val="1633301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89" r:id="rId14"/>
    <p:sldLayoutId id="2147483690" r:id="rId15"/>
    <p:sldLayoutId id="2147483691"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8">
          <p15:clr>
            <a:srgbClr val="C35EA4"/>
          </p15:clr>
        </p15:guide>
        <p15:guide id="17" pos="7313">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85">
          <p15:clr>
            <a:srgbClr val="A4A3A4"/>
          </p15:clr>
        </p15:guide>
        <p15:guide id="29" orient="horz" pos="4135">
          <p15:clr>
            <a:srgbClr val="A4A3A4"/>
          </p15:clr>
        </p15:guide>
        <p15:guide id="30" pos="749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a:extLst>
              <a:ext uri="{FF2B5EF4-FFF2-40B4-BE49-F238E27FC236}">
                <a16:creationId xmlns:a16="http://schemas.microsoft.com/office/drawing/2014/main" id="{5F107562-59AA-934A-9394-02F86A95DB6B}"/>
              </a:ext>
              <a:ext uri="{C183D7F6-B498-43B3-948B-1728B52AA6E4}">
                <adec:decorative xmlns:adec="http://schemas.microsoft.com/office/drawing/2017/decorative" val="1"/>
              </a:ext>
            </a:extLst>
          </p:cNvPr>
          <p:cNvSpPr/>
          <p:nvPr/>
        </p:nvSpPr>
        <p:spPr>
          <a:xfrm>
            <a:off x="4675573" y="4688901"/>
            <a:ext cx="2840854" cy="2122431"/>
          </a:xfrm>
          <a:prstGeom prst="roundRect">
            <a:avLst>
              <a:gd name="adj" fmla="val 0"/>
            </a:avLst>
          </a:prstGeom>
          <a:solidFill>
            <a:schemeClr val="bg1">
              <a:lumMod val="95000"/>
            </a:schemeClr>
          </a:solidFill>
          <a:ln w="38100">
            <a:solidFill>
              <a:schemeClr val="accent1"/>
            </a:solidFill>
            <a:extLst>
              <a:ext uri="{C807C97D-BFC1-408E-A445-0C87EB9F89A2}">
                <ask:lineSketchStyleProps xmlns:ask="http://schemas.microsoft.com/office/drawing/2018/sketchyshapes" sd="4253399243">
                  <a:custGeom>
                    <a:avLst/>
                    <a:gdLst>
                      <a:gd name="connsiteX0" fmla="*/ 0 w 2840854"/>
                      <a:gd name="connsiteY0" fmla="*/ 0 h 2122431"/>
                      <a:gd name="connsiteX1" fmla="*/ 0 w 2840854"/>
                      <a:gd name="connsiteY1" fmla="*/ 0 h 2122431"/>
                      <a:gd name="connsiteX2" fmla="*/ 624988 w 2840854"/>
                      <a:gd name="connsiteY2" fmla="*/ 0 h 2122431"/>
                      <a:gd name="connsiteX3" fmla="*/ 1136342 w 2840854"/>
                      <a:gd name="connsiteY3" fmla="*/ 0 h 2122431"/>
                      <a:gd name="connsiteX4" fmla="*/ 1704512 w 2840854"/>
                      <a:gd name="connsiteY4" fmla="*/ 0 h 2122431"/>
                      <a:gd name="connsiteX5" fmla="*/ 2244275 w 2840854"/>
                      <a:gd name="connsiteY5" fmla="*/ 0 h 2122431"/>
                      <a:gd name="connsiteX6" fmla="*/ 2840854 w 2840854"/>
                      <a:gd name="connsiteY6" fmla="*/ 0 h 2122431"/>
                      <a:gd name="connsiteX7" fmla="*/ 2840854 w 2840854"/>
                      <a:gd name="connsiteY7" fmla="*/ 0 h 2122431"/>
                      <a:gd name="connsiteX8" fmla="*/ 2840854 w 2840854"/>
                      <a:gd name="connsiteY8" fmla="*/ 530608 h 2122431"/>
                      <a:gd name="connsiteX9" fmla="*/ 2840854 w 2840854"/>
                      <a:gd name="connsiteY9" fmla="*/ 1103664 h 2122431"/>
                      <a:gd name="connsiteX10" fmla="*/ 2840854 w 2840854"/>
                      <a:gd name="connsiteY10" fmla="*/ 1613048 h 2122431"/>
                      <a:gd name="connsiteX11" fmla="*/ 2840854 w 2840854"/>
                      <a:gd name="connsiteY11" fmla="*/ 2122431 h 2122431"/>
                      <a:gd name="connsiteX12" fmla="*/ 2840854 w 2840854"/>
                      <a:gd name="connsiteY12" fmla="*/ 2122431 h 2122431"/>
                      <a:gd name="connsiteX13" fmla="*/ 2301092 w 2840854"/>
                      <a:gd name="connsiteY13" fmla="*/ 2122431 h 2122431"/>
                      <a:gd name="connsiteX14" fmla="*/ 1761329 w 2840854"/>
                      <a:gd name="connsiteY14" fmla="*/ 2122431 h 2122431"/>
                      <a:gd name="connsiteX15" fmla="*/ 1278384 w 2840854"/>
                      <a:gd name="connsiteY15" fmla="*/ 2122431 h 2122431"/>
                      <a:gd name="connsiteX16" fmla="*/ 710214 w 2840854"/>
                      <a:gd name="connsiteY16" fmla="*/ 2122431 h 2122431"/>
                      <a:gd name="connsiteX17" fmla="*/ 0 w 2840854"/>
                      <a:gd name="connsiteY17" fmla="*/ 2122431 h 2122431"/>
                      <a:gd name="connsiteX18" fmla="*/ 0 w 2840854"/>
                      <a:gd name="connsiteY18" fmla="*/ 2122431 h 2122431"/>
                      <a:gd name="connsiteX19" fmla="*/ 0 w 2840854"/>
                      <a:gd name="connsiteY19" fmla="*/ 1591823 h 2122431"/>
                      <a:gd name="connsiteX20" fmla="*/ 0 w 2840854"/>
                      <a:gd name="connsiteY20" fmla="*/ 1061216 h 2122431"/>
                      <a:gd name="connsiteX21" fmla="*/ 0 w 2840854"/>
                      <a:gd name="connsiteY21" fmla="*/ 509383 h 2122431"/>
                      <a:gd name="connsiteX22" fmla="*/ 0 w 2840854"/>
                      <a:gd name="connsiteY22" fmla="*/ 0 h 212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40854" h="2122431" fill="none" extrusionOk="0">
                        <a:moveTo>
                          <a:pt x="0" y="0"/>
                        </a:moveTo>
                        <a:lnTo>
                          <a:pt x="0" y="0"/>
                        </a:lnTo>
                        <a:cubicBezTo>
                          <a:pt x="161757" y="23086"/>
                          <a:pt x="394920" y="29328"/>
                          <a:pt x="624988" y="0"/>
                        </a:cubicBezTo>
                        <a:cubicBezTo>
                          <a:pt x="855056" y="-29328"/>
                          <a:pt x="991306" y="-6784"/>
                          <a:pt x="1136342" y="0"/>
                        </a:cubicBezTo>
                        <a:cubicBezTo>
                          <a:pt x="1281378" y="6784"/>
                          <a:pt x="1470913" y="-8761"/>
                          <a:pt x="1704512" y="0"/>
                        </a:cubicBezTo>
                        <a:cubicBezTo>
                          <a:pt x="1938111" y="8761"/>
                          <a:pt x="2005984" y="-19320"/>
                          <a:pt x="2244275" y="0"/>
                        </a:cubicBezTo>
                        <a:cubicBezTo>
                          <a:pt x="2482566" y="19320"/>
                          <a:pt x="2576647" y="-27146"/>
                          <a:pt x="2840854" y="0"/>
                        </a:cubicBezTo>
                        <a:lnTo>
                          <a:pt x="2840854" y="0"/>
                        </a:lnTo>
                        <a:cubicBezTo>
                          <a:pt x="2822352" y="159166"/>
                          <a:pt x="2817472" y="382441"/>
                          <a:pt x="2840854" y="530608"/>
                        </a:cubicBezTo>
                        <a:cubicBezTo>
                          <a:pt x="2864236" y="678775"/>
                          <a:pt x="2833742" y="904840"/>
                          <a:pt x="2840854" y="1103664"/>
                        </a:cubicBezTo>
                        <a:cubicBezTo>
                          <a:pt x="2847966" y="1302488"/>
                          <a:pt x="2846352" y="1448998"/>
                          <a:pt x="2840854" y="1613048"/>
                        </a:cubicBezTo>
                        <a:cubicBezTo>
                          <a:pt x="2835356" y="1777098"/>
                          <a:pt x="2862183" y="1991067"/>
                          <a:pt x="2840854" y="2122431"/>
                        </a:cubicBezTo>
                        <a:lnTo>
                          <a:pt x="2840854" y="2122431"/>
                        </a:lnTo>
                        <a:cubicBezTo>
                          <a:pt x="2582796" y="2127766"/>
                          <a:pt x="2429583" y="2123940"/>
                          <a:pt x="2301092" y="2122431"/>
                        </a:cubicBezTo>
                        <a:cubicBezTo>
                          <a:pt x="2172601" y="2120922"/>
                          <a:pt x="1898368" y="2138752"/>
                          <a:pt x="1761329" y="2122431"/>
                        </a:cubicBezTo>
                        <a:cubicBezTo>
                          <a:pt x="1624290" y="2106110"/>
                          <a:pt x="1466767" y="2121081"/>
                          <a:pt x="1278384" y="2122431"/>
                        </a:cubicBezTo>
                        <a:cubicBezTo>
                          <a:pt x="1090001" y="2123781"/>
                          <a:pt x="857493" y="2108792"/>
                          <a:pt x="710214" y="2122431"/>
                        </a:cubicBezTo>
                        <a:cubicBezTo>
                          <a:pt x="562935" y="2136071"/>
                          <a:pt x="289763" y="2106398"/>
                          <a:pt x="0" y="2122431"/>
                        </a:cubicBezTo>
                        <a:lnTo>
                          <a:pt x="0" y="2122431"/>
                        </a:lnTo>
                        <a:cubicBezTo>
                          <a:pt x="-11634" y="1870110"/>
                          <a:pt x="3273" y="1815752"/>
                          <a:pt x="0" y="1591823"/>
                        </a:cubicBezTo>
                        <a:cubicBezTo>
                          <a:pt x="-3273" y="1367894"/>
                          <a:pt x="10940" y="1265749"/>
                          <a:pt x="0" y="1061216"/>
                        </a:cubicBezTo>
                        <a:cubicBezTo>
                          <a:pt x="-10940" y="856683"/>
                          <a:pt x="10876" y="725775"/>
                          <a:pt x="0" y="509383"/>
                        </a:cubicBezTo>
                        <a:cubicBezTo>
                          <a:pt x="-10876" y="292991"/>
                          <a:pt x="-1466" y="146204"/>
                          <a:pt x="0" y="0"/>
                        </a:cubicBezTo>
                        <a:close/>
                      </a:path>
                      <a:path w="2840854" h="2122431" stroke="0" extrusionOk="0">
                        <a:moveTo>
                          <a:pt x="0" y="0"/>
                        </a:moveTo>
                        <a:lnTo>
                          <a:pt x="0" y="0"/>
                        </a:lnTo>
                        <a:cubicBezTo>
                          <a:pt x="132159" y="5592"/>
                          <a:pt x="350636" y="25977"/>
                          <a:pt x="568171" y="0"/>
                        </a:cubicBezTo>
                        <a:cubicBezTo>
                          <a:pt x="785706" y="-25977"/>
                          <a:pt x="844811" y="-351"/>
                          <a:pt x="1051116" y="0"/>
                        </a:cubicBezTo>
                        <a:cubicBezTo>
                          <a:pt x="1257422" y="351"/>
                          <a:pt x="1371154" y="-11894"/>
                          <a:pt x="1562470" y="0"/>
                        </a:cubicBezTo>
                        <a:cubicBezTo>
                          <a:pt x="1753786" y="11894"/>
                          <a:pt x="1910268" y="-15842"/>
                          <a:pt x="2045415" y="0"/>
                        </a:cubicBezTo>
                        <a:cubicBezTo>
                          <a:pt x="2180562" y="15842"/>
                          <a:pt x="2520507" y="35702"/>
                          <a:pt x="2840854" y="0"/>
                        </a:cubicBezTo>
                        <a:lnTo>
                          <a:pt x="2840854" y="0"/>
                        </a:lnTo>
                        <a:cubicBezTo>
                          <a:pt x="2828414" y="254842"/>
                          <a:pt x="2836430" y="320566"/>
                          <a:pt x="2840854" y="551832"/>
                        </a:cubicBezTo>
                        <a:cubicBezTo>
                          <a:pt x="2845278" y="783098"/>
                          <a:pt x="2847321" y="856670"/>
                          <a:pt x="2840854" y="1018767"/>
                        </a:cubicBezTo>
                        <a:cubicBezTo>
                          <a:pt x="2834387" y="1180865"/>
                          <a:pt x="2817357" y="1393084"/>
                          <a:pt x="2840854" y="1570599"/>
                        </a:cubicBezTo>
                        <a:cubicBezTo>
                          <a:pt x="2864351" y="1748114"/>
                          <a:pt x="2817565" y="1864169"/>
                          <a:pt x="2840854" y="2122431"/>
                        </a:cubicBezTo>
                        <a:lnTo>
                          <a:pt x="2840854" y="2122431"/>
                        </a:lnTo>
                        <a:cubicBezTo>
                          <a:pt x="2546281" y="2095702"/>
                          <a:pt x="2424264" y="2130179"/>
                          <a:pt x="2244275" y="2122431"/>
                        </a:cubicBezTo>
                        <a:cubicBezTo>
                          <a:pt x="2064286" y="2114683"/>
                          <a:pt x="1770863" y="2104697"/>
                          <a:pt x="1647695" y="2122431"/>
                        </a:cubicBezTo>
                        <a:cubicBezTo>
                          <a:pt x="1524527" y="2140165"/>
                          <a:pt x="1234072" y="2114560"/>
                          <a:pt x="1107933" y="2122431"/>
                        </a:cubicBezTo>
                        <a:cubicBezTo>
                          <a:pt x="981794" y="2130302"/>
                          <a:pt x="339770" y="2069441"/>
                          <a:pt x="0" y="2122431"/>
                        </a:cubicBezTo>
                        <a:lnTo>
                          <a:pt x="0" y="2122431"/>
                        </a:lnTo>
                        <a:cubicBezTo>
                          <a:pt x="12156" y="1875469"/>
                          <a:pt x="25444" y="1757936"/>
                          <a:pt x="0" y="1570599"/>
                        </a:cubicBezTo>
                        <a:cubicBezTo>
                          <a:pt x="-25444" y="1383262"/>
                          <a:pt x="6438" y="1334759"/>
                          <a:pt x="0" y="1103664"/>
                        </a:cubicBezTo>
                        <a:cubicBezTo>
                          <a:pt x="-6438" y="872569"/>
                          <a:pt x="2722" y="802920"/>
                          <a:pt x="0" y="573056"/>
                        </a:cubicBezTo>
                        <a:cubicBezTo>
                          <a:pt x="-2722" y="343192"/>
                          <a:pt x="-24353" y="270377"/>
                          <a:pt x="0" y="0"/>
                        </a:cubicBezTo>
                        <a:close/>
                      </a:path>
                    </a:pathLst>
                  </a:custGeom>
                  <ask:type>
                    <ask:lineSketchNone/>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ounded Rectangle 19">
            <a:extLst>
              <a:ext uri="{FF2B5EF4-FFF2-40B4-BE49-F238E27FC236}">
                <a16:creationId xmlns:a16="http://schemas.microsoft.com/office/drawing/2014/main" id="{1A36E5C6-5751-FE42-869B-422682B5D4B8}"/>
              </a:ext>
              <a:ext uri="{C183D7F6-B498-43B3-948B-1728B52AA6E4}">
                <adec:decorative xmlns:adec="http://schemas.microsoft.com/office/drawing/2017/decorative" val="1"/>
              </a:ext>
            </a:extLst>
          </p:cNvPr>
          <p:cNvSpPr/>
          <p:nvPr/>
        </p:nvSpPr>
        <p:spPr>
          <a:xfrm>
            <a:off x="4669156" y="2086298"/>
            <a:ext cx="2840854" cy="2206281"/>
          </a:xfrm>
          <a:prstGeom prst="roundRect">
            <a:avLst>
              <a:gd name="adj" fmla="val 0"/>
            </a:avLst>
          </a:prstGeom>
          <a:solidFill>
            <a:srgbClr val="F2F2F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C8F151C6-F699-094D-801B-BB8FA9C51E81}"/>
              </a:ext>
            </a:extLst>
          </p:cNvPr>
          <p:cNvSpPr/>
          <p:nvPr/>
        </p:nvSpPr>
        <p:spPr>
          <a:xfrm>
            <a:off x="4971371" y="2300809"/>
            <a:ext cx="2236424" cy="1147561"/>
          </a:xfrm>
          <a:prstGeom prst="rect">
            <a:avLst/>
          </a:prstGeom>
          <a:solidFill>
            <a:srgbClr val="00B05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67"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Segoe UI"/>
                <a:ea typeface="+mn-ea"/>
                <a:cs typeface="+mn-cs"/>
              </a:rPr>
              <a:t>Client Web App</a:t>
            </a:r>
          </a:p>
        </p:txBody>
      </p:sp>
      <p:cxnSp>
        <p:nvCxnSpPr>
          <p:cNvPr id="22" name="Straight Arrow Connector 21" descr="Arrow left">
            <a:extLst>
              <a:ext uri="{FF2B5EF4-FFF2-40B4-BE49-F238E27FC236}">
                <a16:creationId xmlns:a16="http://schemas.microsoft.com/office/drawing/2014/main" id="{F9FBEFAB-BC2D-A747-AAA5-5526529DFE0C}"/>
              </a:ext>
            </a:extLst>
          </p:cNvPr>
          <p:cNvCxnSpPr>
            <a:cxnSpLocks/>
          </p:cNvCxnSpPr>
          <p:nvPr/>
        </p:nvCxnSpPr>
        <p:spPr>
          <a:xfrm flipH="1">
            <a:off x="6089583" y="4476285"/>
            <a:ext cx="1624288" cy="86473"/>
          </a:xfrm>
          <a:prstGeom prst="straightConnector1">
            <a:avLst/>
          </a:prstGeom>
          <a:ln w="28575">
            <a:noFill/>
            <a:tailEnd type="triangle"/>
          </a:ln>
          <a:effectLst/>
        </p:spPr>
        <p:style>
          <a:lnRef idx="1">
            <a:schemeClr val="accent1"/>
          </a:lnRef>
          <a:fillRef idx="0">
            <a:schemeClr val="accent1"/>
          </a:fillRef>
          <a:effectRef idx="0">
            <a:schemeClr val="accent1"/>
          </a:effectRef>
          <a:fontRef idx="minor">
            <a:schemeClr val="tx1"/>
          </a:fontRef>
        </p:style>
      </p:cxnSp>
      <p:sp>
        <p:nvSpPr>
          <p:cNvPr id="23" name="Flowchart: Magnetic Disk 7">
            <a:extLst>
              <a:ext uri="{FF2B5EF4-FFF2-40B4-BE49-F238E27FC236}">
                <a16:creationId xmlns:a16="http://schemas.microsoft.com/office/drawing/2014/main" id="{1DAB5132-1FB5-2843-814A-63C3C79E0A82}"/>
              </a:ext>
            </a:extLst>
          </p:cNvPr>
          <p:cNvSpPr/>
          <p:nvPr/>
        </p:nvSpPr>
        <p:spPr>
          <a:xfrm>
            <a:off x="5346853" y="5930542"/>
            <a:ext cx="1498294" cy="716096"/>
          </a:xfrm>
          <a:prstGeom prst="flowChartMagneticDisk">
            <a:avLst/>
          </a:prstGeom>
          <a:solidFill>
            <a:schemeClr val="accent1"/>
          </a:solidFill>
          <a:ln w="12700">
            <a:solidFill>
              <a:srgbClr val="243A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Segoe UI"/>
                <a:ea typeface="+mn-ea"/>
                <a:cs typeface="+mn-cs"/>
              </a:rPr>
              <a:t>Storage</a:t>
            </a:r>
          </a:p>
        </p:txBody>
      </p:sp>
      <p:sp>
        <p:nvSpPr>
          <p:cNvPr id="24" name="Rectangle 23">
            <a:extLst>
              <a:ext uri="{FF2B5EF4-FFF2-40B4-BE49-F238E27FC236}">
                <a16:creationId xmlns:a16="http://schemas.microsoft.com/office/drawing/2014/main" id="{BD86457D-A49F-CF41-B584-02B0D617F146}"/>
              </a:ext>
            </a:extLst>
          </p:cNvPr>
          <p:cNvSpPr/>
          <p:nvPr/>
        </p:nvSpPr>
        <p:spPr>
          <a:xfrm>
            <a:off x="4977788" y="5020617"/>
            <a:ext cx="2236424" cy="440675"/>
          </a:xfrm>
          <a:prstGeom prst="rect">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egoe UI"/>
                <a:ea typeface="+mn-ea"/>
                <a:cs typeface="+mn-cs"/>
              </a:rPr>
              <a:t>Azure Fluid Relay</a:t>
            </a:r>
          </a:p>
        </p:txBody>
      </p:sp>
      <p:sp>
        <p:nvSpPr>
          <p:cNvPr id="25" name="Rectangle 24">
            <a:extLst>
              <a:ext uri="{FF2B5EF4-FFF2-40B4-BE49-F238E27FC236}">
                <a16:creationId xmlns:a16="http://schemas.microsoft.com/office/drawing/2014/main" id="{A752A010-61D1-3543-8581-F5633FE0020E}"/>
              </a:ext>
            </a:extLst>
          </p:cNvPr>
          <p:cNvSpPr/>
          <p:nvPr/>
        </p:nvSpPr>
        <p:spPr>
          <a:xfrm>
            <a:off x="4971371" y="3560516"/>
            <a:ext cx="2236424" cy="500672"/>
          </a:xfrm>
          <a:prstGeom prst="rect">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egoe UI"/>
                <a:ea typeface="+mn-ea"/>
                <a:cs typeface="+mn-cs"/>
              </a:rPr>
              <a:t>Fluid Framework</a:t>
            </a:r>
          </a:p>
        </p:txBody>
      </p:sp>
      <p:cxnSp>
        <p:nvCxnSpPr>
          <p:cNvPr id="26" name="Straight Arrow Connector 25" descr="Arrow up and down">
            <a:extLst>
              <a:ext uri="{FF2B5EF4-FFF2-40B4-BE49-F238E27FC236}">
                <a16:creationId xmlns:a16="http://schemas.microsoft.com/office/drawing/2014/main" id="{4BB37B15-A8F5-B645-991F-375F8BA8813D}"/>
              </a:ext>
            </a:extLst>
          </p:cNvPr>
          <p:cNvCxnSpPr>
            <a:cxnSpLocks/>
          </p:cNvCxnSpPr>
          <p:nvPr/>
        </p:nvCxnSpPr>
        <p:spPr>
          <a:xfrm>
            <a:off x="6096000" y="5515170"/>
            <a:ext cx="0" cy="396322"/>
          </a:xfrm>
          <a:prstGeom prst="straightConnector1">
            <a:avLst/>
          </a:prstGeom>
          <a:ln w="25400">
            <a:noFill/>
            <a:headEnd type="triangle"/>
            <a:tailEnd type="triangle"/>
          </a:ln>
          <a:effectLst/>
        </p:spPr>
        <p:style>
          <a:lnRef idx="1">
            <a:schemeClr val="accent1"/>
          </a:lnRef>
          <a:fillRef idx="0">
            <a:schemeClr val="accent1"/>
          </a:fillRef>
          <a:effectRef idx="0">
            <a:schemeClr val="accent1"/>
          </a:effectRef>
          <a:fontRef idx="minor">
            <a:schemeClr val="tx1"/>
          </a:fontRef>
        </p:style>
      </p:cxnSp>
      <p:cxnSp>
        <p:nvCxnSpPr>
          <p:cNvPr id="27" name="Straight Arrow Connector 26" descr="Arrow up and down">
            <a:extLst>
              <a:ext uri="{FF2B5EF4-FFF2-40B4-BE49-F238E27FC236}">
                <a16:creationId xmlns:a16="http://schemas.microsoft.com/office/drawing/2014/main" id="{60156281-DF03-6F4F-90D0-136F4B9543E1}"/>
              </a:ext>
            </a:extLst>
          </p:cNvPr>
          <p:cNvCxnSpPr>
            <a:cxnSpLocks/>
          </p:cNvCxnSpPr>
          <p:nvPr/>
        </p:nvCxnSpPr>
        <p:spPr>
          <a:xfrm flipH="1">
            <a:off x="6083166" y="4138142"/>
            <a:ext cx="12835" cy="806290"/>
          </a:xfrm>
          <a:prstGeom prst="straightConnector1">
            <a:avLst/>
          </a:prstGeom>
          <a:ln w="28575">
            <a:noFill/>
            <a:headEnd type="triangle"/>
            <a:tailEnd type="triangle"/>
          </a:ln>
          <a:effectLst/>
        </p:spPr>
        <p:style>
          <a:lnRef idx="1">
            <a:schemeClr val="accent1"/>
          </a:lnRef>
          <a:fillRef idx="0">
            <a:schemeClr val="accent1"/>
          </a:fillRef>
          <a:effectRef idx="0">
            <a:schemeClr val="accent1"/>
          </a:effectRef>
          <a:fontRef idx="minor">
            <a:schemeClr val="tx1"/>
          </a:fontRef>
        </p:style>
      </p:cxnSp>
      <p:cxnSp>
        <p:nvCxnSpPr>
          <p:cNvPr id="28" name="Straight Arrow Connector 27" descr="Arrow up and down">
            <a:extLst>
              <a:ext uri="{FF2B5EF4-FFF2-40B4-BE49-F238E27FC236}">
                <a16:creationId xmlns:a16="http://schemas.microsoft.com/office/drawing/2014/main" id="{1861EBFF-2FC3-9F45-9141-5FEEEF0A6C05}"/>
              </a:ext>
            </a:extLst>
          </p:cNvPr>
          <p:cNvCxnSpPr>
            <a:cxnSpLocks/>
          </p:cNvCxnSpPr>
          <p:nvPr/>
        </p:nvCxnSpPr>
        <p:spPr>
          <a:xfrm>
            <a:off x="6157782" y="5515170"/>
            <a:ext cx="0" cy="396322"/>
          </a:xfrm>
          <a:prstGeom prst="straightConnector1">
            <a:avLst/>
          </a:prstGeom>
          <a:ln w="25400">
            <a:solidFill>
              <a:schemeClr val="bg1">
                <a:lumMod val="75000"/>
              </a:schemeClr>
            </a:solidFill>
            <a:headEnd type="triangle"/>
            <a:tailEnd type="triangle"/>
          </a:ln>
          <a:effectLst/>
        </p:spPr>
        <p:style>
          <a:lnRef idx="1">
            <a:schemeClr val="accent1"/>
          </a:lnRef>
          <a:fillRef idx="0">
            <a:schemeClr val="accent1"/>
          </a:fillRef>
          <a:effectRef idx="0">
            <a:schemeClr val="accent1"/>
          </a:effectRef>
          <a:fontRef idx="minor">
            <a:schemeClr val="tx1"/>
          </a:fontRef>
        </p:style>
      </p:cxnSp>
      <p:cxnSp>
        <p:nvCxnSpPr>
          <p:cNvPr id="29" name="Straight Arrow Connector 28" descr="Arrow up and down">
            <a:extLst>
              <a:ext uri="{FF2B5EF4-FFF2-40B4-BE49-F238E27FC236}">
                <a16:creationId xmlns:a16="http://schemas.microsoft.com/office/drawing/2014/main" id="{7870D222-AEC1-BB45-A77A-6C6FB489A0E5}"/>
              </a:ext>
            </a:extLst>
          </p:cNvPr>
          <p:cNvCxnSpPr>
            <a:cxnSpLocks/>
          </p:cNvCxnSpPr>
          <p:nvPr/>
        </p:nvCxnSpPr>
        <p:spPr>
          <a:xfrm>
            <a:off x="6151365" y="4119092"/>
            <a:ext cx="0" cy="825340"/>
          </a:xfrm>
          <a:prstGeom prst="straightConnector1">
            <a:avLst/>
          </a:prstGeom>
          <a:ln w="28575">
            <a:solidFill>
              <a:schemeClr val="bg1">
                <a:lumMod val="75000"/>
              </a:schemeClr>
            </a:solidFill>
            <a:headEnd type="triangle"/>
            <a:tailEnd type="triangle"/>
          </a:ln>
          <a:effectLst/>
        </p:spPr>
        <p:style>
          <a:lnRef idx="1">
            <a:schemeClr val="accent1"/>
          </a:lnRef>
          <a:fillRef idx="0">
            <a:schemeClr val="accent1"/>
          </a:fillRef>
          <a:effectRef idx="0">
            <a:schemeClr val="accent1"/>
          </a:effectRef>
          <a:fontRef idx="minor">
            <a:schemeClr val="tx1"/>
          </a:fontRef>
        </p:style>
      </p:cxnSp>
      <p:sp>
        <p:nvSpPr>
          <p:cNvPr id="30" name="Rounded Rectangle 29">
            <a:extLst>
              <a:ext uri="{FF2B5EF4-FFF2-40B4-BE49-F238E27FC236}">
                <a16:creationId xmlns:a16="http://schemas.microsoft.com/office/drawing/2014/main" id="{A6418C1C-F38E-794F-984B-25936A1E0FEF}"/>
              </a:ext>
              <a:ext uri="{C183D7F6-B498-43B3-948B-1728B52AA6E4}">
                <adec:decorative xmlns:adec="http://schemas.microsoft.com/office/drawing/2017/decorative" val="1"/>
              </a:ext>
            </a:extLst>
          </p:cNvPr>
          <p:cNvSpPr/>
          <p:nvPr/>
        </p:nvSpPr>
        <p:spPr>
          <a:xfrm>
            <a:off x="884876" y="4618844"/>
            <a:ext cx="2840854" cy="2206281"/>
          </a:xfrm>
          <a:prstGeom prst="roundRect">
            <a:avLst>
              <a:gd name="adj" fmla="val 0"/>
            </a:avLst>
          </a:prstGeom>
          <a:solidFill>
            <a:srgbClr val="F2F2F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DC8590C1-C4DF-9046-A7B6-4ACBA27903AC}"/>
              </a:ext>
            </a:extLst>
          </p:cNvPr>
          <p:cNvSpPr/>
          <p:nvPr/>
        </p:nvSpPr>
        <p:spPr>
          <a:xfrm>
            <a:off x="1187091" y="4834257"/>
            <a:ext cx="2236424" cy="1147561"/>
          </a:xfrm>
          <a:prstGeom prst="rect">
            <a:avLst/>
          </a:prstGeom>
          <a:solidFill>
            <a:srgbClr val="ED7D3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67"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Segoe UI"/>
                <a:ea typeface="+mn-ea"/>
                <a:cs typeface="+mn-cs"/>
              </a:rPr>
              <a:t>Client Web App</a:t>
            </a:r>
          </a:p>
        </p:txBody>
      </p:sp>
      <p:sp>
        <p:nvSpPr>
          <p:cNvPr id="32" name="Rectangle 31">
            <a:extLst>
              <a:ext uri="{FF2B5EF4-FFF2-40B4-BE49-F238E27FC236}">
                <a16:creationId xmlns:a16="http://schemas.microsoft.com/office/drawing/2014/main" id="{9C20A0A3-08C5-CC48-A2C3-B6F11FC718AD}"/>
              </a:ext>
            </a:extLst>
          </p:cNvPr>
          <p:cNvSpPr/>
          <p:nvPr/>
        </p:nvSpPr>
        <p:spPr>
          <a:xfrm>
            <a:off x="1187091" y="6093062"/>
            <a:ext cx="2236424" cy="500672"/>
          </a:xfrm>
          <a:prstGeom prst="rect">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egoe UI"/>
                <a:ea typeface="+mn-ea"/>
                <a:cs typeface="+mn-cs"/>
              </a:rPr>
              <a:t>Fluid Framework</a:t>
            </a:r>
          </a:p>
        </p:txBody>
      </p:sp>
      <p:cxnSp>
        <p:nvCxnSpPr>
          <p:cNvPr id="33" name="Straight Arrow Connector 32" descr="Arrow up and down">
            <a:extLst>
              <a:ext uri="{FF2B5EF4-FFF2-40B4-BE49-F238E27FC236}">
                <a16:creationId xmlns:a16="http://schemas.microsoft.com/office/drawing/2014/main" id="{164E2FFF-C83E-A848-B52A-B3B46CEE6910}"/>
              </a:ext>
            </a:extLst>
          </p:cNvPr>
          <p:cNvCxnSpPr>
            <a:cxnSpLocks/>
          </p:cNvCxnSpPr>
          <p:nvPr/>
        </p:nvCxnSpPr>
        <p:spPr>
          <a:xfrm flipH="1">
            <a:off x="3899680" y="5721985"/>
            <a:ext cx="570001" cy="0"/>
          </a:xfrm>
          <a:prstGeom prst="straightConnector1">
            <a:avLst/>
          </a:prstGeom>
          <a:ln w="28575">
            <a:solidFill>
              <a:schemeClr val="bg1">
                <a:lumMod val="75000"/>
              </a:schemeClr>
            </a:solidFill>
            <a:headEnd type="triangle"/>
            <a:tailEnd type="triangle"/>
          </a:ln>
          <a:effectLst/>
        </p:spPr>
        <p:style>
          <a:lnRef idx="1">
            <a:schemeClr val="accent1"/>
          </a:lnRef>
          <a:fillRef idx="0">
            <a:schemeClr val="accent1"/>
          </a:fillRef>
          <a:effectRef idx="0">
            <a:schemeClr val="accent1"/>
          </a:effectRef>
          <a:fontRef idx="minor">
            <a:schemeClr val="tx1"/>
          </a:fontRef>
        </p:style>
      </p:cxnSp>
      <p:sp>
        <p:nvSpPr>
          <p:cNvPr id="34" name="Rounded Rectangle 33">
            <a:extLst>
              <a:ext uri="{FF2B5EF4-FFF2-40B4-BE49-F238E27FC236}">
                <a16:creationId xmlns:a16="http://schemas.microsoft.com/office/drawing/2014/main" id="{EFF0A014-3D6C-A140-A718-EDD7812500C8}"/>
              </a:ext>
              <a:ext uri="{C183D7F6-B498-43B3-948B-1728B52AA6E4}">
                <adec:decorative xmlns:adec="http://schemas.microsoft.com/office/drawing/2017/decorative" val="1"/>
              </a:ext>
            </a:extLst>
          </p:cNvPr>
          <p:cNvSpPr/>
          <p:nvPr/>
        </p:nvSpPr>
        <p:spPr>
          <a:xfrm>
            <a:off x="8466270" y="4623219"/>
            <a:ext cx="2840854" cy="2206281"/>
          </a:xfrm>
          <a:prstGeom prst="roundRect">
            <a:avLst>
              <a:gd name="adj" fmla="val 0"/>
            </a:avLst>
          </a:prstGeom>
          <a:solidFill>
            <a:srgbClr val="F2F2F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7CC335DD-CC2E-3F4C-91E1-D25392F9A850}"/>
              </a:ext>
            </a:extLst>
          </p:cNvPr>
          <p:cNvSpPr/>
          <p:nvPr/>
        </p:nvSpPr>
        <p:spPr>
          <a:xfrm>
            <a:off x="8768485" y="4837730"/>
            <a:ext cx="2236424" cy="1147561"/>
          </a:xfrm>
          <a:prstGeom prst="rect">
            <a:avLst/>
          </a:prstGeom>
          <a:solidFill>
            <a:srgbClr val="A67AF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67"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Segoe UI"/>
                <a:ea typeface="+mn-ea"/>
                <a:cs typeface="+mn-cs"/>
              </a:rPr>
              <a:t>Client Web App</a:t>
            </a:r>
          </a:p>
        </p:txBody>
      </p:sp>
      <p:sp>
        <p:nvSpPr>
          <p:cNvPr id="36" name="Rectangle 35">
            <a:extLst>
              <a:ext uri="{FF2B5EF4-FFF2-40B4-BE49-F238E27FC236}">
                <a16:creationId xmlns:a16="http://schemas.microsoft.com/office/drawing/2014/main" id="{30B3DEF0-4AB4-2C4A-AD71-4C471407E16A}"/>
              </a:ext>
            </a:extLst>
          </p:cNvPr>
          <p:cNvSpPr/>
          <p:nvPr/>
        </p:nvSpPr>
        <p:spPr>
          <a:xfrm>
            <a:off x="8768485" y="6097437"/>
            <a:ext cx="2236424" cy="500672"/>
          </a:xfrm>
          <a:prstGeom prst="rect">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egoe UI"/>
                <a:ea typeface="+mn-ea"/>
                <a:cs typeface="+mn-cs"/>
              </a:rPr>
              <a:t>Fluid Framework</a:t>
            </a:r>
          </a:p>
        </p:txBody>
      </p:sp>
      <p:cxnSp>
        <p:nvCxnSpPr>
          <p:cNvPr id="37" name="Straight Arrow Connector 36" descr="Arrow up and down">
            <a:extLst>
              <a:ext uri="{FF2B5EF4-FFF2-40B4-BE49-F238E27FC236}">
                <a16:creationId xmlns:a16="http://schemas.microsoft.com/office/drawing/2014/main" id="{9F6311C0-3DFE-B84C-BD86-AEC53E23BA11}"/>
              </a:ext>
            </a:extLst>
          </p:cNvPr>
          <p:cNvCxnSpPr>
            <a:cxnSpLocks/>
          </p:cNvCxnSpPr>
          <p:nvPr/>
        </p:nvCxnSpPr>
        <p:spPr>
          <a:xfrm flipH="1">
            <a:off x="7713871" y="5721985"/>
            <a:ext cx="570001" cy="0"/>
          </a:xfrm>
          <a:prstGeom prst="straightConnector1">
            <a:avLst/>
          </a:prstGeom>
          <a:ln w="28575">
            <a:solidFill>
              <a:schemeClr val="bg1">
                <a:lumMod val="75000"/>
              </a:schemeClr>
            </a:solidFill>
            <a:headEnd type="triangle"/>
            <a:tailEnd type="triangle"/>
          </a:ln>
          <a:effectLst/>
        </p:spPr>
        <p:style>
          <a:lnRef idx="1">
            <a:schemeClr val="accent1"/>
          </a:lnRef>
          <a:fillRef idx="0">
            <a:schemeClr val="accent1"/>
          </a:fillRef>
          <a:effectRef idx="0">
            <a:schemeClr val="accent1"/>
          </a:effectRef>
          <a:fontRef idx="minor">
            <a:schemeClr val="tx1"/>
          </a:fontRef>
        </p:style>
      </p:cxnSp>
      <p:sp>
        <p:nvSpPr>
          <p:cNvPr id="42" name="Title 41">
            <a:extLst>
              <a:ext uri="{FF2B5EF4-FFF2-40B4-BE49-F238E27FC236}">
                <a16:creationId xmlns:a16="http://schemas.microsoft.com/office/drawing/2014/main" id="{1F01818F-7C54-3F4B-A100-309907DB0937}"/>
              </a:ext>
            </a:extLst>
          </p:cNvPr>
          <p:cNvSpPr>
            <a:spLocks noGrp="1"/>
          </p:cNvSpPr>
          <p:nvPr>
            <p:ph type="title"/>
          </p:nvPr>
        </p:nvSpPr>
        <p:spPr>
          <a:xfrm>
            <a:off x="584518" y="31804"/>
            <a:ext cx="11018520" cy="492443"/>
          </a:xfrm>
        </p:spPr>
        <p:txBody>
          <a:bodyPr anchor="ctr"/>
          <a:lstStyle/>
          <a:p>
            <a:r>
              <a:rPr lang="en-US" sz="3200" dirty="0"/>
              <a:t>Collaboration using Azure + Microsoft 365</a:t>
            </a:r>
          </a:p>
        </p:txBody>
      </p:sp>
      <p:sp>
        <p:nvSpPr>
          <p:cNvPr id="6" name="Rounded Rectangle 5">
            <a:extLst>
              <a:ext uri="{FF2B5EF4-FFF2-40B4-BE49-F238E27FC236}">
                <a16:creationId xmlns:a16="http://schemas.microsoft.com/office/drawing/2014/main" id="{8C2EAB09-D664-4442-B585-19F86740BCC1}"/>
              </a:ext>
              <a:ext uri="{C183D7F6-B498-43B3-948B-1728B52AA6E4}">
                <adec:decorative xmlns:adec="http://schemas.microsoft.com/office/drawing/2017/decorative" val="1"/>
              </a:ext>
            </a:extLst>
          </p:cNvPr>
          <p:cNvSpPr/>
          <p:nvPr/>
        </p:nvSpPr>
        <p:spPr>
          <a:xfrm>
            <a:off x="7516427" y="768509"/>
            <a:ext cx="2406527" cy="1034803"/>
          </a:xfrm>
          <a:prstGeom prst="roundRect">
            <a:avLst>
              <a:gd name="adj" fmla="val 0"/>
            </a:avLst>
          </a:prstGeom>
          <a:solidFill>
            <a:srgbClr val="F2F2F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panose="020F0502020204030204"/>
                <a:ea typeface="+mn-ea"/>
                <a:cs typeface="+mn-cs"/>
              </a:rPr>
              <a:t>Microsoft </a:t>
            </a:r>
            <a:r>
              <a:rPr kumimoji="0" lang="en-US" sz="1800" b="0" i="0" u="none" strike="noStrike" kern="1200" cap="none" spc="0" normalizeH="0" baseline="0" noProof="0" dirty="0" err="1">
                <a:ln>
                  <a:noFill/>
                </a:ln>
                <a:solidFill>
                  <a:schemeClr val="tx1"/>
                </a:solidFill>
                <a:effectLst/>
                <a:uLnTx/>
                <a:uFillTx/>
                <a:latin typeface="Calibri" panose="020F0502020204030204"/>
                <a:ea typeface="+mn-ea"/>
                <a:cs typeface="+mn-cs"/>
              </a:rPr>
              <a:t>Entra</a:t>
            </a:r>
            <a:r>
              <a:rPr kumimoji="0" lang="en-US" sz="1800" b="0" i="0" u="none" strike="noStrike" kern="1200" cap="none" spc="0" normalizeH="0" baseline="0" noProof="0" dirty="0">
                <a:ln>
                  <a:noFill/>
                </a:ln>
                <a:solidFill>
                  <a:schemeClr val="tx1"/>
                </a:solidFill>
                <a:effectLst/>
                <a:uLnTx/>
                <a:uFillTx/>
                <a:latin typeface="Calibri" panose="020F0502020204030204"/>
                <a:ea typeface="+mn-ea"/>
                <a:cs typeface="+mn-cs"/>
              </a:rPr>
              <a:t> ID</a:t>
            </a:r>
          </a:p>
        </p:txBody>
      </p:sp>
      <p:sp>
        <p:nvSpPr>
          <p:cNvPr id="7" name="Rounded Rectangle 6">
            <a:extLst>
              <a:ext uri="{FF2B5EF4-FFF2-40B4-BE49-F238E27FC236}">
                <a16:creationId xmlns:a16="http://schemas.microsoft.com/office/drawing/2014/main" id="{7B073C9D-C26D-D742-8596-D8956C828975}"/>
              </a:ext>
              <a:ext uri="{C183D7F6-B498-43B3-948B-1728B52AA6E4}">
                <adec:decorative xmlns:adec="http://schemas.microsoft.com/office/drawing/2017/decorative" val="1"/>
              </a:ext>
            </a:extLst>
          </p:cNvPr>
          <p:cNvSpPr/>
          <p:nvPr/>
        </p:nvSpPr>
        <p:spPr>
          <a:xfrm>
            <a:off x="2220251" y="794265"/>
            <a:ext cx="2406527" cy="1009047"/>
          </a:xfrm>
          <a:prstGeom prst="roundRect">
            <a:avLst>
              <a:gd name="adj" fmla="val 0"/>
            </a:avLst>
          </a:prstGeom>
          <a:solidFill>
            <a:srgbClr val="F2F2F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panose="020F0502020204030204"/>
                <a:ea typeface="+mn-ea"/>
                <a:cs typeface="+mn-cs"/>
              </a:rPr>
              <a:t>Microsoft Graph Toolkit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Calibri" panose="020F0502020204030204"/>
              </a:rPr>
              <a:t>(Sign in/User Profile)</a:t>
            </a:r>
            <a:endParaRPr kumimoji="0" lang="en-US" sz="18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cxnSp>
        <p:nvCxnSpPr>
          <p:cNvPr id="40" name="Straight Arrow Connector 39" descr="Arrow up and down">
            <a:extLst>
              <a:ext uri="{FF2B5EF4-FFF2-40B4-BE49-F238E27FC236}">
                <a16:creationId xmlns:a16="http://schemas.microsoft.com/office/drawing/2014/main" id="{D0C4E5E0-8975-AD4A-BD46-80A226133BAA}"/>
              </a:ext>
            </a:extLst>
          </p:cNvPr>
          <p:cNvCxnSpPr>
            <a:cxnSpLocks/>
            <a:stCxn id="20" idx="1"/>
            <a:endCxn id="7" idx="2"/>
          </p:cNvCxnSpPr>
          <p:nvPr/>
        </p:nvCxnSpPr>
        <p:spPr>
          <a:xfrm flipH="1" flipV="1">
            <a:off x="3423515" y="1803312"/>
            <a:ext cx="1245641" cy="1386127"/>
          </a:xfrm>
          <a:prstGeom prst="straightConnector1">
            <a:avLst/>
          </a:prstGeom>
          <a:ln w="28575">
            <a:solidFill>
              <a:schemeClr val="bg1">
                <a:lumMod val="75000"/>
              </a:schemeClr>
            </a:solidFill>
            <a:headEnd type="triangle"/>
            <a:tailEnd type="triangle"/>
          </a:ln>
          <a:effectLst/>
        </p:spPr>
        <p:style>
          <a:lnRef idx="1">
            <a:schemeClr val="accent1"/>
          </a:lnRef>
          <a:fillRef idx="0">
            <a:schemeClr val="accent1"/>
          </a:fillRef>
          <a:effectRef idx="0">
            <a:schemeClr val="accent1"/>
          </a:effectRef>
          <a:fontRef idx="minor">
            <a:schemeClr val="tx1"/>
          </a:fontRef>
        </p:style>
      </p:cxnSp>
      <p:cxnSp>
        <p:nvCxnSpPr>
          <p:cNvPr id="41" name="Straight Arrow Connector 40" descr="Arrow up and down">
            <a:extLst>
              <a:ext uri="{FF2B5EF4-FFF2-40B4-BE49-F238E27FC236}">
                <a16:creationId xmlns:a16="http://schemas.microsoft.com/office/drawing/2014/main" id="{D5E5E85B-7214-7040-B4AF-CE37654E3C3D}"/>
              </a:ext>
            </a:extLst>
          </p:cNvPr>
          <p:cNvCxnSpPr>
            <a:cxnSpLocks/>
            <a:stCxn id="20" idx="3"/>
            <a:endCxn id="6" idx="2"/>
          </p:cNvCxnSpPr>
          <p:nvPr/>
        </p:nvCxnSpPr>
        <p:spPr>
          <a:xfrm flipV="1">
            <a:off x="7510010" y="1803312"/>
            <a:ext cx="1209681" cy="1386127"/>
          </a:xfrm>
          <a:prstGeom prst="straightConnector1">
            <a:avLst/>
          </a:prstGeom>
          <a:ln w="28575">
            <a:solidFill>
              <a:schemeClr val="bg1">
                <a:lumMod val="75000"/>
              </a:schemeClr>
            </a:solidFill>
            <a:headEnd type="triangle"/>
            <a:tailEnd type="triangle"/>
          </a:ln>
          <a:effectLst/>
        </p:spPr>
        <p:style>
          <a:lnRef idx="1">
            <a:schemeClr val="accent1"/>
          </a:lnRef>
          <a:fillRef idx="0">
            <a:schemeClr val="accent1"/>
          </a:fillRef>
          <a:effectRef idx="0">
            <a:schemeClr val="accent1"/>
          </a:effectRef>
          <a:fontRef idx="minor">
            <a:schemeClr val="tx1"/>
          </a:fontRef>
        </p:style>
      </p:cxnSp>
      <p:cxnSp>
        <p:nvCxnSpPr>
          <p:cNvPr id="43" name="Straight Arrow Connector 42" descr="Arrow up and down">
            <a:extLst>
              <a:ext uri="{FF2B5EF4-FFF2-40B4-BE49-F238E27FC236}">
                <a16:creationId xmlns:a16="http://schemas.microsoft.com/office/drawing/2014/main" id="{546831B4-FC40-F64F-96AA-D1D8EBC5B103}"/>
              </a:ext>
            </a:extLst>
          </p:cNvPr>
          <p:cNvCxnSpPr>
            <a:cxnSpLocks/>
          </p:cNvCxnSpPr>
          <p:nvPr/>
        </p:nvCxnSpPr>
        <p:spPr>
          <a:xfrm flipH="1" flipV="1">
            <a:off x="4659671" y="1277009"/>
            <a:ext cx="2840854" cy="16853"/>
          </a:xfrm>
          <a:prstGeom prst="straightConnector1">
            <a:avLst/>
          </a:prstGeom>
          <a:ln w="28575">
            <a:solidFill>
              <a:schemeClr val="bg1">
                <a:lumMod val="75000"/>
              </a:schemeClr>
            </a:solidFill>
            <a:headEnd type="triangle"/>
            <a:tailEnd type="triangle"/>
          </a:ln>
          <a:effectLst/>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8C54B692-87B2-4F46-B05E-2B1086D712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192507" y="811823"/>
            <a:ext cx="462013" cy="384329"/>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43">
            <a:extLst>
              <a:ext uri="{FF2B5EF4-FFF2-40B4-BE49-F238E27FC236}">
                <a16:creationId xmlns:a16="http://schemas.microsoft.com/office/drawing/2014/main" id="{DC7ECF2B-443D-A103-4D01-9192EC39CCAC}"/>
              </a:ext>
            </a:extLst>
          </p:cNvPr>
          <p:cNvPicPr>
            <a:picLocks noChangeAspect="1"/>
          </p:cNvPicPr>
          <p:nvPr/>
        </p:nvPicPr>
        <p:blipFill>
          <a:blip r:embed="rId3"/>
          <a:stretch>
            <a:fillRect/>
          </a:stretch>
        </p:blipFill>
        <p:spPr>
          <a:xfrm>
            <a:off x="8410816" y="825911"/>
            <a:ext cx="650305" cy="644169"/>
          </a:xfrm>
          <a:prstGeom prst="rect">
            <a:avLst/>
          </a:prstGeom>
        </p:spPr>
      </p:pic>
      <p:pic>
        <p:nvPicPr>
          <p:cNvPr id="46" name="Picture 45">
            <a:extLst>
              <a:ext uri="{FF2B5EF4-FFF2-40B4-BE49-F238E27FC236}">
                <a16:creationId xmlns:a16="http://schemas.microsoft.com/office/drawing/2014/main" id="{94FF218C-EEB6-2E26-3C5B-5FCE14AD80CC}"/>
              </a:ext>
            </a:extLst>
          </p:cNvPr>
          <p:cNvPicPr>
            <a:picLocks noChangeAspect="1"/>
          </p:cNvPicPr>
          <p:nvPr/>
        </p:nvPicPr>
        <p:blipFill>
          <a:blip r:embed="rId4"/>
          <a:stretch>
            <a:fillRect/>
          </a:stretch>
        </p:blipFill>
        <p:spPr>
          <a:xfrm>
            <a:off x="-132765" y="6226659"/>
            <a:ext cx="1189704" cy="638378"/>
          </a:xfrm>
          <a:prstGeom prst="rect">
            <a:avLst/>
          </a:prstGeom>
        </p:spPr>
      </p:pic>
    </p:spTree>
    <p:extLst>
      <p:ext uri="{BB962C8B-B14F-4D97-AF65-F5344CB8AC3E}">
        <p14:creationId xmlns:p14="http://schemas.microsoft.com/office/powerpoint/2010/main" val="1817650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par>
                                <p:cTn id="14" presetID="10" presetClass="entr" presetSubtype="0" fill="hold"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500"/>
                                        <p:tgtEl>
                                          <p:spTgt spid="3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par>
                                <p:cTn id="28" presetID="10" presetClass="entr" presetSubtype="0" fill="hold"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500"/>
                                        <p:tgtEl>
                                          <p:spTgt spid="37"/>
                                        </p:tgtEl>
                                      </p:cBhvr>
                                    </p:animEffect>
                                  </p:childTnLst>
                                </p:cTn>
                              </p:par>
                              <p:par>
                                <p:cTn id="31" presetID="10"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fade">
                                      <p:cBhvr>
                                        <p:cTn id="33" dur="500"/>
                                        <p:tgtEl>
                                          <p:spTgt spid="40"/>
                                        </p:tgtEl>
                                      </p:cBhvr>
                                    </p:animEffect>
                                  </p:childTnLst>
                                </p:cTn>
                              </p:par>
                              <p:par>
                                <p:cTn id="34" presetID="10" presetClass="entr" presetSubtype="0" fill="hold" nodeType="with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500"/>
                                        <p:tgtEl>
                                          <p:spTgt spid="41"/>
                                        </p:tgtEl>
                                      </p:cBhvr>
                                    </p:animEffect>
                                  </p:childTnLst>
                                </p:cTn>
                              </p:par>
                              <p:par>
                                <p:cTn id="37" presetID="10" presetClass="entr" presetSubtype="0" fill="hold"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4" grpId="0" animBg="1"/>
      <p:bldP spid="35" grpId="0" animBg="1"/>
      <p:bldP spid="36" grpId="0" animBg="1"/>
    </p:bldLst>
  </p:timing>
</p:sld>
</file>

<file path=ppt/theme/theme1.xml><?xml version="1.0" encoding="utf-8"?>
<a:theme xmlns:a="http://schemas.openxmlformats.org/drawingml/2006/main" name="1_White Template">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Template Starter Blue - February 2020_v6" id="{071E01FD-2079-42F8-8403-F72D98F421C4}" vid="{4AE5ECA4-1508-4F7F-B9BC-6CD0E5E51A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C24F88107E7A438DEFEB5582649FB7" ma:contentTypeVersion="18" ma:contentTypeDescription="Create a new document." ma:contentTypeScope="" ma:versionID="c107728dc65a4fe62ac86346030f0b8b">
  <xsd:schema xmlns:xsd="http://www.w3.org/2001/XMLSchema" xmlns:xs="http://www.w3.org/2001/XMLSchema" xmlns:p="http://schemas.microsoft.com/office/2006/metadata/properties" xmlns:ns1="http://schemas.microsoft.com/sharepoint/v3" xmlns:ns3="3f147c51-c21e-45a9-b3a1-ce28c5963784" xmlns:ns4="c9442cf2-e4f9-4c10-aafe-3acb727049b2" targetNamespace="http://schemas.microsoft.com/office/2006/metadata/properties" ma:root="true" ma:fieldsID="b90656ecba526459c56339b519ffd97b" ns1:_="" ns3:_="" ns4:_="">
    <xsd:import namespace="http://schemas.microsoft.com/sharepoint/v3"/>
    <xsd:import namespace="3f147c51-c21e-45a9-b3a1-ce28c5963784"/>
    <xsd:import namespace="c9442cf2-e4f9-4c10-aafe-3acb727049b2"/>
    <xsd:element name="properties">
      <xsd:complexType>
        <xsd:sequence>
          <xsd:element name="documentManagement">
            <xsd:complexType>
              <xsd:all>
                <xsd:element ref="ns3:SharedWithDetails" minOccurs="0"/>
                <xsd:element ref="ns3:SharedWithUsers" minOccurs="0"/>
                <xsd:element ref="ns3:SharingHintHash" minOccurs="0"/>
                <xsd:element ref="ns3:LastSharedByUser" minOccurs="0"/>
                <xsd:element ref="ns3:LastSharedByTime" minOccurs="0"/>
                <xsd:element ref="ns4:MediaServiceMetadata" minOccurs="0"/>
                <xsd:element ref="ns4:MediaServiceFastMetadata" minOccurs="0"/>
                <xsd:element ref="ns4:MediaServiceAutoTags" minOccurs="0"/>
                <xsd:element ref="ns4:MediaServiceDateTaken" minOccurs="0"/>
                <xsd:element ref="ns4:MediaServiceOCR" minOccurs="0"/>
                <xsd:element ref="ns1:_ip_UnifiedCompliancePolicyProperties" minOccurs="0"/>
                <xsd:element ref="ns1:_ip_UnifiedCompliancePolicyUIAction" minOccurs="0"/>
                <xsd:element ref="ns4:MediaServiceGenerationTime" minOccurs="0"/>
                <xsd:element ref="ns4:MediaServiceEventHashCode"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147c51-c21e-45a9-b3a1-ce28c5963784" elementFormDefault="qualified">
    <xsd:import namespace="http://schemas.microsoft.com/office/2006/documentManagement/types"/>
    <xsd:import namespace="http://schemas.microsoft.com/office/infopath/2007/PartnerControls"/>
    <xsd:element name="SharedWithDetails" ma:index="8" nillable="true" ma:displayName="Shared With Details" ma:description="" ma:internalName="SharedWithDetails" ma:readOnly="true">
      <xsd:simpleType>
        <xsd:restriction base="dms:Note">
          <xsd:maxLength value="255"/>
        </xsd:restriction>
      </xsd:simpleType>
    </xsd:element>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9442cf2-e4f9-4c10-aafe-3acb727049b2"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MediaLengthInSeconds" ma:index="25"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F10AE11-F04E-4BFB-BF0D-7D3E345B3880}">
  <ds:schemaRefs>
    <ds:schemaRef ds:uri="3f147c51-c21e-45a9-b3a1-ce28c5963784"/>
    <ds:schemaRef ds:uri="c9442cf2-e4f9-4c10-aafe-3acb727049b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F5302CA-6E27-4A66-93F8-23F9EF32ECED}">
  <ds:schemaRefs>
    <ds:schemaRef ds:uri="http://schemas.microsoft.com/sharepoint/v3/contenttype/forms"/>
  </ds:schemaRefs>
</ds:datastoreItem>
</file>

<file path=customXml/itemProps3.xml><?xml version="1.0" encoding="utf-8"?>
<ds:datastoreItem xmlns:ds="http://schemas.openxmlformats.org/officeDocument/2006/customXml" ds:itemID="{CBF21612-A9C8-4F3D-8D5A-6C5272CC392B}">
  <ds:schemaRefs>
    <ds:schemaRef ds:uri="http://purl.org/dc/dcmitype/"/>
    <ds:schemaRef ds:uri="c9442cf2-e4f9-4c10-aafe-3acb727049b2"/>
    <ds:schemaRef ds:uri="http://www.w3.org/XML/1998/namespace"/>
    <ds:schemaRef ds:uri="http://purl.org/dc/elements/1.1/"/>
    <ds:schemaRef ds:uri="http://schemas.microsoft.com/office/2006/documentManagement/types"/>
    <ds:schemaRef ds:uri="3f147c51-c21e-45a9-b3a1-ce28c5963784"/>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 ds:uri="http://purl.org/dc/te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otalTime>28</TotalTime>
  <Words>38</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Segoe UI</vt:lpstr>
      <vt:lpstr>Segoe UI Light</vt:lpstr>
      <vt:lpstr>Segoe UI Semibold</vt:lpstr>
      <vt:lpstr>Segoe UI Semilight</vt:lpstr>
      <vt:lpstr>Wingdings</vt:lpstr>
      <vt:lpstr>1_White Template</vt:lpstr>
      <vt:lpstr>Collaboration using Azure + Microsoft 365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Ayca Bas</dc:creator>
  <cp:lastModifiedBy>Christopher McClister (BEYONDSOFT CONSULTING INC)</cp:lastModifiedBy>
  <cp:revision>19</cp:revision>
  <dcterms:created xsi:type="dcterms:W3CDTF">2021-11-04T06:59:59Z</dcterms:created>
  <dcterms:modified xsi:type="dcterms:W3CDTF">2024-03-21T19:45:45Z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0x01010099C24F88107E7A438DEFEB5582649FB7</vt:lpwstr>
  </property>
</Properties>
</file>