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0.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1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8" r:id="rId5"/>
    <p:sldMasterId id="2147483750" r:id="rId6"/>
    <p:sldMasterId id="2147483788" r:id="rId7"/>
    <p:sldMasterId id="2147483825" r:id="rId8"/>
    <p:sldMasterId id="2147483890" r:id="rId9"/>
    <p:sldMasterId id="2147483912" r:id="rId10"/>
    <p:sldMasterId id="2147483947" r:id="rId11"/>
    <p:sldMasterId id="2147483958" r:id="rId12"/>
    <p:sldMasterId id="2147483992" r:id="rId13"/>
    <p:sldMasterId id="2147484018" r:id="rId14"/>
    <p:sldMasterId id="2147484038" r:id="rId15"/>
    <p:sldMasterId id="2147484071" r:id="rId16"/>
  </p:sldMasterIdLst>
  <p:notesMasterIdLst>
    <p:notesMasterId r:id="rId18"/>
  </p:notesMasterIdLst>
  <p:sldIdLst>
    <p:sldId id="21474705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119C760-5AC2-43A2-B356-66D2E4E2CE2E}">
          <p14:sldIdLst/>
        </p14:section>
        <p14:section name="AWS capabilities Overview" id="{95072A66-934E-435C-B6E5-3A83A0CC0766}">
          <p14:sldIdLst>
            <p14:sldId id="21474705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E861C85-F30A-0EB0-68FF-22ADA5796DB4}" name="Sanjay Satheesh" initials="SS" userId="S::sasathee@microsoft.com::40d1a48f-21bc-45f8-9d15-cbf5c7348511" providerId="AD"/>
  <p188:author id="{9B9B4DDA-42D3-D259-7D62-745B17CD0FE2}" name="Renato Guimaraes" initials="RG" userId="S::gurenato@microsoft.com::59b5d55b-5eeb-4a4c-af97-40772878ec81" providerId="AD"/>
  <p188:author id="{6DDA71E4-9B33-BA2D-A1B5-0F76D68F28A6}" name="Aurnov Chattopadhyay" initials="AC" userId="S::aurnovc@microsoft.com::540c3b40-7d03-4b95-bd80-48fce402b7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CF3FB"/>
    <a:srgbClr val="FC8D03"/>
    <a:srgbClr val="FF9900"/>
    <a:srgbClr val="DE9F00"/>
    <a:srgbClr val="FFDDAB"/>
    <a:srgbClr val="FFCC81"/>
    <a:srgbClr val="FFC165"/>
    <a:srgbClr val="FFCC00"/>
    <a:srgbClr val="FFC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41" autoAdjust="0"/>
  </p:normalViewPr>
  <p:slideViewPr>
    <p:cSldViewPr snapToGrid="0">
      <p:cViewPr varScale="1">
        <p:scale>
          <a:sx n="93" d="100"/>
          <a:sy n="93" d="100"/>
        </p:scale>
        <p:origin x="12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Kirsch (Aquent LLC)" userId="5ed5b7e8-20c9-4703-af20-3b0c1154e0fe" providerId="ADAL" clId="{54E4DEB5-9F04-4082-B2AA-29C838B25F16}"/>
    <pc:docChg chg="modSld">
      <pc:chgData name="Jennifer Kirsch (Aquent LLC)" userId="5ed5b7e8-20c9-4703-af20-3b0c1154e0fe" providerId="ADAL" clId="{54E4DEB5-9F04-4082-B2AA-29C838B25F16}" dt="2022-09-15T14:04:07.549" v="0" actId="14100"/>
      <pc:docMkLst>
        <pc:docMk/>
      </pc:docMkLst>
      <pc:sldChg chg="modSp mod">
        <pc:chgData name="Jennifer Kirsch (Aquent LLC)" userId="5ed5b7e8-20c9-4703-af20-3b0c1154e0fe" providerId="ADAL" clId="{54E4DEB5-9F04-4082-B2AA-29C838B25F16}" dt="2022-09-15T14:04:07.549" v="0" actId="14100"/>
        <pc:sldMkLst>
          <pc:docMk/>
          <pc:sldMk cId="56265946" sldId="2147470583"/>
        </pc:sldMkLst>
        <pc:spChg chg="mod">
          <ac:chgData name="Jennifer Kirsch (Aquent LLC)" userId="5ed5b7e8-20c9-4703-af20-3b0c1154e0fe" providerId="ADAL" clId="{54E4DEB5-9F04-4082-B2AA-29C838B25F16}" dt="2022-09-15T14:04:07.549" v="0" actId="14100"/>
          <ac:spMkLst>
            <pc:docMk/>
            <pc:sldMk cId="56265946" sldId="2147470583"/>
            <ac:spMk id="2" creationId="{3517DE88-A1B5-5CA0-0670-261710A73498}"/>
          </ac:spMkLst>
        </pc:spChg>
      </pc:sldChg>
    </pc:docChg>
  </pc:docChgLst>
  <pc:docChgLst>
    <pc:chgData name="Jennifer Kirsch" userId="5ed5b7e8-20c9-4703-af20-3b0c1154e0fe" providerId="ADAL" clId="{54E4DEB5-9F04-4082-B2AA-29C838B25F16}"/>
    <pc:docChg chg="modSld">
      <pc:chgData name="Jennifer Kirsch" userId="5ed5b7e8-20c9-4703-af20-3b0c1154e0fe" providerId="ADAL" clId="{54E4DEB5-9F04-4082-B2AA-29C838B25F16}" dt="2022-09-13T20:29:08.386" v="10" actId="20577"/>
      <pc:docMkLst>
        <pc:docMk/>
      </pc:docMkLst>
      <pc:sldChg chg="modSp mod">
        <pc:chgData name="Jennifer Kirsch" userId="5ed5b7e8-20c9-4703-af20-3b0c1154e0fe" providerId="ADAL" clId="{54E4DEB5-9F04-4082-B2AA-29C838B25F16}" dt="2022-09-13T20:29:08.386" v="10" actId="20577"/>
        <pc:sldMkLst>
          <pc:docMk/>
          <pc:sldMk cId="56265946" sldId="2147470583"/>
        </pc:sldMkLst>
        <pc:spChg chg="mod">
          <ac:chgData name="Jennifer Kirsch" userId="5ed5b7e8-20c9-4703-af20-3b0c1154e0fe" providerId="ADAL" clId="{54E4DEB5-9F04-4082-B2AA-29C838B25F16}" dt="2022-09-13T20:29:00.202" v="9" actId="20577"/>
          <ac:spMkLst>
            <pc:docMk/>
            <pc:sldMk cId="56265946" sldId="2147470583"/>
            <ac:spMk id="7" creationId="{5393E792-73D0-96CA-542C-6FCE23F5743F}"/>
          </ac:spMkLst>
        </pc:spChg>
        <pc:spChg chg="mod">
          <ac:chgData name="Jennifer Kirsch" userId="5ed5b7e8-20c9-4703-af20-3b0c1154e0fe" providerId="ADAL" clId="{54E4DEB5-9F04-4082-B2AA-29C838B25F16}" dt="2022-09-13T20:29:08.386" v="10" actId="20577"/>
          <ac:spMkLst>
            <pc:docMk/>
            <pc:sldMk cId="56265946" sldId="2147470583"/>
            <ac:spMk id="10" creationId="{EB000310-141C-243A-8E10-FCF421A6720F}"/>
          </ac:spMkLst>
        </pc:spChg>
        <pc:spChg chg="mod">
          <ac:chgData name="Jennifer Kirsch" userId="5ed5b7e8-20c9-4703-af20-3b0c1154e0fe" providerId="ADAL" clId="{54E4DEB5-9F04-4082-B2AA-29C838B25F16}" dt="2022-09-13T20:24:36.473" v="3" actId="20577"/>
          <ac:spMkLst>
            <pc:docMk/>
            <pc:sldMk cId="56265946" sldId="2147470583"/>
            <ac:spMk id="15" creationId="{ED70AF63-6FCC-A0FF-A9F5-7F1A2A6B1B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6D812-AB9F-4DCE-B520-B7A9D3369175}"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62633-0ADE-4880-BC31-3CCD4D7E334E}" type="slidenum">
              <a:rPr lang="en-US" smtClean="0"/>
              <a:t>‹#›</a:t>
            </a:fld>
            <a:endParaRPr lang="en-US"/>
          </a:p>
        </p:txBody>
      </p:sp>
    </p:spTree>
    <p:extLst>
      <p:ext uri="{BB962C8B-B14F-4D97-AF65-F5344CB8AC3E}">
        <p14:creationId xmlns:p14="http://schemas.microsoft.com/office/powerpoint/2010/main" val="92257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62633-0ADE-4880-BC31-3CCD4D7E334E}" type="slidenum">
              <a:rPr lang="en-US" smtClean="0"/>
              <a:t>1</a:t>
            </a:fld>
            <a:endParaRPr lang="en-US"/>
          </a:p>
        </p:txBody>
      </p:sp>
    </p:spTree>
    <p:extLst>
      <p:ext uri="{BB962C8B-B14F-4D97-AF65-F5344CB8AC3E}">
        <p14:creationId xmlns:p14="http://schemas.microsoft.com/office/powerpoint/2010/main" val="3509204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4.jpe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53.emf"/><Relationship Id="rId4" Type="http://schemas.openxmlformats.org/officeDocument/2006/relationships/image" Target="../media/image52.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53.emf"/><Relationship Id="rId4" Type="http://schemas.openxmlformats.org/officeDocument/2006/relationships/image" Target="../media/image52.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53.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jpeg"/><Relationship Id="rId1" Type="http://schemas.openxmlformats.org/officeDocument/2006/relationships/slideMaster" Target="../slideMasters/slideMaster4.xml"/><Relationship Id="rId4" Type="http://schemas.openxmlformats.org/officeDocument/2006/relationships/image" Target="../media/image49.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49.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49.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49.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60.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6.jpe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59.sv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emf"/><Relationship Id="rId1" Type="http://schemas.openxmlformats.org/officeDocument/2006/relationships/slideMaster" Target="../slideMasters/slideMaster4.xml"/><Relationship Id="rId4" Type="http://schemas.openxmlformats.org/officeDocument/2006/relationships/image" Target="../media/image59.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4.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2.jpeg"/><Relationship Id="rId1" Type="http://schemas.openxmlformats.org/officeDocument/2006/relationships/slideMaster" Target="../slideMasters/slideMaster5.xml"/><Relationship Id="rId4" Type="http://schemas.openxmlformats.org/officeDocument/2006/relationships/image" Target="../media/image73.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4" Type="http://schemas.openxmlformats.org/officeDocument/2006/relationships/image" Target="../media/image80.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5.xml"/><Relationship Id="rId4" Type="http://schemas.openxmlformats.org/officeDocument/2006/relationships/image" Target="../media/image86.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5.xml"/><Relationship Id="rId5" Type="http://schemas.openxmlformats.org/officeDocument/2006/relationships/image" Target="../media/image90.jpeg"/><Relationship Id="rId4" Type="http://schemas.openxmlformats.org/officeDocument/2006/relationships/image" Target="../media/image89.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6" Type="http://schemas.openxmlformats.org/officeDocument/2006/relationships/image" Target="../media/image91.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4" Type="http://schemas.openxmlformats.org/officeDocument/2006/relationships/image" Target="../media/image80.jpe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5.xml"/><Relationship Id="rId6" Type="http://schemas.openxmlformats.org/officeDocument/2006/relationships/image" Target="../media/image91.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3.tiff"/><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3.tiff"/><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Master" Target="../slideMasters/slideMaster6.xml"/><Relationship Id="rId4" Type="http://schemas.openxmlformats.org/officeDocument/2006/relationships/image" Target="../media/image96.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Master" Target="../slideMasters/slideMaster6.xml"/><Relationship Id="rId4" Type="http://schemas.openxmlformats.org/officeDocument/2006/relationships/image" Target="../media/image100.jpeg"/></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3.emf"/><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15.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17.sv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19.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21.sv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2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9.emf"/><Relationship Id="rId1" Type="http://schemas.openxmlformats.org/officeDocument/2006/relationships/slideMaster" Target="../slideMasters/slideMaster13.xml"/><Relationship Id="rId4" Type="http://schemas.openxmlformats.org/officeDocument/2006/relationships/image" Target="../media/image125.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26.png"/><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wmf"/><Relationship Id="rId4" Type="http://schemas.openxmlformats.org/officeDocument/2006/relationships/image" Target="../media/image7.wmf"/></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4" Type="http://schemas.openxmlformats.org/officeDocument/2006/relationships/image" Target="../media/image80.jpe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13.xml"/><Relationship Id="rId4" Type="http://schemas.openxmlformats.org/officeDocument/2006/relationships/image" Target="../media/image8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13.xml"/><Relationship Id="rId5" Type="http://schemas.openxmlformats.org/officeDocument/2006/relationships/image" Target="../media/image90.jpeg"/><Relationship Id="rId4" Type="http://schemas.openxmlformats.org/officeDocument/2006/relationships/image" Target="../media/image89.jpe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6" Type="http://schemas.openxmlformats.org/officeDocument/2006/relationships/image" Target="../media/image91.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4" Type="http://schemas.openxmlformats.org/officeDocument/2006/relationships/image" Target="../media/image80.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Master" Target="../slideMasters/slideMaster13.xml"/><Relationship Id="rId6" Type="http://schemas.openxmlformats.org/officeDocument/2006/relationships/image" Target="../media/image91.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898051"/>
            <a:ext cx="5426345" cy="2387600"/>
          </a:xfrm>
        </p:spPr>
        <p:txBody>
          <a:bodyPr rIns="0" anchor="b"/>
          <a:lstStyle>
            <a:lvl1pPr algn="l">
              <a:defRPr sz="5995">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2842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898051"/>
            <a:ext cx="5426345" cy="2387600"/>
          </a:xfrm>
        </p:spPr>
        <p:txBody>
          <a:bodyPr r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12789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bg1"/>
                </a:solidFill>
              </a:defRPr>
            </a:lvl1pPr>
          </a:lstStyle>
          <a:p>
            <a:r>
              <a:rPr lang="en-US"/>
              <a:t>Drop photo here</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97076875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150360" y="2152783"/>
            <a:ext cx="3623053" cy="2589915"/>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25647" y="2152783"/>
            <a:ext cx="3648727" cy="25899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bg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bg1"/>
                </a:solidFill>
              </a:defRPr>
            </a:lvl1pPr>
          </a:lstStyle>
          <a:p>
            <a:r>
              <a:rPr lang="en-US"/>
              <a:t>Drop photo here</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66317977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377647758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98677463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Tree>
    <p:extLst>
      <p:ext uri="{BB962C8B-B14F-4D97-AF65-F5344CB8AC3E}">
        <p14:creationId xmlns:p14="http://schemas.microsoft.com/office/powerpoint/2010/main" val="36696955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350368223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p>
        </p:txBody>
      </p:sp>
    </p:spTree>
    <p:extLst>
      <p:ext uri="{BB962C8B-B14F-4D97-AF65-F5344CB8AC3E}">
        <p14:creationId xmlns:p14="http://schemas.microsoft.com/office/powerpoint/2010/main" val="16858419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596507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121432"/>
            <a:ext cx="6669658" cy="611962"/>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28941130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Tree>
    <p:extLst>
      <p:ext uri="{BB962C8B-B14F-4D97-AF65-F5344CB8AC3E}">
        <p14:creationId xmlns:p14="http://schemas.microsoft.com/office/powerpoint/2010/main" val="27952582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8" y="0"/>
            <a:ext cx="6211835" cy="6858000"/>
          </a:xfrm>
          <a:prstGeom prst="rect">
            <a:avLst/>
          </a:prstGeom>
        </p:spPr>
      </p:pic>
      <p:sp>
        <p:nvSpPr>
          <p:cNvPr id="2" name="Title 1"/>
          <p:cNvSpPr>
            <a:spLocks noGrp="1"/>
          </p:cNvSpPr>
          <p:nvPr>
            <p:ph type="ctrTitle"/>
          </p:nvPr>
        </p:nvSpPr>
        <p:spPr>
          <a:xfrm>
            <a:off x="553823" y="1898051"/>
            <a:ext cx="5426345" cy="2387600"/>
          </a:xfrm>
        </p:spPr>
        <p:txBody>
          <a:bodyPr rIns="0" anchor="b"/>
          <a:lstStyle>
            <a:lvl1pPr algn="l">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14950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53609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418315"/>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655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5944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a:xfrm>
            <a:off x="588263" y="457201"/>
            <a:ext cx="11018520" cy="4601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588263" y="993368"/>
            <a:ext cx="11018520" cy="492443"/>
          </a:xfrm>
        </p:spPr>
        <p:txBody>
          <a:bodyPr wrap="square">
            <a:spAutoFit/>
          </a:bodyPr>
          <a:lstStyle>
            <a:lvl1pPr marL="0" indent="0">
              <a:buNone/>
              <a:defRPr kumimoji="0" lang="en-US" sz="1961"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bold"/>
                <a:ea typeface="+mn-ea"/>
                <a:cs typeface="Segoe UI" panose="020B0502040204020203" pitchFamily="34" charset="0"/>
              </a:defRPr>
            </a:lvl1pPr>
            <a:lvl2pPr marL="228506" indent="0">
              <a:buNone/>
              <a:defRPr sz="2000"/>
            </a:lvl2pPr>
            <a:lvl3pPr marL="457013" indent="0">
              <a:buNone/>
              <a:defRPr sz="2000"/>
            </a:lvl3pPr>
            <a:lvl4pPr marL="685519" indent="0">
              <a:buNone/>
              <a:defRPr sz="2000"/>
            </a:lvl4pPr>
            <a:lvl5pPr marL="914026" indent="0">
              <a:buNone/>
              <a:defRPr sz="2000"/>
            </a:lvl5pPr>
          </a:lstStyle>
          <a:p>
            <a:pPr marL="0" marR="0" lvl="0" indent="0" algn="l" defTabSz="93238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3968639826"/>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076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6" name="Picture 5" descr="People walking inside a building">
            <a:extLst>
              <a:ext uri="{FF2B5EF4-FFF2-40B4-BE49-F238E27FC236}">
                <a16:creationId xmlns:a16="http://schemas.microsoft.com/office/drawing/2014/main" id="{18C9E532-0781-4F83-8257-C4E2F0DF4E08}"/>
              </a:ext>
            </a:extLst>
          </p:cNvPr>
          <p:cNvPicPr>
            <a:picLocks noChangeAspect="1"/>
          </p:cNvPicPr>
          <p:nvPr userDrawn="1"/>
        </p:nvPicPr>
        <p:blipFill>
          <a:blip r:embed="rId2"/>
          <a:srcRect/>
          <a:stretch/>
        </p:blipFill>
        <p:spPr bwMode="auto">
          <a:xfrm>
            <a:off x="5326063" y="609"/>
            <a:ext cx="6865937" cy="68567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3" name="WC logo" descr="Worldwide Communities logo">
            <a:extLst>
              <a:ext uri="{FF2B5EF4-FFF2-40B4-BE49-F238E27FC236}">
                <a16:creationId xmlns:a16="http://schemas.microsoft.com/office/drawing/2014/main" id="{AB0F0BAE-85D5-4256-9833-3047C0A3C7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2" y="5787580"/>
            <a:ext cx="3150108" cy="484632"/>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pic>
        <p:nvPicPr>
          <p:cNvPr id="4" name="Picture 3" descr="SPARK Event logo">
            <a:extLst>
              <a:ext uri="{FF2B5EF4-FFF2-40B4-BE49-F238E27FC236}">
                <a16:creationId xmlns:a16="http://schemas.microsoft.com/office/drawing/2014/main" id="{03008102-A55F-41DC-BF69-67B8FE4AB7BE}"/>
              </a:ext>
            </a:extLst>
          </p:cNvPr>
          <p:cNvPicPr>
            <a:picLocks noChangeAspect="1"/>
          </p:cNvPicPr>
          <p:nvPr userDrawn="1"/>
        </p:nvPicPr>
        <p:blipFill>
          <a:blip r:embed="rId6"/>
          <a:stretch>
            <a:fillRect/>
          </a:stretch>
        </p:blipFill>
        <p:spPr>
          <a:xfrm>
            <a:off x="3996710" y="5564623"/>
            <a:ext cx="1329353" cy="930546"/>
          </a:xfrm>
          <a:prstGeom prst="rect">
            <a:avLst/>
          </a:prstGeom>
        </p:spPr>
      </p:pic>
    </p:spTree>
    <p:extLst>
      <p:ext uri="{BB962C8B-B14F-4D97-AF65-F5344CB8AC3E}">
        <p14:creationId xmlns:p14="http://schemas.microsoft.com/office/powerpoint/2010/main" val="1398310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4" name="Picture 3" descr="People walking outside of a building">
            <a:extLst>
              <a:ext uri="{FF2B5EF4-FFF2-40B4-BE49-F238E27FC236}">
                <a16:creationId xmlns:a16="http://schemas.microsoft.com/office/drawing/2014/main" id="{27A30450-231A-472F-8283-664DDDDDBA28}"/>
              </a:ext>
            </a:extLst>
          </p:cNvPr>
          <p:cNvPicPr>
            <a:picLocks noChangeAspect="1"/>
          </p:cNvPicPr>
          <p:nvPr userDrawn="1"/>
        </p:nvPicPr>
        <p:blipFill>
          <a:blip r:embed="rId2"/>
          <a:src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0" name="Rectangle 9">
            <a:extLst>
              <a:ext uri="{FF2B5EF4-FFF2-40B4-BE49-F238E27FC236}">
                <a16:creationId xmlns:a16="http://schemas.microsoft.com/office/drawing/2014/main" id="{B4F9EC6D-F4DD-4865-84A3-4549C8763D30}"/>
              </a:ext>
              <a:ext uri="{C183D7F6-B498-43B3-948B-1728B52AA6E4}">
                <adec:decorative xmlns:adec="http://schemas.microsoft.com/office/drawing/2017/decorative" val="1"/>
              </a:ext>
            </a:extLst>
          </p:cNvPr>
          <p:cNvSpPr/>
          <p:nvPr userDrawn="1"/>
        </p:nvSpPr>
        <p:spPr bwMode="auto">
          <a:xfrm>
            <a:off x="-9525" y="5383762"/>
            <a:ext cx="12211049" cy="1474238"/>
          </a:xfrm>
          <a:prstGeom prst="rect">
            <a:avLst/>
          </a:prstGeom>
          <a:solidFill>
            <a:schemeClr val="bg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WC logo" descr="Worldwide Communities logo">
            <a:extLst>
              <a:ext uri="{FF2B5EF4-FFF2-40B4-BE49-F238E27FC236}">
                <a16:creationId xmlns:a16="http://schemas.microsoft.com/office/drawing/2014/main" id="{3C049052-A50B-4F87-8B52-6F4021D8AA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2" y="5787580"/>
            <a:ext cx="3150108" cy="484632"/>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pic>
        <p:nvPicPr>
          <p:cNvPr id="6" name="Picture 5" descr="SPARK Event logo">
            <a:extLst>
              <a:ext uri="{FF2B5EF4-FFF2-40B4-BE49-F238E27FC236}">
                <a16:creationId xmlns:a16="http://schemas.microsoft.com/office/drawing/2014/main" id="{5B8064A7-B870-46EB-AC39-E38B67013E65}"/>
              </a:ext>
            </a:extLst>
          </p:cNvPr>
          <p:cNvPicPr>
            <a:picLocks noChangeAspect="1"/>
          </p:cNvPicPr>
          <p:nvPr userDrawn="1"/>
        </p:nvPicPr>
        <p:blipFill>
          <a:blip r:embed="rId6"/>
          <a:stretch>
            <a:fillRect/>
          </a:stretch>
        </p:blipFill>
        <p:spPr>
          <a:xfrm>
            <a:off x="10531504" y="5640304"/>
            <a:ext cx="1518066" cy="1062645"/>
          </a:xfrm>
          <a:prstGeom prst="rect">
            <a:avLst/>
          </a:prstGeom>
        </p:spPr>
      </p:pic>
    </p:spTree>
    <p:extLst>
      <p:ext uri="{BB962C8B-B14F-4D97-AF65-F5344CB8AC3E}">
        <p14:creationId xmlns:p14="http://schemas.microsoft.com/office/powerpoint/2010/main" val="3355699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WC logo" descr="Worldwide Communities logo">
            <a:extLst>
              <a:ext uri="{FF2B5EF4-FFF2-40B4-BE49-F238E27FC236}">
                <a16:creationId xmlns:a16="http://schemas.microsoft.com/office/drawing/2014/main" id="{B150AE0B-5483-4CDE-B7E6-56ADCA9BBC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8262" y="5787580"/>
            <a:ext cx="3150108" cy="484632"/>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24838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3593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6647"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3991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3"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349404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ormAutofit/>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05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Tree>
    <p:extLst>
      <p:ext uri="{BB962C8B-B14F-4D97-AF65-F5344CB8AC3E}">
        <p14:creationId xmlns:p14="http://schemas.microsoft.com/office/powerpoint/2010/main" val="1745330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normAutofit/>
          </a:bodyPr>
          <a:lstStyle>
            <a:lvl1pPr>
              <a:defRPr sz="2000" spc="0">
                <a:latin typeface="+mj-lt"/>
                <a:cs typeface="Segoe UI" panose="020B0502040204020203" pitchFamily="34" charset="0"/>
              </a:defRPr>
            </a:lvl1pPr>
          </a:lstStyle>
          <a:p>
            <a:r>
              <a:rPr lang="en-US"/>
              <a:t>Click to edit Master title style</a:t>
            </a:r>
          </a:p>
        </p:txBody>
      </p:sp>
      <p:pic>
        <p:nvPicPr>
          <p:cNvPr id="5" name="WC glyph" descr="WC logo">
            <a:extLst>
              <a:ext uri="{FF2B5EF4-FFF2-40B4-BE49-F238E27FC236}">
                <a16:creationId xmlns:a16="http://schemas.microsoft.com/office/drawing/2014/main" id="{34F6A35F-0EBD-4E2D-85F8-A5C9BB55C6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1038916" y="6382799"/>
            <a:ext cx="290657" cy="292608"/>
          </a:xfrm>
          <a:prstGeom prst="rect">
            <a:avLst/>
          </a:prstGeom>
        </p:spPr>
      </p:pic>
    </p:spTree>
    <p:extLst>
      <p:ext uri="{BB962C8B-B14F-4D97-AF65-F5344CB8AC3E}">
        <p14:creationId xmlns:p14="http://schemas.microsoft.com/office/powerpoint/2010/main" val="16502542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normAutofit/>
          </a:bodyPr>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rmAutofit/>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898665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normAutofit/>
          </a:body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147306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normAutofit/>
          </a:bodyPr>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628136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normAutofit/>
          </a:bodyP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5" name="WC glyph" descr="WC logo">
            <a:extLst>
              <a:ext uri="{FF2B5EF4-FFF2-40B4-BE49-F238E27FC236}">
                <a16:creationId xmlns:a16="http://schemas.microsoft.com/office/drawing/2014/main" id="{6553D132-2973-4237-B56B-452E88F280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47461" y="6399891"/>
            <a:ext cx="290657" cy="292608"/>
          </a:xfrm>
          <a:prstGeom prst="rect">
            <a:avLst/>
          </a:prstGeom>
        </p:spPr>
      </p:pic>
    </p:spTree>
    <p:extLst>
      <p:ext uri="{BB962C8B-B14F-4D97-AF65-F5344CB8AC3E}">
        <p14:creationId xmlns:p14="http://schemas.microsoft.com/office/powerpoint/2010/main" val="368506079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10" name="WC glyph" descr="WC logo">
            <a:extLst>
              <a:ext uri="{FF2B5EF4-FFF2-40B4-BE49-F238E27FC236}">
                <a16:creationId xmlns:a16="http://schemas.microsoft.com/office/drawing/2014/main" id="{C5115706-B83A-4B30-97F2-9A1A6B7D81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0927820" y="6400800"/>
            <a:ext cx="290657" cy="292608"/>
          </a:xfrm>
          <a:prstGeom prst="rect">
            <a:avLst/>
          </a:prstGeom>
        </p:spPr>
      </p:pic>
    </p:spTree>
    <p:extLst>
      <p:ext uri="{BB962C8B-B14F-4D97-AF65-F5344CB8AC3E}">
        <p14:creationId xmlns:p14="http://schemas.microsoft.com/office/powerpoint/2010/main" val="7584908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14" name="WC glyph" descr="WC logo">
            <a:extLst>
              <a:ext uri="{FF2B5EF4-FFF2-40B4-BE49-F238E27FC236}">
                <a16:creationId xmlns:a16="http://schemas.microsoft.com/office/drawing/2014/main" id="{89443C5A-A16A-4C47-9A67-3AF998A68DE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13279" y="6400800"/>
            <a:ext cx="290657" cy="292608"/>
          </a:xfrm>
          <a:prstGeom prst="rect">
            <a:avLst/>
          </a:prstGeom>
        </p:spPr>
      </p:pic>
    </p:spTree>
    <p:extLst>
      <p:ext uri="{BB962C8B-B14F-4D97-AF65-F5344CB8AC3E}">
        <p14:creationId xmlns:p14="http://schemas.microsoft.com/office/powerpoint/2010/main" val="8643847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pic>
        <p:nvPicPr>
          <p:cNvPr id="16" name="WC glyph" descr="WC logo">
            <a:extLst>
              <a:ext uri="{FF2B5EF4-FFF2-40B4-BE49-F238E27FC236}">
                <a16:creationId xmlns:a16="http://schemas.microsoft.com/office/drawing/2014/main" id="{8245F684-24DB-4657-9AA3-3C3EE7144C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30370" y="6400800"/>
            <a:ext cx="290657" cy="292608"/>
          </a:xfrm>
          <a:prstGeom prst="rect">
            <a:avLst/>
          </a:prstGeom>
        </p:spPr>
      </p:pic>
    </p:spTree>
    <p:extLst>
      <p:ext uri="{BB962C8B-B14F-4D97-AF65-F5344CB8AC3E}">
        <p14:creationId xmlns:p14="http://schemas.microsoft.com/office/powerpoint/2010/main" val="119130271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Tree>
    <p:extLst>
      <p:ext uri="{BB962C8B-B14F-4D97-AF65-F5344CB8AC3E}">
        <p14:creationId xmlns:p14="http://schemas.microsoft.com/office/powerpoint/2010/main" val="28331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rmAutofit/>
          </a:bodyP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rmAutofit/>
          </a:bodyP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WC glyph" descr="WC logo">
            <a:extLst>
              <a:ext uri="{FF2B5EF4-FFF2-40B4-BE49-F238E27FC236}">
                <a16:creationId xmlns:a16="http://schemas.microsoft.com/office/drawing/2014/main" id="{D4F8CBAC-7F07-442C-B3F2-D0997AE23F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987641" y="6416983"/>
            <a:ext cx="290657" cy="292608"/>
          </a:xfrm>
          <a:prstGeom prst="rect">
            <a:avLst/>
          </a:prstGeom>
        </p:spPr>
      </p:pic>
    </p:spTree>
    <p:extLst>
      <p:ext uri="{BB962C8B-B14F-4D97-AF65-F5344CB8AC3E}">
        <p14:creationId xmlns:p14="http://schemas.microsoft.com/office/powerpoint/2010/main" val="9259596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WC logo" descr="Technical Leadership Development Program">
            <a:extLst>
              <a:ext uri="{FF2B5EF4-FFF2-40B4-BE49-F238E27FC236}">
                <a16:creationId xmlns:a16="http://schemas.microsoft.com/office/drawing/2014/main" id="{6ED0360A-55FA-43B0-97E3-2E9633399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8263" y="5833299"/>
            <a:ext cx="2852928" cy="438912"/>
          </a:xfrm>
          <a:prstGeom prst="rect">
            <a:avLst/>
          </a:prstGeom>
        </p:spPr>
      </p:pic>
      <p:pic>
        <p:nvPicPr>
          <p:cNvPr id="10" name="Picture 9" descr="A building next to a body of water">
            <a:extLst>
              <a:ext uri="{FF2B5EF4-FFF2-40B4-BE49-F238E27FC236}">
                <a16:creationId xmlns:a16="http://schemas.microsoft.com/office/drawing/2014/main" id="{12356880-928A-4C82-8970-B37FC0866B56}"/>
              </a:ext>
            </a:extLst>
          </p:cNvPr>
          <p:cNvPicPr>
            <a:picLocks noChangeAspect="1"/>
          </p:cNvPicPr>
          <p:nvPr userDrawn="1"/>
        </p:nvPicPr>
        <p:blipFill rotWithShape="1">
          <a:blip r:embed="rId4"/>
          <a:srcRect l="12263" r="12263"/>
          <a:stretch/>
        </p:blipFill>
        <p:spPr>
          <a:xfrm>
            <a:off x="8127999" y="0"/>
            <a:ext cx="4064002" cy="6858000"/>
          </a:xfrm>
          <a:prstGeom prst="rect">
            <a:avLst/>
          </a:prstGeom>
        </p:spPr>
      </p:pic>
      <p:pic>
        <p:nvPicPr>
          <p:cNvPr id="4" name="Picture 3" descr="SPARK Event logo">
            <a:extLst>
              <a:ext uri="{FF2B5EF4-FFF2-40B4-BE49-F238E27FC236}">
                <a16:creationId xmlns:a16="http://schemas.microsoft.com/office/drawing/2014/main" id="{9777C121-2291-4752-A54D-8815CDB9F01A}"/>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1985127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A group of people walking in front of a building">
            <a:extLst>
              <a:ext uri="{FF2B5EF4-FFF2-40B4-BE49-F238E27FC236}">
                <a16:creationId xmlns:a16="http://schemas.microsoft.com/office/drawing/2014/main" id="{CBCB491C-2344-4ADB-8240-53852BD79B4B}"/>
              </a:ext>
            </a:extLst>
          </p:cNvPr>
          <p:cNvPicPr>
            <a:picLocks noChangeAspect="1"/>
          </p:cNvPicPr>
          <p:nvPr userDrawn="1"/>
        </p:nvPicPr>
        <p:blipFill rotWithShape="1">
          <a:blip r:embed="rId2"/>
          <a:srcRect l="13882" t="694" b="2483"/>
          <a:stretch/>
        </p:blipFill>
        <p:spPr>
          <a:xfrm>
            <a:off x="8128000" y="0"/>
            <a:ext cx="4064000" cy="6858000"/>
          </a:xfrm>
          <a:prstGeom prst="rect">
            <a:avLst/>
          </a:prstGeom>
        </p:spPr>
      </p:pic>
      <p:pic>
        <p:nvPicPr>
          <p:cNvPr id="5" name="WC logo" descr="Technical Leadership Development Program">
            <a:extLst>
              <a:ext uri="{FF2B5EF4-FFF2-40B4-BE49-F238E27FC236}">
                <a16:creationId xmlns:a16="http://schemas.microsoft.com/office/drawing/2014/main" id="{6D7A2C9B-3A96-436D-809B-E10750A5A1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42F3DD34-FC92-4DA6-B82B-34FBD52D7C47}"/>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307433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184EEDC-EEFF-4BF1-8C36-0F1EC045FD06}"/>
              </a:ext>
            </a:extLst>
          </p:cNvPr>
          <p:cNvPicPr>
            <a:picLocks noChangeAspect="1"/>
          </p:cNvPicPr>
          <p:nvPr userDrawn="1"/>
        </p:nvPicPr>
        <p:blipFill rotWithShape="1">
          <a:blip r:embed="rId2"/>
          <a:srcRect l="26241" t="426"/>
          <a:stretch/>
        </p:blipFill>
        <p:spPr>
          <a:xfrm>
            <a:off x="8128000" y="-1"/>
            <a:ext cx="4064000" cy="6857999"/>
          </a:xfrm>
          <a:prstGeom prst="rect">
            <a:avLst/>
          </a:prstGeom>
        </p:spPr>
      </p:pic>
      <p:pic>
        <p:nvPicPr>
          <p:cNvPr id="5" name="WC logo" descr="Technical Leadership Development Program">
            <a:extLst>
              <a:ext uri="{FF2B5EF4-FFF2-40B4-BE49-F238E27FC236}">
                <a16:creationId xmlns:a16="http://schemas.microsoft.com/office/drawing/2014/main" id="{A5C6848C-CDA7-497C-8A37-BD6B4F1782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D3DE7FA7-2CDD-4402-9DD6-21978E0374AF}"/>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968455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Building interior">
            <a:extLst>
              <a:ext uri="{FF2B5EF4-FFF2-40B4-BE49-F238E27FC236}">
                <a16:creationId xmlns:a16="http://schemas.microsoft.com/office/drawing/2014/main" id="{B699B570-B4DD-40CB-B922-88CB57977377}"/>
              </a:ext>
            </a:extLst>
          </p:cNvPr>
          <p:cNvPicPr>
            <a:picLocks noChangeAspect="1"/>
          </p:cNvPicPr>
          <p:nvPr userDrawn="1"/>
        </p:nvPicPr>
        <p:blipFill rotWithShape="1">
          <a:blip r:embed="rId2"/>
          <a:srcRect l="7234" r="3820"/>
          <a:stretch/>
        </p:blipFill>
        <p:spPr>
          <a:xfrm>
            <a:off x="8128000" y="0"/>
            <a:ext cx="4064000" cy="6858000"/>
          </a:xfrm>
          <a:prstGeom prst="rect">
            <a:avLst/>
          </a:prstGeom>
        </p:spPr>
      </p:pic>
      <p:pic>
        <p:nvPicPr>
          <p:cNvPr id="7" name="WC logo" descr="Technical Leadership Development Program">
            <a:extLst>
              <a:ext uri="{FF2B5EF4-FFF2-40B4-BE49-F238E27FC236}">
                <a16:creationId xmlns:a16="http://schemas.microsoft.com/office/drawing/2014/main" id="{345B96B2-F3A6-4B18-BB96-3271523858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7290F9B6-22CF-4237-84F0-AF5BB432FEE4}"/>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941326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Two people talking">
            <a:extLst>
              <a:ext uri="{FF2B5EF4-FFF2-40B4-BE49-F238E27FC236}">
                <a16:creationId xmlns:a16="http://schemas.microsoft.com/office/drawing/2014/main" id="{F74346D8-BFA4-49B0-9764-4330354D688F}"/>
              </a:ext>
            </a:extLst>
          </p:cNvPr>
          <p:cNvPicPr>
            <a:picLocks noChangeAspect="1"/>
          </p:cNvPicPr>
          <p:nvPr userDrawn="1"/>
        </p:nvPicPr>
        <p:blipFill rotWithShape="1">
          <a:blip r:embed="rId2"/>
          <a:srcRect l="50803" r="9691"/>
          <a:stretch/>
        </p:blipFill>
        <p:spPr>
          <a:xfrm>
            <a:off x="8128000" y="0"/>
            <a:ext cx="4064000" cy="6858000"/>
          </a:xfrm>
          <a:prstGeom prst="rect">
            <a:avLst/>
          </a:prstGeom>
        </p:spPr>
      </p:pic>
      <p:pic>
        <p:nvPicPr>
          <p:cNvPr id="5" name="WC logo" descr="Technical Leadership Development Program">
            <a:extLst>
              <a:ext uri="{FF2B5EF4-FFF2-40B4-BE49-F238E27FC236}">
                <a16:creationId xmlns:a16="http://schemas.microsoft.com/office/drawing/2014/main" id="{4F052D4C-EC1C-414B-B358-3DA86533C7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BF619DB2-9DD2-471A-B2CB-5C9A0B22DF5F}"/>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217437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People working in front of a window">
            <a:extLst>
              <a:ext uri="{FF2B5EF4-FFF2-40B4-BE49-F238E27FC236}">
                <a16:creationId xmlns:a16="http://schemas.microsoft.com/office/drawing/2014/main" id="{9C6CE9ED-4568-43C2-9DCC-0A4B173ADE42}"/>
              </a:ext>
            </a:extLst>
          </p:cNvPr>
          <p:cNvPicPr>
            <a:picLocks noChangeAspect="1"/>
          </p:cNvPicPr>
          <p:nvPr userDrawn="1"/>
        </p:nvPicPr>
        <p:blipFill rotWithShape="1">
          <a:blip r:embed="rId2"/>
          <a:srcRect l="26510" t="923" r="9411"/>
          <a:stretch/>
        </p:blipFill>
        <p:spPr>
          <a:xfrm>
            <a:off x="8128000" y="0"/>
            <a:ext cx="4064000" cy="6858000"/>
          </a:xfrm>
          <a:prstGeom prst="rect">
            <a:avLst/>
          </a:prstGeom>
        </p:spPr>
      </p:pic>
      <p:pic>
        <p:nvPicPr>
          <p:cNvPr id="7" name="WC logo" descr="Technical Leadership Development Program">
            <a:extLst>
              <a:ext uri="{FF2B5EF4-FFF2-40B4-BE49-F238E27FC236}">
                <a16:creationId xmlns:a16="http://schemas.microsoft.com/office/drawing/2014/main" id="{B1A8060E-18D3-4DAB-B00E-E9840CE0D2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5D498427-9BB2-4620-A52B-C18FADFADF74}"/>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31450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774863"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774863" cy="338554"/>
          </a:xfrm>
          <a:noFill/>
        </p:spPr>
        <p:txBody>
          <a:bodyPr wrap="square" lIns="0" tIns="0" rIns="0" bIns="0">
            <a:norm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1" name="Picture 10" descr="Building interior">
            <a:extLst>
              <a:ext uri="{FF2B5EF4-FFF2-40B4-BE49-F238E27FC236}">
                <a16:creationId xmlns:a16="http://schemas.microsoft.com/office/drawing/2014/main" id="{4EF6E4B6-CE6C-4950-9E63-5502BD6DD104}"/>
              </a:ext>
            </a:extLst>
          </p:cNvPr>
          <p:cNvPicPr>
            <a:picLocks noChangeAspect="1"/>
          </p:cNvPicPr>
          <p:nvPr userDrawn="1"/>
        </p:nvPicPr>
        <p:blipFill rotWithShape="1">
          <a:blip r:embed="rId2"/>
          <a:srcRect l="16985" t="275" r="17261"/>
          <a:stretch/>
        </p:blipFill>
        <p:spPr>
          <a:xfrm>
            <a:off x="8128000" y="0"/>
            <a:ext cx="4064000" cy="6858000"/>
          </a:xfrm>
          <a:prstGeom prst="rect">
            <a:avLst/>
          </a:prstGeom>
        </p:spPr>
      </p:pic>
      <p:pic>
        <p:nvPicPr>
          <p:cNvPr id="6" name="WC logo" descr="Technical Leadership Development Program">
            <a:extLst>
              <a:ext uri="{FF2B5EF4-FFF2-40B4-BE49-F238E27FC236}">
                <a16:creationId xmlns:a16="http://schemas.microsoft.com/office/drawing/2014/main" id="{24DA5ACD-7F6B-4BC2-874A-0E6E5B81B6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5833299"/>
            <a:ext cx="2852928" cy="438912"/>
          </a:xfrm>
          <a:prstGeom prst="rect">
            <a:avLst/>
          </a:prstGeom>
        </p:spPr>
      </p:pic>
      <p:pic>
        <p:nvPicPr>
          <p:cNvPr id="3" name="Picture 2" descr="SPARK Event logo">
            <a:extLst>
              <a:ext uri="{FF2B5EF4-FFF2-40B4-BE49-F238E27FC236}">
                <a16:creationId xmlns:a16="http://schemas.microsoft.com/office/drawing/2014/main" id="{32480349-78FF-4757-847B-00D50804C2E0}"/>
              </a:ext>
            </a:extLst>
          </p:cNvPr>
          <p:cNvPicPr>
            <a:picLocks noChangeAspect="1"/>
          </p:cNvPicPr>
          <p:nvPr userDrawn="1"/>
        </p:nvPicPr>
        <p:blipFill>
          <a:blip r:embed="rId5"/>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718144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267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2F2F2F"/>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WC logo" descr="Technical Leadership Development Program">
            <a:extLst>
              <a:ext uri="{FF2B5EF4-FFF2-40B4-BE49-F238E27FC236}">
                <a16:creationId xmlns:a16="http://schemas.microsoft.com/office/drawing/2014/main" id="{D5E9A58E-0873-400F-998A-F1BA049C1E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3" y="3011916"/>
            <a:ext cx="5408676" cy="832104"/>
          </a:xfrm>
          <a:prstGeom prst="rect">
            <a:avLst/>
          </a:prstGeom>
        </p:spPr>
      </p:pic>
    </p:spTree>
    <p:extLst>
      <p:ext uri="{BB962C8B-B14F-4D97-AF65-F5344CB8AC3E}">
        <p14:creationId xmlns:p14="http://schemas.microsoft.com/office/powerpoint/2010/main" val="173539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3" y="547295"/>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364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048566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NDA Slide - Do Not Alter">
    <p:bg>
      <p:bgPr>
        <a:solidFill>
          <a:srgbClr val="00205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7" y="2438285"/>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3" y="2438285"/>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6" y="2438285"/>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30" y="2438285"/>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14429" y="241958"/>
            <a:ext cx="11677333" cy="1799496"/>
          </a:xfrm>
          <a:prstGeom prst="rect">
            <a:avLst/>
          </a:prstGeom>
        </p:spPr>
        <p:txBody>
          <a:bodyPr lIns="243805" tIns="60952" rIns="243805" bIns="243805"/>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400" i="0">
                <a:solidFill>
                  <a:schemeClr val="bg1"/>
                </a:solidFill>
                <a:latin typeface="+mn-lt"/>
                <a:cs typeface="Segoe UI Light"/>
              </a:rPr>
              <a:t>Microsoft Confidential</a:t>
            </a:r>
          </a:p>
          <a:p>
            <a:pPr lvl="0">
              <a:spcBef>
                <a:spcPts val="0"/>
              </a:spcBef>
              <a:defRPr/>
            </a:pPr>
            <a:r>
              <a:rPr lang="en-US" sz="3600" i="1">
                <a:solidFill>
                  <a:schemeClr val="bg1"/>
                </a:solidFill>
                <a:latin typeface="+mn-l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407010" y="6379834"/>
            <a:ext cx="1395659" cy="164212"/>
          </a:xfrm>
          <a:prstGeom prst="rect">
            <a:avLst/>
          </a:prstGeom>
          <a:noFill/>
        </p:spPr>
        <p:txBody>
          <a:bodyPr wrap="square" lIns="0" tIns="0" rIns="0" bIns="0" rtlCol="0" anchor="t">
            <a:spAutoFit/>
          </a:bodyPr>
          <a:lstStyle/>
          <a:p>
            <a:pPr algn="l"/>
            <a:r>
              <a:rPr lang="en-US" sz="1067">
                <a:solidFill>
                  <a:schemeClr val="bg1"/>
                </a:solidFill>
                <a:latin typeface="Segoe UI"/>
                <a:cs typeface="Segoe UI"/>
              </a:rPr>
              <a:t>Microsoft Confidential</a:t>
            </a:r>
          </a:p>
        </p:txBody>
      </p:sp>
    </p:spTree>
    <p:extLst>
      <p:ext uri="{BB962C8B-B14F-4D97-AF65-F5344CB8AC3E}">
        <p14:creationId xmlns:p14="http://schemas.microsoft.com/office/powerpoint/2010/main" val="69026987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83E2A-5F19-4E49-87B1-E4A2431B5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F8054-CE45-430C-B754-770BDF3A8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AD08C-2BC7-4E6A-AE4C-9D70C935E9A6}"/>
              </a:ext>
            </a:extLst>
          </p:cNvPr>
          <p:cNvSpPr>
            <a:spLocks noGrp="1"/>
          </p:cNvSpPr>
          <p:nvPr>
            <p:ph type="dt" sz="half" idx="10"/>
          </p:nvPr>
        </p:nvSpPr>
        <p:spPr/>
        <p:txBody>
          <a:bodyPr/>
          <a:lstStyle/>
          <a:p>
            <a:fld id="{7FA834C8-3177-43D9-A636-FD5C06B3010F}" type="datetimeFigureOut">
              <a:rPr lang="en-US" smtClean="0"/>
              <a:t>9/15/2022</a:t>
            </a:fld>
            <a:endParaRPr lang="en-US"/>
          </a:p>
        </p:txBody>
      </p:sp>
      <p:sp>
        <p:nvSpPr>
          <p:cNvPr id="5" name="Footer Placeholder 4">
            <a:extLst>
              <a:ext uri="{FF2B5EF4-FFF2-40B4-BE49-F238E27FC236}">
                <a16:creationId xmlns:a16="http://schemas.microsoft.com/office/drawing/2014/main" id="{4AB535BF-CD3A-4237-8A15-9615F6CD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2AC02-B214-4098-B5A3-43008D375F0A}"/>
              </a:ext>
            </a:extLst>
          </p:cNvPr>
          <p:cNvSpPr>
            <a:spLocks noGrp="1"/>
          </p:cNvSpPr>
          <p:nvPr>
            <p:ph type="sldNum" sz="quarter" idx="12"/>
          </p:nvPr>
        </p:nvSpPr>
        <p:spPr/>
        <p:txBody>
          <a:bodyPr/>
          <a:lstStyle/>
          <a:p>
            <a:fld id="{2967FB04-EF2E-4941-AD3F-EDD72645A66C}" type="slidenum">
              <a:rPr lang="en-US" smtClean="0"/>
              <a:t>‹#›</a:t>
            </a:fld>
            <a:endParaRPr lang="en-US"/>
          </a:p>
        </p:txBody>
      </p:sp>
    </p:spTree>
    <p:extLst>
      <p:ext uri="{BB962C8B-B14F-4D97-AF65-F5344CB8AC3E}">
        <p14:creationId xmlns:p14="http://schemas.microsoft.com/office/powerpoint/2010/main" val="11779120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383587" cy="754910"/>
          </a:xfrm>
        </p:spPr>
        <p:txBody>
          <a:bodyPr vert="horz" wrap="square" lIns="274320" tIns="182880" rIns="146304" bIns="91440" rtlCol="0" anchor="t" anchorCtr="0">
            <a:noAutofit/>
          </a:bodyPr>
          <a:lstStyle>
            <a:lvl1pPr>
              <a:defRPr lang="en-US" dirty="0"/>
            </a:lvl1pPr>
          </a:lstStyle>
          <a:p>
            <a:pPr lvl="0"/>
            <a:r>
              <a:rPr lang="en-US"/>
              <a:t>Click to edit Master title style</a:t>
            </a:r>
          </a:p>
        </p:txBody>
      </p:sp>
      <p:sp>
        <p:nvSpPr>
          <p:cNvPr id="5" name="Text Placeholder 4"/>
          <p:cNvSpPr>
            <a:spLocks noGrp="1"/>
          </p:cNvSpPr>
          <p:nvPr>
            <p:ph type="body" sz="quarter" idx="10"/>
          </p:nvPr>
        </p:nvSpPr>
        <p:spPr>
          <a:xfrm>
            <a:off x="269240" y="1220307"/>
            <a:ext cx="11550807" cy="5304081"/>
          </a:xfrm>
        </p:spPr>
        <p:txBody>
          <a:bodyPr>
            <a:normAutofit/>
          </a:bodyPr>
          <a:lstStyle>
            <a:lvl1pPr marL="224097" indent="-224097">
              <a:defRPr sz="2745"/>
            </a:lvl1pPr>
            <a:lvl2pPr marL="448193" indent="-224097">
              <a:defRPr sz="2353"/>
            </a:lvl2pPr>
            <a:lvl3pPr marL="672290" indent="-224097">
              <a:defRPr sz="1961"/>
            </a:lvl3pPr>
            <a:lvl4pPr marL="896386" indent="-224097">
              <a:defRPr sz="1765"/>
            </a:lvl4pPr>
            <a:lvl5pPr marL="1120483" indent="-224097">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449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466598"/>
          </a:xfrm>
        </p:spPr>
        <p:txBody>
          <a:bodyPr>
            <a:spAutoFit/>
          </a:bodyPr>
          <a:lstStyle>
            <a:lvl1pPr>
              <a:defRPr sz="392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096599"/>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60AA-642E-43B3-AEA0-D9030C874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86ECE-DB8C-4472-BCCA-091CB509BB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B82FB-1BEF-44A9-93FF-2F5518A8CAE3}"/>
              </a:ext>
            </a:extLst>
          </p:cNvPr>
          <p:cNvSpPr>
            <a:spLocks noGrp="1"/>
          </p:cNvSpPr>
          <p:nvPr>
            <p:ph type="dt" sz="half" idx="10"/>
          </p:nvPr>
        </p:nvSpPr>
        <p:spPr/>
        <p:txBody>
          <a:bodyPr/>
          <a:lstStyle/>
          <a:p>
            <a:fld id="{5059C165-19DE-4F27-BAE0-0504FAA08E6E}" type="datetimeFigureOut">
              <a:rPr lang="en-US" smtClean="0"/>
              <a:t>9/15/2022</a:t>
            </a:fld>
            <a:endParaRPr lang="en-US"/>
          </a:p>
        </p:txBody>
      </p:sp>
      <p:sp>
        <p:nvSpPr>
          <p:cNvPr id="5" name="Footer Placeholder 4">
            <a:extLst>
              <a:ext uri="{FF2B5EF4-FFF2-40B4-BE49-F238E27FC236}">
                <a16:creationId xmlns:a16="http://schemas.microsoft.com/office/drawing/2014/main" id="{413F9C48-13D3-4080-990B-19D4C9481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5D8D7-391B-4874-9FEC-CDE5133A8A15}"/>
              </a:ext>
            </a:extLst>
          </p:cNvPr>
          <p:cNvSpPr>
            <a:spLocks noGrp="1"/>
          </p:cNvSpPr>
          <p:nvPr>
            <p:ph type="sldNum" sz="quarter" idx="12"/>
          </p:nvPr>
        </p:nvSpPr>
        <p:spPr/>
        <p:txBody>
          <a:bodyPr/>
          <a:lstStyle/>
          <a:p>
            <a:fld id="{571B04FD-EB89-4164-89D4-F46F8B94994C}" type="slidenum">
              <a:rPr lang="en-US" smtClean="0"/>
              <a:t>‹#›</a:t>
            </a:fld>
            <a:endParaRPr lang="en-US"/>
          </a:p>
        </p:txBody>
      </p:sp>
    </p:spTree>
    <p:extLst>
      <p:ext uri="{BB962C8B-B14F-4D97-AF65-F5344CB8AC3E}">
        <p14:creationId xmlns:p14="http://schemas.microsoft.com/office/powerpoint/2010/main" val="628667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AA05-ECF6-436D-937F-4A36D59E76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CE9DD-D23B-4D1A-99A3-CC426BEC2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3BE34-5CD4-4FD9-A0C8-3982D05727F7}"/>
              </a:ext>
            </a:extLst>
          </p:cNvPr>
          <p:cNvSpPr>
            <a:spLocks noGrp="1"/>
          </p:cNvSpPr>
          <p:nvPr>
            <p:ph type="dt" sz="half" idx="10"/>
          </p:nvPr>
        </p:nvSpPr>
        <p:spPr/>
        <p:txBody>
          <a:bodyPr/>
          <a:lstStyle/>
          <a:p>
            <a:fld id="{F85C1635-312B-4513-AEED-B8C694C4C32C}" type="datetimeFigureOut">
              <a:rPr lang="en-US" smtClean="0"/>
              <a:t>9/15/2022</a:t>
            </a:fld>
            <a:endParaRPr lang="en-US"/>
          </a:p>
        </p:txBody>
      </p:sp>
      <p:sp>
        <p:nvSpPr>
          <p:cNvPr id="5" name="Footer Placeholder 4">
            <a:extLst>
              <a:ext uri="{FF2B5EF4-FFF2-40B4-BE49-F238E27FC236}">
                <a16:creationId xmlns:a16="http://schemas.microsoft.com/office/drawing/2014/main" id="{C08EB68A-73D8-44FA-8FE5-1BBE57AFC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7CF67-B33C-45C6-8009-E23FA1783345}"/>
              </a:ext>
            </a:extLst>
          </p:cNvPr>
          <p:cNvSpPr>
            <a:spLocks noGrp="1"/>
          </p:cNvSpPr>
          <p:nvPr>
            <p:ph type="sldNum" sz="quarter" idx="12"/>
          </p:nvPr>
        </p:nvSpPr>
        <p:spPr/>
        <p:txBody>
          <a:bodyPr/>
          <a:lstStyle/>
          <a:p>
            <a:fld id="{5CDC5431-B75D-438A-84BD-FC9F7757CBD8}" type="slidenum">
              <a:rPr lang="en-US" smtClean="0"/>
              <a:t>‹#›</a:t>
            </a:fld>
            <a:endParaRPr lang="en-US"/>
          </a:p>
        </p:txBody>
      </p:sp>
    </p:spTree>
    <p:extLst>
      <p:ext uri="{BB962C8B-B14F-4D97-AF65-F5344CB8AC3E}">
        <p14:creationId xmlns:p14="http://schemas.microsoft.com/office/powerpoint/2010/main" val="29462078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72727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6EC57A-D64A-4EC0-9CB5-6E4980517E21}"/>
              </a:ext>
            </a:extLst>
          </p:cNvPr>
          <p:cNvSpPr>
            <a:spLocks noGrp="1"/>
          </p:cNvSpPr>
          <p:nvPr>
            <p:ph type="body" sz="quarter" idx="10"/>
          </p:nvPr>
        </p:nvSpPr>
        <p:spPr>
          <a:xfrm>
            <a:off x="295657" y="949643"/>
            <a:ext cx="11314113" cy="307777"/>
          </a:xfrm>
        </p:spPr>
        <p:txBody>
          <a:bodyPr/>
          <a:lstStyle>
            <a:lvl1pPr>
              <a:defRPr lang="en-US" sz="2000" b="0" kern="1200" cap="none" spc="-50" baseline="0" dirty="0" smtClean="0">
                <a:ln w="3175">
                  <a:noFill/>
                </a:ln>
                <a:solidFill>
                  <a:schemeClr val="accent1"/>
                </a:solidFill>
                <a:effectLst/>
                <a:latin typeface="+mj-lt"/>
                <a:ea typeface="+mn-ea"/>
                <a:cs typeface="Segoe UI" pitchFamily="34" charset="0"/>
              </a:defRPr>
            </a:lvl1pPr>
          </a:lstStyle>
          <a:p>
            <a:pPr lvl="0"/>
            <a:r>
              <a:rPr lang="en-US"/>
              <a:t>Click to edit Master text styles</a:t>
            </a:r>
          </a:p>
        </p:txBody>
      </p:sp>
      <p:sp>
        <p:nvSpPr>
          <p:cNvPr id="5" name="Title 4">
            <a:extLst>
              <a:ext uri="{FF2B5EF4-FFF2-40B4-BE49-F238E27FC236}">
                <a16:creationId xmlns:a16="http://schemas.microsoft.com/office/drawing/2014/main" id="{27FA8BA0-C31E-43A3-A454-A5AF846CD5A0}"/>
              </a:ext>
            </a:extLst>
          </p:cNvPr>
          <p:cNvSpPr>
            <a:spLocks noGrp="1"/>
          </p:cNvSpPr>
          <p:nvPr>
            <p:ph type="title"/>
          </p:nvPr>
        </p:nvSpPr>
        <p:spPr>
          <a:xfrm>
            <a:off x="295656" y="457200"/>
            <a:ext cx="11313732" cy="492443"/>
          </a:xfrm>
        </p:spPr>
        <p:txBody>
          <a:bodyPr/>
          <a:lstStyle/>
          <a:p>
            <a:r>
              <a:rPr lang="en-US"/>
              <a:t>Click to edit Master title style</a:t>
            </a:r>
          </a:p>
        </p:txBody>
      </p:sp>
    </p:spTree>
    <p:extLst>
      <p:ext uri="{BB962C8B-B14F-4D97-AF65-F5344CB8AC3E}">
        <p14:creationId xmlns:p14="http://schemas.microsoft.com/office/powerpoint/2010/main" val="2566637155"/>
      </p:ext>
    </p:extLst>
  </p:cSld>
  <p:clrMapOvr>
    <a:masterClrMapping/>
  </p:clrMapOvr>
  <p:transition advClick="0" advTm="20000">
    <p:push dir="u"/>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93331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Tree>
    <p:extLst>
      <p:ext uri="{BB962C8B-B14F-4D97-AF65-F5344CB8AC3E}">
        <p14:creationId xmlns:p14="http://schemas.microsoft.com/office/powerpoint/2010/main" val="42083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Ignite event illustration dark">
            <a:extLst>
              <a:ext uri="{FF2B5EF4-FFF2-40B4-BE49-F238E27FC236}">
                <a16:creationId xmlns:a16="http://schemas.microsoft.com/office/drawing/2014/main" id="{900C604B-14C0-45AA-8961-B081C1E5B968}"/>
              </a:ext>
            </a:extLst>
          </p:cNvPr>
          <p:cNvPicPr>
            <a:picLocks noChangeAspect="1"/>
          </p:cNvPicPr>
          <p:nvPr userDrawn="1"/>
        </p:nvPicPr>
        <p:blipFill>
          <a:blip r:embed="rId2"/>
          <a:srcRect/>
          <a:stretch/>
        </p:blipFill>
        <p:spPr bwMode="invGray">
          <a:xfrm>
            <a:off x="1" y="0"/>
            <a:ext cx="12191998" cy="6857999"/>
          </a:xfrm>
          <a:prstGeom prst="rect">
            <a:avLst/>
          </a:prstGeom>
        </p:spPr>
      </p:pic>
      <p:pic>
        <p:nvPicPr>
          <p:cNvPr id="3" name="MS logo white - EMF" descr="Microsoft logo white text version">
            <a:extLst>
              <a:ext uri="{FF2B5EF4-FFF2-40B4-BE49-F238E27FC236}">
                <a16:creationId xmlns:a16="http://schemas.microsoft.com/office/drawing/2014/main" id="{9EC268FC-6E15-4088-8C76-1BBAB3B698B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0" name="Picture 9" descr="Microsoft Ignite">
            <a:extLst>
              <a:ext uri="{FF2B5EF4-FFF2-40B4-BE49-F238E27FC236}">
                <a16:creationId xmlns:a16="http://schemas.microsoft.com/office/drawing/2014/main" id="{643854D1-D444-4A25-AE1C-0BE7029C63CB}"/>
              </a:ext>
            </a:extLst>
          </p:cNvPr>
          <p:cNvPicPr>
            <a:picLocks noChangeAspect="1"/>
          </p:cNvPicPr>
          <p:nvPr userDrawn="1"/>
        </p:nvPicPr>
        <p:blipFill>
          <a:blip r:embed="rId4"/>
          <a:srcRect/>
          <a:stretch/>
        </p:blipFill>
        <p:spPr bwMode="invGray">
          <a:xfrm>
            <a:off x="-14514" y="1296364"/>
            <a:ext cx="6470195" cy="1667922"/>
          </a:xfrm>
          <a:prstGeom prst="rect">
            <a:avLst/>
          </a:prstGeom>
        </p:spPr>
      </p:pic>
    </p:spTree>
    <p:extLst>
      <p:ext uri="{BB962C8B-B14F-4D97-AF65-F5344CB8AC3E}">
        <p14:creationId xmlns:p14="http://schemas.microsoft.com/office/powerpoint/2010/main" val="194360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CEB907E8-8DF2-4BB3-87C9-9C2130FCB0F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67690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906059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580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1157555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9405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669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481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14273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7834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8027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7751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5010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9AC3484-847F-4FF5-A9EB-5016AF697D2D}"/>
              </a:ext>
            </a:extLst>
          </p:cNvPr>
          <p:cNvSpPr>
            <a:spLocks noGrp="1"/>
          </p:cNvSpPr>
          <p:nvPr>
            <p:ph sz="quarter" idx="10"/>
          </p:nvPr>
        </p:nvSpPr>
        <p:spPr>
          <a:xfrm>
            <a:off x="3716338" y="1495425"/>
            <a:ext cx="2190750" cy="430887"/>
          </a:xfrm>
        </p:spPr>
        <p:txBody>
          <a:bodyPr/>
          <a:lstStyle/>
          <a:p>
            <a:pPr lvl="0"/>
            <a:endParaRPr lang="en-GB"/>
          </a:p>
        </p:txBody>
      </p:sp>
      <p:sp>
        <p:nvSpPr>
          <p:cNvPr id="5" name="Content Placeholder 3">
            <a:extLst>
              <a:ext uri="{FF2B5EF4-FFF2-40B4-BE49-F238E27FC236}">
                <a16:creationId xmlns:a16="http://schemas.microsoft.com/office/drawing/2014/main" id="{CE82A304-EEE3-4ABA-B8AA-777D1AF60A46}"/>
              </a:ext>
            </a:extLst>
          </p:cNvPr>
          <p:cNvSpPr>
            <a:spLocks noGrp="1"/>
          </p:cNvSpPr>
          <p:nvPr>
            <p:ph sz="quarter" idx="11"/>
          </p:nvPr>
        </p:nvSpPr>
        <p:spPr>
          <a:xfrm>
            <a:off x="3716338" y="2195095"/>
            <a:ext cx="2190750" cy="430887"/>
          </a:xfrm>
        </p:spPr>
        <p:txBody>
          <a:bodyPr/>
          <a:lstStyle/>
          <a:p>
            <a:pPr lvl="0"/>
            <a:endParaRPr lang="en-GB"/>
          </a:p>
        </p:txBody>
      </p:sp>
      <p:sp>
        <p:nvSpPr>
          <p:cNvPr id="6" name="Content Placeholder 3">
            <a:extLst>
              <a:ext uri="{FF2B5EF4-FFF2-40B4-BE49-F238E27FC236}">
                <a16:creationId xmlns:a16="http://schemas.microsoft.com/office/drawing/2014/main" id="{B422ECAA-8103-48F0-B360-D42645D66197}"/>
              </a:ext>
            </a:extLst>
          </p:cNvPr>
          <p:cNvSpPr>
            <a:spLocks noGrp="1"/>
          </p:cNvSpPr>
          <p:nvPr>
            <p:ph sz="quarter" idx="12"/>
          </p:nvPr>
        </p:nvSpPr>
        <p:spPr>
          <a:xfrm>
            <a:off x="3716338" y="2980033"/>
            <a:ext cx="2190750" cy="430887"/>
          </a:xfrm>
        </p:spPr>
        <p:txBody>
          <a:bodyPr/>
          <a:lstStyle/>
          <a:p>
            <a:pPr lvl="0"/>
            <a:endParaRPr lang="en-GB"/>
          </a:p>
        </p:txBody>
      </p:sp>
      <p:sp>
        <p:nvSpPr>
          <p:cNvPr id="7" name="Content Placeholder 3">
            <a:extLst>
              <a:ext uri="{FF2B5EF4-FFF2-40B4-BE49-F238E27FC236}">
                <a16:creationId xmlns:a16="http://schemas.microsoft.com/office/drawing/2014/main" id="{6B8770D0-CC9A-4A42-ABEC-BB2CAA240CFD}"/>
              </a:ext>
            </a:extLst>
          </p:cNvPr>
          <p:cNvSpPr>
            <a:spLocks noGrp="1"/>
          </p:cNvSpPr>
          <p:nvPr>
            <p:ph sz="quarter" idx="13"/>
          </p:nvPr>
        </p:nvSpPr>
        <p:spPr>
          <a:xfrm>
            <a:off x="3716338" y="3764971"/>
            <a:ext cx="2190750" cy="430887"/>
          </a:xfrm>
        </p:spPr>
        <p:txBody>
          <a:bodyPr/>
          <a:lstStyle/>
          <a:p>
            <a:pPr lvl="0"/>
            <a:endParaRPr lang="en-GB"/>
          </a:p>
        </p:txBody>
      </p:sp>
      <p:sp>
        <p:nvSpPr>
          <p:cNvPr id="8" name="Content Placeholder 3">
            <a:extLst>
              <a:ext uri="{FF2B5EF4-FFF2-40B4-BE49-F238E27FC236}">
                <a16:creationId xmlns:a16="http://schemas.microsoft.com/office/drawing/2014/main" id="{831FE16D-7755-46DC-AD78-0671452EACE8}"/>
              </a:ext>
            </a:extLst>
          </p:cNvPr>
          <p:cNvSpPr>
            <a:spLocks noGrp="1"/>
          </p:cNvSpPr>
          <p:nvPr>
            <p:ph sz="quarter" idx="14"/>
          </p:nvPr>
        </p:nvSpPr>
        <p:spPr>
          <a:xfrm>
            <a:off x="3716338" y="4586070"/>
            <a:ext cx="2190750" cy="430887"/>
          </a:xfrm>
        </p:spPr>
        <p:txBody>
          <a:bodyPr/>
          <a:lstStyle/>
          <a:p>
            <a:pPr lvl="0"/>
            <a:endParaRPr lang="en-GB"/>
          </a:p>
        </p:txBody>
      </p:sp>
      <p:sp>
        <p:nvSpPr>
          <p:cNvPr id="9" name="Content Placeholder 3">
            <a:extLst>
              <a:ext uri="{FF2B5EF4-FFF2-40B4-BE49-F238E27FC236}">
                <a16:creationId xmlns:a16="http://schemas.microsoft.com/office/drawing/2014/main" id="{D39A5A17-D0AE-4E26-9A91-40EA703BBB81}"/>
              </a:ext>
            </a:extLst>
          </p:cNvPr>
          <p:cNvSpPr>
            <a:spLocks noGrp="1"/>
          </p:cNvSpPr>
          <p:nvPr>
            <p:ph sz="quarter" idx="15"/>
          </p:nvPr>
        </p:nvSpPr>
        <p:spPr>
          <a:xfrm>
            <a:off x="3716338" y="5362575"/>
            <a:ext cx="2190750" cy="430887"/>
          </a:xfrm>
        </p:spPr>
        <p:txBody>
          <a:bodyPr/>
          <a:lstStyle/>
          <a:p>
            <a:pPr lvl="0"/>
            <a:endParaRPr lang="en-GB"/>
          </a:p>
        </p:txBody>
      </p:sp>
      <p:sp>
        <p:nvSpPr>
          <p:cNvPr id="10" name="Content Placeholder 3">
            <a:extLst>
              <a:ext uri="{FF2B5EF4-FFF2-40B4-BE49-F238E27FC236}">
                <a16:creationId xmlns:a16="http://schemas.microsoft.com/office/drawing/2014/main" id="{19647A61-2251-4FD3-9C43-EB716EE348B5}"/>
              </a:ext>
            </a:extLst>
          </p:cNvPr>
          <p:cNvSpPr>
            <a:spLocks noGrp="1"/>
          </p:cNvSpPr>
          <p:nvPr>
            <p:ph sz="quarter" idx="16"/>
          </p:nvPr>
        </p:nvSpPr>
        <p:spPr>
          <a:xfrm>
            <a:off x="3905250" y="6185356"/>
            <a:ext cx="2190750" cy="430887"/>
          </a:xfrm>
        </p:spPr>
        <p:txBody>
          <a:bodyPr/>
          <a:lstStyle/>
          <a:p>
            <a:pPr lvl="0"/>
            <a:endParaRPr lang="en-GB"/>
          </a:p>
        </p:txBody>
      </p:sp>
    </p:spTree>
    <p:extLst>
      <p:ext uri="{BB962C8B-B14F-4D97-AF65-F5344CB8AC3E}">
        <p14:creationId xmlns:p14="http://schemas.microsoft.com/office/powerpoint/2010/main" val="2390458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01A2F96-1AE0-4422-9817-B1C24EE40A93}"/>
              </a:ext>
            </a:extLst>
          </p:cNvPr>
          <p:cNvSpPr>
            <a:spLocks noGrp="1"/>
          </p:cNvSpPr>
          <p:nvPr>
            <p:ph sz="quarter" idx="10"/>
          </p:nvPr>
        </p:nvSpPr>
        <p:spPr>
          <a:xfrm>
            <a:off x="238124" y="1390650"/>
            <a:ext cx="1457325" cy="392787"/>
          </a:xfrm>
        </p:spPr>
        <p:txBody>
          <a:bodyPr/>
          <a:lstStyle/>
          <a:p>
            <a:pPr lvl="0"/>
            <a:endParaRPr lang="en-GB"/>
          </a:p>
        </p:txBody>
      </p:sp>
      <p:sp>
        <p:nvSpPr>
          <p:cNvPr id="5" name="Content Placeholder 3">
            <a:extLst>
              <a:ext uri="{FF2B5EF4-FFF2-40B4-BE49-F238E27FC236}">
                <a16:creationId xmlns:a16="http://schemas.microsoft.com/office/drawing/2014/main" id="{AC19027C-ACB7-4AFB-B0BA-9388D0151F31}"/>
              </a:ext>
            </a:extLst>
          </p:cNvPr>
          <p:cNvSpPr>
            <a:spLocks noGrp="1"/>
          </p:cNvSpPr>
          <p:nvPr>
            <p:ph sz="quarter" idx="11"/>
          </p:nvPr>
        </p:nvSpPr>
        <p:spPr>
          <a:xfrm>
            <a:off x="238123" y="1966495"/>
            <a:ext cx="1457325" cy="392787"/>
          </a:xfrm>
        </p:spPr>
        <p:txBody>
          <a:bodyPr/>
          <a:lstStyle/>
          <a:p>
            <a:pPr lvl="0"/>
            <a:endParaRPr lang="en-GB"/>
          </a:p>
        </p:txBody>
      </p:sp>
      <p:sp>
        <p:nvSpPr>
          <p:cNvPr id="6" name="Content Placeholder 3">
            <a:extLst>
              <a:ext uri="{FF2B5EF4-FFF2-40B4-BE49-F238E27FC236}">
                <a16:creationId xmlns:a16="http://schemas.microsoft.com/office/drawing/2014/main" id="{ADB39F87-3F50-4FEA-A857-64CB3480ADB0}"/>
              </a:ext>
            </a:extLst>
          </p:cNvPr>
          <p:cNvSpPr>
            <a:spLocks noGrp="1"/>
          </p:cNvSpPr>
          <p:nvPr>
            <p:ph sz="quarter" idx="12"/>
          </p:nvPr>
        </p:nvSpPr>
        <p:spPr>
          <a:xfrm>
            <a:off x="238123" y="2622555"/>
            <a:ext cx="1457325" cy="392787"/>
          </a:xfrm>
        </p:spPr>
        <p:txBody>
          <a:bodyPr/>
          <a:lstStyle/>
          <a:p>
            <a:pPr lvl="0"/>
            <a:endParaRPr lang="en-GB"/>
          </a:p>
        </p:txBody>
      </p:sp>
      <p:sp>
        <p:nvSpPr>
          <p:cNvPr id="7" name="Content Placeholder 3">
            <a:extLst>
              <a:ext uri="{FF2B5EF4-FFF2-40B4-BE49-F238E27FC236}">
                <a16:creationId xmlns:a16="http://schemas.microsoft.com/office/drawing/2014/main" id="{3BA670F3-5744-4045-AE67-ECC61D4F9608}"/>
              </a:ext>
            </a:extLst>
          </p:cNvPr>
          <p:cNvSpPr>
            <a:spLocks noGrp="1"/>
          </p:cNvSpPr>
          <p:nvPr>
            <p:ph sz="quarter" idx="13"/>
          </p:nvPr>
        </p:nvSpPr>
        <p:spPr>
          <a:xfrm>
            <a:off x="238123" y="3232606"/>
            <a:ext cx="1457325" cy="392787"/>
          </a:xfrm>
        </p:spPr>
        <p:txBody>
          <a:bodyPr/>
          <a:lstStyle/>
          <a:p>
            <a:pPr lvl="0"/>
            <a:endParaRPr lang="en-GB"/>
          </a:p>
        </p:txBody>
      </p:sp>
      <p:sp>
        <p:nvSpPr>
          <p:cNvPr id="8" name="Content Placeholder 3">
            <a:extLst>
              <a:ext uri="{FF2B5EF4-FFF2-40B4-BE49-F238E27FC236}">
                <a16:creationId xmlns:a16="http://schemas.microsoft.com/office/drawing/2014/main" id="{0C98BB16-3BAE-42D1-A028-8E6BB0F443B7}"/>
              </a:ext>
            </a:extLst>
          </p:cNvPr>
          <p:cNvSpPr>
            <a:spLocks noGrp="1"/>
          </p:cNvSpPr>
          <p:nvPr>
            <p:ph sz="quarter" idx="14"/>
          </p:nvPr>
        </p:nvSpPr>
        <p:spPr>
          <a:xfrm>
            <a:off x="238123" y="3875218"/>
            <a:ext cx="1457325" cy="392787"/>
          </a:xfrm>
        </p:spPr>
        <p:txBody>
          <a:bodyPr/>
          <a:lstStyle/>
          <a:p>
            <a:pPr lvl="0"/>
            <a:endParaRPr lang="en-GB"/>
          </a:p>
        </p:txBody>
      </p:sp>
      <p:sp>
        <p:nvSpPr>
          <p:cNvPr id="9" name="Content Placeholder 3">
            <a:extLst>
              <a:ext uri="{FF2B5EF4-FFF2-40B4-BE49-F238E27FC236}">
                <a16:creationId xmlns:a16="http://schemas.microsoft.com/office/drawing/2014/main" id="{1DC69279-EAD1-4AA3-A55A-F5A2E13F0F44}"/>
              </a:ext>
            </a:extLst>
          </p:cNvPr>
          <p:cNvSpPr>
            <a:spLocks noGrp="1"/>
          </p:cNvSpPr>
          <p:nvPr>
            <p:ph sz="quarter" idx="15"/>
          </p:nvPr>
        </p:nvSpPr>
        <p:spPr>
          <a:xfrm>
            <a:off x="1910231" y="1390650"/>
            <a:ext cx="1457325" cy="392787"/>
          </a:xfrm>
        </p:spPr>
        <p:txBody>
          <a:bodyPr/>
          <a:lstStyle/>
          <a:p>
            <a:pPr lvl="0"/>
            <a:endParaRPr lang="en-GB"/>
          </a:p>
        </p:txBody>
      </p:sp>
      <p:sp>
        <p:nvSpPr>
          <p:cNvPr id="10" name="Content Placeholder 3">
            <a:extLst>
              <a:ext uri="{FF2B5EF4-FFF2-40B4-BE49-F238E27FC236}">
                <a16:creationId xmlns:a16="http://schemas.microsoft.com/office/drawing/2014/main" id="{43D1D1A1-DF45-444C-86E8-775352E105A4}"/>
              </a:ext>
            </a:extLst>
          </p:cNvPr>
          <p:cNvSpPr>
            <a:spLocks noGrp="1"/>
          </p:cNvSpPr>
          <p:nvPr>
            <p:ph sz="quarter" idx="16"/>
          </p:nvPr>
        </p:nvSpPr>
        <p:spPr>
          <a:xfrm>
            <a:off x="1910230" y="1966495"/>
            <a:ext cx="1457325" cy="392787"/>
          </a:xfrm>
        </p:spPr>
        <p:txBody>
          <a:bodyPr/>
          <a:lstStyle/>
          <a:p>
            <a:pPr lvl="0"/>
            <a:endParaRPr lang="en-GB"/>
          </a:p>
        </p:txBody>
      </p:sp>
      <p:sp>
        <p:nvSpPr>
          <p:cNvPr id="11" name="Content Placeholder 3">
            <a:extLst>
              <a:ext uri="{FF2B5EF4-FFF2-40B4-BE49-F238E27FC236}">
                <a16:creationId xmlns:a16="http://schemas.microsoft.com/office/drawing/2014/main" id="{1D5916AB-9C36-4128-95F7-B7F8C237F613}"/>
              </a:ext>
            </a:extLst>
          </p:cNvPr>
          <p:cNvSpPr>
            <a:spLocks noGrp="1"/>
          </p:cNvSpPr>
          <p:nvPr>
            <p:ph sz="quarter" idx="17"/>
          </p:nvPr>
        </p:nvSpPr>
        <p:spPr>
          <a:xfrm>
            <a:off x="1910230" y="2622555"/>
            <a:ext cx="1457325" cy="392787"/>
          </a:xfrm>
        </p:spPr>
        <p:txBody>
          <a:bodyPr/>
          <a:lstStyle/>
          <a:p>
            <a:pPr lvl="0"/>
            <a:endParaRPr lang="en-GB"/>
          </a:p>
        </p:txBody>
      </p:sp>
      <p:sp>
        <p:nvSpPr>
          <p:cNvPr id="12" name="Content Placeholder 3">
            <a:extLst>
              <a:ext uri="{FF2B5EF4-FFF2-40B4-BE49-F238E27FC236}">
                <a16:creationId xmlns:a16="http://schemas.microsoft.com/office/drawing/2014/main" id="{F44C22FD-FE83-44D0-B810-DBE918C0CB36}"/>
              </a:ext>
            </a:extLst>
          </p:cNvPr>
          <p:cNvSpPr>
            <a:spLocks noGrp="1"/>
          </p:cNvSpPr>
          <p:nvPr>
            <p:ph sz="quarter" idx="18"/>
          </p:nvPr>
        </p:nvSpPr>
        <p:spPr>
          <a:xfrm>
            <a:off x="1910230" y="3232606"/>
            <a:ext cx="1457325" cy="392787"/>
          </a:xfrm>
        </p:spPr>
        <p:txBody>
          <a:bodyPr/>
          <a:lstStyle/>
          <a:p>
            <a:pPr lvl="0"/>
            <a:endParaRPr lang="en-GB"/>
          </a:p>
        </p:txBody>
      </p:sp>
      <p:sp>
        <p:nvSpPr>
          <p:cNvPr id="13" name="Content Placeholder 3">
            <a:extLst>
              <a:ext uri="{FF2B5EF4-FFF2-40B4-BE49-F238E27FC236}">
                <a16:creationId xmlns:a16="http://schemas.microsoft.com/office/drawing/2014/main" id="{B34154ED-FC5C-4B32-A28E-10A84E15208D}"/>
              </a:ext>
            </a:extLst>
          </p:cNvPr>
          <p:cNvSpPr>
            <a:spLocks noGrp="1"/>
          </p:cNvSpPr>
          <p:nvPr>
            <p:ph sz="quarter" idx="19"/>
          </p:nvPr>
        </p:nvSpPr>
        <p:spPr>
          <a:xfrm>
            <a:off x="1910230" y="3875218"/>
            <a:ext cx="1457325" cy="392787"/>
          </a:xfrm>
        </p:spPr>
        <p:txBody>
          <a:bodyPr/>
          <a:lstStyle/>
          <a:p>
            <a:pPr lvl="0"/>
            <a:endParaRPr lang="en-GB"/>
          </a:p>
        </p:txBody>
      </p:sp>
      <p:sp>
        <p:nvSpPr>
          <p:cNvPr id="14" name="Content Placeholder 3">
            <a:extLst>
              <a:ext uri="{FF2B5EF4-FFF2-40B4-BE49-F238E27FC236}">
                <a16:creationId xmlns:a16="http://schemas.microsoft.com/office/drawing/2014/main" id="{EE77C2B4-FF54-43C6-AA9C-31D5006FF527}"/>
              </a:ext>
            </a:extLst>
          </p:cNvPr>
          <p:cNvSpPr>
            <a:spLocks noGrp="1"/>
          </p:cNvSpPr>
          <p:nvPr>
            <p:ph sz="quarter" idx="20"/>
          </p:nvPr>
        </p:nvSpPr>
        <p:spPr>
          <a:xfrm>
            <a:off x="7757240" y="1390650"/>
            <a:ext cx="1457325" cy="392787"/>
          </a:xfrm>
        </p:spPr>
        <p:txBody>
          <a:bodyPr/>
          <a:lstStyle/>
          <a:p>
            <a:pPr lvl="0"/>
            <a:endParaRPr lang="en-GB"/>
          </a:p>
        </p:txBody>
      </p:sp>
      <p:sp>
        <p:nvSpPr>
          <p:cNvPr id="15" name="Content Placeholder 3">
            <a:extLst>
              <a:ext uri="{FF2B5EF4-FFF2-40B4-BE49-F238E27FC236}">
                <a16:creationId xmlns:a16="http://schemas.microsoft.com/office/drawing/2014/main" id="{2CA374CE-D7CB-4D35-A77D-923D418E4F1D}"/>
              </a:ext>
            </a:extLst>
          </p:cNvPr>
          <p:cNvSpPr>
            <a:spLocks noGrp="1"/>
          </p:cNvSpPr>
          <p:nvPr>
            <p:ph sz="quarter" idx="21"/>
          </p:nvPr>
        </p:nvSpPr>
        <p:spPr>
          <a:xfrm>
            <a:off x="7757239" y="1966495"/>
            <a:ext cx="1457325" cy="392787"/>
          </a:xfrm>
        </p:spPr>
        <p:txBody>
          <a:bodyPr/>
          <a:lstStyle/>
          <a:p>
            <a:pPr lvl="0"/>
            <a:endParaRPr lang="en-GB"/>
          </a:p>
        </p:txBody>
      </p:sp>
      <p:sp>
        <p:nvSpPr>
          <p:cNvPr id="16" name="Content Placeholder 3">
            <a:extLst>
              <a:ext uri="{FF2B5EF4-FFF2-40B4-BE49-F238E27FC236}">
                <a16:creationId xmlns:a16="http://schemas.microsoft.com/office/drawing/2014/main" id="{E352F630-5C15-4509-A70B-374A73B631F5}"/>
              </a:ext>
            </a:extLst>
          </p:cNvPr>
          <p:cNvSpPr>
            <a:spLocks noGrp="1"/>
          </p:cNvSpPr>
          <p:nvPr>
            <p:ph sz="quarter" idx="22"/>
          </p:nvPr>
        </p:nvSpPr>
        <p:spPr>
          <a:xfrm>
            <a:off x="7757239" y="2622555"/>
            <a:ext cx="1457325" cy="392787"/>
          </a:xfrm>
        </p:spPr>
        <p:txBody>
          <a:bodyPr/>
          <a:lstStyle/>
          <a:p>
            <a:pPr lvl="0"/>
            <a:endParaRPr lang="en-GB"/>
          </a:p>
        </p:txBody>
      </p:sp>
      <p:sp>
        <p:nvSpPr>
          <p:cNvPr id="17" name="Content Placeholder 3">
            <a:extLst>
              <a:ext uri="{FF2B5EF4-FFF2-40B4-BE49-F238E27FC236}">
                <a16:creationId xmlns:a16="http://schemas.microsoft.com/office/drawing/2014/main" id="{C12C3FC4-8589-4CC4-93D3-CF372D3A6CB4}"/>
              </a:ext>
            </a:extLst>
          </p:cNvPr>
          <p:cNvSpPr>
            <a:spLocks noGrp="1"/>
          </p:cNvSpPr>
          <p:nvPr>
            <p:ph sz="quarter" idx="23"/>
          </p:nvPr>
        </p:nvSpPr>
        <p:spPr>
          <a:xfrm>
            <a:off x="7757239" y="3232606"/>
            <a:ext cx="1457325" cy="392787"/>
          </a:xfrm>
        </p:spPr>
        <p:txBody>
          <a:bodyPr/>
          <a:lstStyle/>
          <a:p>
            <a:pPr lvl="0"/>
            <a:endParaRPr lang="en-GB"/>
          </a:p>
        </p:txBody>
      </p:sp>
      <p:sp>
        <p:nvSpPr>
          <p:cNvPr id="18" name="Content Placeholder 3">
            <a:extLst>
              <a:ext uri="{FF2B5EF4-FFF2-40B4-BE49-F238E27FC236}">
                <a16:creationId xmlns:a16="http://schemas.microsoft.com/office/drawing/2014/main" id="{7E5C5BD2-782A-484E-963B-ED2015E56E16}"/>
              </a:ext>
            </a:extLst>
          </p:cNvPr>
          <p:cNvSpPr>
            <a:spLocks noGrp="1"/>
          </p:cNvSpPr>
          <p:nvPr>
            <p:ph sz="quarter" idx="24"/>
          </p:nvPr>
        </p:nvSpPr>
        <p:spPr>
          <a:xfrm>
            <a:off x="7757239" y="3875218"/>
            <a:ext cx="1457325" cy="392787"/>
          </a:xfrm>
        </p:spPr>
        <p:txBody>
          <a:bodyPr/>
          <a:lstStyle/>
          <a:p>
            <a:pPr lvl="0"/>
            <a:endParaRPr lang="en-GB"/>
          </a:p>
        </p:txBody>
      </p:sp>
      <p:sp>
        <p:nvSpPr>
          <p:cNvPr id="19" name="Content Placeholder 3">
            <a:extLst>
              <a:ext uri="{FF2B5EF4-FFF2-40B4-BE49-F238E27FC236}">
                <a16:creationId xmlns:a16="http://schemas.microsoft.com/office/drawing/2014/main" id="{3F6A7665-689D-4C09-A0AB-939C80AAA765}"/>
              </a:ext>
            </a:extLst>
          </p:cNvPr>
          <p:cNvSpPr>
            <a:spLocks noGrp="1"/>
          </p:cNvSpPr>
          <p:nvPr>
            <p:ph sz="quarter" idx="25"/>
          </p:nvPr>
        </p:nvSpPr>
        <p:spPr>
          <a:xfrm>
            <a:off x="9714828" y="1390650"/>
            <a:ext cx="1457325" cy="392787"/>
          </a:xfrm>
        </p:spPr>
        <p:txBody>
          <a:bodyPr/>
          <a:lstStyle/>
          <a:p>
            <a:pPr lvl="0"/>
            <a:endParaRPr lang="en-GB"/>
          </a:p>
        </p:txBody>
      </p:sp>
      <p:sp>
        <p:nvSpPr>
          <p:cNvPr id="20" name="Content Placeholder 3">
            <a:extLst>
              <a:ext uri="{FF2B5EF4-FFF2-40B4-BE49-F238E27FC236}">
                <a16:creationId xmlns:a16="http://schemas.microsoft.com/office/drawing/2014/main" id="{BBC78B78-F643-4805-9DED-C1D88CF237F3}"/>
              </a:ext>
            </a:extLst>
          </p:cNvPr>
          <p:cNvSpPr>
            <a:spLocks noGrp="1"/>
          </p:cNvSpPr>
          <p:nvPr>
            <p:ph sz="quarter" idx="26"/>
          </p:nvPr>
        </p:nvSpPr>
        <p:spPr>
          <a:xfrm>
            <a:off x="9714827" y="1966495"/>
            <a:ext cx="1457325" cy="392787"/>
          </a:xfrm>
        </p:spPr>
        <p:txBody>
          <a:bodyPr/>
          <a:lstStyle/>
          <a:p>
            <a:pPr lvl="0"/>
            <a:endParaRPr lang="en-GB"/>
          </a:p>
        </p:txBody>
      </p:sp>
      <p:sp>
        <p:nvSpPr>
          <p:cNvPr id="21" name="Content Placeholder 3">
            <a:extLst>
              <a:ext uri="{FF2B5EF4-FFF2-40B4-BE49-F238E27FC236}">
                <a16:creationId xmlns:a16="http://schemas.microsoft.com/office/drawing/2014/main" id="{46B005F5-7790-409E-BF24-5E6A97AF453C}"/>
              </a:ext>
            </a:extLst>
          </p:cNvPr>
          <p:cNvSpPr>
            <a:spLocks noGrp="1"/>
          </p:cNvSpPr>
          <p:nvPr>
            <p:ph sz="quarter" idx="27"/>
          </p:nvPr>
        </p:nvSpPr>
        <p:spPr>
          <a:xfrm>
            <a:off x="9714827" y="2622555"/>
            <a:ext cx="1457325" cy="392787"/>
          </a:xfrm>
        </p:spPr>
        <p:txBody>
          <a:bodyPr/>
          <a:lstStyle/>
          <a:p>
            <a:pPr lvl="0"/>
            <a:endParaRPr lang="en-GB"/>
          </a:p>
        </p:txBody>
      </p:sp>
      <p:sp>
        <p:nvSpPr>
          <p:cNvPr id="22" name="Content Placeholder 3">
            <a:extLst>
              <a:ext uri="{FF2B5EF4-FFF2-40B4-BE49-F238E27FC236}">
                <a16:creationId xmlns:a16="http://schemas.microsoft.com/office/drawing/2014/main" id="{FE196062-6134-4E66-97D1-173A4573EE55}"/>
              </a:ext>
            </a:extLst>
          </p:cNvPr>
          <p:cNvSpPr>
            <a:spLocks noGrp="1"/>
          </p:cNvSpPr>
          <p:nvPr>
            <p:ph sz="quarter" idx="28"/>
          </p:nvPr>
        </p:nvSpPr>
        <p:spPr>
          <a:xfrm>
            <a:off x="9714827" y="3232606"/>
            <a:ext cx="1457325" cy="392787"/>
          </a:xfrm>
        </p:spPr>
        <p:txBody>
          <a:bodyPr/>
          <a:lstStyle/>
          <a:p>
            <a:pPr lvl="0"/>
            <a:endParaRPr lang="en-GB"/>
          </a:p>
        </p:txBody>
      </p:sp>
      <p:sp>
        <p:nvSpPr>
          <p:cNvPr id="23" name="Content Placeholder 3">
            <a:extLst>
              <a:ext uri="{FF2B5EF4-FFF2-40B4-BE49-F238E27FC236}">
                <a16:creationId xmlns:a16="http://schemas.microsoft.com/office/drawing/2014/main" id="{8C3FA8D1-2EA4-4A69-971D-BE5EE2D16053}"/>
              </a:ext>
            </a:extLst>
          </p:cNvPr>
          <p:cNvSpPr>
            <a:spLocks noGrp="1"/>
          </p:cNvSpPr>
          <p:nvPr>
            <p:ph sz="quarter" idx="29"/>
          </p:nvPr>
        </p:nvSpPr>
        <p:spPr>
          <a:xfrm>
            <a:off x="9714827" y="3875218"/>
            <a:ext cx="1457325" cy="392787"/>
          </a:xfrm>
        </p:spPr>
        <p:txBody>
          <a:bodyPr/>
          <a:lstStyle/>
          <a:p>
            <a:pPr lvl="0"/>
            <a:endParaRPr lang="en-GB"/>
          </a:p>
        </p:txBody>
      </p:sp>
      <p:sp>
        <p:nvSpPr>
          <p:cNvPr id="24" name="Content Placeholder 3">
            <a:extLst>
              <a:ext uri="{FF2B5EF4-FFF2-40B4-BE49-F238E27FC236}">
                <a16:creationId xmlns:a16="http://schemas.microsoft.com/office/drawing/2014/main" id="{FEC1F711-0F7F-447A-98CB-7DFD2B12C26E}"/>
              </a:ext>
            </a:extLst>
          </p:cNvPr>
          <p:cNvSpPr>
            <a:spLocks noGrp="1"/>
          </p:cNvSpPr>
          <p:nvPr>
            <p:ph sz="quarter" idx="30"/>
          </p:nvPr>
        </p:nvSpPr>
        <p:spPr>
          <a:xfrm>
            <a:off x="9714827" y="4517830"/>
            <a:ext cx="1457325" cy="392787"/>
          </a:xfrm>
        </p:spPr>
        <p:txBody>
          <a:bodyPr/>
          <a:lstStyle/>
          <a:p>
            <a:pPr lvl="0"/>
            <a:endParaRPr lang="en-GB"/>
          </a:p>
        </p:txBody>
      </p:sp>
    </p:spTree>
    <p:extLst>
      <p:ext uri="{BB962C8B-B14F-4D97-AF65-F5344CB8AC3E}">
        <p14:creationId xmlns:p14="http://schemas.microsoft.com/office/powerpoint/2010/main" val="17280880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7EF1260-DE5A-473A-8710-45BA3B17B31D}"/>
              </a:ext>
            </a:extLst>
          </p:cNvPr>
          <p:cNvSpPr>
            <a:spLocks noGrp="1"/>
          </p:cNvSpPr>
          <p:nvPr>
            <p:ph sz="quarter" idx="10"/>
          </p:nvPr>
        </p:nvSpPr>
        <p:spPr>
          <a:xfrm>
            <a:off x="3975100" y="1112838"/>
            <a:ext cx="1657350" cy="430887"/>
          </a:xfrm>
        </p:spPr>
        <p:txBody>
          <a:bodyPr/>
          <a:lstStyle/>
          <a:p>
            <a:pPr lvl="0"/>
            <a:endParaRPr lang="en-GB"/>
          </a:p>
        </p:txBody>
      </p:sp>
      <p:sp>
        <p:nvSpPr>
          <p:cNvPr id="5" name="Content Placeholder 3">
            <a:extLst>
              <a:ext uri="{FF2B5EF4-FFF2-40B4-BE49-F238E27FC236}">
                <a16:creationId xmlns:a16="http://schemas.microsoft.com/office/drawing/2014/main" id="{6E8BB23B-A0CB-41C7-BF84-E2E9E4D9E25B}"/>
              </a:ext>
            </a:extLst>
          </p:cNvPr>
          <p:cNvSpPr>
            <a:spLocks noGrp="1"/>
          </p:cNvSpPr>
          <p:nvPr>
            <p:ph sz="quarter" idx="11"/>
          </p:nvPr>
        </p:nvSpPr>
        <p:spPr>
          <a:xfrm>
            <a:off x="6559552" y="1248423"/>
            <a:ext cx="1657350" cy="430887"/>
          </a:xfrm>
        </p:spPr>
        <p:txBody>
          <a:bodyPr/>
          <a:lstStyle/>
          <a:p>
            <a:pPr lvl="0"/>
            <a:endParaRPr lang="en-GB"/>
          </a:p>
        </p:txBody>
      </p:sp>
    </p:spTree>
    <p:extLst>
      <p:ext uri="{BB962C8B-B14F-4D97-AF65-F5344CB8AC3E}">
        <p14:creationId xmlns:p14="http://schemas.microsoft.com/office/powerpoint/2010/main" val="1061059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E0CB236-F7F3-4EDB-B2ED-2D0848AA4DE1}"/>
              </a:ext>
            </a:extLst>
          </p:cNvPr>
          <p:cNvSpPr>
            <a:spLocks noGrp="1"/>
          </p:cNvSpPr>
          <p:nvPr>
            <p:ph sz="quarter" idx="10"/>
          </p:nvPr>
        </p:nvSpPr>
        <p:spPr>
          <a:xfrm>
            <a:off x="889000" y="3271838"/>
            <a:ext cx="1970088" cy="430887"/>
          </a:xfrm>
        </p:spPr>
        <p:txBody>
          <a:bodyPr/>
          <a:lstStyle/>
          <a:p>
            <a:pPr lvl="0"/>
            <a:endParaRPr lang="en-GB"/>
          </a:p>
        </p:txBody>
      </p:sp>
      <p:sp>
        <p:nvSpPr>
          <p:cNvPr id="5" name="Content Placeholder 3">
            <a:extLst>
              <a:ext uri="{FF2B5EF4-FFF2-40B4-BE49-F238E27FC236}">
                <a16:creationId xmlns:a16="http://schemas.microsoft.com/office/drawing/2014/main" id="{A880E04E-FA5B-4671-9F0E-5D8CD99206E3}"/>
              </a:ext>
            </a:extLst>
          </p:cNvPr>
          <p:cNvSpPr>
            <a:spLocks noGrp="1"/>
          </p:cNvSpPr>
          <p:nvPr>
            <p:ph sz="quarter" idx="11"/>
          </p:nvPr>
        </p:nvSpPr>
        <p:spPr>
          <a:xfrm>
            <a:off x="2026444" y="4725005"/>
            <a:ext cx="1970088" cy="430887"/>
          </a:xfrm>
        </p:spPr>
        <p:txBody>
          <a:bodyPr/>
          <a:lstStyle/>
          <a:p>
            <a:pPr lvl="0"/>
            <a:endParaRPr lang="en-GB"/>
          </a:p>
        </p:txBody>
      </p:sp>
    </p:spTree>
    <p:extLst>
      <p:ext uri="{BB962C8B-B14F-4D97-AF65-F5344CB8AC3E}">
        <p14:creationId xmlns:p14="http://schemas.microsoft.com/office/powerpoint/2010/main" val="1886969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DCDAA73-B592-409D-9915-B6848FA62D31}"/>
              </a:ext>
            </a:extLst>
          </p:cNvPr>
          <p:cNvSpPr>
            <a:spLocks noGrp="1"/>
          </p:cNvSpPr>
          <p:nvPr>
            <p:ph sz="quarter" idx="10"/>
          </p:nvPr>
        </p:nvSpPr>
        <p:spPr>
          <a:xfrm>
            <a:off x="588963" y="1828800"/>
            <a:ext cx="1658937" cy="430887"/>
          </a:xfrm>
        </p:spPr>
        <p:txBody>
          <a:bodyPr/>
          <a:lstStyle/>
          <a:p>
            <a:pPr lvl="0"/>
            <a:endParaRPr lang="en-GB"/>
          </a:p>
        </p:txBody>
      </p:sp>
      <p:sp>
        <p:nvSpPr>
          <p:cNvPr id="5" name="Content Placeholder 3">
            <a:extLst>
              <a:ext uri="{FF2B5EF4-FFF2-40B4-BE49-F238E27FC236}">
                <a16:creationId xmlns:a16="http://schemas.microsoft.com/office/drawing/2014/main" id="{4600B902-23D1-41E6-9E86-35677EBE2CD6}"/>
              </a:ext>
            </a:extLst>
          </p:cNvPr>
          <p:cNvSpPr>
            <a:spLocks noGrp="1"/>
          </p:cNvSpPr>
          <p:nvPr>
            <p:ph sz="quarter" idx="11"/>
          </p:nvPr>
        </p:nvSpPr>
        <p:spPr>
          <a:xfrm>
            <a:off x="588263" y="2665452"/>
            <a:ext cx="1658937" cy="430887"/>
          </a:xfrm>
        </p:spPr>
        <p:txBody>
          <a:bodyPr/>
          <a:lstStyle/>
          <a:p>
            <a:pPr lvl="0"/>
            <a:endParaRPr lang="en-GB"/>
          </a:p>
        </p:txBody>
      </p:sp>
      <p:sp>
        <p:nvSpPr>
          <p:cNvPr id="6" name="Content Placeholder 3">
            <a:extLst>
              <a:ext uri="{FF2B5EF4-FFF2-40B4-BE49-F238E27FC236}">
                <a16:creationId xmlns:a16="http://schemas.microsoft.com/office/drawing/2014/main" id="{728E479C-3BD2-4D04-82AE-2B8DB2415E72}"/>
              </a:ext>
            </a:extLst>
          </p:cNvPr>
          <p:cNvSpPr>
            <a:spLocks noGrp="1"/>
          </p:cNvSpPr>
          <p:nvPr>
            <p:ph sz="quarter" idx="12"/>
          </p:nvPr>
        </p:nvSpPr>
        <p:spPr>
          <a:xfrm>
            <a:off x="417513" y="3511093"/>
            <a:ext cx="1658937" cy="430887"/>
          </a:xfrm>
        </p:spPr>
        <p:txBody>
          <a:bodyPr/>
          <a:lstStyle/>
          <a:p>
            <a:pPr lvl="0"/>
            <a:endParaRPr lang="en-GB"/>
          </a:p>
        </p:txBody>
      </p:sp>
      <p:sp>
        <p:nvSpPr>
          <p:cNvPr id="7" name="Content Placeholder 3">
            <a:extLst>
              <a:ext uri="{FF2B5EF4-FFF2-40B4-BE49-F238E27FC236}">
                <a16:creationId xmlns:a16="http://schemas.microsoft.com/office/drawing/2014/main" id="{2C37D7DB-45E4-4B5A-BBBD-E79EB1129284}"/>
              </a:ext>
            </a:extLst>
          </p:cNvPr>
          <p:cNvSpPr>
            <a:spLocks noGrp="1"/>
          </p:cNvSpPr>
          <p:nvPr>
            <p:ph sz="quarter" idx="13"/>
          </p:nvPr>
        </p:nvSpPr>
        <p:spPr>
          <a:xfrm>
            <a:off x="588263" y="4319706"/>
            <a:ext cx="1658937" cy="430887"/>
          </a:xfrm>
        </p:spPr>
        <p:txBody>
          <a:bodyPr/>
          <a:lstStyle/>
          <a:p>
            <a:pPr lvl="0"/>
            <a:endParaRPr lang="en-GB"/>
          </a:p>
        </p:txBody>
      </p:sp>
      <p:sp>
        <p:nvSpPr>
          <p:cNvPr id="8" name="Content Placeholder 3">
            <a:extLst>
              <a:ext uri="{FF2B5EF4-FFF2-40B4-BE49-F238E27FC236}">
                <a16:creationId xmlns:a16="http://schemas.microsoft.com/office/drawing/2014/main" id="{7DAD6F93-8A46-4487-8FF0-8B04E57327DF}"/>
              </a:ext>
            </a:extLst>
          </p:cNvPr>
          <p:cNvSpPr>
            <a:spLocks noGrp="1"/>
          </p:cNvSpPr>
          <p:nvPr>
            <p:ph sz="quarter" idx="14"/>
          </p:nvPr>
        </p:nvSpPr>
        <p:spPr>
          <a:xfrm>
            <a:off x="588263" y="5079622"/>
            <a:ext cx="1658937" cy="430887"/>
          </a:xfrm>
        </p:spPr>
        <p:txBody>
          <a:bodyPr/>
          <a:lstStyle/>
          <a:p>
            <a:pPr lvl="0"/>
            <a:endParaRPr lang="en-GB"/>
          </a:p>
        </p:txBody>
      </p:sp>
      <p:sp>
        <p:nvSpPr>
          <p:cNvPr id="9" name="Content Placeholder 3">
            <a:extLst>
              <a:ext uri="{FF2B5EF4-FFF2-40B4-BE49-F238E27FC236}">
                <a16:creationId xmlns:a16="http://schemas.microsoft.com/office/drawing/2014/main" id="{0F1F94F0-0249-4359-BB31-9729D129E858}"/>
              </a:ext>
            </a:extLst>
          </p:cNvPr>
          <p:cNvSpPr>
            <a:spLocks noGrp="1"/>
          </p:cNvSpPr>
          <p:nvPr>
            <p:ph sz="quarter" idx="15"/>
          </p:nvPr>
        </p:nvSpPr>
        <p:spPr>
          <a:xfrm>
            <a:off x="596994" y="5940681"/>
            <a:ext cx="1658937" cy="430887"/>
          </a:xfrm>
        </p:spPr>
        <p:txBody>
          <a:bodyPr/>
          <a:lstStyle/>
          <a:p>
            <a:pPr lvl="0"/>
            <a:endParaRPr lang="en-GB"/>
          </a:p>
        </p:txBody>
      </p:sp>
      <p:sp>
        <p:nvSpPr>
          <p:cNvPr id="10" name="Content Placeholder 3">
            <a:extLst>
              <a:ext uri="{FF2B5EF4-FFF2-40B4-BE49-F238E27FC236}">
                <a16:creationId xmlns:a16="http://schemas.microsoft.com/office/drawing/2014/main" id="{4C7F0CD4-AA66-4FDB-AD03-9A7685A8C0D1}"/>
              </a:ext>
            </a:extLst>
          </p:cNvPr>
          <p:cNvSpPr>
            <a:spLocks noGrp="1"/>
          </p:cNvSpPr>
          <p:nvPr>
            <p:ph sz="quarter" idx="16"/>
          </p:nvPr>
        </p:nvSpPr>
        <p:spPr>
          <a:xfrm>
            <a:off x="577944" y="1430150"/>
            <a:ext cx="1658937" cy="430887"/>
          </a:xfrm>
        </p:spPr>
        <p:txBody>
          <a:bodyPr/>
          <a:lstStyle/>
          <a:p>
            <a:pPr lvl="0"/>
            <a:endParaRPr lang="en-GB"/>
          </a:p>
        </p:txBody>
      </p:sp>
    </p:spTree>
    <p:extLst>
      <p:ext uri="{BB962C8B-B14F-4D97-AF65-F5344CB8AC3E}">
        <p14:creationId xmlns:p14="http://schemas.microsoft.com/office/powerpoint/2010/main" val="32280257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444302F-BBEA-4BF0-AA12-6A0330C26484}"/>
              </a:ext>
            </a:extLst>
          </p:cNvPr>
          <p:cNvSpPr>
            <a:spLocks noGrp="1"/>
          </p:cNvSpPr>
          <p:nvPr>
            <p:ph sz="quarter" idx="10"/>
          </p:nvPr>
        </p:nvSpPr>
        <p:spPr>
          <a:xfrm>
            <a:off x="305146" y="1504276"/>
            <a:ext cx="1670050" cy="430887"/>
          </a:xfrm>
        </p:spPr>
        <p:txBody>
          <a:bodyPr/>
          <a:lstStyle/>
          <a:p>
            <a:pPr lvl="0"/>
            <a:endParaRPr lang="en-GB"/>
          </a:p>
        </p:txBody>
      </p:sp>
      <p:sp>
        <p:nvSpPr>
          <p:cNvPr id="5" name="Content Placeholder 3">
            <a:extLst>
              <a:ext uri="{FF2B5EF4-FFF2-40B4-BE49-F238E27FC236}">
                <a16:creationId xmlns:a16="http://schemas.microsoft.com/office/drawing/2014/main" id="{746E82B2-74FA-4A58-9A32-77393E31F056}"/>
              </a:ext>
            </a:extLst>
          </p:cNvPr>
          <p:cNvSpPr>
            <a:spLocks noGrp="1"/>
          </p:cNvSpPr>
          <p:nvPr>
            <p:ph sz="quarter" idx="11"/>
          </p:nvPr>
        </p:nvSpPr>
        <p:spPr>
          <a:xfrm>
            <a:off x="385143" y="2212797"/>
            <a:ext cx="1670050" cy="430887"/>
          </a:xfrm>
        </p:spPr>
        <p:txBody>
          <a:bodyPr/>
          <a:lstStyle/>
          <a:p>
            <a:pPr lvl="0"/>
            <a:endParaRPr lang="en-GB"/>
          </a:p>
        </p:txBody>
      </p:sp>
      <p:sp>
        <p:nvSpPr>
          <p:cNvPr id="6" name="Content Placeholder 3">
            <a:extLst>
              <a:ext uri="{FF2B5EF4-FFF2-40B4-BE49-F238E27FC236}">
                <a16:creationId xmlns:a16="http://schemas.microsoft.com/office/drawing/2014/main" id="{40BD27BF-47AC-4898-B203-2A3B56A3CC04}"/>
              </a:ext>
            </a:extLst>
          </p:cNvPr>
          <p:cNvSpPr>
            <a:spLocks noGrp="1"/>
          </p:cNvSpPr>
          <p:nvPr>
            <p:ph sz="quarter" idx="12"/>
          </p:nvPr>
        </p:nvSpPr>
        <p:spPr>
          <a:xfrm>
            <a:off x="385143" y="2769072"/>
            <a:ext cx="1670050" cy="430887"/>
          </a:xfrm>
        </p:spPr>
        <p:txBody>
          <a:bodyPr/>
          <a:lstStyle/>
          <a:p>
            <a:pPr lvl="0"/>
            <a:endParaRPr lang="en-GB"/>
          </a:p>
        </p:txBody>
      </p:sp>
      <p:sp>
        <p:nvSpPr>
          <p:cNvPr id="7" name="Content Placeholder 3">
            <a:extLst>
              <a:ext uri="{FF2B5EF4-FFF2-40B4-BE49-F238E27FC236}">
                <a16:creationId xmlns:a16="http://schemas.microsoft.com/office/drawing/2014/main" id="{A5D7F7BA-3AE7-447D-81BC-150D46DE787D}"/>
              </a:ext>
            </a:extLst>
          </p:cNvPr>
          <p:cNvSpPr>
            <a:spLocks noGrp="1"/>
          </p:cNvSpPr>
          <p:nvPr>
            <p:ph sz="quarter" idx="13"/>
          </p:nvPr>
        </p:nvSpPr>
        <p:spPr>
          <a:xfrm>
            <a:off x="385143" y="3658042"/>
            <a:ext cx="1670050" cy="430887"/>
          </a:xfrm>
        </p:spPr>
        <p:txBody>
          <a:bodyPr/>
          <a:lstStyle/>
          <a:p>
            <a:pPr lvl="0"/>
            <a:endParaRPr lang="en-GB"/>
          </a:p>
        </p:txBody>
      </p:sp>
      <p:sp>
        <p:nvSpPr>
          <p:cNvPr id="8" name="Content Placeholder 3">
            <a:extLst>
              <a:ext uri="{FF2B5EF4-FFF2-40B4-BE49-F238E27FC236}">
                <a16:creationId xmlns:a16="http://schemas.microsoft.com/office/drawing/2014/main" id="{9CB5A0F7-316E-4041-BA39-5E752666F4C7}"/>
              </a:ext>
            </a:extLst>
          </p:cNvPr>
          <p:cNvSpPr>
            <a:spLocks noGrp="1"/>
          </p:cNvSpPr>
          <p:nvPr>
            <p:ph sz="quarter" idx="14"/>
          </p:nvPr>
        </p:nvSpPr>
        <p:spPr>
          <a:xfrm>
            <a:off x="385143" y="4492623"/>
            <a:ext cx="1670050" cy="430887"/>
          </a:xfrm>
        </p:spPr>
        <p:txBody>
          <a:bodyPr/>
          <a:lstStyle/>
          <a:p>
            <a:pPr lvl="0"/>
            <a:endParaRPr lang="en-GB"/>
          </a:p>
        </p:txBody>
      </p:sp>
      <p:sp>
        <p:nvSpPr>
          <p:cNvPr id="9" name="Content Placeholder 3">
            <a:extLst>
              <a:ext uri="{FF2B5EF4-FFF2-40B4-BE49-F238E27FC236}">
                <a16:creationId xmlns:a16="http://schemas.microsoft.com/office/drawing/2014/main" id="{3FB48C25-4CC3-4709-ADE9-805BF090C7ED}"/>
              </a:ext>
            </a:extLst>
          </p:cNvPr>
          <p:cNvSpPr>
            <a:spLocks noGrp="1"/>
          </p:cNvSpPr>
          <p:nvPr>
            <p:ph sz="quarter" idx="15"/>
          </p:nvPr>
        </p:nvSpPr>
        <p:spPr>
          <a:xfrm>
            <a:off x="385143" y="5327204"/>
            <a:ext cx="1670050" cy="430887"/>
          </a:xfrm>
        </p:spPr>
        <p:txBody>
          <a:bodyPr/>
          <a:lstStyle/>
          <a:p>
            <a:pPr lvl="0"/>
            <a:endParaRPr lang="en-GB"/>
          </a:p>
        </p:txBody>
      </p:sp>
      <p:sp>
        <p:nvSpPr>
          <p:cNvPr id="10" name="Content Placeholder 3">
            <a:extLst>
              <a:ext uri="{FF2B5EF4-FFF2-40B4-BE49-F238E27FC236}">
                <a16:creationId xmlns:a16="http://schemas.microsoft.com/office/drawing/2014/main" id="{E240D7A7-5A8E-4345-AC17-0E1BF1179642}"/>
              </a:ext>
            </a:extLst>
          </p:cNvPr>
          <p:cNvSpPr>
            <a:spLocks noGrp="1"/>
          </p:cNvSpPr>
          <p:nvPr>
            <p:ph sz="quarter" idx="16"/>
          </p:nvPr>
        </p:nvSpPr>
        <p:spPr>
          <a:xfrm>
            <a:off x="372375" y="6010342"/>
            <a:ext cx="1670050" cy="430887"/>
          </a:xfrm>
        </p:spPr>
        <p:txBody>
          <a:bodyPr/>
          <a:lstStyle/>
          <a:p>
            <a:pPr lvl="0"/>
            <a:endParaRPr lang="en-GB"/>
          </a:p>
        </p:txBody>
      </p:sp>
      <p:sp>
        <p:nvSpPr>
          <p:cNvPr id="11" name="Content Placeholder 3">
            <a:extLst>
              <a:ext uri="{FF2B5EF4-FFF2-40B4-BE49-F238E27FC236}">
                <a16:creationId xmlns:a16="http://schemas.microsoft.com/office/drawing/2014/main" id="{B2763B50-7419-4AC8-BDA1-B5D7E0742193}"/>
              </a:ext>
            </a:extLst>
          </p:cNvPr>
          <p:cNvSpPr>
            <a:spLocks noGrp="1"/>
          </p:cNvSpPr>
          <p:nvPr>
            <p:ph sz="quarter" idx="17"/>
          </p:nvPr>
        </p:nvSpPr>
        <p:spPr>
          <a:xfrm>
            <a:off x="9856736" y="1500540"/>
            <a:ext cx="1670050" cy="430887"/>
          </a:xfrm>
        </p:spPr>
        <p:txBody>
          <a:bodyPr/>
          <a:lstStyle/>
          <a:p>
            <a:pPr lvl="0"/>
            <a:endParaRPr lang="en-GB"/>
          </a:p>
        </p:txBody>
      </p:sp>
      <p:sp>
        <p:nvSpPr>
          <p:cNvPr id="12" name="Content Placeholder 3">
            <a:extLst>
              <a:ext uri="{FF2B5EF4-FFF2-40B4-BE49-F238E27FC236}">
                <a16:creationId xmlns:a16="http://schemas.microsoft.com/office/drawing/2014/main" id="{20E2534D-E3E4-41D3-A8D9-560AE1522E43}"/>
              </a:ext>
            </a:extLst>
          </p:cNvPr>
          <p:cNvSpPr>
            <a:spLocks noGrp="1"/>
          </p:cNvSpPr>
          <p:nvPr>
            <p:ph sz="quarter" idx="18"/>
          </p:nvPr>
        </p:nvSpPr>
        <p:spPr>
          <a:xfrm>
            <a:off x="9936733" y="2209061"/>
            <a:ext cx="1670050" cy="430887"/>
          </a:xfrm>
        </p:spPr>
        <p:txBody>
          <a:bodyPr/>
          <a:lstStyle/>
          <a:p>
            <a:pPr lvl="0"/>
            <a:endParaRPr lang="en-GB"/>
          </a:p>
        </p:txBody>
      </p:sp>
      <p:sp>
        <p:nvSpPr>
          <p:cNvPr id="13" name="Content Placeholder 3">
            <a:extLst>
              <a:ext uri="{FF2B5EF4-FFF2-40B4-BE49-F238E27FC236}">
                <a16:creationId xmlns:a16="http://schemas.microsoft.com/office/drawing/2014/main" id="{E6E37A15-1CCD-4D02-A273-7BF41570E6B6}"/>
              </a:ext>
            </a:extLst>
          </p:cNvPr>
          <p:cNvSpPr>
            <a:spLocks noGrp="1"/>
          </p:cNvSpPr>
          <p:nvPr>
            <p:ph sz="quarter" idx="19"/>
          </p:nvPr>
        </p:nvSpPr>
        <p:spPr>
          <a:xfrm>
            <a:off x="9936733" y="2765336"/>
            <a:ext cx="1670050" cy="430887"/>
          </a:xfrm>
        </p:spPr>
        <p:txBody>
          <a:bodyPr/>
          <a:lstStyle/>
          <a:p>
            <a:pPr lvl="0"/>
            <a:endParaRPr lang="en-GB"/>
          </a:p>
        </p:txBody>
      </p:sp>
      <p:sp>
        <p:nvSpPr>
          <p:cNvPr id="14" name="Content Placeholder 3">
            <a:extLst>
              <a:ext uri="{FF2B5EF4-FFF2-40B4-BE49-F238E27FC236}">
                <a16:creationId xmlns:a16="http://schemas.microsoft.com/office/drawing/2014/main" id="{BED3ADF7-435B-4E81-A452-AE6D92D4085C}"/>
              </a:ext>
            </a:extLst>
          </p:cNvPr>
          <p:cNvSpPr>
            <a:spLocks noGrp="1"/>
          </p:cNvSpPr>
          <p:nvPr>
            <p:ph sz="quarter" idx="20"/>
          </p:nvPr>
        </p:nvSpPr>
        <p:spPr>
          <a:xfrm>
            <a:off x="9936733" y="3654306"/>
            <a:ext cx="1670050" cy="430887"/>
          </a:xfrm>
        </p:spPr>
        <p:txBody>
          <a:bodyPr/>
          <a:lstStyle/>
          <a:p>
            <a:pPr lvl="0"/>
            <a:endParaRPr lang="en-GB"/>
          </a:p>
        </p:txBody>
      </p:sp>
      <p:sp>
        <p:nvSpPr>
          <p:cNvPr id="15" name="Content Placeholder 3">
            <a:extLst>
              <a:ext uri="{FF2B5EF4-FFF2-40B4-BE49-F238E27FC236}">
                <a16:creationId xmlns:a16="http://schemas.microsoft.com/office/drawing/2014/main" id="{0EBB0758-764C-48C6-AA9B-B0C7DED54900}"/>
              </a:ext>
            </a:extLst>
          </p:cNvPr>
          <p:cNvSpPr>
            <a:spLocks noGrp="1"/>
          </p:cNvSpPr>
          <p:nvPr>
            <p:ph sz="quarter" idx="21"/>
          </p:nvPr>
        </p:nvSpPr>
        <p:spPr>
          <a:xfrm>
            <a:off x="9936733" y="4488887"/>
            <a:ext cx="1670050" cy="430887"/>
          </a:xfrm>
        </p:spPr>
        <p:txBody>
          <a:bodyPr/>
          <a:lstStyle/>
          <a:p>
            <a:pPr lvl="0"/>
            <a:endParaRPr lang="en-GB"/>
          </a:p>
        </p:txBody>
      </p:sp>
      <p:sp>
        <p:nvSpPr>
          <p:cNvPr id="16" name="Content Placeholder 3">
            <a:extLst>
              <a:ext uri="{FF2B5EF4-FFF2-40B4-BE49-F238E27FC236}">
                <a16:creationId xmlns:a16="http://schemas.microsoft.com/office/drawing/2014/main" id="{97AC2E2F-F6DD-4E89-A442-DD129D35A737}"/>
              </a:ext>
            </a:extLst>
          </p:cNvPr>
          <p:cNvSpPr>
            <a:spLocks noGrp="1"/>
          </p:cNvSpPr>
          <p:nvPr>
            <p:ph sz="quarter" idx="22"/>
          </p:nvPr>
        </p:nvSpPr>
        <p:spPr>
          <a:xfrm>
            <a:off x="9936733" y="5323468"/>
            <a:ext cx="1670050" cy="430887"/>
          </a:xfrm>
        </p:spPr>
        <p:txBody>
          <a:bodyPr/>
          <a:lstStyle/>
          <a:p>
            <a:pPr lvl="0"/>
            <a:endParaRPr lang="en-GB"/>
          </a:p>
        </p:txBody>
      </p:sp>
      <p:sp>
        <p:nvSpPr>
          <p:cNvPr id="17" name="Content Placeholder 3">
            <a:extLst>
              <a:ext uri="{FF2B5EF4-FFF2-40B4-BE49-F238E27FC236}">
                <a16:creationId xmlns:a16="http://schemas.microsoft.com/office/drawing/2014/main" id="{22AE5EFD-C307-4D70-94EA-E383C5F57959}"/>
              </a:ext>
            </a:extLst>
          </p:cNvPr>
          <p:cNvSpPr>
            <a:spLocks noGrp="1"/>
          </p:cNvSpPr>
          <p:nvPr>
            <p:ph sz="quarter" idx="23"/>
          </p:nvPr>
        </p:nvSpPr>
        <p:spPr>
          <a:xfrm>
            <a:off x="9923965" y="6006606"/>
            <a:ext cx="1670050" cy="430887"/>
          </a:xfrm>
        </p:spPr>
        <p:txBody>
          <a:bodyPr/>
          <a:lstStyle/>
          <a:p>
            <a:pPr lvl="0"/>
            <a:endParaRPr lang="en-GB"/>
          </a:p>
        </p:txBody>
      </p:sp>
      <p:sp>
        <p:nvSpPr>
          <p:cNvPr id="79" name="Content Placeholder 2">
            <a:extLst>
              <a:ext uri="{FF2B5EF4-FFF2-40B4-BE49-F238E27FC236}">
                <a16:creationId xmlns:a16="http://schemas.microsoft.com/office/drawing/2014/main" id="{33233B35-89C7-42A3-B7B6-8D83BAC29053}"/>
              </a:ext>
            </a:extLst>
          </p:cNvPr>
          <p:cNvSpPr>
            <a:spLocks noGrp="1"/>
          </p:cNvSpPr>
          <p:nvPr>
            <p:ph sz="quarter" idx="24"/>
          </p:nvPr>
        </p:nvSpPr>
        <p:spPr>
          <a:xfrm>
            <a:off x="3692610" y="2152483"/>
            <a:ext cx="865999" cy="276999"/>
          </a:xfrm>
        </p:spPr>
        <p:txBody>
          <a:bodyPr/>
          <a:lstStyle/>
          <a:p>
            <a:pPr marL="0" indent="0">
              <a:buNone/>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cs typeface="Segoe UI Semibold" panose="020B0702040204020203" pitchFamily="34" charset="0"/>
              </a:rPr>
              <a:t>Backup</a:t>
            </a:r>
            <a:endParaRPr lang="en-GB">
              <a:solidFill>
                <a:schemeClr val="bg1"/>
              </a:solidFill>
            </a:endParaRPr>
          </a:p>
        </p:txBody>
      </p:sp>
      <p:sp>
        <p:nvSpPr>
          <p:cNvPr id="80" name="Content Placeholder 3">
            <a:extLst>
              <a:ext uri="{FF2B5EF4-FFF2-40B4-BE49-F238E27FC236}">
                <a16:creationId xmlns:a16="http://schemas.microsoft.com/office/drawing/2014/main" id="{2D5E4550-7907-4751-80F5-C4E832194CF3}"/>
              </a:ext>
            </a:extLst>
          </p:cNvPr>
          <p:cNvSpPr>
            <a:spLocks noGrp="1"/>
          </p:cNvSpPr>
          <p:nvPr>
            <p:ph sz="quarter" idx="25"/>
          </p:nvPr>
        </p:nvSpPr>
        <p:spPr>
          <a:xfrm>
            <a:off x="2395030" y="3334682"/>
            <a:ext cx="1382365" cy="276999"/>
          </a:xfrm>
        </p:spPr>
        <p:txBody>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Log analytics</a:t>
            </a:r>
          </a:p>
        </p:txBody>
      </p:sp>
      <p:sp>
        <p:nvSpPr>
          <p:cNvPr id="81" name="Content Placeholder 4">
            <a:extLst>
              <a:ext uri="{FF2B5EF4-FFF2-40B4-BE49-F238E27FC236}">
                <a16:creationId xmlns:a16="http://schemas.microsoft.com/office/drawing/2014/main" id="{BD76206C-0ED9-47DA-B0D8-B87D1645B388}"/>
              </a:ext>
            </a:extLst>
          </p:cNvPr>
          <p:cNvSpPr>
            <a:spLocks noGrp="1"/>
          </p:cNvSpPr>
          <p:nvPr>
            <p:ph sz="quarter" idx="26"/>
          </p:nvPr>
        </p:nvSpPr>
        <p:spPr>
          <a:xfrm>
            <a:off x="2154617" y="4545153"/>
            <a:ext cx="1496905" cy="553998"/>
          </a:xfrm>
        </p:spPr>
        <p:txBody>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Configuration</a:t>
            </a:r>
            <a:b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management</a:t>
            </a:r>
          </a:p>
        </p:txBody>
      </p:sp>
      <p:sp>
        <p:nvSpPr>
          <p:cNvPr id="82" name="Content Placeholder 6">
            <a:extLst>
              <a:ext uri="{FF2B5EF4-FFF2-40B4-BE49-F238E27FC236}">
                <a16:creationId xmlns:a16="http://schemas.microsoft.com/office/drawing/2014/main" id="{0EC8C6C7-2EDA-4189-BD86-7396C1CE7C63}"/>
              </a:ext>
            </a:extLst>
          </p:cNvPr>
          <p:cNvSpPr>
            <a:spLocks noGrp="1"/>
          </p:cNvSpPr>
          <p:nvPr>
            <p:ph sz="quarter" idx="27"/>
          </p:nvPr>
        </p:nvSpPr>
        <p:spPr>
          <a:xfrm>
            <a:off x="3022579" y="5539950"/>
            <a:ext cx="1697940" cy="553998"/>
          </a:xfrm>
        </p:spPr>
        <p:txBody>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Change tracking</a:t>
            </a:r>
            <a:b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 and inventory</a:t>
            </a:r>
          </a:p>
        </p:txBody>
      </p:sp>
      <p:sp>
        <p:nvSpPr>
          <p:cNvPr id="83" name="Content Placeholder 5">
            <a:extLst>
              <a:ext uri="{FF2B5EF4-FFF2-40B4-BE49-F238E27FC236}">
                <a16:creationId xmlns:a16="http://schemas.microsoft.com/office/drawing/2014/main" id="{FB7F084F-26CA-49FC-B613-478937262CA6}"/>
              </a:ext>
            </a:extLst>
          </p:cNvPr>
          <p:cNvSpPr>
            <a:spLocks noGrp="1"/>
          </p:cNvSpPr>
          <p:nvPr>
            <p:ph sz="quarter" idx="28"/>
          </p:nvPr>
        </p:nvSpPr>
        <p:spPr>
          <a:xfrm>
            <a:off x="6659789" y="1452625"/>
            <a:ext cx="1737862" cy="276999"/>
          </a:xfrm>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Boot diagnostics</a:t>
            </a:r>
          </a:p>
        </p:txBody>
      </p:sp>
      <p:sp>
        <p:nvSpPr>
          <p:cNvPr id="84" name="Content Placeholder 7">
            <a:extLst>
              <a:ext uri="{FF2B5EF4-FFF2-40B4-BE49-F238E27FC236}">
                <a16:creationId xmlns:a16="http://schemas.microsoft.com/office/drawing/2014/main" id="{E3DA299F-9CF4-449F-AAC2-A72506B87410}"/>
              </a:ext>
            </a:extLst>
          </p:cNvPr>
          <p:cNvSpPr>
            <a:spLocks noGrp="1"/>
          </p:cNvSpPr>
          <p:nvPr>
            <p:ph sz="quarter" idx="29"/>
          </p:nvPr>
        </p:nvSpPr>
        <p:spPr>
          <a:xfrm>
            <a:off x="8123677" y="2152490"/>
            <a:ext cx="1573263" cy="276999"/>
          </a:xfrm>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Security center</a:t>
            </a:r>
          </a:p>
        </p:txBody>
      </p:sp>
      <p:sp>
        <p:nvSpPr>
          <p:cNvPr id="85" name="Content Placeholder 8">
            <a:extLst>
              <a:ext uri="{FF2B5EF4-FFF2-40B4-BE49-F238E27FC236}">
                <a16:creationId xmlns:a16="http://schemas.microsoft.com/office/drawing/2014/main" id="{DDFC9A6C-AAF3-48A2-A1C2-9EA5A1DC31DE}"/>
              </a:ext>
            </a:extLst>
          </p:cNvPr>
          <p:cNvSpPr>
            <a:spLocks noGrp="1"/>
          </p:cNvSpPr>
          <p:nvPr>
            <p:ph sz="quarter" idx="30"/>
          </p:nvPr>
        </p:nvSpPr>
        <p:spPr>
          <a:xfrm>
            <a:off x="8684896" y="3330215"/>
            <a:ext cx="1226778" cy="276999"/>
          </a:xfrm>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Monitoring</a:t>
            </a:r>
          </a:p>
        </p:txBody>
      </p:sp>
      <p:sp>
        <p:nvSpPr>
          <p:cNvPr id="86" name="Content Placeholder 9">
            <a:extLst>
              <a:ext uri="{FF2B5EF4-FFF2-40B4-BE49-F238E27FC236}">
                <a16:creationId xmlns:a16="http://schemas.microsoft.com/office/drawing/2014/main" id="{F9573AB3-907E-4499-8BFA-389A198E36DD}"/>
              </a:ext>
            </a:extLst>
          </p:cNvPr>
          <p:cNvSpPr>
            <a:spLocks noGrp="1"/>
          </p:cNvSpPr>
          <p:nvPr>
            <p:ph sz="quarter" idx="31"/>
          </p:nvPr>
        </p:nvSpPr>
        <p:spPr>
          <a:xfrm>
            <a:off x="8599764" y="4546281"/>
            <a:ext cx="1424253" cy="553998"/>
          </a:xfrm>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Update </a:t>
            </a:r>
            <a:b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management</a:t>
            </a:r>
          </a:p>
        </p:txBody>
      </p:sp>
      <p:sp>
        <p:nvSpPr>
          <p:cNvPr id="87" name="Content Placeholder 10">
            <a:extLst>
              <a:ext uri="{FF2B5EF4-FFF2-40B4-BE49-F238E27FC236}">
                <a16:creationId xmlns:a16="http://schemas.microsoft.com/office/drawing/2014/main" id="{ABDCE121-04A4-488E-BF73-7322A7781B38}"/>
              </a:ext>
            </a:extLst>
          </p:cNvPr>
          <p:cNvSpPr>
            <a:spLocks noGrp="1"/>
          </p:cNvSpPr>
          <p:nvPr>
            <p:ph sz="quarter" idx="32"/>
          </p:nvPr>
        </p:nvSpPr>
        <p:spPr>
          <a:xfrm>
            <a:off x="7476061" y="5540742"/>
            <a:ext cx="1289356" cy="553998"/>
          </a:xfrm>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Automation </a:t>
            </a:r>
            <a:b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account</a:t>
            </a:r>
          </a:p>
        </p:txBody>
      </p:sp>
      <p:sp>
        <p:nvSpPr>
          <p:cNvPr id="88" name="Content Placeholder 15">
            <a:extLst>
              <a:ext uri="{FF2B5EF4-FFF2-40B4-BE49-F238E27FC236}">
                <a16:creationId xmlns:a16="http://schemas.microsoft.com/office/drawing/2014/main" id="{DF7CB776-25DB-4C2A-A318-F391380D2796}"/>
              </a:ext>
            </a:extLst>
          </p:cNvPr>
          <p:cNvSpPr>
            <a:spLocks noGrp="1"/>
          </p:cNvSpPr>
          <p:nvPr>
            <p:ph sz="quarter" idx="33"/>
          </p:nvPr>
        </p:nvSpPr>
        <p:spPr>
          <a:xfrm>
            <a:off x="5459834" y="4035015"/>
            <a:ext cx="1341710" cy="553998"/>
          </a:xfrm>
        </p:spPr>
        <p:txBody>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normalizeH="0" noProof="0">
                <a:ln>
                  <a:noFill/>
                </a:ln>
                <a:solidFill>
                  <a:schemeClr val="bg1"/>
                </a:solidFill>
                <a:effectLst/>
                <a:uLnTx/>
                <a:uFillTx/>
                <a:latin typeface="Segoe UI Semibold"/>
                <a:ea typeface="+mn-ea"/>
                <a:cs typeface="Segoe UI" pitchFamily="34" charset="0"/>
              </a:rPr>
              <a:t>Azure </a:t>
            </a:r>
          </a:p>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noProof="0" err="1">
                <a:ln>
                  <a:noFill/>
                </a:ln>
                <a:solidFill>
                  <a:schemeClr val="bg1"/>
                </a:solidFill>
                <a:effectLst/>
                <a:uLnTx/>
                <a:uFillTx/>
                <a:latin typeface="Segoe UI Semibold"/>
                <a:ea typeface="+mn-ea"/>
                <a:cs typeface="Segoe UI" pitchFamily="34" charset="0"/>
              </a:rPr>
              <a:t>Automanage</a:t>
            </a:r>
            <a:endParaRPr kumimoji="0" lang="en-US" sz="1800" b="0" i="0" u="none" strike="noStrike" kern="0" cap="none" spc="0" normalizeH="0" noProof="0">
              <a:ln>
                <a:noFill/>
              </a:ln>
              <a:solidFill>
                <a:schemeClr val="bg1"/>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7032832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6F6B36C-E470-4548-B860-5BBA7B4BF65B}"/>
              </a:ext>
            </a:extLst>
          </p:cNvPr>
          <p:cNvSpPr>
            <a:spLocks noGrp="1"/>
          </p:cNvSpPr>
          <p:nvPr>
            <p:ph sz="quarter" idx="10"/>
          </p:nvPr>
        </p:nvSpPr>
        <p:spPr>
          <a:xfrm>
            <a:off x="1181100" y="5753100"/>
            <a:ext cx="1428750" cy="430887"/>
          </a:xfrm>
        </p:spPr>
        <p:txBody>
          <a:bodyPr/>
          <a:lstStyle/>
          <a:p>
            <a:pPr lvl="0"/>
            <a:endParaRPr lang="en-GB"/>
          </a:p>
        </p:txBody>
      </p:sp>
      <p:sp>
        <p:nvSpPr>
          <p:cNvPr id="5" name="Content Placeholder 3">
            <a:extLst>
              <a:ext uri="{FF2B5EF4-FFF2-40B4-BE49-F238E27FC236}">
                <a16:creationId xmlns:a16="http://schemas.microsoft.com/office/drawing/2014/main" id="{8D1B3F18-453A-4EA3-BEAE-251B899667AB}"/>
              </a:ext>
            </a:extLst>
          </p:cNvPr>
          <p:cNvSpPr>
            <a:spLocks noGrp="1"/>
          </p:cNvSpPr>
          <p:nvPr>
            <p:ph sz="quarter" idx="11"/>
          </p:nvPr>
        </p:nvSpPr>
        <p:spPr>
          <a:xfrm>
            <a:off x="9582150" y="5949492"/>
            <a:ext cx="1428750" cy="430887"/>
          </a:xfrm>
        </p:spPr>
        <p:txBody>
          <a:bodyPr/>
          <a:lstStyle/>
          <a:p>
            <a:pPr lvl="0"/>
            <a:endParaRPr lang="en-GB"/>
          </a:p>
        </p:txBody>
      </p:sp>
      <p:sp>
        <p:nvSpPr>
          <p:cNvPr id="6" name="Content Placeholder 3">
            <a:extLst>
              <a:ext uri="{FF2B5EF4-FFF2-40B4-BE49-F238E27FC236}">
                <a16:creationId xmlns:a16="http://schemas.microsoft.com/office/drawing/2014/main" id="{3D98C6D6-737E-4F8A-9257-831CDEA6EF06}"/>
              </a:ext>
            </a:extLst>
          </p:cNvPr>
          <p:cNvSpPr>
            <a:spLocks noGrp="1"/>
          </p:cNvSpPr>
          <p:nvPr>
            <p:ph sz="quarter" idx="12"/>
          </p:nvPr>
        </p:nvSpPr>
        <p:spPr>
          <a:xfrm>
            <a:off x="5886450" y="5969913"/>
            <a:ext cx="1428750" cy="430887"/>
          </a:xfrm>
        </p:spPr>
        <p:txBody>
          <a:bodyPr/>
          <a:lstStyle/>
          <a:p>
            <a:pPr lvl="0"/>
            <a:endParaRPr lang="en-GB"/>
          </a:p>
        </p:txBody>
      </p:sp>
      <p:sp>
        <p:nvSpPr>
          <p:cNvPr id="7" name="Content Placeholder 3">
            <a:extLst>
              <a:ext uri="{FF2B5EF4-FFF2-40B4-BE49-F238E27FC236}">
                <a16:creationId xmlns:a16="http://schemas.microsoft.com/office/drawing/2014/main" id="{55FB9221-8D27-48A1-B7CE-E9882EA8C360}"/>
              </a:ext>
            </a:extLst>
          </p:cNvPr>
          <p:cNvSpPr>
            <a:spLocks noGrp="1"/>
          </p:cNvSpPr>
          <p:nvPr>
            <p:ph sz="quarter" idx="13"/>
          </p:nvPr>
        </p:nvSpPr>
        <p:spPr>
          <a:xfrm>
            <a:off x="3714750" y="5949493"/>
            <a:ext cx="1428750" cy="430887"/>
          </a:xfrm>
        </p:spPr>
        <p:txBody>
          <a:bodyPr/>
          <a:lstStyle/>
          <a:p>
            <a:pPr lvl="0"/>
            <a:endParaRPr lang="en-GB"/>
          </a:p>
        </p:txBody>
      </p:sp>
    </p:spTree>
    <p:extLst>
      <p:ext uri="{BB962C8B-B14F-4D97-AF65-F5344CB8AC3E}">
        <p14:creationId xmlns:p14="http://schemas.microsoft.com/office/powerpoint/2010/main" val="2232736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01E3D0B-6685-47C2-B24B-91A30659A2FA}"/>
              </a:ext>
            </a:extLst>
          </p:cNvPr>
          <p:cNvSpPr>
            <a:spLocks noGrp="1"/>
          </p:cNvSpPr>
          <p:nvPr>
            <p:ph sz="quarter" idx="10"/>
          </p:nvPr>
        </p:nvSpPr>
        <p:spPr>
          <a:xfrm>
            <a:off x="7715250" y="2114550"/>
            <a:ext cx="1657350" cy="430887"/>
          </a:xfrm>
        </p:spPr>
        <p:txBody>
          <a:bodyPr/>
          <a:lstStyle/>
          <a:p>
            <a:pPr lvl="0"/>
            <a:endParaRPr lang="en-GB"/>
          </a:p>
        </p:txBody>
      </p:sp>
      <p:sp>
        <p:nvSpPr>
          <p:cNvPr id="5" name="Content Placeholder 3">
            <a:extLst>
              <a:ext uri="{FF2B5EF4-FFF2-40B4-BE49-F238E27FC236}">
                <a16:creationId xmlns:a16="http://schemas.microsoft.com/office/drawing/2014/main" id="{5FF682D7-536F-4AE8-AFED-30507F1484C9}"/>
              </a:ext>
            </a:extLst>
          </p:cNvPr>
          <p:cNvSpPr>
            <a:spLocks noGrp="1"/>
          </p:cNvSpPr>
          <p:nvPr>
            <p:ph sz="quarter" idx="11"/>
          </p:nvPr>
        </p:nvSpPr>
        <p:spPr>
          <a:xfrm>
            <a:off x="7791450" y="2998113"/>
            <a:ext cx="1657350" cy="430887"/>
          </a:xfrm>
        </p:spPr>
        <p:txBody>
          <a:bodyPr/>
          <a:lstStyle/>
          <a:p>
            <a:pPr lvl="0"/>
            <a:endParaRPr lang="en-GB"/>
          </a:p>
        </p:txBody>
      </p:sp>
      <p:sp>
        <p:nvSpPr>
          <p:cNvPr id="6" name="Content Placeholder 3">
            <a:extLst>
              <a:ext uri="{FF2B5EF4-FFF2-40B4-BE49-F238E27FC236}">
                <a16:creationId xmlns:a16="http://schemas.microsoft.com/office/drawing/2014/main" id="{7AEC2FE1-C02B-4EF7-9371-12D00C4770BF}"/>
              </a:ext>
            </a:extLst>
          </p:cNvPr>
          <p:cNvSpPr>
            <a:spLocks noGrp="1"/>
          </p:cNvSpPr>
          <p:nvPr>
            <p:ph sz="quarter" idx="12"/>
          </p:nvPr>
        </p:nvSpPr>
        <p:spPr>
          <a:xfrm>
            <a:off x="3981450" y="4419600"/>
            <a:ext cx="1657350" cy="430887"/>
          </a:xfrm>
        </p:spPr>
        <p:txBody>
          <a:bodyPr/>
          <a:lstStyle/>
          <a:p>
            <a:pPr lvl="0"/>
            <a:endParaRPr lang="en-GB"/>
          </a:p>
        </p:txBody>
      </p:sp>
      <p:sp>
        <p:nvSpPr>
          <p:cNvPr id="7" name="Content Placeholder 3">
            <a:extLst>
              <a:ext uri="{FF2B5EF4-FFF2-40B4-BE49-F238E27FC236}">
                <a16:creationId xmlns:a16="http://schemas.microsoft.com/office/drawing/2014/main" id="{DF321034-2C96-4F9B-851B-11C9C0F72609}"/>
              </a:ext>
            </a:extLst>
          </p:cNvPr>
          <p:cNvSpPr>
            <a:spLocks noGrp="1"/>
          </p:cNvSpPr>
          <p:nvPr>
            <p:ph sz="quarter" idx="13"/>
          </p:nvPr>
        </p:nvSpPr>
        <p:spPr>
          <a:xfrm>
            <a:off x="6438900" y="5415915"/>
            <a:ext cx="1657350" cy="430887"/>
          </a:xfrm>
        </p:spPr>
        <p:txBody>
          <a:bodyPr/>
          <a:lstStyle/>
          <a:p>
            <a:pPr lvl="0"/>
            <a:endParaRPr lang="en-GB"/>
          </a:p>
        </p:txBody>
      </p:sp>
      <p:sp>
        <p:nvSpPr>
          <p:cNvPr id="8" name="Content Placeholder 3">
            <a:extLst>
              <a:ext uri="{FF2B5EF4-FFF2-40B4-BE49-F238E27FC236}">
                <a16:creationId xmlns:a16="http://schemas.microsoft.com/office/drawing/2014/main" id="{99DAC491-BE7C-4BFA-A9FA-1872D9E71FF8}"/>
              </a:ext>
            </a:extLst>
          </p:cNvPr>
          <p:cNvSpPr>
            <a:spLocks noGrp="1"/>
          </p:cNvSpPr>
          <p:nvPr>
            <p:ph sz="quarter" idx="14"/>
          </p:nvPr>
        </p:nvSpPr>
        <p:spPr>
          <a:xfrm>
            <a:off x="8667750" y="5415914"/>
            <a:ext cx="1657350" cy="430887"/>
          </a:xfrm>
        </p:spPr>
        <p:txBody>
          <a:bodyPr/>
          <a:lstStyle/>
          <a:p>
            <a:pPr lvl="0"/>
            <a:endParaRPr lang="en-GB"/>
          </a:p>
        </p:txBody>
      </p:sp>
    </p:spTree>
    <p:extLst>
      <p:ext uri="{BB962C8B-B14F-4D97-AF65-F5344CB8AC3E}">
        <p14:creationId xmlns:p14="http://schemas.microsoft.com/office/powerpoint/2010/main" val="295340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3" y="547295"/>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10940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0F65CCE-EA48-4A48-B9F2-933EE3F949C8}"/>
              </a:ext>
            </a:extLst>
          </p:cNvPr>
          <p:cNvSpPr>
            <a:spLocks noGrp="1"/>
          </p:cNvSpPr>
          <p:nvPr>
            <p:ph sz="quarter" idx="10"/>
          </p:nvPr>
        </p:nvSpPr>
        <p:spPr>
          <a:xfrm>
            <a:off x="689829" y="5114380"/>
            <a:ext cx="1336675" cy="433387"/>
          </a:xfrm>
        </p:spPr>
        <p:txBody>
          <a:bodyPr/>
          <a:lstStyle/>
          <a:p>
            <a:pPr lvl="0"/>
            <a:endParaRPr lang="en-GB"/>
          </a:p>
        </p:txBody>
      </p:sp>
      <p:sp>
        <p:nvSpPr>
          <p:cNvPr id="5" name="Content Placeholder 3">
            <a:extLst>
              <a:ext uri="{FF2B5EF4-FFF2-40B4-BE49-F238E27FC236}">
                <a16:creationId xmlns:a16="http://schemas.microsoft.com/office/drawing/2014/main" id="{FF804A86-4925-447D-BBC5-3869122F1664}"/>
              </a:ext>
            </a:extLst>
          </p:cNvPr>
          <p:cNvSpPr>
            <a:spLocks noGrp="1"/>
          </p:cNvSpPr>
          <p:nvPr>
            <p:ph sz="quarter" idx="11"/>
          </p:nvPr>
        </p:nvSpPr>
        <p:spPr>
          <a:xfrm>
            <a:off x="588263" y="3328989"/>
            <a:ext cx="1336675" cy="433387"/>
          </a:xfrm>
        </p:spPr>
        <p:txBody>
          <a:bodyPr/>
          <a:lstStyle/>
          <a:p>
            <a:pPr lvl="0"/>
            <a:endParaRPr lang="en-GB"/>
          </a:p>
        </p:txBody>
      </p:sp>
      <p:sp>
        <p:nvSpPr>
          <p:cNvPr id="6" name="Content Placeholder 3">
            <a:extLst>
              <a:ext uri="{FF2B5EF4-FFF2-40B4-BE49-F238E27FC236}">
                <a16:creationId xmlns:a16="http://schemas.microsoft.com/office/drawing/2014/main" id="{051E820F-7AB5-4534-BCDC-CFE16D6CD932}"/>
              </a:ext>
            </a:extLst>
          </p:cNvPr>
          <p:cNvSpPr>
            <a:spLocks noGrp="1"/>
          </p:cNvSpPr>
          <p:nvPr>
            <p:ph sz="quarter" idx="12"/>
          </p:nvPr>
        </p:nvSpPr>
        <p:spPr>
          <a:xfrm>
            <a:off x="588262" y="4216274"/>
            <a:ext cx="1336675" cy="433387"/>
          </a:xfrm>
        </p:spPr>
        <p:txBody>
          <a:bodyPr/>
          <a:lstStyle/>
          <a:p>
            <a:pPr lvl="0"/>
            <a:endParaRPr lang="en-GB"/>
          </a:p>
        </p:txBody>
      </p:sp>
      <p:sp>
        <p:nvSpPr>
          <p:cNvPr id="7" name="Content Placeholder 3">
            <a:extLst>
              <a:ext uri="{FF2B5EF4-FFF2-40B4-BE49-F238E27FC236}">
                <a16:creationId xmlns:a16="http://schemas.microsoft.com/office/drawing/2014/main" id="{4EADC637-0F78-4299-A358-A9621F83A360}"/>
              </a:ext>
            </a:extLst>
          </p:cNvPr>
          <p:cNvSpPr>
            <a:spLocks noGrp="1"/>
          </p:cNvSpPr>
          <p:nvPr>
            <p:ph sz="quarter" idx="13"/>
          </p:nvPr>
        </p:nvSpPr>
        <p:spPr>
          <a:xfrm>
            <a:off x="689828" y="2668653"/>
            <a:ext cx="1336675" cy="433387"/>
          </a:xfrm>
        </p:spPr>
        <p:txBody>
          <a:bodyPr/>
          <a:lstStyle/>
          <a:p>
            <a:pPr lvl="0"/>
            <a:endParaRPr lang="en-GB"/>
          </a:p>
        </p:txBody>
      </p:sp>
      <p:sp>
        <p:nvSpPr>
          <p:cNvPr id="8" name="Content Placeholder 3">
            <a:extLst>
              <a:ext uri="{FF2B5EF4-FFF2-40B4-BE49-F238E27FC236}">
                <a16:creationId xmlns:a16="http://schemas.microsoft.com/office/drawing/2014/main" id="{EC58D97E-5D08-4F6E-B4C6-3082E4026E47}"/>
              </a:ext>
            </a:extLst>
          </p:cNvPr>
          <p:cNvSpPr>
            <a:spLocks noGrp="1"/>
          </p:cNvSpPr>
          <p:nvPr>
            <p:ph sz="quarter" idx="14"/>
          </p:nvPr>
        </p:nvSpPr>
        <p:spPr>
          <a:xfrm>
            <a:off x="9649345" y="5114380"/>
            <a:ext cx="1336675" cy="433387"/>
          </a:xfrm>
        </p:spPr>
        <p:txBody>
          <a:bodyPr/>
          <a:lstStyle/>
          <a:p>
            <a:pPr lvl="0"/>
            <a:endParaRPr lang="en-GB"/>
          </a:p>
        </p:txBody>
      </p:sp>
      <p:sp>
        <p:nvSpPr>
          <p:cNvPr id="9" name="Content Placeholder 3">
            <a:extLst>
              <a:ext uri="{FF2B5EF4-FFF2-40B4-BE49-F238E27FC236}">
                <a16:creationId xmlns:a16="http://schemas.microsoft.com/office/drawing/2014/main" id="{92B2CF8D-84C6-4533-B3F1-3728E9015447}"/>
              </a:ext>
            </a:extLst>
          </p:cNvPr>
          <p:cNvSpPr>
            <a:spLocks noGrp="1"/>
          </p:cNvSpPr>
          <p:nvPr>
            <p:ph sz="quarter" idx="15"/>
          </p:nvPr>
        </p:nvSpPr>
        <p:spPr>
          <a:xfrm>
            <a:off x="9547779" y="3328989"/>
            <a:ext cx="1336675" cy="433387"/>
          </a:xfrm>
        </p:spPr>
        <p:txBody>
          <a:bodyPr/>
          <a:lstStyle/>
          <a:p>
            <a:pPr lvl="0"/>
            <a:endParaRPr lang="en-GB"/>
          </a:p>
        </p:txBody>
      </p:sp>
      <p:sp>
        <p:nvSpPr>
          <p:cNvPr id="10" name="Content Placeholder 3">
            <a:extLst>
              <a:ext uri="{FF2B5EF4-FFF2-40B4-BE49-F238E27FC236}">
                <a16:creationId xmlns:a16="http://schemas.microsoft.com/office/drawing/2014/main" id="{8E7B2324-15AA-4B7A-9663-0FBC86B5A0D7}"/>
              </a:ext>
            </a:extLst>
          </p:cNvPr>
          <p:cNvSpPr>
            <a:spLocks noGrp="1"/>
          </p:cNvSpPr>
          <p:nvPr>
            <p:ph sz="quarter" idx="16"/>
          </p:nvPr>
        </p:nvSpPr>
        <p:spPr>
          <a:xfrm>
            <a:off x="9547778" y="4216274"/>
            <a:ext cx="1336675" cy="433387"/>
          </a:xfrm>
        </p:spPr>
        <p:txBody>
          <a:bodyPr/>
          <a:lstStyle/>
          <a:p>
            <a:pPr lvl="0"/>
            <a:endParaRPr lang="en-GB"/>
          </a:p>
        </p:txBody>
      </p:sp>
      <p:sp>
        <p:nvSpPr>
          <p:cNvPr id="11" name="Content Placeholder 3">
            <a:extLst>
              <a:ext uri="{FF2B5EF4-FFF2-40B4-BE49-F238E27FC236}">
                <a16:creationId xmlns:a16="http://schemas.microsoft.com/office/drawing/2014/main" id="{43C8D129-7F1B-4090-9B37-EC05E3CFE029}"/>
              </a:ext>
            </a:extLst>
          </p:cNvPr>
          <p:cNvSpPr>
            <a:spLocks noGrp="1"/>
          </p:cNvSpPr>
          <p:nvPr>
            <p:ph sz="quarter" idx="17"/>
          </p:nvPr>
        </p:nvSpPr>
        <p:spPr>
          <a:xfrm>
            <a:off x="9649344" y="2668653"/>
            <a:ext cx="1336675" cy="433387"/>
          </a:xfrm>
        </p:spPr>
        <p:txBody>
          <a:bodyPr/>
          <a:lstStyle/>
          <a:p>
            <a:pPr lvl="0"/>
            <a:endParaRPr lang="en-GB"/>
          </a:p>
        </p:txBody>
      </p:sp>
      <p:sp>
        <p:nvSpPr>
          <p:cNvPr id="13" name="Content Placeholder 12">
            <a:extLst>
              <a:ext uri="{FF2B5EF4-FFF2-40B4-BE49-F238E27FC236}">
                <a16:creationId xmlns:a16="http://schemas.microsoft.com/office/drawing/2014/main" id="{E2A069F7-8422-43EB-A07C-AAF40F2E24CF}"/>
              </a:ext>
            </a:extLst>
          </p:cNvPr>
          <p:cNvSpPr>
            <a:spLocks noGrp="1"/>
          </p:cNvSpPr>
          <p:nvPr>
            <p:ph sz="quarter" idx="18"/>
          </p:nvPr>
        </p:nvSpPr>
        <p:spPr>
          <a:xfrm>
            <a:off x="4364038" y="6064250"/>
            <a:ext cx="1122362" cy="430887"/>
          </a:xfrm>
        </p:spPr>
        <p:txBody>
          <a:bodyPr/>
          <a:lstStyle/>
          <a:p>
            <a:pPr lvl="0"/>
            <a:endParaRPr lang="en-GB"/>
          </a:p>
        </p:txBody>
      </p:sp>
      <p:sp>
        <p:nvSpPr>
          <p:cNvPr id="21" name="Title 2">
            <a:extLst>
              <a:ext uri="{FF2B5EF4-FFF2-40B4-BE49-F238E27FC236}">
                <a16:creationId xmlns:a16="http://schemas.microsoft.com/office/drawing/2014/main" id="{B8DCF1A3-86F2-40B3-B44A-F0079ED6298E}"/>
              </a:ext>
              <a:ext uri="{C183D7F6-B498-43B3-948B-1728B52AA6E4}">
                <adec:decorative xmlns:adec="http://schemas.microsoft.com/office/drawing/2017/decorative" val="1"/>
              </a:ext>
            </a:extLst>
          </p:cNvPr>
          <p:cNvSpPr txBox="1">
            <a:spLocks/>
          </p:cNvSpPr>
          <p:nvPr userDrawn="1"/>
        </p:nvSpPr>
        <p:spPr bwMode="ltGray">
          <a:xfrm flipV="1">
            <a:off x="0" y="-1"/>
            <a:ext cx="12192000" cy="6858000"/>
          </a:xfrm>
          <a:prstGeom prst="rect">
            <a:avLst/>
          </a:prstGeom>
          <a:gradFill flip="none" rotWithShape="1">
            <a:gsLst>
              <a:gs pos="51000">
                <a:srgbClr val="000000"/>
              </a:gs>
              <a:gs pos="76000">
                <a:srgbClr val="000000">
                  <a:alpha val="74000"/>
                </a:srgbClr>
              </a:gs>
              <a:gs pos="100000">
                <a:srgbClr val="000000">
                  <a:alpha val="0"/>
                </a:srgbClr>
              </a:gs>
            </a:gsLst>
            <a:lin ang="16200000" scaled="1"/>
            <a:tileRect/>
          </a:gradFill>
        </p:spPr>
        <p:txBody>
          <a:bodyPr vert="horz" wrap="square" lIns="585216" tIns="585216" rIns="585216" bIns="585216" rtlCol="0" anchor="b" anchorCtr="0">
            <a:noAutofit/>
          </a:bodyPr>
          <a:lstStyle>
            <a:lvl1pPr algn="l" defTabSz="932742" rtl="0" eaLnBrk="1" latinLnBrk="0" hangingPunct="1">
              <a:lnSpc>
                <a:spcPct val="100000"/>
              </a:lnSpc>
              <a:spcBef>
                <a:spcPct val="0"/>
              </a:spcBef>
              <a:buNone/>
              <a:defRPr lang="en-US" sz="3600" b="0" kern="1200" cap="none" spc="0" baseline="0">
                <a:ln w="3175">
                  <a:noFill/>
                </a:ln>
                <a:solidFill>
                  <a:srgbClr val="FFFFFF"/>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1914566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945769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538646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465791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876276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46274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346799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7873090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1107589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02449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394">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3" y="547295"/>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731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229469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594050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698827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9617433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6224155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0401536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510232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876416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3837410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0585781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898051"/>
            <a:ext cx="5426345" cy="2387600"/>
          </a:xfrm>
        </p:spPr>
        <p:txBody>
          <a:bodyPr rIns="0"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401969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969314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582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257642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95842098"/>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7442993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414988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210091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445001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167332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11974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9" y="0"/>
            <a:ext cx="6211835" cy="6858000"/>
          </a:xfrm>
          <a:prstGeom prst="rect">
            <a:avLst/>
          </a:prstGeom>
        </p:spPr>
      </p:pic>
      <p:sp>
        <p:nvSpPr>
          <p:cNvPr id="2" name="Title 1"/>
          <p:cNvSpPr>
            <a:spLocks noGrp="1"/>
          </p:cNvSpPr>
          <p:nvPr>
            <p:ph type="ctrTitle"/>
          </p:nvPr>
        </p:nvSpPr>
        <p:spPr>
          <a:xfrm>
            <a:off x="553824" y="1898051"/>
            <a:ext cx="5426345" cy="2387600"/>
          </a:xfrm>
        </p:spPr>
        <p:txBody>
          <a:bodyPr rIns="0" anchor="b"/>
          <a:lstStyle>
            <a:lvl1pPr algn="l">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9902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6" y="0"/>
            <a:ext cx="6211835" cy="6858000"/>
          </a:xfrm>
          <a:prstGeom prst="rect">
            <a:avLst/>
          </a:prstGeom>
        </p:spPr>
      </p:pic>
      <p:sp>
        <p:nvSpPr>
          <p:cNvPr id="2" name="Title 1"/>
          <p:cNvSpPr>
            <a:spLocks noGrp="1"/>
          </p:cNvSpPr>
          <p:nvPr>
            <p:ph type="ctrTitle"/>
          </p:nvPr>
        </p:nvSpPr>
        <p:spPr>
          <a:xfrm>
            <a:off x="553821" y="1898051"/>
            <a:ext cx="5426345" cy="2387600"/>
          </a:xfrm>
        </p:spPr>
        <p:txBody>
          <a:bodyPr rIns="0"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902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27066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6111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8521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345F-4E93-4A36-A908-4F333FCD0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BE424-BE2A-411F-AE9C-30652D3EAEA3}"/>
              </a:ext>
            </a:extLst>
          </p:cNvPr>
          <p:cNvSpPr>
            <a:spLocks noGrp="1"/>
          </p:cNvSpPr>
          <p:nvPr>
            <p:ph sz="quarter" idx="10"/>
          </p:nvPr>
        </p:nvSpPr>
        <p:spPr>
          <a:xfrm>
            <a:off x="1887084" y="263980"/>
            <a:ext cx="1378630" cy="430887"/>
          </a:xfrm>
        </p:spPr>
        <p:txBody>
          <a:bodyPr/>
          <a:lstStyle>
            <a:lvl1pPr marL="0" indent="0">
              <a:buNone/>
              <a:defRPr/>
            </a:lvl1pPr>
          </a:lstStyle>
          <a:p>
            <a:pPr lvl="0"/>
            <a:endParaRPr lang="en-GB"/>
          </a:p>
        </p:txBody>
      </p:sp>
      <p:sp>
        <p:nvSpPr>
          <p:cNvPr id="4" name="Content Placeholder 2">
            <a:extLst>
              <a:ext uri="{FF2B5EF4-FFF2-40B4-BE49-F238E27FC236}">
                <a16:creationId xmlns:a16="http://schemas.microsoft.com/office/drawing/2014/main" id="{FCA101C7-1E5C-4931-AE9D-82D7E7973299}"/>
              </a:ext>
            </a:extLst>
          </p:cNvPr>
          <p:cNvSpPr>
            <a:spLocks noGrp="1"/>
          </p:cNvSpPr>
          <p:nvPr>
            <p:ph sz="quarter" idx="11"/>
          </p:nvPr>
        </p:nvSpPr>
        <p:spPr>
          <a:xfrm>
            <a:off x="1887084" y="924380"/>
            <a:ext cx="1378630" cy="430887"/>
          </a:xfrm>
        </p:spPr>
        <p:txBody>
          <a:bodyPr/>
          <a:lstStyle>
            <a:lvl1pPr marL="0" indent="0">
              <a:buNone/>
              <a:defRPr/>
            </a:lvl1pPr>
          </a:lstStyle>
          <a:p>
            <a:pPr lvl="0"/>
            <a:endParaRPr lang="en-GB"/>
          </a:p>
        </p:txBody>
      </p:sp>
      <p:sp>
        <p:nvSpPr>
          <p:cNvPr id="5" name="Content Placeholder 2">
            <a:extLst>
              <a:ext uri="{FF2B5EF4-FFF2-40B4-BE49-F238E27FC236}">
                <a16:creationId xmlns:a16="http://schemas.microsoft.com/office/drawing/2014/main" id="{DC94F052-DBA4-473C-A5F4-C432674751B5}"/>
              </a:ext>
            </a:extLst>
          </p:cNvPr>
          <p:cNvSpPr>
            <a:spLocks noGrp="1"/>
          </p:cNvSpPr>
          <p:nvPr>
            <p:ph sz="quarter" idx="12"/>
          </p:nvPr>
        </p:nvSpPr>
        <p:spPr>
          <a:xfrm>
            <a:off x="1887084" y="1614260"/>
            <a:ext cx="1378630" cy="430887"/>
          </a:xfrm>
        </p:spPr>
        <p:txBody>
          <a:bodyPr/>
          <a:lstStyle>
            <a:lvl1pPr marL="0" indent="0">
              <a:buNone/>
              <a:defRPr/>
            </a:lvl1pPr>
          </a:lstStyle>
          <a:p>
            <a:pPr lvl="0"/>
            <a:endParaRPr lang="en-GB"/>
          </a:p>
        </p:txBody>
      </p:sp>
      <p:sp>
        <p:nvSpPr>
          <p:cNvPr id="6" name="Content Placeholder 2">
            <a:extLst>
              <a:ext uri="{FF2B5EF4-FFF2-40B4-BE49-F238E27FC236}">
                <a16:creationId xmlns:a16="http://schemas.microsoft.com/office/drawing/2014/main" id="{42C9DC1C-FC8E-40F8-B7C4-A868963E691C}"/>
              </a:ext>
            </a:extLst>
          </p:cNvPr>
          <p:cNvSpPr>
            <a:spLocks noGrp="1"/>
          </p:cNvSpPr>
          <p:nvPr>
            <p:ph sz="quarter" idx="13"/>
          </p:nvPr>
        </p:nvSpPr>
        <p:spPr>
          <a:xfrm>
            <a:off x="1887084" y="2304140"/>
            <a:ext cx="1378630" cy="430887"/>
          </a:xfrm>
        </p:spPr>
        <p:txBody>
          <a:bodyPr/>
          <a:lstStyle>
            <a:lvl1pPr marL="0" indent="0">
              <a:buNone/>
              <a:defRPr/>
            </a:lvl1pPr>
          </a:lstStyle>
          <a:p>
            <a:pPr lvl="0"/>
            <a:endParaRPr lang="en-GB"/>
          </a:p>
        </p:txBody>
      </p:sp>
      <p:sp>
        <p:nvSpPr>
          <p:cNvPr id="7" name="Content Placeholder 2">
            <a:extLst>
              <a:ext uri="{FF2B5EF4-FFF2-40B4-BE49-F238E27FC236}">
                <a16:creationId xmlns:a16="http://schemas.microsoft.com/office/drawing/2014/main" id="{697D920C-85DD-4DBC-BE7A-A5E77AB02EF5}"/>
              </a:ext>
            </a:extLst>
          </p:cNvPr>
          <p:cNvSpPr>
            <a:spLocks noGrp="1"/>
          </p:cNvSpPr>
          <p:nvPr>
            <p:ph sz="quarter" idx="14"/>
          </p:nvPr>
        </p:nvSpPr>
        <p:spPr>
          <a:xfrm>
            <a:off x="1887084" y="3213556"/>
            <a:ext cx="1378630" cy="430887"/>
          </a:xfrm>
        </p:spPr>
        <p:txBody>
          <a:bodyPr/>
          <a:lstStyle>
            <a:lvl1pPr marL="0" indent="0">
              <a:buNone/>
              <a:defRPr/>
            </a:lvl1pPr>
          </a:lstStyle>
          <a:p>
            <a:pPr lvl="0"/>
            <a:endParaRPr lang="en-GB"/>
          </a:p>
        </p:txBody>
      </p:sp>
      <p:sp>
        <p:nvSpPr>
          <p:cNvPr id="8" name="Content Placeholder 2">
            <a:extLst>
              <a:ext uri="{FF2B5EF4-FFF2-40B4-BE49-F238E27FC236}">
                <a16:creationId xmlns:a16="http://schemas.microsoft.com/office/drawing/2014/main" id="{AF8FF08F-2824-4C07-93EA-DE8EB19C8EEC}"/>
              </a:ext>
            </a:extLst>
          </p:cNvPr>
          <p:cNvSpPr>
            <a:spLocks noGrp="1"/>
          </p:cNvSpPr>
          <p:nvPr>
            <p:ph sz="quarter" idx="15"/>
          </p:nvPr>
        </p:nvSpPr>
        <p:spPr>
          <a:xfrm>
            <a:off x="1887084" y="4122972"/>
            <a:ext cx="1378630" cy="430887"/>
          </a:xfrm>
        </p:spPr>
        <p:txBody>
          <a:bodyPr/>
          <a:lstStyle>
            <a:lvl1pPr marL="0" indent="0">
              <a:buNone/>
              <a:defRPr/>
            </a:lvl1pPr>
          </a:lstStyle>
          <a:p>
            <a:pPr lvl="0"/>
            <a:endParaRPr lang="en-GB"/>
          </a:p>
        </p:txBody>
      </p:sp>
      <p:sp>
        <p:nvSpPr>
          <p:cNvPr id="9" name="Content Placeholder 2">
            <a:extLst>
              <a:ext uri="{FF2B5EF4-FFF2-40B4-BE49-F238E27FC236}">
                <a16:creationId xmlns:a16="http://schemas.microsoft.com/office/drawing/2014/main" id="{3F528FC9-46EB-4E90-86A8-78B6382E1A12}"/>
              </a:ext>
            </a:extLst>
          </p:cNvPr>
          <p:cNvSpPr>
            <a:spLocks noGrp="1"/>
          </p:cNvSpPr>
          <p:nvPr>
            <p:ph sz="quarter" idx="16"/>
          </p:nvPr>
        </p:nvSpPr>
        <p:spPr>
          <a:xfrm>
            <a:off x="3519941" y="2304140"/>
            <a:ext cx="1378630" cy="430887"/>
          </a:xfrm>
        </p:spPr>
        <p:txBody>
          <a:bodyPr/>
          <a:lstStyle>
            <a:lvl1pPr marL="0" indent="0">
              <a:buNone/>
              <a:defRPr/>
            </a:lvl1pPr>
          </a:lstStyle>
          <a:p>
            <a:pPr lvl="0"/>
            <a:endParaRPr lang="en-GB"/>
          </a:p>
        </p:txBody>
      </p:sp>
      <p:sp>
        <p:nvSpPr>
          <p:cNvPr id="10" name="Content Placeholder 2">
            <a:extLst>
              <a:ext uri="{FF2B5EF4-FFF2-40B4-BE49-F238E27FC236}">
                <a16:creationId xmlns:a16="http://schemas.microsoft.com/office/drawing/2014/main" id="{C515A3E1-730E-498A-B2A9-8A74B79411C0}"/>
              </a:ext>
            </a:extLst>
          </p:cNvPr>
          <p:cNvSpPr>
            <a:spLocks noGrp="1"/>
          </p:cNvSpPr>
          <p:nvPr>
            <p:ph sz="quarter" idx="17"/>
          </p:nvPr>
        </p:nvSpPr>
        <p:spPr>
          <a:xfrm>
            <a:off x="3519941" y="2964540"/>
            <a:ext cx="1378630" cy="430887"/>
          </a:xfrm>
        </p:spPr>
        <p:txBody>
          <a:bodyPr/>
          <a:lstStyle>
            <a:lvl1pPr marL="0" indent="0">
              <a:buNone/>
              <a:defRPr/>
            </a:lvl1pPr>
          </a:lstStyle>
          <a:p>
            <a:pPr lvl="0"/>
            <a:endParaRPr lang="en-GB"/>
          </a:p>
        </p:txBody>
      </p:sp>
      <p:sp>
        <p:nvSpPr>
          <p:cNvPr id="11" name="Content Placeholder 2">
            <a:extLst>
              <a:ext uri="{FF2B5EF4-FFF2-40B4-BE49-F238E27FC236}">
                <a16:creationId xmlns:a16="http://schemas.microsoft.com/office/drawing/2014/main" id="{DF901BDD-6525-4B62-B898-AD7888CC10F4}"/>
              </a:ext>
            </a:extLst>
          </p:cNvPr>
          <p:cNvSpPr>
            <a:spLocks noGrp="1"/>
          </p:cNvSpPr>
          <p:nvPr>
            <p:ph sz="quarter" idx="18"/>
          </p:nvPr>
        </p:nvSpPr>
        <p:spPr>
          <a:xfrm>
            <a:off x="3519941" y="3654420"/>
            <a:ext cx="1378630" cy="430887"/>
          </a:xfrm>
        </p:spPr>
        <p:txBody>
          <a:bodyPr/>
          <a:lstStyle>
            <a:lvl1pPr marL="0" indent="0">
              <a:buNone/>
              <a:defRPr/>
            </a:lvl1pPr>
          </a:lstStyle>
          <a:p>
            <a:pPr lvl="0"/>
            <a:endParaRPr lang="en-GB"/>
          </a:p>
        </p:txBody>
      </p:sp>
      <p:sp>
        <p:nvSpPr>
          <p:cNvPr id="12" name="Content Placeholder 2">
            <a:extLst>
              <a:ext uri="{FF2B5EF4-FFF2-40B4-BE49-F238E27FC236}">
                <a16:creationId xmlns:a16="http://schemas.microsoft.com/office/drawing/2014/main" id="{C88D07F0-5EDA-4CB2-B07B-1CBB610B208C}"/>
              </a:ext>
            </a:extLst>
          </p:cNvPr>
          <p:cNvSpPr>
            <a:spLocks noGrp="1"/>
          </p:cNvSpPr>
          <p:nvPr>
            <p:ph sz="quarter" idx="19"/>
          </p:nvPr>
        </p:nvSpPr>
        <p:spPr>
          <a:xfrm>
            <a:off x="3519941" y="4344300"/>
            <a:ext cx="1378630" cy="430887"/>
          </a:xfrm>
        </p:spPr>
        <p:txBody>
          <a:bodyPr/>
          <a:lstStyle>
            <a:lvl1pPr marL="0" indent="0">
              <a:buNone/>
              <a:defRPr/>
            </a:lvl1pPr>
          </a:lstStyle>
          <a:p>
            <a:pPr lvl="0"/>
            <a:endParaRPr lang="en-GB"/>
          </a:p>
        </p:txBody>
      </p:sp>
      <p:sp>
        <p:nvSpPr>
          <p:cNvPr id="13" name="Content Placeholder 2">
            <a:extLst>
              <a:ext uri="{FF2B5EF4-FFF2-40B4-BE49-F238E27FC236}">
                <a16:creationId xmlns:a16="http://schemas.microsoft.com/office/drawing/2014/main" id="{6F9293C3-0721-4FCE-A355-DF2E888B6976}"/>
              </a:ext>
            </a:extLst>
          </p:cNvPr>
          <p:cNvSpPr>
            <a:spLocks noGrp="1"/>
          </p:cNvSpPr>
          <p:nvPr>
            <p:ph sz="quarter" idx="20"/>
          </p:nvPr>
        </p:nvSpPr>
        <p:spPr>
          <a:xfrm>
            <a:off x="3519941" y="5253716"/>
            <a:ext cx="1378630" cy="430887"/>
          </a:xfrm>
        </p:spPr>
        <p:txBody>
          <a:bodyPr/>
          <a:lstStyle>
            <a:lvl1pPr marL="0" indent="0">
              <a:buNone/>
              <a:defRPr/>
            </a:lvl1pPr>
          </a:lstStyle>
          <a:p>
            <a:pPr lvl="0"/>
            <a:endParaRPr lang="en-GB"/>
          </a:p>
        </p:txBody>
      </p:sp>
      <p:sp>
        <p:nvSpPr>
          <p:cNvPr id="14" name="Content Placeholder 2">
            <a:extLst>
              <a:ext uri="{FF2B5EF4-FFF2-40B4-BE49-F238E27FC236}">
                <a16:creationId xmlns:a16="http://schemas.microsoft.com/office/drawing/2014/main" id="{F3DC4765-AB34-4958-B4BF-DEF7E0E75DD9}"/>
              </a:ext>
            </a:extLst>
          </p:cNvPr>
          <p:cNvSpPr>
            <a:spLocks noGrp="1"/>
          </p:cNvSpPr>
          <p:nvPr>
            <p:ph sz="quarter" idx="21"/>
          </p:nvPr>
        </p:nvSpPr>
        <p:spPr>
          <a:xfrm>
            <a:off x="3519941" y="6163132"/>
            <a:ext cx="1378630" cy="430887"/>
          </a:xfrm>
        </p:spPr>
        <p:txBody>
          <a:bodyPr/>
          <a:lstStyle>
            <a:lvl1pPr marL="0" indent="0">
              <a:buNone/>
              <a:defRPr/>
            </a:lvl1pPr>
          </a:lstStyle>
          <a:p>
            <a:pPr lvl="0"/>
            <a:endParaRPr lang="en-GB"/>
          </a:p>
        </p:txBody>
      </p:sp>
    </p:spTree>
    <p:extLst>
      <p:ext uri="{BB962C8B-B14F-4D97-AF65-F5344CB8AC3E}">
        <p14:creationId xmlns:p14="http://schemas.microsoft.com/office/powerpoint/2010/main" val="880115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004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9589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AA29D27E-D775-4E89-A280-75E4E51172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55153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4515188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de R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216771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de Lef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009198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4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1"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7"/>
            <a:ext cx="5545182" cy="5531464"/>
          </a:xfrm>
          <a:prstGeom prst="rect">
            <a:avLst/>
          </a:prstGeom>
        </p:spPr>
      </p:pic>
    </p:spTree>
    <p:extLst>
      <p:ext uri="{BB962C8B-B14F-4D97-AF65-F5344CB8AC3E}">
        <p14:creationId xmlns:p14="http://schemas.microsoft.com/office/powerpoint/2010/main" val="223644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7281050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ext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41899387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chemeClr val="bg1"/>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082367127"/>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965109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3175195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870832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1"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403739773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83806913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41477847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79272226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Tree>
    <p:extLst>
      <p:ext uri="{BB962C8B-B14F-4D97-AF65-F5344CB8AC3E}">
        <p14:creationId xmlns:p14="http://schemas.microsoft.com/office/powerpoint/2010/main" val="358803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68469557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63689083"/>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599697747"/>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83370165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559799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20916596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62366717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325485151"/>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036298959"/>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328618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7"/>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1" y="547293"/>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2264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303925432"/>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394216229"/>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2242551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09329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1590058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1020595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08977655"/>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82923275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97675449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694091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49"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00"/>
            <a:ext cx="3434957" cy="6883398"/>
          </a:xfrm>
          <a:prstGeom prst="rect">
            <a:avLst/>
          </a:prstGeom>
        </p:spPr>
      </p:pic>
    </p:spTree>
    <p:extLst>
      <p:ext uri="{BB962C8B-B14F-4D97-AF65-F5344CB8AC3E}">
        <p14:creationId xmlns:p14="http://schemas.microsoft.com/office/powerpoint/2010/main" val="78226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27077491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703059682"/>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680924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1519919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197073223"/>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816545006"/>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684721856"/>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746941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730379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193862"/>
          </a:xfrm>
        </p:spPr>
        <p:txBody>
          <a:bodyPr/>
          <a:lstStyle>
            <a:lvl4pPr>
              <a:spcBef>
                <a:spcPts val="588"/>
              </a:spcBef>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81776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00"/>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49" y="547293"/>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28891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4428-0FD3-4036-810F-6984ABCF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EBD0E-4C09-44E6-87AD-5A3BCC833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13D8C-8D2A-49AC-873D-BDB7B9172C11}"/>
              </a:ext>
            </a:extLst>
          </p:cNvPr>
          <p:cNvSpPr>
            <a:spLocks noGrp="1"/>
          </p:cNvSpPr>
          <p:nvPr>
            <p:ph type="dt" sz="half" idx="10"/>
          </p:nvPr>
        </p:nvSpPr>
        <p:spPr/>
        <p:txBody>
          <a:bodyPr/>
          <a:lstStyle/>
          <a:p>
            <a:fld id="{76419CB8-63BF-449D-A403-E5F44F440A9C}" type="datetimeFigureOut">
              <a:rPr lang="en-US" smtClean="0"/>
              <a:t>9/15/2022</a:t>
            </a:fld>
            <a:endParaRPr lang="en-US"/>
          </a:p>
        </p:txBody>
      </p:sp>
      <p:sp>
        <p:nvSpPr>
          <p:cNvPr id="5" name="Footer Placeholder 4">
            <a:extLst>
              <a:ext uri="{FF2B5EF4-FFF2-40B4-BE49-F238E27FC236}">
                <a16:creationId xmlns:a16="http://schemas.microsoft.com/office/drawing/2014/main" id="{072440D2-BC40-4486-BCB3-3599B8757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37123-B3F2-4417-A90D-92442D4F2AB3}"/>
              </a:ext>
            </a:extLst>
          </p:cNvPr>
          <p:cNvSpPr>
            <a:spLocks noGrp="1"/>
          </p:cNvSpPr>
          <p:nvPr>
            <p:ph type="sldNum" sz="quarter" idx="12"/>
          </p:nvPr>
        </p:nvSpPr>
        <p:spPr/>
        <p:txBody>
          <a:bodyPr/>
          <a:lstStyle/>
          <a:p>
            <a:fld id="{DE3ADD07-54FB-45F8-B455-DE6F5F573A80}" type="slidenum">
              <a:rPr lang="en-US" smtClean="0"/>
              <a:t>‹#›</a:t>
            </a:fld>
            <a:endParaRPr lang="en-US"/>
          </a:p>
        </p:txBody>
      </p:sp>
    </p:spTree>
    <p:extLst>
      <p:ext uri="{BB962C8B-B14F-4D97-AF65-F5344CB8AC3E}">
        <p14:creationId xmlns:p14="http://schemas.microsoft.com/office/powerpoint/2010/main" val="3107854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9E8D-0268-45B8-B4FF-E774217F704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2095343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603" indent="0">
              <a:buNone/>
              <a:defRPr/>
            </a:lvl2pPr>
            <a:lvl3pPr marL="457205" indent="0">
              <a:buNone/>
              <a:defRPr/>
            </a:lvl3pPr>
            <a:lvl4pPr marL="685808" indent="0">
              <a:buNone/>
              <a:defRPr/>
            </a:lvl4pPr>
            <a:lvl5pPr marL="91441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524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7005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335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1011198"/>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4148914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63178141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itle Editable -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97BF7-21A8-324D-9ED3-7B3E33DC4ABA}"/>
              </a:ext>
            </a:extLst>
          </p:cNvPr>
          <p:cNvPicPr>
            <a:picLocks noChangeAspect="1"/>
          </p:cNvPicPr>
          <p:nvPr userDrawn="1"/>
        </p:nvPicPr>
        <p:blipFill>
          <a:blip r:embed="rId2"/>
          <a:srcRect/>
          <a:stretch/>
        </p:blipFill>
        <p:spPr>
          <a:xfrm>
            <a:off x="793" y="0"/>
            <a:ext cx="12190413" cy="6858000"/>
          </a:xfrm>
          <a:prstGeom prst="rect">
            <a:avLst/>
          </a:prstGeom>
        </p:spPr>
      </p:pic>
      <p:sp>
        <p:nvSpPr>
          <p:cNvPr id="7" name="TextBox 6">
            <a:extLst>
              <a:ext uri="{FF2B5EF4-FFF2-40B4-BE49-F238E27FC236}">
                <a16:creationId xmlns:a16="http://schemas.microsoft.com/office/drawing/2014/main" id="{C6FD3239-A92E-B645-BC83-1AE68195BAA3}"/>
              </a:ext>
            </a:extLst>
          </p:cNvPr>
          <p:cNvSpPr txBox="1"/>
          <p:nvPr userDrawn="1"/>
        </p:nvSpPr>
        <p:spPr>
          <a:xfrm>
            <a:off x="534124" y="6108686"/>
            <a:ext cx="5236097" cy="276999"/>
          </a:xfrm>
          <a:prstGeom prst="rect">
            <a:avLst/>
          </a:prstGeom>
          <a:noFill/>
        </p:spPr>
        <p:txBody>
          <a:bodyPr wrap="square" lIns="0" tIns="0" rIns="0" bIns="0" rtlCol="0">
            <a:spAutoFit/>
          </a:bodyPr>
          <a:lstStyle/>
          <a:p>
            <a:pPr defTabSz="914217"/>
            <a:r>
              <a:rPr lang="en-US" sz="1800">
                <a:solidFill>
                  <a:srgbClr val="50E6FF"/>
                </a:solidFill>
                <a:latin typeface="Segoe Pro" panose="020B0502040504020203" pitchFamily="34" charset="0"/>
              </a:rPr>
              <a:t>June 29, 2021</a:t>
            </a:r>
          </a:p>
        </p:txBody>
      </p:sp>
      <p:pic>
        <p:nvPicPr>
          <p:cNvPr id="8" name="Picture 7">
            <a:extLst>
              <a:ext uri="{FF2B5EF4-FFF2-40B4-BE49-F238E27FC236}">
                <a16:creationId xmlns:a16="http://schemas.microsoft.com/office/drawing/2014/main" id="{6C7575F7-C537-5C45-B327-BB98F8D46DE5}"/>
              </a:ext>
            </a:extLst>
          </p:cNvPr>
          <p:cNvPicPr>
            <a:picLocks noChangeAspect="1"/>
          </p:cNvPicPr>
          <p:nvPr userDrawn="1"/>
        </p:nvPicPr>
        <p:blipFill>
          <a:blip r:embed="rId3"/>
          <a:stretch>
            <a:fillRect/>
          </a:stretch>
        </p:blipFill>
        <p:spPr>
          <a:xfrm>
            <a:off x="534124" y="498740"/>
            <a:ext cx="1308565" cy="280035"/>
          </a:xfrm>
          <a:prstGeom prst="rect">
            <a:avLst/>
          </a:prstGeom>
        </p:spPr>
      </p:pic>
      <p:sp>
        <p:nvSpPr>
          <p:cNvPr id="10" name="Title 1">
            <a:extLst>
              <a:ext uri="{FF2B5EF4-FFF2-40B4-BE49-F238E27FC236}">
                <a16:creationId xmlns:a16="http://schemas.microsoft.com/office/drawing/2014/main" id="{4CCBAA12-81B2-C04E-92DF-31649BD5BA4D}"/>
              </a:ext>
            </a:extLst>
          </p:cNvPr>
          <p:cNvSpPr>
            <a:spLocks noGrp="1"/>
          </p:cNvSpPr>
          <p:nvPr>
            <p:ph type="title" hasCustomPrompt="1"/>
          </p:nvPr>
        </p:nvSpPr>
        <p:spPr>
          <a:xfrm>
            <a:off x="490315" y="3852280"/>
            <a:ext cx="4852515" cy="488082"/>
          </a:xfrm>
          <a:prstGeom prst="rect">
            <a:avLst/>
          </a:prstGeom>
          <a:noFill/>
        </p:spPr>
        <p:txBody>
          <a:bodyPr wrap="square" lIns="0" tIns="0" rIns="0" bIns="0" rtlCol="0" anchor="ctr">
            <a:spAutoFit/>
          </a:bodyPr>
          <a:lstStyle>
            <a:lvl1pPr marL="0" algn="l" defTabSz="914217" rtl="0" eaLnBrk="1" latinLnBrk="0" hangingPunct="1">
              <a:lnSpc>
                <a:spcPts val="5199"/>
              </a:lnSpc>
              <a:defRPr lang="en-US" sz="4399" b="1" kern="1200" dirty="0">
                <a:solidFill>
                  <a:prstClr val="white"/>
                </a:solidFill>
                <a:latin typeface="Segoe Pro Semibold" panose="020B0502040504020203" pitchFamily="34" charset="0"/>
                <a:ea typeface="+mn-ea"/>
                <a:cs typeface="+mn-cs"/>
              </a:defRPr>
            </a:lvl1pPr>
          </a:lstStyle>
          <a:p>
            <a:pPr marL="0" marR="0" lvl="0" indent="0" defTabSz="228554" fontAlgn="auto">
              <a:lnSpc>
                <a:spcPts val="3599"/>
              </a:lnSpc>
              <a:spcBef>
                <a:spcPts val="0"/>
              </a:spcBef>
              <a:spcAft>
                <a:spcPts val="0"/>
              </a:spcAft>
              <a:buClrTx/>
              <a:buSzTx/>
              <a:buFontTx/>
              <a:tabLst/>
            </a:pPr>
            <a:r>
              <a:rPr lang="en-US"/>
              <a:t>Presentation Title</a:t>
            </a:r>
          </a:p>
        </p:txBody>
      </p:sp>
    </p:spTree>
    <p:extLst>
      <p:ext uri="{BB962C8B-B14F-4D97-AF65-F5344CB8AC3E}">
        <p14:creationId xmlns:p14="http://schemas.microsoft.com/office/powerpoint/2010/main" val="26746579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995827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84072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1" y="547293"/>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6540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05555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4352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482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14016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909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41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364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980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647445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7327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394">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1" y="547293"/>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02443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7334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41130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332527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78386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099448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5609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449232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923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2315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81612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898051"/>
            <a:ext cx="5426345" cy="2387600"/>
          </a:xfrm>
        </p:spPr>
        <p:txBody>
          <a:bodyPr rIns="0" anchor="b"/>
          <a:lstStyle>
            <a:lvl1pPr algn="l">
              <a:defRPr sz="5998">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354801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2164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4778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55641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6993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511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7362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715362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853073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1896846210"/>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50371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4" presetClass="path" presetSubtype="0" decel="100000" fill="hold" grpId="1" nodeType="withEffect">
                                  <p:stCondLst>
                                    <p:cond delay="0"/>
                                  </p:stCondLst>
                                  <p:childTnLst>
                                    <p:animMotion origin="layout" path="M -2.08333E-7 0.08658 L -2.08333E-7 -4.44444E-6 " pathEditMode="relative" rAng="0" ptsTypes="AA">
                                      <p:cBhvr>
                                        <p:cTn id="9" dur="75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7" y="0"/>
            <a:ext cx="6211835" cy="6858000"/>
          </a:xfrm>
          <a:prstGeom prst="rect">
            <a:avLst/>
          </a:prstGeom>
        </p:spPr>
      </p:pic>
      <p:sp>
        <p:nvSpPr>
          <p:cNvPr id="2" name="Title 1"/>
          <p:cNvSpPr>
            <a:spLocks noGrp="1"/>
          </p:cNvSpPr>
          <p:nvPr>
            <p:ph type="ctrTitle"/>
          </p:nvPr>
        </p:nvSpPr>
        <p:spPr>
          <a:xfrm>
            <a:off x="553822" y="1898051"/>
            <a:ext cx="5426345" cy="2387600"/>
          </a:xfrm>
        </p:spPr>
        <p:txBody>
          <a:bodyPr rIns="0" anchor="b"/>
          <a:lstStyle>
            <a:lvl1pPr algn="l">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98162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CENTERED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lvl1pPr algn="ctr">
              <a:defRPr/>
            </a:lvl1pPr>
          </a:lstStyle>
          <a:p>
            <a:r>
              <a:rPr lang="en-US"/>
              <a:t>Click to edit Master title style</a:t>
            </a:r>
          </a:p>
        </p:txBody>
      </p:sp>
      <p:sp>
        <p:nvSpPr>
          <p:cNvPr id="3" name="Text Placeholder 4">
            <a:extLst>
              <a:ext uri="{FF2B5EF4-FFF2-40B4-BE49-F238E27FC236}">
                <a16:creationId xmlns:a16="http://schemas.microsoft.com/office/drawing/2014/main" id="{0351B805-A28D-465C-8D56-8379DF958470}"/>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Subhead</a:t>
            </a:r>
          </a:p>
        </p:txBody>
      </p:sp>
    </p:spTree>
    <p:extLst>
      <p:ext uri="{BB962C8B-B14F-4D97-AF65-F5344CB8AC3E}">
        <p14:creationId xmlns:p14="http://schemas.microsoft.com/office/powerpoint/2010/main" val="3909105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50"/>
                                        <p:tgtEl>
                                          <p:spTgt spid="3">
                                            <p:txEl>
                                              <p:pRg st="0" end="0"/>
                                            </p:txEl>
                                          </p:spTgt>
                                        </p:tgtEl>
                                      </p:cBhvr>
                                    </p:animEffect>
                                  </p:childTnLst>
                                </p:cTn>
                              </p:par>
                              <p:par>
                                <p:cTn id="11" presetID="64" presetClass="path" presetSubtype="0" decel="100000" fill="hold" grpId="1" nodeType="withEffect">
                                  <p:stCondLst>
                                    <p:cond delay="0"/>
                                  </p:stCondLst>
                                  <p:childTnLst>
                                    <p:animMotion origin="layout" path="M 0.00247 0.07987 L 0.00365 -0.00092 " pathEditMode="relative" rAng="0" ptsTypes="AA">
                                      <p:cBhvr>
                                        <p:cTn id="12" dur="750" fill="hold"/>
                                        <p:tgtEl>
                                          <p:spTgt spid="2"/>
                                        </p:tgtEl>
                                        <p:attrNameLst>
                                          <p:attrName>ppt_x</p:attrName>
                                          <p:attrName>ppt_y</p:attrName>
                                        </p:attrNameLst>
                                      </p:cBhvr>
                                      <p:rCtr x="52" y="-4051"/>
                                    </p:animMotion>
                                  </p:childTnLst>
                                </p:cTn>
                              </p:par>
                              <p:par>
                                <p:cTn id="13" presetID="64" presetClass="path" presetSubtype="0" decel="100000" fill="hold" grpId="1" nodeType="withEffect">
                                  <p:stCondLst>
                                    <p:cond delay="0"/>
                                  </p:stCondLst>
                                  <p:childTnLst>
                                    <p:animMotion origin="layout" path="M -4.16667E-6 0.06041 L -4.16667E-6 2.52619E-17 " pathEditMode="relative" rAng="0" ptsTypes="AA">
                                      <p:cBhvr>
                                        <p:cTn id="14" dur="750" fill="hold"/>
                                        <p:tgtEl>
                                          <p:spTgt spid="3">
                                            <p:txEl>
                                              <p:pRg st="0" end="0"/>
                                            </p:txEl>
                                          </p:spTgt>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build="p">
        <p:tmplLst>
          <p:tmpl lvl="1">
            <p:tnLst>
              <p:par>
                <p:cTn presetID="64" presetClass="path" presetSubtype="0" decel="100000" fill="hold" nodeType="withEffect">
                  <p:stCondLst>
                    <p:cond delay="0"/>
                  </p:stCondLst>
                  <p:childTnLst>
                    <p:animMotion origin="layout" path="M -4.16667E-6 0.06041 L -4.16667E-6 2.52619E-17 " pathEditMode="relative" rAng="0" ptsTypes="AA">
                      <p:cBhvr>
                        <p:cTn dur="750" fill="hold"/>
                        <p:tgtEl>
                          <p:spTgt spid="3"/>
                        </p:tgtEl>
                        <p:attrNameLst>
                          <p:attrName>ppt_x</p:attrName>
                          <p:attrName>ppt_y</p:attrName>
                        </p:attrNameLst>
                      </p:cBhvr>
                      <p:rCtr x="0" y="-2986"/>
                    </p:animMotion>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29036581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06914"/>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244" t="9591" r="17683" b="23336"/>
          <a:stretch/>
        </p:blipFill>
        <p:spPr>
          <a:xfrm>
            <a:off x="5334000" y="0"/>
            <a:ext cx="6858000" cy="6858000"/>
          </a:xfrm>
          <a:prstGeom prst="rect">
            <a:avLst/>
          </a:prstGeom>
        </p:spPr>
      </p:pic>
    </p:spTree>
    <p:extLst>
      <p:ext uri="{BB962C8B-B14F-4D97-AF65-F5344CB8AC3E}">
        <p14:creationId xmlns:p14="http://schemas.microsoft.com/office/powerpoint/2010/main" val="1878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44537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4205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0643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086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7189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6071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4"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266240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2"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37475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674457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199"/>
            <a:ext cx="4936774" cy="1268570"/>
          </a:xfrm>
        </p:spPr>
        <p:txBody>
          <a:bodyPr/>
          <a:lstStyle/>
          <a:p>
            <a:r>
              <a:rPr lang="en-US"/>
              <a:t>Click to edit Master title style</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725769"/>
            <a:ext cx="4936774" cy="927279"/>
          </a:xfrm>
        </p:spPr>
        <p:txBody>
          <a:bodyPr/>
          <a:lstStyle>
            <a:lvl1pPr marL="0" indent="0">
              <a:spcBef>
                <a:spcPts val="1800"/>
              </a:spcBef>
              <a:spcAft>
                <a:spcPts val="0"/>
              </a:spcAft>
              <a:buNone/>
              <a:defRPr sz="2000">
                <a:solidFill>
                  <a:schemeClr val="accent1">
                    <a:lumMod val="60000"/>
                    <a:lumOff val="40000"/>
                  </a:schemeClr>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72007377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8654541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ENTER &amp; SUB">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050302"/>
            <a:ext cx="11015474" cy="307777"/>
          </a:xfrm>
        </p:spPr>
        <p:txBody>
          <a:bodyPr/>
          <a:lstStyle>
            <a:lvl1pPr marL="0" indent="0" algn="ctr">
              <a:spcBef>
                <a:spcPts val="1800"/>
              </a:spcBef>
              <a:spcAft>
                <a:spcPts val="0"/>
              </a:spcAft>
              <a:buNone/>
              <a:defRPr sz="2000">
                <a:solidFill>
                  <a:schemeClr val="accent2"/>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22C05E05-2421-4436-913A-F55D8721D6B7}"/>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2012200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778949"/>
          </a:xfrm>
        </p:spPr>
        <p:txBody>
          <a:bodyPr/>
          <a:lstStyle>
            <a:lvl1pPr marL="0" indent="0">
              <a:spcBef>
                <a:spcPts val="1800"/>
              </a:spcBef>
              <a:spcAft>
                <a:spcPts val="0"/>
              </a:spcAft>
              <a:buNone/>
              <a:defRPr sz="2400"/>
            </a:lvl1pPr>
            <a:lvl2pPr marL="0" indent="0">
              <a:buNone/>
              <a:defRPr sz="1800"/>
            </a:lvl2pPr>
            <a:lvl3pPr marL="0" indent="0">
              <a:spcBef>
                <a:spcPts val="0"/>
              </a:spcBef>
              <a:spcAft>
                <a:spcPts val="1200"/>
              </a:spcAft>
              <a:buNone/>
              <a:defRPr lang="en-US" sz="2400" kern="1200" spc="0" baseline="0" dirty="0" smtClean="0">
                <a:solidFill>
                  <a:schemeClr val="accent2"/>
                </a:solidFill>
                <a:latin typeface="+mj-lt"/>
                <a:ea typeface="+mn-ea"/>
                <a:cs typeface="Segoe UI" panose="020B0502040204020203" pitchFamily="34" charset="0"/>
              </a:defRPr>
            </a:lvl3pPr>
            <a:lvl4pPr marL="0" indent="0">
              <a:buNone/>
              <a:defRPr sz="18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050302"/>
            <a:ext cx="11015474" cy="307777"/>
          </a:xfrm>
        </p:spPr>
        <p:txBody>
          <a:bodyPr/>
          <a:lstStyle>
            <a:lvl1pPr marL="0" indent="0">
              <a:spcBef>
                <a:spcPts val="1800"/>
              </a:spcBef>
              <a:spcAft>
                <a:spcPts val="0"/>
              </a:spcAft>
              <a:buNone/>
              <a:defRPr sz="2000">
                <a:solidFill>
                  <a:schemeClr val="accent2"/>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11490896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877437"/>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60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8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27359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769715"/>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1149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5507736" cy="1769715"/>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38F41BE7-CD15-4EAB-A150-479F7C5DC9F7}"/>
              </a:ext>
            </a:extLst>
          </p:cNvPr>
          <p:cNvSpPr>
            <a:spLocks noGrp="1"/>
          </p:cNvSpPr>
          <p:nvPr>
            <p:ph type="body" sz="quarter" idx="11"/>
          </p:nvPr>
        </p:nvSpPr>
        <p:spPr>
          <a:xfrm>
            <a:off x="6715687" y="1970468"/>
            <a:ext cx="4589044" cy="1846659"/>
          </a:xfrm>
        </p:spPr>
        <p:txBody>
          <a:bodyPr/>
          <a:lstStyle>
            <a:lvl1pPr marL="0" indent="0">
              <a:spcBef>
                <a:spcPts val="1800"/>
              </a:spcBef>
              <a:spcAft>
                <a:spcPts val="0"/>
              </a:spcAft>
              <a:buNone/>
              <a:defRPr sz="2400">
                <a:solidFill>
                  <a:schemeClr val="accent2"/>
                </a:solidFill>
              </a:defRPr>
            </a:lvl1pPr>
            <a:lvl2pPr marL="0" indent="0">
              <a:spcAft>
                <a:spcPts val="600"/>
              </a:spcAft>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52489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436688"/>
            <a:ext cx="4589044" cy="1677382"/>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0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4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65811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199"/>
            <a:ext cx="5273082" cy="1176216"/>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3" y="2356834"/>
            <a:ext cx="5271623" cy="1403461"/>
          </a:xfrm>
        </p:spPr>
        <p:txBody>
          <a:bodyPr/>
          <a:lstStyle>
            <a:lvl1pPr marL="0" indent="0">
              <a:spcBef>
                <a:spcPts val="1800"/>
              </a:spcBef>
              <a:spcAft>
                <a:spcPts val="0"/>
              </a:spcAft>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633415"/>
            <a:ext cx="5271624" cy="533800"/>
          </a:xfrm>
        </p:spPr>
        <p:txBody>
          <a:bodyPr/>
          <a:lstStyle>
            <a:lvl1pPr marL="0" indent="0">
              <a:spcBef>
                <a:spcPts val="1800"/>
              </a:spcBef>
              <a:spcAft>
                <a:spcPts val="0"/>
              </a:spcAft>
              <a:buNone/>
              <a:defRPr sz="2000">
                <a:solidFill>
                  <a:schemeClr val="accent1">
                    <a:lumMod val="60000"/>
                    <a:lumOff val="40000"/>
                  </a:schemeClr>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41814802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7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Tree>
    <p:extLst>
      <p:ext uri="{BB962C8B-B14F-4D97-AF65-F5344CB8AC3E}">
        <p14:creationId xmlns:p14="http://schemas.microsoft.com/office/powerpoint/2010/main" val="356874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2321004"/>
            <a:ext cx="4246384" cy="1107996"/>
          </a:xfrm>
        </p:spPr>
        <p:txBody>
          <a:bodyPr anchor="b"/>
          <a:lstStyle/>
          <a:p>
            <a:r>
              <a:rPr lang="en-US"/>
              <a:t>Click to edit Master title style</a:t>
            </a:r>
          </a:p>
        </p:txBody>
      </p:sp>
    </p:spTree>
    <p:extLst>
      <p:ext uri="{BB962C8B-B14F-4D97-AF65-F5344CB8AC3E}">
        <p14:creationId xmlns:p14="http://schemas.microsoft.com/office/powerpoint/2010/main" val="201535557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38663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1396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0330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86233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56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360040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85348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Header Dark-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accent3"/>
                </a:solidFill>
              </a:defRPr>
            </a:lvl1pPr>
          </a:lstStyle>
          <a:p>
            <a:r>
              <a:rPr lang="en-US"/>
              <a:t>Click to edit Master title style</a:t>
            </a:r>
          </a:p>
        </p:txBody>
      </p:sp>
      <p:pic>
        <p:nvPicPr>
          <p:cNvPr id="74" name="Picture 73">
            <a:extLst>
              <a:ext uri="{FF2B5EF4-FFF2-40B4-BE49-F238E27FC236}">
                <a16:creationId xmlns:a16="http://schemas.microsoft.com/office/drawing/2014/main" id="{25FB7173-36C9-4C5E-8A20-7A27AB9F9E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85" r="-3141" b="-1397"/>
          <a:stretch/>
        </p:blipFill>
        <p:spPr>
          <a:xfrm>
            <a:off x="0" y="-116114"/>
            <a:ext cx="3528884" cy="7061200"/>
          </a:xfrm>
          <a:prstGeom prst="rect">
            <a:avLst/>
          </a:prstGeom>
        </p:spPr>
      </p:pic>
    </p:spTree>
    <p:extLst>
      <p:ext uri="{BB962C8B-B14F-4D97-AF65-F5344CB8AC3E}">
        <p14:creationId xmlns:p14="http://schemas.microsoft.com/office/powerpoint/2010/main" val="3921175735"/>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Header White-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tx1"/>
                </a:solidFill>
              </a:defRPr>
            </a:lvl1pPr>
          </a:lstStyle>
          <a:p>
            <a:r>
              <a:rPr lang="en-US"/>
              <a:t>Click to edit Master title style</a:t>
            </a:r>
          </a:p>
        </p:txBody>
      </p:sp>
      <p:pic>
        <p:nvPicPr>
          <p:cNvPr id="144" name="Picture 143">
            <a:extLst>
              <a:ext uri="{FF2B5EF4-FFF2-40B4-BE49-F238E27FC236}">
                <a16:creationId xmlns:a16="http://schemas.microsoft.com/office/drawing/2014/main" id="{0394E794-0F10-4266-9308-5D306AF01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2" y="2223209"/>
            <a:ext cx="4659879" cy="4634792"/>
          </a:xfrm>
          <a:prstGeom prst="rect">
            <a:avLst/>
          </a:prstGeom>
        </p:spPr>
      </p:pic>
    </p:spTree>
    <p:extLst>
      <p:ext uri="{BB962C8B-B14F-4D97-AF65-F5344CB8AC3E}">
        <p14:creationId xmlns:p14="http://schemas.microsoft.com/office/powerpoint/2010/main" val="5611409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2" y="547294"/>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8639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Header White-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7"/>
            <a:ext cx="6983226" cy="2852737"/>
          </a:xfrm>
        </p:spPr>
        <p:txBody>
          <a:bodyPr anchor="ctr"/>
          <a:lstStyle>
            <a:lvl1pPr>
              <a:defRPr sz="36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52" y="0"/>
            <a:ext cx="4538552" cy="4576268"/>
          </a:xfrm>
          <a:prstGeom prst="rect">
            <a:avLst/>
          </a:prstGeom>
        </p:spPr>
      </p:pic>
    </p:spTree>
    <p:extLst>
      <p:ext uri="{BB962C8B-B14F-4D97-AF65-F5344CB8AC3E}">
        <p14:creationId xmlns:p14="http://schemas.microsoft.com/office/powerpoint/2010/main" val="3822424017"/>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ection Header Dark-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accent3"/>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7702157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860" indent="-28386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412" indent="-27455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271" indent="-28386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635" indent="-22336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000" indent="-22336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6"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948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9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546753"/>
          </a:xfrm>
        </p:spPr>
        <p:txBody>
          <a:bodyPr/>
          <a:lstStyle>
            <a:lvl1pPr marL="0" indent="0" algn="l">
              <a:lnSpc>
                <a:spcPct val="100000"/>
              </a:lnSpc>
              <a:buNone/>
              <a:defRPr sz="2353">
                <a:solidFill>
                  <a:schemeClr val="accent3"/>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7C8301C9-D0BE-4070-AD6D-BF04C823A33C}"/>
              </a:ext>
            </a:extLst>
          </p:cNvPr>
          <p:cNvPicPr>
            <a:picLocks noChangeAspect="1"/>
          </p:cNvPicPr>
          <p:nvPr userDrawn="1"/>
        </p:nvPicPr>
        <p:blipFill rotWithShape="1">
          <a:blip r:embed="rId2"/>
          <a:srcRect l="10046" t="30300" r="11005" b="30300"/>
          <a:stretch/>
        </p:blipFill>
        <p:spPr>
          <a:xfrm>
            <a:off x="524969" y="525189"/>
            <a:ext cx="2437930" cy="402484"/>
          </a:xfrm>
          <a:prstGeom prst="rect">
            <a:avLst/>
          </a:prstGeom>
        </p:spPr>
      </p:pic>
    </p:spTree>
    <p:extLst>
      <p:ext uri="{BB962C8B-B14F-4D97-AF65-F5344CB8AC3E}">
        <p14:creationId xmlns:p14="http://schemas.microsoft.com/office/powerpoint/2010/main" val="11139874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a:t>Microsoft Confidential</a:t>
            </a:r>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79335221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pic>
        <p:nvPicPr>
          <p:cNvPr id="2" name="Picture 1" descr="A picture containing drawing&#10;&#10;Description automatically generated">
            <a:extLst>
              <a:ext uri="{FF2B5EF4-FFF2-40B4-BE49-F238E27FC236}">
                <a16:creationId xmlns:a16="http://schemas.microsoft.com/office/drawing/2014/main" id="{C7FBA996-BE15-420A-A32C-58D9AC1C6329}"/>
              </a:ext>
            </a:extLst>
          </p:cNvPr>
          <p:cNvPicPr>
            <a:picLocks noChangeAspect="1"/>
          </p:cNvPicPr>
          <p:nvPr userDrawn="1"/>
        </p:nvPicPr>
        <p:blipFill rotWithShape="1">
          <a:blip r:embed="rId2"/>
          <a:srcRect l="10046" t="30300" r="11005" b="30300"/>
          <a:stretch/>
        </p:blipFill>
        <p:spPr>
          <a:xfrm>
            <a:off x="524969" y="525189"/>
            <a:ext cx="2437930" cy="402484"/>
          </a:xfrm>
          <a:prstGeom prst="rect">
            <a:avLst/>
          </a:prstGeom>
        </p:spPr>
      </p:pic>
    </p:spTree>
    <p:extLst>
      <p:ext uri="{BB962C8B-B14F-4D97-AF65-F5344CB8AC3E}">
        <p14:creationId xmlns:p14="http://schemas.microsoft.com/office/powerpoint/2010/main" val="21391982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5" y="1122368"/>
            <a:ext cx="6827265" cy="2576513"/>
          </a:xfrm>
        </p:spPr>
        <p:txBody>
          <a:bodyPr rIns="0" anchor="b"/>
          <a:lstStyle>
            <a:lvl1pPr algn="r">
              <a:defRPr sz="5994">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5" y="3698876"/>
            <a:ext cx="6827265" cy="553998"/>
          </a:xfrm>
        </p:spPr>
        <p:txBody>
          <a:bodyPr/>
          <a:lstStyle>
            <a:lvl1pPr marL="0" indent="0" algn="r">
              <a:lnSpc>
                <a:spcPct val="100000"/>
              </a:lnSpc>
              <a:buNone/>
              <a:defRPr sz="2400">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10"/>
            <a:ext cx="4158426" cy="546753"/>
          </a:xfrm>
        </p:spPr>
        <p:txBody>
          <a:bodyPr rIns="0" anchor="ctr"/>
          <a:lstStyle>
            <a:lvl1pPr marL="0" indent="0" algn="l">
              <a:buNone/>
              <a:defRPr>
                <a:solidFill>
                  <a:schemeClr val="accent3"/>
                </a:solidFill>
                <a:latin typeface="+mj-lt"/>
              </a:defRPr>
            </a:lvl1pPr>
            <a:lvl2pPr marL="455707" indent="0">
              <a:buNone/>
              <a:defRPr/>
            </a:lvl2pPr>
            <a:lvl3pPr marL="911414" indent="0">
              <a:buNone/>
              <a:defRPr/>
            </a:lvl3pPr>
            <a:lvl4pPr marL="1367120" indent="0">
              <a:buNone/>
              <a:defRPr/>
            </a:lvl4pPr>
            <a:lvl5pPr marL="18228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3"/>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5" y="547297"/>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38113654"/>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5" y="1122368"/>
            <a:ext cx="6827265" cy="2576513"/>
          </a:xfrm>
        </p:spPr>
        <p:txBody>
          <a:bodyPr rIns="0" anchor="b"/>
          <a:lstStyle>
            <a:lvl1pPr algn="r">
              <a:defRPr sz="5994">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5" y="3698876"/>
            <a:ext cx="6827265" cy="553100"/>
          </a:xfrm>
        </p:spPr>
        <p:txBody>
          <a:bodyPr/>
          <a:lstStyle>
            <a:lvl1pPr marL="0" indent="0" algn="r">
              <a:lnSpc>
                <a:spcPct val="100000"/>
              </a:lnSpc>
              <a:buNone/>
              <a:defRPr sz="2394">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10"/>
            <a:ext cx="4158426" cy="546753"/>
          </a:xfrm>
        </p:spPr>
        <p:txBody>
          <a:bodyPr rIns="0" anchor="ctr"/>
          <a:lstStyle>
            <a:lvl1pPr marL="0" indent="0" algn="l">
              <a:buNone/>
              <a:defRPr>
                <a:solidFill>
                  <a:schemeClr val="accent3"/>
                </a:solidFill>
                <a:latin typeface="+mj-lt"/>
              </a:defRPr>
            </a:lvl1pPr>
            <a:lvl2pPr marL="455707" indent="0">
              <a:buNone/>
              <a:defRPr/>
            </a:lvl2pPr>
            <a:lvl3pPr marL="911414" indent="0">
              <a:buNone/>
              <a:defRPr/>
            </a:lvl3pPr>
            <a:lvl4pPr marL="1367120" indent="0">
              <a:buNone/>
              <a:defRPr/>
            </a:lvl4pPr>
            <a:lvl5pPr marL="18228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3"/>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5" y="547297"/>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75376809"/>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4" y="3698876"/>
            <a:ext cx="6827265" cy="553998"/>
          </a:xfrm>
        </p:spPr>
        <p:txBody>
          <a:bodyPr/>
          <a:lstStyle>
            <a:lvl1pPr marL="0" indent="0" algn="r">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9"/>
            <a:ext cx="4158426" cy="546753"/>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4" y="547296"/>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073581869"/>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3698876"/>
            <a:ext cx="6827265" cy="553100"/>
          </a:xfrm>
        </p:spPr>
        <p:txBody>
          <a:bodyPr/>
          <a:lstStyle>
            <a:lvl1pPr marL="0" indent="0" algn="r">
              <a:lnSpc>
                <a:spcPct val="100000"/>
              </a:lnSpc>
              <a:buNone/>
              <a:defRPr sz="2394">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9"/>
            <a:ext cx="4158426" cy="546753"/>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4" y="547296"/>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0738081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Tree>
    <p:extLst>
      <p:ext uri="{BB962C8B-B14F-4D97-AF65-F5344CB8AC3E}">
        <p14:creationId xmlns:p14="http://schemas.microsoft.com/office/powerpoint/2010/main" val="40044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2" y="3698876"/>
            <a:ext cx="6827265" cy="553998"/>
          </a:xfrm>
        </p:spPr>
        <p:txBody>
          <a:bodyPr/>
          <a:lstStyle>
            <a:lvl1pPr marL="0" indent="0" algn="r">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7"/>
            <a:ext cx="4158426" cy="546753"/>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2" y="547294"/>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6081926"/>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3698876"/>
            <a:ext cx="6827265" cy="553100"/>
          </a:xfrm>
        </p:spPr>
        <p:txBody>
          <a:bodyPr/>
          <a:lstStyle>
            <a:lvl1pPr marL="0" indent="0" algn="r">
              <a:lnSpc>
                <a:spcPct val="100000"/>
              </a:lnSpc>
              <a:buNone/>
              <a:defRPr sz="2394">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7"/>
            <a:ext cx="4158426" cy="546753"/>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2" y="547294"/>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563450657"/>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3" y="3698876"/>
            <a:ext cx="6827265" cy="553998"/>
          </a:xfrm>
        </p:spPr>
        <p:txBody>
          <a:bodyPr/>
          <a:lstStyle>
            <a:lvl1pPr marL="0" indent="0" algn="r">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8"/>
            <a:ext cx="4158426" cy="546753"/>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3" y="547295"/>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119374899"/>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3698876"/>
            <a:ext cx="6827265" cy="553100"/>
          </a:xfrm>
        </p:spPr>
        <p:txBody>
          <a:bodyPr/>
          <a:lstStyle>
            <a:lvl1pPr marL="0" indent="0" algn="r">
              <a:lnSpc>
                <a:spcPct val="100000"/>
              </a:lnSpc>
              <a:buNone/>
              <a:defRPr sz="2394">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2916708"/>
            <a:ext cx="4158426" cy="546753"/>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3" y="547295"/>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47614395"/>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a:xfrm>
            <a:off x="4038600" y="6492717"/>
            <a:ext cx="4114800" cy="182880"/>
          </a:xfrm>
          <a:prstGeom prst="rect">
            <a:avLst/>
          </a:prstGeom>
        </p:spPr>
        <p:txBody>
          <a:bodyPr/>
          <a:lstStyle/>
          <a:p>
            <a:r>
              <a:rPr lang="en-IN"/>
              <a:t>Microsoft Confidential</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189795"/>
            <a:ext cx="11081177" cy="52322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4" y="6401594"/>
            <a:ext cx="366667" cy="365125"/>
          </a:xfrm>
          <a:prstGeom prst="rect">
            <a:avLst/>
          </a:prstGeo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125243648"/>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7"/>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52" y="0"/>
            <a:ext cx="4538552" cy="4576268"/>
          </a:xfrm>
          <a:prstGeom prst="rect">
            <a:avLst/>
          </a:prstGeom>
        </p:spPr>
      </p:pic>
    </p:spTree>
    <p:extLst>
      <p:ext uri="{BB962C8B-B14F-4D97-AF65-F5344CB8AC3E}">
        <p14:creationId xmlns:p14="http://schemas.microsoft.com/office/powerpoint/2010/main" val="647026697"/>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861865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514341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6986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07186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8128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40343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265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9508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1387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822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978326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08603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9427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06280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08852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2" y="547294"/>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3845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263186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12675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75187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32390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801108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07128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8550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9502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23086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62970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394">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2" y="547294"/>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5666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06311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35372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64095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0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376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3573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06781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932067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
        <p:nvSpPr>
          <p:cNvPr id="3" name="Rectangle 2">
            <a:extLst>
              <a:ext uri="{FF2B5EF4-FFF2-40B4-BE49-F238E27FC236}">
                <a16:creationId xmlns:a16="http://schemas.microsoft.com/office/drawing/2014/main" id="{D5B2A2D8-A45E-466C-B1BC-1A1998A00291}"/>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71935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
        <p:nvSpPr>
          <p:cNvPr id="6" name="Rectangle 5">
            <a:extLst>
              <a:ext uri="{FF2B5EF4-FFF2-40B4-BE49-F238E27FC236}">
                <a16:creationId xmlns:a16="http://schemas.microsoft.com/office/drawing/2014/main" id="{36B64CD5-DF3A-4DA7-9433-28ED5330D934}"/>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30032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8"/>
            <a:ext cx="11081177" cy="1020601"/>
          </a:xfrm>
        </p:spPr>
        <p:txBody>
          <a:bodyPr anchor="t"/>
          <a:lstStyle/>
          <a:p>
            <a:r>
              <a:rPr lang="en-US"/>
              <a:t>Click to edit Master title style</a:t>
            </a:r>
          </a:p>
        </p:txBody>
      </p:sp>
      <p:sp>
        <p:nvSpPr>
          <p:cNvPr id="3" name="Content Placeholder 2"/>
          <p:cNvSpPr>
            <a:spLocks noGrp="1"/>
          </p:cNvSpPr>
          <p:nvPr>
            <p:ph idx="1"/>
          </p:nvPr>
        </p:nvSpPr>
        <p:spPr>
          <a:xfrm>
            <a:off x="563369" y="1620572"/>
            <a:ext cx="11081177" cy="4689743"/>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5029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grpSp>
        <p:nvGrpSpPr>
          <p:cNvPr id="6" name="Threat detection">
            <a:extLst>
              <a:ext uri="{FF2B5EF4-FFF2-40B4-BE49-F238E27FC236}">
                <a16:creationId xmlns:a16="http://schemas.microsoft.com/office/drawing/2014/main" id="{3168A38A-4D25-4EB6-9233-64E858091C6D}"/>
              </a:ext>
            </a:extLst>
          </p:cNvPr>
          <p:cNvGrpSpPr/>
          <p:nvPr userDrawn="1"/>
        </p:nvGrpSpPr>
        <p:grpSpPr>
          <a:xfrm>
            <a:off x="7245616" y="2483271"/>
            <a:ext cx="4483929" cy="3909444"/>
            <a:chOff x="898231" y="1190761"/>
            <a:chExt cx="983586" cy="857568"/>
          </a:xfrm>
        </p:grpSpPr>
        <p:sp>
          <p:nvSpPr>
            <p:cNvPr id="8" name="Threat detection">
              <a:extLst>
                <a:ext uri="{FF2B5EF4-FFF2-40B4-BE49-F238E27FC236}">
                  <a16:creationId xmlns:a16="http://schemas.microsoft.com/office/drawing/2014/main" id="{9271BA66-3231-4C28-A16D-608B823B32D5}"/>
                </a:ext>
              </a:extLst>
            </p:cNvPr>
            <p:cNvSpPr/>
            <p:nvPr/>
          </p:nvSpPr>
          <p:spPr>
            <a:xfrm>
              <a:off x="898231" y="1749301"/>
              <a:ext cx="128154" cy="299027"/>
            </a:xfrm>
            <a:custGeom>
              <a:avLst/>
              <a:gdLst>
                <a:gd name="connsiteX0" fmla="*/ 64077 w 128154"/>
                <a:gd name="connsiteY0" fmla="*/ 299028 h 299027"/>
                <a:gd name="connsiteX1" fmla="*/ 0 w 128154"/>
                <a:gd name="connsiteY1" fmla="*/ 234950 h 299027"/>
                <a:gd name="connsiteX2" fmla="*/ 0 w 128154"/>
                <a:gd name="connsiteY2" fmla="*/ 64077 h 299027"/>
                <a:gd name="connsiteX3" fmla="*/ 64077 w 128154"/>
                <a:gd name="connsiteY3" fmla="*/ 0 h 299027"/>
                <a:gd name="connsiteX4" fmla="*/ 128155 w 128154"/>
                <a:gd name="connsiteY4" fmla="*/ 64077 h 299027"/>
                <a:gd name="connsiteX5" fmla="*/ 128155 w 128154"/>
                <a:gd name="connsiteY5" fmla="*/ 234950 h 299027"/>
                <a:gd name="connsiteX6" fmla="*/ 64077 w 128154"/>
                <a:gd name="connsiteY6" fmla="*/ 299028 h 29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54" h="299027">
                  <a:moveTo>
                    <a:pt x="64077" y="299028"/>
                  </a:moveTo>
                  <a:cubicBezTo>
                    <a:pt x="28621" y="299028"/>
                    <a:pt x="0" y="270406"/>
                    <a:pt x="0" y="234950"/>
                  </a:cubicBezTo>
                  <a:lnTo>
                    <a:pt x="0" y="64077"/>
                  </a:lnTo>
                  <a:cubicBezTo>
                    <a:pt x="0" y="28621"/>
                    <a:pt x="28621" y="0"/>
                    <a:pt x="64077" y="0"/>
                  </a:cubicBezTo>
                  <a:cubicBezTo>
                    <a:pt x="99533" y="0"/>
                    <a:pt x="128155" y="28621"/>
                    <a:pt x="128155" y="64077"/>
                  </a:cubicBezTo>
                  <a:lnTo>
                    <a:pt x="128155" y="234950"/>
                  </a:lnTo>
                  <a:cubicBezTo>
                    <a:pt x="128155" y="270406"/>
                    <a:pt x="99533" y="299028"/>
                    <a:pt x="64077" y="299028"/>
                  </a:cubicBezTo>
                  <a:close/>
                </a:path>
              </a:pathLst>
            </a:custGeom>
            <a:solidFill>
              <a:srgbClr val="FFFFFF"/>
            </a:solidFill>
            <a:ln w="2129" cap="flat">
              <a:noFill/>
              <a:prstDash val="solid"/>
              <a:miter/>
            </a:ln>
          </p:spPr>
          <p:txBody>
            <a:bodyPr rtlCol="0" anchor="ctr"/>
            <a:lstStyle/>
            <a:p>
              <a:endParaRPr lang="en-US"/>
            </a:p>
          </p:txBody>
        </p:sp>
        <p:grpSp>
          <p:nvGrpSpPr>
            <p:cNvPr id="11" name="Threat detection">
              <a:extLst>
                <a:ext uri="{FF2B5EF4-FFF2-40B4-BE49-F238E27FC236}">
                  <a16:creationId xmlns:a16="http://schemas.microsoft.com/office/drawing/2014/main" id="{6D71BEBF-785D-40F2-B703-D366BD4B0C4F}"/>
                </a:ext>
              </a:extLst>
            </p:cNvPr>
            <p:cNvGrpSpPr/>
            <p:nvPr/>
          </p:nvGrpSpPr>
          <p:grpSpPr>
            <a:xfrm>
              <a:off x="921726" y="1597438"/>
              <a:ext cx="81591" cy="89708"/>
              <a:chOff x="921726" y="1597438"/>
              <a:chExt cx="81591" cy="89708"/>
            </a:xfrm>
            <a:solidFill>
              <a:srgbClr val="FFFFFF"/>
            </a:solidFill>
          </p:grpSpPr>
          <p:sp>
            <p:nvSpPr>
              <p:cNvPr id="25" name="Threat detection">
                <a:extLst>
                  <a:ext uri="{FF2B5EF4-FFF2-40B4-BE49-F238E27FC236}">
                    <a16:creationId xmlns:a16="http://schemas.microsoft.com/office/drawing/2014/main" id="{F05C2033-E06D-4FFD-9956-CDA27D791FF4}"/>
                  </a:ext>
                </a:extLst>
              </p:cNvPr>
              <p:cNvSpPr/>
              <p:nvPr/>
            </p:nvSpPr>
            <p:spPr>
              <a:xfrm>
                <a:off x="921726" y="1597438"/>
                <a:ext cx="81591" cy="49339"/>
              </a:xfrm>
              <a:custGeom>
                <a:avLst/>
                <a:gdLst>
                  <a:gd name="connsiteX0" fmla="*/ 40582 w 81591"/>
                  <a:gd name="connsiteY0" fmla="*/ 49340 h 49339"/>
                  <a:gd name="connsiteX1" fmla="*/ 34602 w 81591"/>
                  <a:gd name="connsiteY1" fmla="*/ 46776 h 49339"/>
                  <a:gd name="connsiteX2" fmla="*/ 2563 w 81591"/>
                  <a:gd name="connsiteY2" fmla="*/ 14738 h 49339"/>
                  <a:gd name="connsiteX3" fmla="*/ 2563 w 81591"/>
                  <a:gd name="connsiteY3" fmla="*/ 2563 h 49339"/>
                  <a:gd name="connsiteX4" fmla="*/ 14738 w 81591"/>
                  <a:gd name="connsiteY4" fmla="*/ 2563 h 49339"/>
                  <a:gd name="connsiteX5" fmla="*/ 40796 w 81591"/>
                  <a:gd name="connsiteY5" fmla="*/ 28621 h 49339"/>
                  <a:gd name="connsiteX6" fmla="*/ 66854 w 81591"/>
                  <a:gd name="connsiteY6" fmla="*/ 2563 h 49339"/>
                  <a:gd name="connsiteX7" fmla="*/ 79029 w 81591"/>
                  <a:gd name="connsiteY7" fmla="*/ 2563 h 49339"/>
                  <a:gd name="connsiteX8" fmla="*/ 79029 w 81591"/>
                  <a:gd name="connsiteY8" fmla="*/ 14738 h 49339"/>
                  <a:gd name="connsiteX9" fmla="*/ 46990 w 81591"/>
                  <a:gd name="connsiteY9" fmla="*/ 46776 h 49339"/>
                  <a:gd name="connsiteX10" fmla="*/ 40582 w 81591"/>
                  <a:gd name="connsiteY10" fmla="*/ 49340 h 4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91" h="49339">
                    <a:moveTo>
                      <a:pt x="40582" y="49340"/>
                    </a:moveTo>
                    <a:cubicBezTo>
                      <a:pt x="38446" y="49340"/>
                      <a:pt x="36310" y="48485"/>
                      <a:pt x="34602" y="46776"/>
                    </a:cubicBezTo>
                    <a:lnTo>
                      <a:pt x="2563" y="14738"/>
                    </a:lnTo>
                    <a:cubicBezTo>
                      <a:pt x="-854" y="11320"/>
                      <a:pt x="-854" y="5981"/>
                      <a:pt x="2563" y="2563"/>
                    </a:cubicBezTo>
                    <a:cubicBezTo>
                      <a:pt x="5981" y="-854"/>
                      <a:pt x="11320" y="-854"/>
                      <a:pt x="14738" y="2563"/>
                    </a:cubicBezTo>
                    <a:lnTo>
                      <a:pt x="40796" y="28621"/>
                    </a:lnTo>
                    <a:lnTo>
                      <a:pt x="66854" y="2563"/>
                    </a:lnTo>
                    <a:cubicBezTo>
                      <a:pt x="70271" y="-854"/>
                      <a:pt x="75611" y="-854"/>
                      <a:pt x="79029" y="2563"/>
                    </a:cubicBezTo>
                    <a:cubicBezTo>
                      <a:pt x="82446" y="5981"/>
                      <a:pt x="82446" y="11320"/>
                      <a:pt x="79029" y="14738"/>
                    </a:cubicBezTo>
                    <a:lnTo>
                      <a:pt x="46990" y="46776"/>
                    </a:lnTo>
                    <a:cubicBezTo>
                      <a:pt x="45068" y="48699"/>
                      <a:pt x="42718" y="49340"/>
                      <a:pt x="40582" y="49340"/>
                    </a:cubicBezTo>
                    <a:close/>
                  </a:path>
                </a:pathLst>
              </a:custGeom>
              <a:solidFill>
                <a:srgbClr val="FFFFFF"/>
              </a:solidFill>
              <a:ln w="2129" cap="flat">
                <a:noFill/>
                <a:prstDash val="solid"/>
                <a:miter/>
              </a:ln>
            </p:spPr>
            <p:txBody>
              <a:bodyPr rtlCol="0" anchor="ctr"/>
              <a:lstStyle/>
              <a:p>
                <a:endParaRPr lang="en-US"/>
              </a:p>
            </p:txBody>
          </p:sp>
          <p:sp>
            <p:nvSpPr>
              <p:cNvPr id="26" name="Threat detection">
                <a:extLst>
                  <a:ext uri="{FF2B5EF4-FFF2-40B4-BE49-F238E27FC236}">
                    <a16:creationId xmlns:a16="http://schemas.microsoft.com/office/drawing/2014/main" id="{A232A345-88CE-4B29-AC16-BCAFB3E5585A}"/>
                  </a:ext>
                </a:extLst>
              </p:cNvPr>
              <p:cNvSpPr/>
              <p:nvPr/>
            </p:nvSpPr>
            <p:spPr>
              <a:xfrm>
                <a:off x="921726" y="1637807"/>
                <a:ext cx="81591" cy="49339"/>
              </a:xfrm>
              <a:custGeom>
                <a:avLst/>
                <a:gdLst>
                  <a:gd name="connsiteX0" fmla="*/ 40582 w 81591"/>
                  <a:gd name="connsiteY0" fmla="*/ 49340 h 49339"/>
                  <a:gd name="connsiteX1" fmla="*/ 34602 w 81591"/>
                  <a:gd name="connsiteY1" fmla="*/ 46776 h 49339"/>
                  <a:gd name="connsiteX2" fmla="*/ 2563 w 81591"/>
                  <a:gd name="connsiteY2" fmla="*/ 14738 h 49339"/>
                  <a:gd name="connsiteX3" fmla="*/ 2563 w 81591"/>
                  <a:gd name="connsiteY3" fmla="*/ 2563 h 49339"/>
                  <a:gd name="connsiteX4" fmla="*/ 14738 w 81591"/>
                  <a:gd name="connsiteY4" fmla="*/ 2563 h 49339"/>
                  <a:gd name="connsiteX5" fmla="*/ 40796 w 81591"/>
                  <a:gd name="connsiteY5" fmla="*/ 28621 h 49339"/>
                  <a:gd name="connsiteX6" fmla="*/ 66854 w 81591"/>
                  <a:gd name="connsiteY6" fmla="*/ 2563 h 49339"/>
                  <a:gd name="connsiteX7" fmla="*/ 79029 w 81591"/>
                  <a:gd name="connsiteY7" fmla="*/ 2563 h 49339"/>
                  <a:gd name="connsiteX8" fmla="*/ 79029 w 81591"/>
                  <a:gd name="connsiteY8" fmla="*/ 14738 h 49339"/>
                  <a:gd name="connsiteX9" fmla="*/ 46990 w 81591"/>
                  <a:gd name="connsiteY9" fmla="*/ 46776 h 49339"/>
                  <a:gd name="connsiteX10" fmla="*/ 40582 w 81591"/>
                  <a:gd name="connsiteY10" fmla="*/ 49340 h 4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91" h="49339">
                    <a:moveTo>
                      <a:pt x="40582" y="49340"/>
                    </a:moveTo>
                    <a:cubicBezTo>
                      <a:pt x="38446" y="49340"/>
                      <a:pt x="36310" y="48485"/>
                      <a:pt x="34602" y="46776"/>
                    </a:cubicBezTo>
                    <a:lnTo>
                      <a:pt x="2563" y="14738"/>
                    </a:lnTo>
                    <a:cubicBezTo>
                      <a:pt x="-854" y="11320"/>
                      <a:pt x="-854" y="5981"/>
                      <a:pt x="2563" y="2563"/>
                    </a:cubicBezTo>
                    <a:cubicBezTo>
                      <a:pt x="5981" y="-854"/>
                      <a:pt x="11320" y="-854"/>
                      <a:pt x="14738" y="2563"/>
                    </a:cubicBezTo>
                    <a:lnTo>
                      <a:pt x="40796" y="28621"/>
                    </a:lnTo>
                    <a:lnTo>
                      <a:pt x="66854" y="2563"/>
                    </a:lnTo>
                    <a:cubicBezTo>
                      <a:pt x="70271" y="-854"/>
                      <a:pt x="75611" y="-854"/>
                      <a:pt x="79029" y="2563"/>
                    </a:cubicBezTo>
                    <a:cubicBezTo>
                      <a:pt x="82446" y="5981"/>
                      <a:pt x="82446" y="11320"/>
                      <a:pt x="79029" y="14738"/>
                    </a:cubicBezTo>
                    <a:lnTo>
                      <a:pt x="46990" y="46776"/>
                    </a:lnTo>
                    <a:cubicBezTo>
                      <a:pt x="45068" y="48485"/>
                      <a:pt x="42718" y="49340"/>
                      <a:pt x="40582" y="49340"/>
                    </a:cubicBezTo>
                    <a:close/>
                  </a:path>
                </a:pathLst>
              </a:custGeom>
              <a:solidFill>
                <a:srgbClr val="FFFFFF"/>
              </a:solidFill>
              <a:ln w="2129" cap="flat">
                <a:noFill/>
                <a:prstDash val="solid"/>
                <a:miter/>
              </a:ln>
            </p:spPr>
            <p:txBody>
              <a:bodyPr rtlCol="0" anchor="ctr"/>
              <a:lstStyle/>
              <a:p>
                <a:endParaRPr lang="en-US"/>
              </a:p>
            </p:txBody>
          </p:sp>
        </p:grpSp>
        <p:sp>
          <p:nvSpPr>
            <p:cNvPr id="12" name="Threat detection">
              <a:extLst>
                <a:ext uri="{FF2B5EF4-FFF2-40B4-BE49-F238E27FC236}">
                  <a16:creationId xmlns:a16="http://schemas.microsoft.com/office/drawing/2014/main" id="{3ADAAD80-E6BC-4A8E-BB4D-882349BA239E}"/>
                </a:ext>
              </a:extLst>
            </p:cNvPr>
            <p:cNvSpPr/>
            <p:nvPr/>
          </p:nvSpPr>
          <p:spPr>
            <a:xfrm>
              <a:off x="898231" y="1190761"/>
              <a:ext cx="514347" cy="344949"/>
            </a:xfrm>
            <a:custGeom>
              <a:avLst/>
              <a:gdLst>
                <a:gd name="connsiteX0" fmla="*/ 64077 w 514347"/>
                <a:gd name="connsiteY0" fmla="*/ 344950 h 344949"/>
                <a:gd name="connsiteX1" fmla="*/ 0 w 514347"/>
                <a:gd name="connsiteY1" fmla="*/ 280872 h 344949"/>
                <a:gd name="connsiteX2" fmla="*/ 280872 w 514347"/>
                <a:gd name="connsiteY2" fmla="*/ 0 h 344949"/>
                <a:gd name="connsiteX3" fmla="*/ 500230 w 514347"/>
                <a:gd name="connsiteY3" fmla="*/ 105514 h 344949"/>
                <a:gd name="connsiteX4" fmla="*/ 490191 w 514347"/>
                <a:gd name="connsiteY4" fmla="*/ 195649 h 344949"/>
                <a:gd name="connsiteX5" fmla="*/ 400056 w 514347"/>
                <a:gd name="connsiteY5" fmla="*/ 185611 h 344949"/>
                <a:gd name="connsiteX6" fmla="*/ 280658 w 514347"/>
                <a:gd name="connsiteY6" fmla="*/ 128155 h 344949"/>
                <a:gd name="connsiteX7" fmla="*/ 127941 w 514347"/>
                <a:gd name="connsiteY7" fmla="*/ 280872 h 344949"/>
                <a:gd name="connsiteX8" fmla="*/ 64077 w 514347"/>
                <a:gd name="connsiteY8" fmla="*/ 344950 h 34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47" h="344949">
                  <a:moveTo>
                    <a:pt x="64077" y="344950"/>
                  </a:moveTo>
                  <a:cubicBezTo>
                    <a:pt x="28621" y="344950"/>
                    <a:pt x="0" y="316328"/>
                    <a:pt x="0" y="280872"/>
                  </a:cubicBezTo>
                  <a:cubicBezTo>
                    <a:pt x="0" y="126019"/>
                    <a:pt x="126019" y="0"/>
                    <a:pt x="280872" y="0"/>
                  </a:cubicBezTo>
                  <a:cubicBezTo>
                    <a:pt x="366736" y="0"/>
                    <a:pt x="446619" y="38446"/>
                    <a:pt x="500230" y="105514"/>
                  </a:cubicBezTo>
                  <a:cubicBezTo>
                    <a:pt x="522443" y="133067"/>
                    <a:pt x="517958" y="173436"/>
                    <a:pt x="490191" y="195649"/>
                  </a:cubicBezTo>
                  <a:cubicBezTo>
                    <a:pt x="462638" y="217863"/>
                    <a:pt x="422269" y="213378"/>
                    <a:pt x="400056" y="185611"/>
                  </a:cubicBezTo>
                  <a:cubicBezTo>
                    <a:pt x="370794" y="149087"/>
                    <a:pt x="327435" y="128155"/>
                    <a:pt x="280658" y="128155"/>
                  </a:cubicBezTo>
                  <a:cubicBezTo>
                    <a:pt x="196504" y="128155"/>
                    <a:pt x="127941" y="196717"/>
                    <a:pt x="127941" y="280872"/>
                  </a:cubicBezTo>
                  <a:cubicBezTo>
                    <a:pt x="128155" y="316328"/>
                    <a:pt x="99533" y="344950"/>
                    <a:pt x="64077" y="344950"/>
                  </a:cubicBezTo>
                  <a:close/>
                </a:path>
              </a:pathLst>
            </a:custGeom>
            <a:solidFill>
              <a:srgbClr val="FFFFFF"/>
            </a:solidFill>
            <a:ln w="2129" cap="flat">
              <a:noFill/>
              <a:prstDash val="solid"/>
              <a:miter/>
            </a:ln>
          </p:spPr>
          <p:txBody>
            <a:bodyPr rtlCol="0" anchor="ctr"/>
            <a:lstStyle/>
            <a:p>
              <a:endParaRPr lang="en-US"/>
            </a:p>
          </p:txBody>
        </p:sp>
        <p:grpSp>
          <p:nvGrpSpPr>
            <p:cNvPr id="13" name="Threat detection">
              <a:extLst>
                <a:ext uri="{FF2B5EF4-FFF2-40B4-BE49-F238E27FC236}">
                  <a16:creationId xmlns:a16="http://schemas.microsoft.com/office/drawing/2014/main" id="{CE9B7813-8C53-4C0A-BCD5-DF4AFD1C66CE}"/>
                </a:ext>
              </a:extLst>
            </p:cNvPr>
            <p:cNvGrpSpPr/>
            <p:nvPr/>
          </p:nvGrpSpPr>
          <p:grpSpPr>
            <a:xfrm>
              <a:off x="915318" y="1424643"/>
              <a:ext cx="966498" cy="623686"/>
              <a:chOff x="915318" y="1424643"/>
              <a:chExt cx="966498" cy="623686"/>
            </a:xfrm>
          </p:grpSpPr>
          <p:grpSp>
            <p:nvGrpSpPr>
              <p:cNvPr id="17" name="Threat detection">
                <a:extLst>
                  <a:ext uri="{FF2B5EF4-FFF2-40B4-BE49-F238E27FC236}">
                    <a16:creationId xmlns:a16="http://schemas.microsoft.com/office/drawing/2014/main" id="{A7F82673-DD12-4FD2-937C-46352BE22F28}"/>
                  </a:ext>
                </a:extLst>
              </p:cNvPr>
              <p:cNvGrpSpPr/>
              <p:nvPr/>
            </p:nvGrpSpPr>
            <p:grpSpPr>
              <a:xfrm>
                <a:off x="1753663" y="1920174"/>
                <a:ext cx="128154" cy="128154"/>
                <a:chOff x="1753663" y="1920174"/>
                <a:chExt cx="128154" cy="128154"/>
              </a:xfrm>
            </p:grpSpPr>
            <p:sp>
              <p:nvSpPr>
                <p:cNvPr id="23" name="Threat detection">
                  <a:extLst>
                    <a:ext uri="{FF2B5EF4-FFF2-40B4-BE49-F238E27FC236}">
                      <a16:creationId xmlns:a16="http://schemas.microsoft.com/office/drawing/2014/main" id="{169494FA-9E6E-4CCE-80D8-6887A139FD90}"/>
                    </a:ext>
                  </a:extLst>
                </p:cNvPr>
                <p:cNvSpPr/>
                <p:nvPr/>
              </p:nvSpPr>
              <p:spPr>
                <a:xfrm>
                  <a:off x="1753663" y="1920174"/>
                  <a:ext cx="128154" cy="128154"/>
                </a:xfrm>
                <a:custGeom>
                  <a:avLst/>
                  <a:gdLst>
                    <a:gd name="connsiteX0" fmla="*/ 64077 w 128154"/>
                    <a:gd name="connsiteY0" fmla="*/ 0 h 128154"/>
                    <a:gd name="connsiteX1" fmla="*/ 0 w 128154"/>
                    <a:gd name="connsiteY1" fmla="*/ 64077 h 128154"/>
                    <a:gd name="connsiteX2" fmla="*/ 64077 w 128154"/>
                    <a:gd name="connsiteY2" fmla="*/ 128155 h 128154"/>
                    <a:gd name="connsiteX3" fmla="*/ 128155 w 128154"/>
                    <a:gd name="connsiteY3" fmla="*/ 64077 h 128154"/>
                    <a:gd name="connsiteX4" fmla="*/ 64077 w 128154"/>
                    <a:gd name="connsiteY4" fmla="*/ 0 h 128154"/>
                    <a:gd name="connsiteX5" fmla="*/ 64077 w 128154"/>
                    <a:gd name="connsiteY5" fmla="*/ 0 h 12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54" h="128154">
                      <a:moveTo>
                        <a:pt x="64077" y="0"/>
                      </a:moveTo>
                      <a:cubicBezTo>
                        <a:pt x="28621" y="0"/>
                        <a:pt x="0" y="28621"/>
                        <a:pt x="0" y="64077"/>
                      </a:cubicBezTo>
                      <a:cubicBezTo>
                        <a:pt x="0" y="99533"/>
                        <a:pt x="28621" y="128155"/>
                        <a:pt x="64077" y="128155"/>
                      </a:cubicBezTo>
                      <a:cubicBezTo>
                        <a:pt x="99533" y="128155"/>
                        <a:pt x="128155" y="99533"/>
                        <a:pt x="128155" y="64077"/>
                      </a:cubicBezTo>
                      <a:cubicBezTo>
                        <a:pt x="128155" y="28621"/>
                        <a:pt x="99320" y="0"/>
                        <a:pt x="64077" y="0"/>
                      </a:cubicBezTo>
                      <a:lnTo>
                        <a:pt x="64077" y="0"/>
                      </a:lnTo>
                      <a:close/>
                    </a:path>
                  </a:pathLst>
                </a:custGeom>
                <a:solidFill>
                  <a:srgbClr val="FFFFFF"/>
                </a:solidFill>
                <a:ln w="2129" cap="flat">
                  <a:noFill/>
                  <a:prstDash val="solid"/>
                  <a:miter/>
                </a:ln>
              </p:spPr>
              <p:txBody>
                <a:bodyPr rtlCol="0" anchor="ctr"/>
                <a:lstStyle/>
                <a:p>
                  <a:endParaRPr lang="en-US"/>
                </a:p>
              </p:txBody>
            </p:sp>
            <p:sp>
              <p:nvSpPr>
                <p:cNvPr id="24" name="Threat detection">
                  <a:extLst>
                    <a:ext uri="{FF2B5EF4-FFF2-40B4-BE49-F238E27FC236}">
                      <a16:creationId xmlns:a16="http://schemas.microsoft.com/office/drawing/2014/main" id="{C25DD78F-CE7E-482D-9D89-38C310DD4D6D}"/>
                    </a:ext>
                  </a:extLst>
                </p:cNvPr>
                <p:cNvSpPr/>
                <p:nvPr/>
              </p:nvSpPr>
              <p:spPr>
                <a:xfrm>
                  <a:off x="1770750" y="1937262"/>
                  <a:ext cx="93980" cy="93980"/>
                </a:xfrm>
                <a:custGeom>
                  <a:avLst/>
                  <a:gdLst>
                    <a:gd name="connsiteX0" fmla="*/ 46990 w 93980"/>
                    <a:gd name="connsiteY0" fmla="*/ 0 h 93980"/>
                    <a:gd name="connsiteX1" fmla="*/ 93980 w 93980"/>
                    <a:gd name="connsiteY1" fmla="*/ 46990 h 93980"/>
                    <a:gd name="connsiteX2" fmla="*/ 46990 w 93980"/>
                    <a:gd name="connsiteY2" fmla="*/ 93980 h 93980"/>
                    <a:gd name="connsiteX3" fmla="*/ 0 w 93980"/>
                    <a:gd name="connsiteY3" fmla="*/ 46990 h 93980"/>
                    <a:gd name="connsiteX4" fmla="*/ 46990 w 93980"/>
                    <a:gd name="connsiteY4" fmla="*/ 0 h 9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93980">
                      <a:moveTo>
                        <a:pt x="46990" y="0"/>
                      </a:moveTo>
                      <a:cubicBezTo>
                        <a:pt x="72835" y="0"/>
                        <a:pt x="93980" y="21146"/>
                        <a:pt x="93980" y="46990"/>
                      </a:cubicBezTo>
                      <a:cubicBezTo>
                        <a:pt x="93980" y="72835"/>
                        <a:pt x="72835" y="93980"/>
                        <a:pt x="46990" y="93980"/>
                      </a:cubicBezTo>
                      <a:cubicBezTo>
                        <a:pt x="21146" y="93980"/>
                        <a:pt x="0" y="72835"/>
                        <a:pt x="0" y="46990"/>
                      </a:cubicBezTo>
                      <a:cubicBezTo>
                        <a:pt x="0" y="21146"/>
                        <a:pt x="20932" y="0"/>
                        <a:pt x="46990" y="0"/>
                      </a:cubicBezTo>
                    </a:path>
                  </a:pathLst>
                </a:custGeom>
                <a:solidFill>
                  <a:srgbClr val="FFB900"/>
                </a:solidFill>
                <a:ln w="2129" cap="flat">
                  <a:noFill/>
                  <a:prstDash val="solid"/>
                  <a:miter/>
                </a:ln>
              </p:spPr>
              <p:txBody>
                <a:bodyPr rtlCol="0" anchor="ctr"/>
                <a:lstStyle/>
                <a:p>
                  <a:endParaRPr lang="en-US"/>
                </a:p>
              </p:txBody>
            </p:sp>
          </p:grpSp>
          <p:grpSp>
            <p:nvGrpSpPr>
              <p:cNvPr id="18" name="Threat detection">
                <a:extLst>
                  <a:ext uri="{FF2B5EF4-FFF2-40B4-BE49-F238E27FC236}">
                    <a16:creationId xmlns:a16="http://schemas.microsoft.com/office/drawing/2014/main" id="{CAF1A5A4-3393-4B2E-9194-0F0D4F584F04}"/>
                  </a:ext>
                </a:extLst>
              </p:cNvPr>
              <p:cNvGrpSpPr/>
              <p:nvPr/>
            </p:nvGrpSpPr>
            <p:grpSpPr>
              <a:xfrm>
                <a:off x="1239977" y="1920174"/>
                <a:ext cx="128154" cy="128154"/>
                <a:chOff x="1239977" y="1920174"/>
                <a:chExt cx="128154" cy="128154"/>
              </a:xfrm>
            </p:grpSpPr>
            <p:sp>
              <p:nvSpPr>
                <p:cNvPr id="21" name="Threat detection">
                  <a:extLst>
                    <a:ext uri="{FF2B5EF4-FFF2-40B4-BE49-F238E27FC236}">
                      <a16:creationId xmlns:a16="http://schemas.microsoft.com/office/drawing/2014/main" id="{C037C024-1851-44A2-B374-C99927D706BC}"/>
                    </a:ext>
                  </a:extLst>
                </p:cNvPr>
                <p:cNvSpPr/>
                <p:nvPr/>
              </p:nvSpPr>
              <p:spPr>
                <a:xfrm>
                  <a:off x="1239977" y="1920174"/>
                  <a:ext cx="128154" cy="128154"/>
                </a:xfrm>
                <a:custGeom>
                  <a:avLst/>
                  <a:gdLst>
                    <a:gd name="connsiteX0" fmla="*/ 64077 w 128154"/>
                    <a:gd name="connsiteY0" fmla="*/ 0 h 128154"/>
                    <a:gd name="connsiteX1" fmla="*/ 0 w 128154"/>
                    <a:gd name="connsiteY1" fmla="*/ 64077 h 128154"/>
                    <a:gd name="connsiteX2" fmla="*/ 64077 w 128154"/>
                    <a:gd name="connsiteY2" fmla="*/ 128155 h 128154"/>
                    <a:gd name="connsiteX3" fmla="*/ 128155 w 128154"/>
                    <a:gd name="connsiteY3" fmla="*/ 64077 h 128154"/>
                    <a:gd name="connsiteX4" fmla="*/ 64077 w 128154"/>
                    <a:gd name="connsiteY4" fmla="*/ 0 h 128154"/>
                    <a:gd name="connsiteX5" fmla="*/ 64077 w 128154"/>
                    <a:gd name="connsiteY5" fmla="*/ 0 h 12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54" h="128154">
                      <a:moveTo>
                        <a:pt x="64077" y="0"/>
                      </a:moveTo>
                      <a:cubicBezTo>
                        <a:pt x="28621" y="0"/>
                        <a:pt x="0" y="28621"/>
                        <a:pt x="0" y="64077"/>
                      </a:cubicBezTo>
                      <a:cubicBezTo>
                        <a:pt x="0" y="99533"/>
                        <a:pt x="28621" y="128155"/>
                        <a:pt x="64077" y="128155"/>
                      </a:cubicBezTo>
                      <a:cubicBezTo>
                        <a:pt x="99533" y="128155"/>
                        <a:pt x="128155" y="99533"/>
                        <a:pt x="128155" y="64077"/>
                      </a:cubicBezTo>
                      <a:cubicBezTo>
                        <a:pt x="128155" y="28621"/>
                        <a:pt x="99533" y="0"/>
                        <a:pt x="64077" y="0"/>
                      </a:cubicBezTo>
                      <a:lnTo>
                        <a:pt x="64077" y="0"/>
                      </a:lnTo>
                      <a:close/>
                    </a:path>
                  </a:pathLst>
                </a:custGeom>
                <a:solidFill>
                  <a:srgbClr val="FFFFFF"/>
                </a:solidFill>
                <a:ln w="2129" cap="flat">
                  <a:noFill/>
                  <a:prstDash val="solid"/>
                  <a:miter/>
                </a:ln>
              </p:spPr>
              <p:txBody>
                <a:bodyPr rtlCol="0" anchor="ctr"/>
                <a:lstStyle/>
                <a:p>
                  <a:endParaRPr lang="en-US"/>
                </a:p>
              </p:txBody>
            </p:sp>
            <p:sp>
              <p:nvSpPr>
                <p:cNvPr id="22" name="Threat detection">
                  <a:extLst>
                    <a:ext uri="{FF2B5EF4-FFF2-40B4-BE49-F238E27FC236}">
                      <a16:creationId xmlns:a16="http://schemas.microsoft.com/office/drawing/2014/main" id="{2758C907-F22D-48A5-8409-0ED9AFA8FCAB}"/>
                    </a:ext>
                  </a:extLst>
                </p:cNvPr>
                <p:cNvSpPr/>
                <p:nvPr/>
              </p:nvSpPr>
              <p:spPr>
                <a:xfrm>
                  <a:off x="1257064" y="1937262"/>
                  <a:ext cx="93980" cy="93980"/>
                </a:xfrm>
                <a:custGeom>
                  <a:avLst/>
                  <a:gdLst>
                    <a:gd name="connsiteX0" fmla="*/ 46990 w 93980"/>
                    <a:gd name="connsiteY0" fmla="*/ 0 h 93980"/>
                    <a:gd name="connsiteX1" fmla="*/ 93980 w 93980"/>
                    <a:gd name="connsiteY1" fmla="*/ 46990 h 93980"/>
                    <a:gd name="connsiteX2" fmla="*/ 46990 w 93980"/>
                    <a:gd name="connsiteY2" fmla="*/ 93980 h 93980"/>
                    <a:gd name="connsiteX3" fmla="*/ 0 w 93980"/>
                    <a:gd name="connsiteY3" fmla="*/ 46990 h 93980"/>
                    <a:gd name="connsiteX4" fmla="*/ 46990 w 93980"/>
                    <a:gd name="connsiteY4" fmla="*/ 0 h 9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93980">
                      <a:moveTo>
                        <a:pt x="46990" y="0"/>
                      </a:moveTo>
                      <a:cubicBezTo>
                        <a:pt x="72835" y="0"/>
                        <a:pt x="93980" y="21146"/>
                        <a:pt x="93980" y="46990"/>
                      </a:cubicBezTo>
                      <a:cubicBezTo>
                        <a:pt x="93980" y="72835"/>
                        <a:pt x="72835" y="93980"/>
                        <a:pt x="46990" y="93980"/>
                      </a:cubicBezTo>
                      <a:cubicBezTo>
                        <a:pt x="21145" y="93980"/>
                        <a:pt x="0" y="72835"/>
                        <a:pt x="0" y="46990"/>
                      </a:cubicBezTo>
                      <a:cubicBezTo>
                        <a:pt x="0" y="21146"/>
                        <a:pt x="21145" y="0"/>
                        <a:pt x="46990" y="0"/>
                      </a:cubicBezTo>
                    </a:path>
                  </a:pathLst>
                </a:custGeom>
                <a:solidFill>
                  <a:srgbClr val="107C10"/>
                </a:solidFill>
                <a:ln w="2129" cap="flat">
                  <a:noFill/>
                  <a:prstDash val="solid"/>
                  <a:miter/>
                </a:ln>
              </p:spPr>
              <p:txBody>
                <a:bodyPr rtlCol="0" anchor="ctr"/>
                <a:lstStyle/>
                <a:p>
                  <a:endParaRPr lang="en-US"/>
                </a:p>
              </p:txBody>
            </p:sp>
          </p:grpSp>
          <p:sp>
            <p:nvSpPr>
              <p:cNvPr id="19" name="Threat detection">
                <a:extLst>
                  <a:ext uri="{FF2B5EF4-FFF2-40B4-BE49-F238E27FC236}">
                    <a16:creationId xmlns:a16="http://schemas.microsoft.com/office/drawing/2014/main" id="{AAB99EF9-7B92-4A4F-96EA-56A1B1A6D7DC}"/>
                  </a:ext>
                </a:extLst>
              </p:cNvPr>
              <p:cNvSpPr/>
              <p:nvPr/>
            </p:nvSpPr>
            <p:spPr>
              <a:xfrm>
                <a:off x="915318" y="1766175"/>
                <a:ext cx="93980" cy="93980"/>
              </a:xfrm>
              <a:custGeom>
                <a:avLst/>
                <a:gdLst>
                  <a:gd name="connsiteX0" fmla="*/ 46990 w 93980"/>
                  <a:gd name="connsiteY0" fmla="*/ 0 h 93980"/>
                  <a:gd name="connsiteX1" fmla="*/ 93980 w 93980"/>
                  <a:gd name="connsiteY1" fmla="*/ 46990 h 93980"/>
                  <a:gd name="connsiteX2" fmla="*/ 46990 w 93980"/>
                  <a:gd name="connsiteY2" fmla="*/ 93980 h 93980"/>
                  <a:gd name="connsiteX3" fmla="*/ 0 w 93980"/>
                  <a:gd name="connsiteY3" fmla="*/ 46990 h 93980"/>
                  <a:gd name="connsiteX4" fmla="*/ 46990 w 93980"/>
                  <a:gd name="connsiteY4" fmla="*/ 0 h 9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93980">
                    <a:moveTo>
                      <a:pt x="46990" y="0"/>
                    </a:moveTo>
                    <a:cubicBezTo>
                      <a:pt x="72834" y="0"/>
                      <a:pt x="93980" y="21146"/>
                      <a:pt x="93980" y="46990"/>
                    </a:cubicBezTo>
                    <a:cubicBezTo>
                      <a:pt x="93980" y="72835"/>
                      <a:pt x="72834" y="93980"/>
                      <a:pt x="46990" y="93980"/>
                    </a:cubicBezTo>
                    <a:cubicBezTo>
                      <a:pt x="21145" y="93980"/>
                      <a:pt x="0" y="72835"/>
                      <a:pt x="0" y="46990"/>
                    </a:cubicBezTo>
                    <a:cubicBezTo>
                      <a:pt x="0" y="21146"/>
                      <a:pt x="21145" y="0"/>
                      <a:pt x="46990" y="0"/>
                    </a:cubicBezTo>
                  </a:path>
                </a:pathLst>
              </a:custGeom>
              <a:solidFill>
                <a:srgbClr val="D83B01"/>
              </a:solidFill>
              <a:ln w="2129" cap="flat">
                <a:noFill/>
                <a:prstDash val="solid"/>
                <a:miter/>
              </a:ln>
            </p:spPr>
            <p:txBody>
              <a:bodyPr rtlCol="0" anchor="ctr"/>
              <a:lstStyle/>
              <a:p>
                <a:endParaRPr lang="en-US"/>
              </a:p>
            </p:txBody>
          </p:sp>
          <p:sp>
            <p:nvSpPr>
              <p:cNvPr id="20" name="Threat detection">
                <a:extLst>
                  <a:ext uri="{FF2B5EF4-FFF2-40B4-BE49-F238E27FC236}">
                    <a16:creationId xmlns:a16="http://schemas.microsoft.com/office/drawing/2014/main" id="{F80C183B-0442-4A3B-95BC-8A56750CAA3D}"/>
                  </a:ext>
                </a:extLst>
              </p:cNvPr>
              <p:cNvSpPr/>
              <p:nvPr/>
            </p:nvSpPr>
            <p:spPr>
              <a:xfrm>
                <a:off x="915318" y="1424643"/>
                <a:ext cx="93980" cy="93980"/>
              </a:xfrm>
              <a:custGeom>
                <a:avLst/>
                <a:gdLst>
                  <a:gd name="connsiteX0" fmla="*/ 46990 w 93980"/>
                  <a:gd name="connsiteY0" fmla="*/ 0 h 93980"/>
                  <a:gd name="connsiteX1" fmla="*/ 93980 w 93980"/>
                  <a:gd name="connsiteY1" fmla="*/ 46990 h 93980"/>
                  <a:gd name="connsiteX2" fmla="*/ 46990 w 93980"/>
                  <a:gd name="connsiteY2" fmla="*/ 93980 h 93980"/>
                  <a:gd name="connsiteX3" fmla="*/ 0 w 93980"/>
                  <a:gd name="connsiteY3" fmla="*/ 46990 h 93980"/>
                  <a:gd name="connsiteX4" fmla="*/ 46990 w 93980"/>
                  <a:gd name="connsiteY4" fmla="*/ 0 h 9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93980">
                    <a:moveTo>
                      <a:pt x="46990" y="0"/>
                    </a:moveTo>
                    <a:cubicBezTo>
                      <a:pt x="72834" y="0"/>
                      <a:pt x="93980" y="21146"/>
                      <a:pt x="93980" y="46990"/>
                    </a:cubicBezTo>
                    <a:cubicBezTo>
                      <a:pt x="93980" y="72835"/>
                      <a:pt x="72834" y="93980"/>
                      <a:pt x="46990" y="93980"/>
                    </a:cubicBezTo>
                    <a:cubicBezTo>
                      <a:pt x="21145" y="93980"/>
                      <a:pt x="0" y="72835"/>
                      <a:pt x="0" y="46990"/>
                    </a:cubicBezTo>
                    <a:cubicBezTo>
                      <a:pt x="0" y="21146"/>
                      <a:pt x="21145" y="0"/>
                      <a:pt x="46990" y="0"/>
                    </a:cubicBezTo>
                  </a:path>
                </a:pathLst>
              </a:custGeom>
              <a:solidFill>
                <a:srgbClr val="737373"/>
              </a:solidFill>
              <a:ln w="2129" cap="flat">
                <a:noFill/>
                <a:prstDash val="solid"/>
                <a:miter/>
              </a:ln>
            </p:spPr>
            <p:txBody>
              <a:bodyPr rtlCol="0" anchor="ctr"/>
              <a:lstStyle/>
              <a:p>
                <a:endParaRPr lang="en-US"/>
              </a:p>
            </p:txBody>
          </p:sp>
        </p:grpSp>
        <p:sp>
          <p:nvSpPr>
            <p:cNvPr id="14" name="Threat detection">
              <a:extLst>
                <a:ext uri="{FF2B5EF4-FFF2-40B4-BE49-F238E27FC236}">
                  <a16:creationId xmlns:a16="http://schemas.microsoft.com/office/drawing/2014/main" id="{7F0D195C-E35D-460D-98D5-CB21938BF103}"/>
                </a:ext>
              </a:extLst>
            </p:cNvPr>
            <p:cNvSpPr/>
            <p:nvPr/>
          </p:nvSpPr>
          <p:spPr>
            <a:xfrm>
              <a:off x="1409995" y="1920174"/>
              <a:ext cx="128154" cy="128154"/>
            </a:xfrm>
            <a:custGeom>
              <a:avLst/>
              <a:gdLst>
                <a:gd name="connsiteX0" fmla="*/ 128155 w 128154"/>
                <a:gd name="connsiteY0" fmla="*/ 64077 h 128154"/>
                <a:gd name="connsiteX1" fmla="*/ 64077 w 128154"/>
                <a:gd name="connsiteY1" fmla="*/ 128155 h 128154"/>
                <a:gd name="connsiteX2" fmla="*/ 0 w 128154"/>
                <a:gd name="connsiteY2" fmla="*/ 64077 h 128154"/>
                <a:gd name="connsiteX3" fmla="*/ 64077 w 128154"/>
                <a:gd name="connsiteY3" fmla="*/ 0 h 128154"/>
                <a:gd name="connsiteX4" fmla="*/ 128155 w 128154"/>
                <a:gd name="connsiteY4" fmla="*/ 64077 h 12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4" h="128154">
                  <a:moveTo>
                    <a:pt x="128155" y="64077"/>
                  </a:moveTo>
                  <a:cubicBezTo>
                    <a:pt x="128155" y="99466"/>
                    <a:pt x="99466" y="128155"/>
                    <a:pt x="64077" y="128155"/>
                  </a:cubicBezTo>
                  <a:cubicBezTo>
                    <a:pt x="28688" y="128155"/>
                    <a:pt x="0" y="99466"/>
                    <a:pt x="0" y="64077"/>
                  </a:cubicBezTo>
                  <a:cubicBezTo>
                    <a:pt x="0" y="28688"/>
                    <a:pt x="28688" y="0"/>
                    <a:pt x="64077" y="0"/>
                  </a:cubicBezTo>
                  <a:cubicBezTo>
                    <a:pt x="99466" y="0"/>
                    <a:pt x="128155" y="28688"/>
                    <a:pt x="128155" y="64077"/>
                  </a:cubicBezTo>
                  <a:close/>
                </a:path>
              </a:pathLst>
            </a:custGeom>
            <a:solidFill>
              <a:srgbClr val="FFFFFF"/>
            </a:solidFill>
            <a:ln w="2129" cap="flat">
              <a:noFill/>
              <a:prstDash val="solid"/>
              <a:miter/>
            </a:ln>
          </p:spPr>
          <p:txBody>
            <a:bodyPr rtlCol="0" anchor="ctr"/>
            <a:lstStyle/>
            <a:p>
              <a:endParaRPr lang="en-US"/>
            </a:p>
          </p:txBody>
        </p:sp>
        <p:sp>
          <p:nvSpPr>
            <p:cNvPr id="15" name="Threat detection">
              <a:extLst>
                <a:ext uri="{FF2B5EF4-FFF2-40B4-BE49-F238E27FC236}">
                  <a16:creationId xmlns:a16="http://schemas.microsoft.com/office/drawing/2014/main" id="{CDFAC31C-2E8B-4EF5-AB79-4318E8870300}"/>
                </a:ext>
              </a:extLst>
            </p:cNvPr>
            <p:cNvSpPr/>
            <p:nvPr/>
          </p:nvSpPr>
          <p:spPr>
            <a:xfrm>
              <a:off x="1069104" y="1920174"/>
              <a:ext cx="128154" cy="128154"/>
            </a:xfrm>
            <a:custGeom>
              <a:avLst/>
              <a:gdLst>
                <a:gd name="connsiteX0" fmla="*/ 128155 w 128154"/>
                <a:gd name="connsiteY0" fmla="*/ 64077 h 128154"/>
                <a:gd name="connsiteX1" fmla="*/ 64077 w 128154"/>
                <a:gd name="connsiteY1" fmla="*/ 128155 h 128154"/>
                <a:gd name="connsiteX2" fmla="*/ 0 w 128154"/>
                <a:gd name="connsiteY2" fmla="*/ 64077 h 128154"/>
                <a:gd name="connsiteX3" fmla="*/ 64077 w 128154"/>
                <a:gd name="connsiteY3" fmla="*/ 0 h 128154"/>
                <a:gd name="connsiteX4" fmla="*/ 128155 w 128154"/>
                <a:gd name="connsiteY4" fmla="*/ 64077 h 12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4" h="128154">
                  <a:moveTo>
                    <a:pt x="128155" y="64077"/>
                  </a:moveTo>
                  <a:cubicBezTo>
                    <a:pt x="128155" y="99466"/>
                    <a:pt x="99466" y="128155"/>
                    <a:pt x="64077" y="128155"/>
                  </a:cubicBezTo>
                  <a:cubicBezTo>
                    <a:pt x="28688" y="128155"/>
                    <a:pt x="0" y="99466"/>
                    <a:pt x="0" y="64077"/>
                  </a:cubicBezTo>
                  <a:cubicBezTo>
                    <a:pt x="0" y="28688"/>
                    <a:pt x="28688" y="0"/>
                    <a:pt x="64077" y="0"/>
                  </a:cubicBezTo>
                  <a:cubicBezTo>
                    <a:pt x="99466" y="0"/>
                    <a:pt x="128155" y="28688"/>
                    <a:pt x="128155" y="64077"/>
                  </a:cubicBezTo>
                  <a:close/>
                </a:path>
              </a:pathLst>
            </a:custGeom>
            <a:solidFill>
              <a:srgbClr val="FFFFFF"/>
            </a:solidFill>
            <a:ln w="2129" cap="flat">
              <a:noFill/>
              <a:prstDash val="solid"/>
              <a:miter/>
            </a:ln>
          </p:spPr>
          <p:txBody>
            <a:bodyPr rtlCol="0" anchor="ctr"/>
            <a:lstStyle/>
            <a:p>
              <a:endParaRPr lang="en-US"/>
            </a:p>
          </p:txBody>
        </p:sp>
        <p:sp>
          <p:nvSpPr>
            <p:cNvPr id="16" name="Threat detection">
              <a:extLst>
                <a:ext uri="{FF2B5EF4-FFF2-40B4-BE49-F238E27FC236}">
                  <a16:creationId xmlns:a16="http://schemas.microsoft.com/office/drawing/2014/main" id="{306FA00E-9827-435F-AE77-7CE361AEF92A}"/>
                </a:ext>
              </a:extLst>
            </p:cNvPr>
            <p:cNvSpPr/>
            <p:nvPr/>
          </p:nvSpPr>
          <p:spPr>
            <a:xfrm>
              <a:off x="1581722" y="1920174"/>
              <a:ext cx="128154" cy="128154"/>
            </a:xfrm>
            <a:custGeom>
              <a:avLst/>
              <a:gdLst>
                <a:gd name="connsiteX0" fmla="*/ 128154 w 128154"/>
                <a:gd name="connsiteY0" fmla="*/ 64077 h 128154"/>
                <a:gd name="connsiteX1" fmla="*/ 64077 w 128154"/>
                <a:gd name="connsiteY1" fmla="*/ 128155 h 128154"/>
                <a:gd name="connsiteX2" fmla="*/ 0 w 128154"/>
                <a:gd name="connsiteY2" fmla="*/ 64077 h 128154"/>
                <a:gd name="connsiteX3" fmla="*/ 64077 w 128154"/>
                <a:gd name="connsiteY3" fmla="*/ 0 h 128154"/>
                <a:gd name="connsiteX4" fmla="*/ 128154 w 128154"/>
                <a:gd name="connsiteY4" fmla="*/ 64077 h 12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4" h="128154">
                  <a:moveTo>
                    <a:pt x="128154" y="64077"/>
                  </a:moveTo>
                  <a:cubicBezTo>
                    <a:pt x="128154" y="99466"/>
                    <a:pt x="99466" y="128155"/>
                    <a:pt x="64077" y="128155"/>
                  </a:cubicBezTo>
                  <a:cubicBezTo>
                    <a:pt x="28688" y="128155"/>
                    <a:pt x="0" y="99466"/>
                    <a:pt x="0" y="64077"/>
                  </a:cubicBezTo>
                  <a:cubicBezTo>
                    <a:pt x="0" y="28688"/>
                    <a:pt x="28688" y="0"/>
                    <a:pt x="64077" y="0"/>
                  </a:cubicBezTo>
                  <a:cubicBezTo>
                    <a:pt x="99466" y="0"/>
                    <a:pt x="128154" y="28688"/>
                    <a:pt x="128154" y="64077"/>
                  </a:cubicBezTo>
                  <a:close/>
                </a:path>
              </a:pathLst>
            </a:custGeom>
            <a:solidFill>
              <a:srgbClr val="FFFFFF"/>
            </a:solidFill>
            <a:ln w="2129" cap="flat">
              <a:noFill/>
              <a:prstDash val="solid"/>
              <a:miter/>
            </a:ln>
          </p:spPr>
          <p:txBody>
            <a:bodyPr rtlCol="0" anchor="ctr"/>
            <a:lstStyle/>
            <a:p>
              <a:endParaRPr lang="en-US"/>
            </a:p>
          </p:txBody>
        </p:sp>
      </p:grpSp>
      <p:sp>
        <p:nvSpPr>
          <p:cNvPr id="27" name="Rectangle 26">
            <a:extLst>
              <a:ext uri="{FF2B5EF4-FFF2-40B4-BE49-F238E27FC236}">
                <a16:creationId xmlns:a16="http://schemas.microsoft.com/office/drawing/2014/main" id="{667BA80C-6FEC-43CB-BA30-32C646895D04}"/>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33411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
        <p:nvSpPr>
          <p:cNvPr id="8" name="Rectangle 7">
            <a:extLst>
              <a:ext uri="{FF2B5EF4-FFF2-40B4-BE49-F238E27FC236}">
                <a16:creationId xmlns:a16="http://schemas.microsoft.com/office/drawing/2014/main" id="{6D8066F8-69FA-4F06-8ACB-D294208C6737}"/>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89385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
        <p:nvSpPr>
          <p:cNvPr id="6" name="Rectangle 5">
            <a:extLst>
              <a:ext uri="{FF2B5EF4-FFF2-40B4-BE49-F238E27FC236}">
                <a16:creationId xmlns:a16="http://schemas.microsoft.com/office/drawing/2014/main" id="{65223E32-1958-4157-9CB9-9451A1D387DD}"/>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87513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
        <p:nvSpPr>
          <p:cNvPr id="6" name="Rectangle 5">
            <a:extLst>
              <a:ext uri="{FF2B5EF4-FFF2-40B4-BE49-F238E27FC236}">
                <a16:creationId xmlns:a16="http://schemas.microsoft.com/office/drawing/2014/main" id="{3D343DAD-F987-4917-A1BF-590B2A8E4A2D}"/>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20161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AD85BCBE-5E8A-43F9-9B4D-A08A0234A2DF}"/>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17092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
        <p:nvSpPr>
          <p:cNvPr id="8" name="Rectangle 7">
            <a:extLst>
              <a:ext uri="{FF2B5EF4-FFF2-40B4-BE49-F238E27FC236}">
                <a16:creationId xmlns:a16="http://schemas.microsoft.com/office/drawing/2014/main" id="{63915D71-7AB8-4DF9-8D9A-91A227CED9D9}"/>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2004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Rectangle 6">
            <a:extLst>
              <a:ext uri="{FF2B5EF4-FFF2-40B4-BE49-F238E27FC236}">
                <a16:creationId xmlns:a16="http://schemas.microsoft.com/office/drawing/2014/main" id="{25CA80ED-BD54-47D6-AB2C-7D78B46EFA4A}"/>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64516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Rectangle 11">
            <a:extLst>
              <a:ext uri="{FF2B5EF4-FFF2-40B4-BE49-F238E27FC236}">
                <a16:creationId xmlns:a16="http://schemas.microsoft.com/office/drawing/2014/main" id="{A63DB2F6-1164-462E-ABBB-1413D086842F}"/>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94217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Rectangle 7">
            <a:extLst>
              <a:ext uri="{FF2B5EF4-FFF2-40B4-BE49-F238E27FC236}">
                <a16:creationId xmlns:a16="http://schemas.microsoft.com/office/drawing/2014/main" id="{7E1DDD49-E6AA-4091-BA77-B4708B4D8A96}"/>
              </a:ext>
            </a:extLst>
          </p:cNvPr>
          <p:cNvSpPr/>
          <p:nvPr userDrawn="1"/>
        </p:nvSpPr>
        <p:spPr bwMode="auto">
          <a:xfrm>
            <a:off x="445770" y="6275070"/>
            <a:ext cx="2697480" cy="29413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54627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Rectangle 10">
            <a:extLst>
              <a:ext uri="{FF2B5EF4-FFF2-40B4-BE49-F238E27FC236}">
                <a16:creationId xmlns:a16="http://schemas.microsoft.com/office/drawing/2014/main" id="{C34D2FD4-781B-4DBF-BDE2-B33EDEEAE38F}"/>
              </a:ext>
            </a:extLst>
          </p:cNvPr>
          <p:cNvSpPr/>
          <p:nvPr userDrawn="1"/>
        </p:nvSpPr>
        <p:spPr bwMode="auto">
          <a:xfrm>
            <a:off x="445770" y="6275070"/>
            <a:ext cx="2697480" cy="294139"/>
          </a:xfrm>
          <a:prstGeom prst="rect">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04392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72054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Rectangle 10">
            <a:extLst>
              <a:ext uri="{FF2B5EF4-FFF2-40B4-BE49-F238E27FC236}">
                <a16:creationId xmlns:a16="http://schemas.microsoft.com/office/drawing/2014/main" id="{06E57F7F-5F21-4B86-AA18-BC6DB298BB40}"/>
              </a:ext>
            </a:extLst>
          </p:cNvPr>
          <p:cNvSpPr/>
          <p:nvPr userDrawn="1"/>
        </p:nvSpPr>
        <p:spPr bwMode="auto">
          <a:xfrm>
            <a:off x="445770" y="6275070"/>
            <a:ext cx="2697480" cy="294139"/>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84353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Rectangle 10">
            <a:extLst>
              <a:ext uri="{FF2B5EF4-FFF2-40B4-BE49-F238E27FC236}">
                <a16:creationId xmlns:a16="http://schemas.microsoft.com/office/drawing/2014/main" id="{A3B4FE4C-7C04-4225-8F08-F10F79124DEE}"/>
              </a:ext>
            </a:extLst>
          </p:cNvPr>
          <p:cNvSpPr/>
          <p:nvPr userDrawn="1"/>
        </p:nvSpPr>
        <p:spPr bwMode="auto">
          <a:xfrm>
            <a:off x="445770" y="6275070"/>
            <a:ext cx="2697480" cy="294139"/>
          </a:xfrm>
          <a:prstGeom prst="rect">
            <a:avLst/>
          </a:prstGeom>
          <a:solidFill>
            <a:srgbClr val="054B1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38330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6" name="Rectangle 5">
            <a:extLst>
              <a:ext uri="{FF2B5EF4-FFF2-40B4-BE49-F238E27FC236}">
                <a16:creationId xmlns:a16="http://schemas.microsoft.com/office/drawing/2014/main" id="{BA669B47-9049-489D-8705-03BC28E1A59F}"/>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68363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8986559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522348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92443"/>
          </a:xfrm>
        </p:spPr>
        <p:txBody>
          <a:bodyPr/>
          <a:lstStyle>
            <a:lvl1pPr>
              <a:defRPr sz="32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44625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9772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632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295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293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41880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1286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25440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70820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1742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597655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60554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343864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25705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32060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65147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Tree>
    <p:extLst>
      <p:ext uri="{BB962C8B-B14F-4D97-AF65-F5344CB8AC3E}">
        <p14:creationId xmlns:p14="http://schemas.microsoft.com/office/powerpoint/2010/main" val="124512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Agenda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defRPr>
                <a:solidFill>
                  <a:schemeClr val="bg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D08A1C44-056B-4870-84CB-CB9593961428}"/>
              </a:ext>
              <a:ext uri="{C183D7F6-B498-43B3-948B-1728B52AA6E4}">
                <adec:decorative xmlns:adec="http://schemas.microsoft.com/office/drawing/2017/decorative" val="1"/>
              </a:ext>
            </a:extLst>
          </p:cNvPr>
          <p:cNvCxnSpPr>
            <a:cxnSpLocks/>
          </p:cNvCxnSpPr>
          <p:nvPr userDrawn="1"/>
        </p:nvCxnSpPr>
        <p:spPr>
          <a:xfrm>
            <a:off x="0" y="3066325"/>
            <a:ext cx="12191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13E1666C-830C-48FB-B5AD-510ECB323CB3}"/>
              </a:ext>
              <a:ext uri="{C183D7F6-B498-43B3-948B-1728B52AA6E4}">
                <adec:decorative xmlns:adec="http://schemas.microsoft.com/office/drawing/2017/decorative" val="1"/>
              </a:ext>
            </a:extLst>
          </p:cNvPr>
          <p:cNvSpPr/>
          <p:nvPr userDrawn="1"/>
        </p:nvSpPr>
        <p:spPr>
          <a:xfrm>
            <a:off x="104195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7" name="Picture 46">
            <a:extLst>
              <a:ext uri="{FF2B5EF4-FFF2-40B4-BE49-F238E27FC236}">
                <a16:creationId xmlns:a16="http://schemas.microsoft.com/office/drawing/2014/main" id="{58822BAA-77F6-421A-A92D-B667EC362F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478507" y="2879835"/>
            <a:ext cx="845820" cy="373380"/>
          </a:xfrm>
          <a:prstGeom prst="rect">
            <a:avLst/>
          </a:prstGeom>
        </p:spPr>
      </p:pic>
      <p:sp>
        <p:nvSpPr>
          <p:cNvPr id="5" name="Freeform: Shape 4">
            <a:extLst>
              <a:ext uri="{FF2B5EF4-FFF2-40B4-BE49-F238E27FC236}">
                <a16:creationId xmlns:a16="http://schemas.microsoft.com/office/drawing/2014/main" id="{80CB8B14-E438-4120-B465-128255E55A4B}"/>
              </a:ext>
              <a:ext uri="{C183D7F6-B498-43B3-948B-1728B52AA6E4}">
                <adec:decorative xmlns:adec="http://schemas.microsoft.com/office/drawing/2017/decorative" val="1"/>
              </a:ext>
            </a:extLst>
          </p:cNvPr>
          <p:cNvSpPr/>
          <p:nvPr userDrawn="1"/>
        </p:nvSpPr>
        <p:spPr>
          <a:xfrm>
            <a:off x="320718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B025707B-86F4-44C1-A3C0-1336950CED53}"/>
              </a:ext>
              <a:ext uri="{C183D7F6-B498-43B3-948B-1728B52AA6E4}">
                <adec:decorative xmlns:adec="http://schemas.microsoft.com/office/drawing/2017/decorative" val="1"/>
              </a:ext>
            </a:extLst>
          </p:cNvPr>
          <p:cNvSpPr/>
          <p:nvPr userDrawn="1"/>
        </p:nvSpPr>
        <p:spPr>
          <a:xfrm>
            <a:off x="383933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B191E0CB-FA4F-4E61-8222-B2B5A3FEC8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358220" y="2727235"/>
            <a:ext cx="678180" cy="678180"/>
          </a:xfrm>
          <a:prstGeom prst="rect">
            <a:avLst/>
          </a:prstGeom>
        </p:spPr>
      </p:pic>
      <p:sp>
        <p:nvSpPr>
          <p:cNvPr id="7" name="Freeform: Shape 6">
            <a:extLst>
              <a:ext uri="{FF2B5EF4-FFF2-40B4-BE49-F238E27FC236}">
                <a16:creationId xmlns:a16="http://schemas.microsoft.com/office/drawing/2014/main" id="{3AE1A04E-2921-4F8A-80B8-388F109A1111}"/>
              </a:ext>
              <a:ext uri="{C183D7F6-B498-43B3-948B-1728B52AA6E4}">
                <adec:decorative xmlns:adec="http://schemas.microsoft.com/office/drawing/2017/decorative" val="1"/>
              </a:ext>
            </a:extLst>
          </p:cNvPr>
          <p:cNvSpPr/>
          <p:nvPr userDrawn="1"/>
        </p:nvSpPr>
        <p:spPr>
          <a:xfrm>
            <a:off x="600456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3B17996-9F62-4251-A688-C9861221CF2C}"/>
              </a:ext>
              <a:ext uri="{C183D7F6-B498-43B3-948B-1728B52AA6E4}">
                <adec:decorative xmlns:adec="http://schemas.microsoft.com/office/drawing/2017/decorative" val="1"/>
              </a:ext>
            </a:extLst>
          </p:cNvPr>
          <p:cNvSpPr/>
          <p:nvPr userDrawn="1"/>
        </p:nvSpPr>
        <p:spPr>
          <a:xfrm>
            <a:off x="663671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9" name="Picture 48">
            <a:extLst>
              <a:ext uri="{FF2B5EF4-FFF2-40B4-BE49-F238E27FC236}">
                <a16:creationId xmlns:a16="http://schemas.microsoft.com/office/drawing/2014/main" id="{74E7C9A9-D6B8-41A9-9C51-60CDE20A39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243230" y="2757715"/>
            <a:ext cx="502920" cy="617220"/>
          </a:xfrm>
          <a:prstGeom prst="rect">
            <a:avLst/>
          </a:prstGeom>
        </p:spPr>
      </p:pic>
      <p:sp>
        <p:nvSpPr>
          <p:cNvPr id="12" name="Freeform: Shape 11">
            <a:extLst>
              <a:ext uri="{FF2B5EF4-FFF2-40B4-BE49-F238E27FC236}">
                <a16:creationId xmlns:a16="http://schemas.microsoft.com/office/drawing/2014/main" id="{B8AC57B8-9D13-4DA9-A86B-DE39E1DC82ED}"/>
              </a:ext>
              <a:ext uri="{C183D7F6-B498-43B3-948B-1728B52AA6E4}">
                <adec:decorative xmlns:adec="http://schemas.microsoft.com/office/drawing/2017/decorative" val="1"/>
              </a:ext>
            </a:extLst>
          </p:cNvPr>
          <p:cNvSpPr/>
          <p:nvPr userDrawn="1"/>
        </p:nvSpPr>
        <p:spPr>
          <a:xfrm>
            <a:off x="880194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84A4058E-E3C3-4A1B-B971-CB258328B3F3}"/>
              </a:ext>
              <a:ext uri="{C183D7F6-B498-43B3-948B-1728B52AA6E4}">
                <adec:decorative xmlns:adec="http://schemas.microsoft.com/office/drawing/2017/decorative" val="1"/>
              </a:ext>
            </a:extLst>
          </p:cNvPr>
          <p:cNvSpPr/>
          <p:nvPr userDrawn="1"/>
        </p:nvSpPr>
        <p:spPr>
          <a:xfrm>
            <a:off x="943409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50" name="Picture 49">
            <a:extLst>
              <a:ext uri="{FF2B5EF4-FFF2-40B4-BE49-F238E27FC236}">
                <a16:creationId xmlns:a16="http://schemas.microsoft.com/office/drawing/2014/main" id="{36B1EAB2-A5A2-4BD8-BEDF-C17DBB28CC4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937740" y="2711995"/>
            <a:ext cx="708660" cy="708660"/>
          </a:xfrm>
          <a:prstGeom prst="rect">
            <a:avLst/>
          </a:prstGeom>
        </p:spPr>
      </p:pic>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424071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354306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53706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29851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30456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65388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729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78440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376945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29937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14592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2915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30192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9791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12197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88786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86387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2806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0451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487160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14531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995365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18091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7" name="Rectangle 6">
            <a:extLst>
              <a:ext uri="{FF2B5EF4-FFF2-40B4-BE49-F238E27FC236}">
                <a16:creationId xmlns:a16="http://schemas.microsoft.com/office/drawing/2014/main" id="{26DA047C-2E03-4828-AC23-73639AA55754}"/>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665970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7" name="Rectangle 6">
            <a:extLst>
              <a:ext uri="{FF2B5EF4-FFF2-40B4-BE49-F238E27FC236}">
                <a16:creationId xmlns:a16="http://schemas.microsoft.com/office/drawing/2014/main" id="{1A0CCCA2-D9EC-4D28-8F5E-6D904B19BFA9}"/>
              </a:ext>
            </a:extLst>
          </p:cNvPr>
          <p:cNvSpPr/>
          <p:nvPr userDrawn="1"/>
        </p:nvSpPr>
        <p:spPr bwMode="auto">
          <a:xfrm>
            <a:off x="445770" y="6275070"/>
            <a:ext cx="2697480"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266720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115836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
        <p:nvSpPr>
          <p:cNvPr id="6" name="Rectangle 5">
            <a:extLst>
              <a:ext uri="{FF2B5EF4-FFF2-40B4-BE49-F238E27FC236}">
                <a16:creationId xmlns:a16="http://schemas.microsoft.com/office/drawing/2014/main" id="{F3412D18-6045-4538-80DC-FACFA609648D}"/>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77043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
        <p:nvSpPr>
          <p:cNvPr id="7" name="Rectangle 6">
            <a:extLst>
              <a:ext uri="{FF2B5EF4-FFF2-40B4-BE49-F238E27FC236}">
                <a16:creationId xmlns:a16="http://schemas.microsoft.com/office/drawing/2014/main" id="{E74EB6F8-A9C7-44CD-9D9B-99AE262A672D}"/>
              </a:ext>
            </a:extLst>
          </p:cNvPr>
          <p:cNvSpPr/>
          <p:nvPr userDrawn="1"/>
        </p:nvSpPr>
        <p:spPr bwMode="auto">
          <a:xfrm>
            <a:off x="445770" y="6275070"/>
            <a:ext cx="2697480" cy="29413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82637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
        <p:nvSpPr>
          <p:cNvPr id="6" name="Rectangle 5">
            <a:extLst>
              <a:ext uri="{FF2B5EF4-FFF2-40B4-BE49-F238E27FC236}">
                <a16:creationId xmlns:a16="http://schemas.microsoft.com/office/drawing/2014/main" id="{B77902B3-3661-4DBA-8AB6-058F6B16AEEE}"/>
              </a:ext>
            </a:extLst>
          </p:cNvPr>
          <p:cNvSpPr/>
          <p:nvPr userDrawn="1"/>
        </p:nvSpPr>
        <p:spPr bwMode="auto">
          <a:xfrm>
            <a:off x="445770" y="6275070"/>
            <a:ext cx="2697480" cy="294139"/>
          </a:xfrm>
          <a:prstGeom prst="rect">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65592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4" name="Rectangle 3">
            <a:extLst>
              <a:ext uri="{FF2B5EF4-FFF2-40B4-BE49-F238E27FC236}">
                <a16:creationId xmlns:a16="http://schemas.microsoft.com/office/drawing/2014/main" id="{0CD875CD-BD02-4A68-9932-26CB72FF6ED0}"/>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46413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4" name="Rectangle 3">
            <a:extLst>
              <a:ext uri="{FF2B5EF4-FFF2-40B4-BE49-F238E27FC236}">
                <a16:creationId xmlns:a16="http://schemas.microsoft.com/office/drawing/2014/main" id="{8CD0715A-291C-4329-8F01-81DC99F47B83}"/>
              </a:ext>
            </a:extLst>
          </p:cNvPr>
          <p:cNvSpPr/>
          <p:nvPr userDrawn="1"/>
        </p:nvSpPr>
        <p:spPr bwMode="auto">
          <a:xfrm>
            <a:off x="445770" y="6275070"/>
            <a:ext cx="2697480" cy="29413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87420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4" name="Rectangle 3">
            <a:extLst>
              <a:ext uri="{FF2B5EF4-FFF2-40B4-BE49-F238E27FC236}">
                <a16:creationId xmlns:a16="http://schemas.microsoft.com/office/drawing/2014/main" id="{93BF9E25-FC43-48B6-8455-325193C5BCD9}"/>
              </a:ext>
            </a:extLst>
          </p:cNvPr>
          <p:cNvSpPr/>
          <p:nvPr userDrawn="1"/>
        </p:nvSpPr>
        <p:spPr bwMode="auto">
          <a:xfrm>
            <a:off x="445770" y="6275070"/>
            <a:ext cx="2697480" cy="294139"/>
          </a:xfrm>
          <a:prstGeom prst="rect">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54616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4" name="Rectangle 3">
            <a:extLst>
              <a:ext uri="{FF2B5EF4-FFF2-40B4-BE49-F238E27FC236}">
                <a16:creationId xmlns:a16="http://schemas.microsoft.com/office/drawing/2014/main" id="{E24BF76D-E507-47BB-BE2F-CF019E9FC639}"/>
              </a:ext>
            </a:extLst>
          </p:cNvPr>
          <p:cNvSpPr/>
          <p:nvPr userDrawn="1"/>
        </p:nvSpPr>
        <p:spPr bwMode="auto">
          <a:xfrm>
            <a:off x="445770" y="6275070"/>
            <a:ext cx="2697480" cy="294139"/>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74588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Dark-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accent3"/>
                </a:solidFill>
              </a:defRPr>
            </a:lvl1pPr>
          </a:lstStyle>
          <a:p>
            <a:r>
              <a:rPr lang="en-US"/>
              <a:t>Click to edit Master title style</a:t>
            </a:r>
          </a:p>
        </p:txBody>
      </p:sp>
      <p:pic>
        <p:nvPicPr>
          <p:cNvPr id="74" name="Picture 73">
            <a:extLst>
              <a:ext uri="{FF2B5EF4-FFF2-40B4-BE49-F238E27FC236}">
                <a16:creationId xmlns:a16="http://schemas.microsoft.com/office/drawing/2014/main" id="{25FB7173-36C9-4C5E-8A20-7A27AB9F9E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85" r="-3141" b="-1397"/>
          <a:stretch/>
        </p:blipFill>
        <p:spPr>
          <a:xfrm>
            <a:off x="0" y="-116114"/>
            <a:ext cx="3528884" cy="7061200"/>
          </a:xfrm>
          <a:prstGeom prst="rect">
            <a:avLst/>
          </a:prstGeom>
        </p:spPr>
      </p:pic>
    </p:spTree>
    <p:extLst>
      <p:ext uri="{BB962C8B-B14F-4D97-AF65-F5344CB8AC3E}">
        <p14:creationId xmlns:p14="http://schemas.microsoft.com/office/powerpoint/2010/main" val="236105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4" name="Rectangle 3">
            <a:extLst>
              <a:ext uri="{FF2B5EF4-FFF2-40B4-BE49-F238E27FC236}">
                <a16:creationId xmlns:a16="http://schemas.microsoft.com/office/drawing/2014/main" id="{62CBD4FD-2680-4251-94F8-5A68F6AED701}"/>
              </a:ext>
            </a:extLst>
          </p:cNvPr>
          <p:cNvSpPr/>
          <p:nvPr userDrawn="1"/>
        </p:nvSpPr>
        <p:spPr bwMode="auto">
          <a:xfrm>
            <a:off x="445770" y="6275070"/>
            <a:ext cx="2697480" cy="294139"/>
          </a:xfrm>
          <a:prstGeom prst="rect">
            <a:avLst/>
          </a:prstGeom>
          <a:solidFill>
            <a:srgbClr val="054B1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83136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837FB58A-DE2D-4D56-900D-BCC0C3E09379}"/>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78969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96050B-F008-4E86-921E-A32EF3354C7C}"/>
              </a:ext>
            </a:extLst>
          </p:cNvPr>
          <p:cNvSpPr/>
          <p:nvPr userDrawn="1"/>
        </p:nvSpPr>
        <p:spPr bwMode="auto">
          <a:xfrm>
            <a:off x="445770" y="6275070"/>
            <a:ext cx="2697480" cy="294139"/>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17610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604D0E54-2C94-41E7-9BFE-B0C10ED35762}"/>
              </a:ext>
            </a:extLst>
          </p:cNvPr>
          <p:cNvSpPr/>
          <p:nvPr userDrawn="1"/>
        </p:nvSpPr>
        <p:spPr bwMode="auto">
          <a:xfrm>
            <a:off x="445770" y="6275070"/>
            <a:ext cx="2697480" cy="294139"/>
          </a:xfrm>
          <a:prstGeom prst="rect">
            <a:avLst/>
          </a:prstGeom>
          <a:solidFill>
            <a:srgbClr val="054B1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1915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9DC4D32B-4650-4C0B-B518-9E5518B2902F}"/>
              </a:ext>
            </a:extLst>
          </p:cNvPr>
          <p:cNvSpPr/>
          <p:nvPr userDrawn="1"/>
        </p:nvSpPr>
        <p:spPr bwMode="auto">
          <a:xfrm>
            <a:off x="445770" y="6275070"/>
            <a:ext cx="2697480" cy="294139"/>
          </a:xfrm>
          <a:prstGeom prst="rect">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80496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6A016A22-CD12-4EFC-B847-A15F423A18AA}"/>
              </a:ext>
            </a:extLst>
          </p:cNvPr>
          <p:cNvSpPr/>
          <p:nvPr userDrawn="1"/>
        </p:nvSpPr>
        <p:spPr bwMode="auto">
          <a:xfrm>
            <a:off x="445770" y="6275070"/>
            <a:ext cx="2697480" cy="29413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17224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81D169E8-AA8B-40F0-B063-7B756DD2B3BF}"/>
              </a:ext>
            </a:extLst>
          </p:cNvPr>
          <p:cNvSpPr/>
          <p:nvPr userDrawn="1"/>
        </p:nvSpPr>
        <p:spPr bwMode="auto">
          <a:xfrm>
            <a:off x="445770" y="6275070"/>
            <a:ext cx="2697480" cy="29413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06885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A26A3CB4-1671-4BB0-9126-855196791F38}"/>
              </a:ext>
            </a:extLst>
          </p:cNvPr>
          <p:cNvSpPr/>
          <p:nvPr userDrawn="1"/>
        </p:nvSpPr>
        <p:spPr bwMode="auto">
          <a:xfrm>
            <a:off x="445770" y="6275070"/>
            <a:ext cx="2697480" cy="294139"/>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72190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552454C0-3DA9-453A-ADEB-52992320C6CD}"/>
              </a:ext>
            </a:extLst>
          </p:cNvPr>
          <p:cNvSpPr/>
          <p:nvPr userDrawn="1"/>
        </p:nvSpPr>
        <p:spPr bwMode="auto">
          <a:xfrm>
            <a:off x="445770" y="6275070"/>
            <a:ext cx="2697480" cy="294139"/>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03954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
        <p:nvSpPr>
          <p:cNvPr id="7" name="Rectangle 6">
            <a:extLst>
              <a:ext uri="{FF2B5EF4-FFF2-40B4-BE49-F238E27FC236}">
                <a16:creationId xmlns:a16="http://schemas.microsoft.com/office/drawing/2014/main" id="{F04085EA-61AE-4D49-811B-263ED25D13AE}"/>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38371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4"/>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49" y="0"/>
            <a:ext cx="4538552" cy="4576268"/>
          </a:xfrm>
          <a:prstGeom prst="rect">
            <a:avLst/>
          </a:prstGeom>
        </p:spPr>
      </p:pic>
    </p:spTree>
    <p:extLst>
      <p:ext uri="{BB962C8B-B14F-4D97-AF65-F5344CB8AC3E}">
        <p14:creationId xmlns:p14="http://schemas.microsoft.com/office/powerpoint/2010/main" val="140940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
        <p:nvSpPr>
          <p:cNvPr id="5" name="Rectangle 4">
            <a:extLst>
              <a:ext uri="{FF2B5EF4-FFF2-40B4-BE49-F238E27FC236}">
                <a16:creationId xmlns:a16="http://schemas.microsoft.com/office/drawing/2014/main" id="{0CD8631A-C992-4E30-BEC8-A1B373C82A09}"/>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96722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
        <p:nvSpPr>
          <p:cNvPr id="5" name="Rectangle 4">
            <a:extLst>
              <a:ext uri="{FF2B5EF4-FFF2-40B4-BE49-F238E27FC236}">
                <a16:creationId xmlns:a16="http://schemas.microsoft.com/office/drawing/2014/main" id="{25DBBB16-1AD8-44CB-9C28-F1663FD5DF6C}"/>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12789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
        <p:nvSpPr>
          <p:cNvPr id="5" name="Rectangle 4">
            <a:extLst>
              <a:ext uri="{FF2B5EF4-FFF2-40B4-BE49-F238E27FC236}">
                <a16:creationId xmlns:a16="http://schemas.microsoft.com/office/drawing/2014/main" id="{3A3EB518-CCCD-44BF-A6CF-BEC933354536}"/>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7371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
        <p:nvSpPr>
          <p:cNvPr id="5" name="Rectangle 4">
            <a:extLst>
              <a:ext uri="{FF2B5EF4-FFF2-40B4-BE49-F238E27FC236}">
                <a16:creationId xmlns:a16="http://schemas.microsoft.com/office/drawing/2014/main" id="{EA1F3F05-F8DF-403A-86A7-7C23888A2C7C}"/>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28538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
        <p:nvSpPr>
          <p:cNvPr id="5" name="Rectangle 4">
            <a:extLst>
              <a:ext uri="{FF2B5EF4-FFF2-40B4-BE49-F238E27FC236}">
                <a16:creationId xmlns:a16="http://schemas.microsoft.com/office/drawing/2014/main" id="{377200BA-B594-4077-A868-9B5ED7580509}"/>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21976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E66EEB-13CC-4913-982C-C0CC03F2E5E6}"/>
              </a:ext>
            </a:extLst>
          </p:cNvPr>
          <p:cNvSpPr/>
          <p:nvPr userDrawn="1"/>
        </p:nvSpPr>
        <p:spPr bwMode="auto">
          <a:xfrm>
            <a:off x="445770" y="6275070"/>
            <a:ext cx="2697480" cy="2941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75005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6E3F6B-E0B3-4099-911C-5F1D2C920F85}"/>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829508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Rectangle 2">
            <a:extLst>
              <a:ext uri="{FF2B5EF4-FFF2-40B4-BE49-F238E27FC236}">
                <a16:creationId xmlns:a16="http://schemas.microsoft.com/office/drawing/2014/main" id="{DAEBC98B-8A43-41A2-9274-31DFDD434032}"/>
              </a:ext>
            </a:extLst>
          </p:cNvPr>
          <p:cNvSpPr/>
          <p:nvPr userDrawn="1"/>
        </p:nvSpPr>
        <p:spPr bwMode="auto">
          <a:xfrm>
            <a:off x="445770" y="6275070"/>
            <a:ext cx="2697480" cy="294139"/>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98531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63405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3" name="Rectangle 2">
            <a:extLst>
              <a:ext uri="{FF2B5EF4-FFF2-40B4-BE49-F238E27FC236}">
                <a16:creationId xmlns:a16="http://schemas.microsoft.com/office/drawing/2014/main" id="{0E780C73-45B6-45A1-B67A-4CFC0D3DB53A}"/>
              </a:ext>
            </a:extLst>
          </p:cNvPr>
          <p:cNvSpPr/>
          <p:nvPr userDrawn="1"/>
        </p:nvSpPr>
        <p:spPr bwMode="auto">
          <a:xfrm>
            <a:off x="387275" y="6269038"/>
            <a:ext cx="2796989" cy="2941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ext Box 3" descr="This is a copyright notice that should be included on the final slide."/>
          <p:cNvSpPr txBox="1">
            <a:spLocks noChangeArrowheads="1"/>
          </p:cNvSpPr>
          <p:nvPr userDrawn="1"/>
        </p:nvSpPr>
        <p:spPr bwMode="blackWhite">
          <a:xfrm>
            <a:off x="584200" y="6308385"/>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5852336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White-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4"/>
            <a:ext cx="6983226" cy="2852737"/>
          </a:xfrm>
        </p:spPr>
        <p:txBody>
          <a:bodyPr anchor="ctr"/>
          <a:lstStyle>
            <a:lvl1pPr>
              <a:defRPr sz="36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49" y="0"/>
            <a:ext cx="4538552" cy="4576268"/>
          </a:xfrm>
          <a:prstGeom prst="rect">
            <a:avLst/>
          </a:prstGeom>
        </p:spPr>
      </p:pic>
    </p:spTree>
    <p:extLst>
      <p:ext uri="{BB962C8B-B14F-4D97-AF65-F5344CB8AC3E}">
        <p14:creationId xmlns:p14="http://schemas.microsoft.com/office/powerpoint/2010/main" val="15677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42397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White-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tx1"/>
                </a:solidFill>
              </a:defRPr>
            </a:lvl1pPr>
          </a:lstStyle>
          <a:p>
            <a:r>
              <a:rPr lang="en-US"/>
              <a:t>Click to edit Master title style</a:t>
            </a:r>
          </a:p>
        </p:txBody>
      </p:sp>
      <p:pic>
        <p:nvPicPr>
          <p:cNvPr id="144" name="Picture 143">
            <a:extLst>
              <a:ext uri="{FF2B5EF4-FFF2-40B4-BE49-F238E27FC236}">
                <a16:creationId xmlns:a16="http://schemas.microsoft.com/office/drawing/2014/main" id="{0394E794-0F10-4266-9308-5D306AF01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1" y="2223209"/>
            <a:ext cx="4659879" cy="4634792"/>
          </a:xfrm>
          <a:prstGeom prst="rect">
            <a:avLst/>
          </a:prstGeom>
        </p:spPr>
      </p:pic>
    </p:spTree>
    <p:extLst>
      <p:ext uri="{BB962C8B-B14F-4D97-AF65-F5344CB8AC3E}">
        <p14:creationId xmlns:p14="http://schemas.microsoft.com/office/powerpoint/2010/main" val="350896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Dark-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accent3"/>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9253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White-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tx1"/>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89457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Dark-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3"/>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171794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4" y="547296"/>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188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Dark-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1"/>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308263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ogo dark backgroun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3" y="3263719"/>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0560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ogo white backgroun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endParaRPr lang="en-IN"/>
          </a:p>
        </p:txBody>
      </p:sp>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3" y="3263719"/>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7966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02242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14" indent="-28391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519" indent="-27460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433" indent="-2839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840" indent="-2234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248" indent="-223409">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5"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54646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7" y="2773637"/>
            <a:ext cx="9601813" cy="731565"/>
          </a:xfrm>
          <a:noFill/>
        </p:spPr>
        <p:txBody>
          <a:bodyPr vert="horz" wrap="square" lIns="0" tIns="0" rIns="0" bIns="0" rtlCol="0" anchor="t" anchorCtr="0">
            <a:noAutofit/>
          </a:bodyPr>
          <a:lstStyle>
            <a:lvl1pPr>
              <a:lnSpc>
                <a:spcPct val="90000"/>
              </a:lnSpc>
              <a:defRPr lang="en-US" sz="5290" b="0" kern="1200" cap="none" spc="-147" baseline="0" dirty="0">
                <a:ln w="3175">
                  <a:noFill/>
                </a:ln>
                <a:solidFill>
                  <a:schemeClr val="tx1"/>
                </a:solidFill>
                <a:effectLst/>
                <a:latin typeface="+mj-lt"/>
                <a:ea typeface="+mn-ea"/>
                <a:cs typeface="Segoe UI" pitchFamily="34" charset="0"/>
              </a:defRPr>
            </a:lvl1pPr>
          </a:lstStyle>
          <a:p>
            <a:pPr marL="0" lvl="0" algn="l" defTabSz="913665" rtl="0" eaLnBrk="1" latinLnBrk="0" hangingPunct="1">
              <a:lnSpc>
                <a:spcPts val="5486"/>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2" y="6430905"/>
            <a:ext cx="11326085" cy="94962"/>
            <a:chOff x="445128" y="6559056"/>
            <a:chExt cx="11553197" cy="96856"/>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6"/>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50"/>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3106661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4FE9F-E0EF-4871-A565-E56D7299A0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7644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68" indent="-28396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626" indent="-27465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594" indent="-28396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045" indent="-22345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496" indent="-22345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62035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2773636"/>
            <a:ext cx="9601813" cy="731565"/>
          </a:xfrm>
          <a:noFill/>
        </p:spPr>
        <p:txBody>
          <a:bodyPr vert="horz" wrap="square" lIns="0" tIns="0" rIns="0" bIns="0" rtlCol="0" anchor="t" anchorCtr="0">
            <a:noAutofit/>
          </a:bodyPr>
          <a:lstStyle>
            <a:lvl1pPr>
              <a:lnSpc>
                <a:spcPct val="90000"/>
              </a:lnSpc>
              <a:defRPr lang="en-US" sz="5291" b="0" kern="1200" cap="none" spc="-147" baseline="0" dirty="0">
                <a:ln w="3175">
                  <a:noFill/>
                </a:ln>
                <a:solidFill>
                  <a:schemeClr val="tx1"/>
                </a:solidFill>
                <a:effectLst/>
                <a:latin typeface="+mj-lt"/>
                <a:ea typeface="+mn-ea"/>
                <a:cs typeface="Segoe UI" pitchFamily="34" charset="0"/>
              </a:defRPr>
            </a:lvl1pPr>
          </a:lstStyle>
          <a:p>
            <a:pPr marL="0" lvl="0" algn="l" defTabSz="913841" rtl="0" eaLnBrk="1" latinLnBrk="0" hangingPunct="1">
              <a:lnSpc>
                <a:spcPts val="5487"/>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1" y="6430938"/>
            <a:ext cx="11326085" cy="94962"/>
            <a:chOff x="445128" y="6559056"/>
            <a:chExt cx="11553197" cy="96855"/>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5"/>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49"/>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632030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57358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Tree>
    <p:extLst>
      <p:ext uri="{BB962C8B-B14F-4D97-AF65-F5344CB8AC3E}">
        <p14:creationId xmlns:p14="http://schemas.microsoft.com/office/powerpoint/2010/main" val="36445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201983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23" indent="-28402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733" indent="-274711">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756" indent="-28402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250" indent="-22349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744" indent="-22349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898949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41210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66275-8D71-48BB-81AC-A2CEF6C74009}"/>
              </a:ext>
              <a:ext uri="{C183D7F6-B498-43B3-948B-1728B52AA6E4}">
                <adec:decorative xmlns:adec="http://schemas.microsoft.com/office/drawing/2017/decorative" val="1"/>
              </a:ext>
            </a:extLst>
          </p:cNvPr>
          <p:cNvSpPr/>
          <p:nvPr userDrawn="1"/>
        </p:nvSpPr>
        <p:spPr>
          <a:xfrm>
            <a:off x="0" y="0"/>
            <a:ext cx="3796260"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17880D80-45DD-486D-9077-77FC3516D75F}"/>
              </a:ext>
              <a:ext uri="{C183D7F6-B498-43B3-948B-1728B52AA6E4}">
                <adec:decorative xmlns:adec="http://schemas.microsoft.com/office/drawing/2017/decorative" val="1"/>
              </a:ext>
            </a:extLst>
          </p:cNvPr>
          <p:cNvSpPr/>
          <p:nvPr userDrawn="1"/>
        </p:nvSpPr>
        <p:spPr>
          <a:xfrm>
            <a:off x="3759200" y="0"/>
            <a:ext cx="8432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22254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7827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Only with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68EA2-A5E8-4BC2-BABE-993071FF80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lvl1pPr>
              <a:defRPr>
                <a:solidFill>
                  <a:schemeClr val="accent3"/>
                </a:solidFill>
              </a:defRPr>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solidFill>
                  <a:schemeClr val="bg1"/>
                </a:solidFill>
                <a:latin typeface="+mj-lt"/>
              </a:defRPr>
            </a:lvl1pPr>
          </a:lstStyle>
          <a:p>
            <a:pPr lvl="0"/>
            <a:r>
              <a:rPr lang="en-US"/>
              <a:t>Subheading</a:t>
            </a: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91954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04363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559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71332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3661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5713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4355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461461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B7-7C8F-074E-9CAB-108433607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2D9BF-688D-7E43-A6B3-BE162163A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FB69A-B801-BB4C-B45C-3F4F6B8E792B}"/>
              </a:ext>
            </a:extLst>
          </p:cNvPr>
          <p:cNvSpPr>
            <a:spLocks noGrp="1"/>
          </p:cNvSpPr>
          <p:nvPr>
            <p:ph type="dt" sz="half" idx="10"/>
          </p:nvPr>
        </p:nvSpPr>
        <p:spPr/>
        <p:txBody>
          <a:bodyPr/>
          <a:lstStyle/>
          <a:p>
            <a:fld id="{7C5B76DA-FCC2-6146-AFC9-E5F180670763}" type="datetimeFigureOut">
              <a:rPr lang="en-US" smtClean="0"/>
              <a:t>9/15/2022</a:t>
            </a:fld>
            <a:endParaRPr lang="en-US"/>
          </a:p>
        </p:txBody>
      </p:sp>
      <p:sp>
        <p:nvSpPr>
          <p:cNvPr id="5" name="Footer Placeholder 4">
            <a:extLst>
              <a:ext uri="{FF2B5EF4-FFF2-40B4-BE49-F238E27FC236}">
                <a16:creationId xmlns:a16="http://schemas.microsoft.com/office/drawing/2014/main" id="{2FCDA7CF-A6DA-764E-9D97-4BBD91F2B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66E91-E281-EE45-99C0-CF8419420C35}"/>
              </a:ext>
            </a:extLst>
          </p:cNvPr>
          <p:cNvSpPr>
            <a:spLocks noGrp="1"/>
          </p:cNvSpPr>
          <p:nvPr>
            <p:ph type="sldNum" sz="quarter" idx="12"/>
          </p:nvPr>
        </p:nvSpPr>
        <p:spPr/>
        <p:txBody>
          <a:bodyPr/>
          <a:lstStyle/>
          <a:p>
            <a:fld id="{5B529444-F807-E748-98D8-DF37094D95C9}" type="slidenum">
              <a:rPr lang="en-US" smtClean="0"/>
              <a:t>‹#›</a:t>
            </a:fld>
            <a:endParaRPr lang="en-US"/>
          </a:p>
        </p:txBody>
      </p:sp>
    </p:spTree>
    <p:extLst>
      <p:ext uri="{BB962C8B-B14F-4D97-AF65-F5344CB8AC3E}">
        <p14:creationId xmlns:p14="http://schemas.microsoft.com/office/powerpoint/2010/main" val="2090580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23300411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778640"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025650"/>
            <a:ext cx="6392863" cy="4243388"/>
          </a:xfrm>
        </p:spPr>
        <p:txBody>
          <a:bodyPr/>
          <a:lstStyle>
            <a:lvl1pPr marL="0" indent="0">
              <a:spcBef>
                <a:spcPts val="800"/>
              </a:spcBef>
              <a:buNone/>
              <a:defRPr sz="2000">
                <a:latin typeface="+mj-lt"/>
              </a:defRPr>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204E-D1D0-4D38-AACE-B86BF5A2D797}"/>
              </a:ext>
            </a:extLst>
          </p:cNvPr>
          <p:cNvSpPr>
            <a:spLocks noGrp="1"/>
          </p:cNvSpPr>
          <p:nvPr>
            <p:ph sz="quarter" idx="13"/>
          </p:nvPr>
        </p:nvSpPr>
        <p:spPr>
          <a:xfrm>
            <a:off x="6586538" y="1457325"/>
            <a:ext cx="2843212"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780C0D4-0210-4318-9EB1-FD166F8A54BD}"/>
              </a:ext>
            </a:extLst>
          </p:cNvPr>
          <p:cNvSpPr>
            <a:spLocks noGrp="1"/>
          </p:cNvSpPr>
          <p:nvPr>
            <p:ph sz="quarter" idx="14"/>
          </p:nvPr>
        </p:nvSpPr>
        <p:spPr>
          <a:xfrm>
            <a:off x="7658100" y="3157538"/>
            <a:ext cx="2343150" cy="170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F531FBD-3C9A-4783-AD50-ADADA8957E75}"/>
              </a:ext>
            </a:extLst>
          </p:cNvPr>
          <p:cNvSpPr>
            <a:spLocks noGrp="1"/>
          </p:cNvSpPr>
          <p:nvPr>
            <p:ph sz="quarter" idx="15"/>
          </p:nvPr>
        </p:nvSpPr>
        <p:spPr>
          <a:xfrm>
            <a:off x="9245600" y="682625"/>
            <a:ext cx="1871663"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648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73DBCA0-B147-4DE9-8039-32225BC93D63}"/>
              </a:ext>
            </a:extLst>
          </p:cNvPr>
          <p:cNvSpPr>
            <a:spLocks noGrp="1"/>
          </p:cNvSpPr>
          <p:nvPr>
            <p:ph sz="quarter" idx="16"/>
          </p:nvPr>
        </p:nvSpPr>
        <p:spPr>
          <a:xfrm>
            <a:off x="2743200" y="3898900"/>
            <a:ext cx="5486400" cy="221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2037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5383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5">
            <a:extLst>
              <a:ext uri="{FF2B5EF4-FFF2-40B4-BE49-F238E27FC236}">
                <a16:creationId xmlns:a16="http://schemas.microsoft.com/office/drawing/2014/main" id="{215502FA-08C1-481E-BE5D-B52518F20D32}"/>
              </a:ext>
            </a:extLst>
          </p:cNvPr>
          <p:cNvSpPr>
            <a:spLocks noGrp="1"/>
          </p:cNvSpPr>
          <p:nvPr>
            <p:ph type="body" sz="quarter" idx="13"/>
          </p:nvPr>
        </p:nvSpPr>
        <p:spPr>
          <a:xfrm>
            <a:off x="584199" y="1067356"/>
            <a:ext cx="11018519"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426362729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2" name="Picture 1">
            <a:extLst>
              <a:ext uri="{FF2B5EF4-FFF2-40B4-BE49-F238E27FC236}">
                <a16:creationId xmlns:a16="http://schemas.microsoft.com/office/drawing/2014/main" id="{A3BC50A3-9E8E-4595-A856-4803505DA5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8681" y="405599"/>
            <a:ext cx="2308795" cy="294139"/>
          </a:xfrm>
          <a:prstGeom prst="rect">
            <a:avLst/>
          </a:prstGeom>
        </p:spPr>
      </p:pic>
    </p:spTree>
    <p:extLst>
      <p:ext uri="{BB962C8B-B14F-4D97-AF65-F5344CB8AC3E}">
        <p14:creationId xmlns:p14="http://schemas.microsoft.com/office/powerpoint/2010/main" val="3620962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852211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4" y="547296"/>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6030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361699130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7041161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301285763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23422928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41323783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386888611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189877219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172718568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74443790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72569564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394">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4" y="547296"/>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35231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Tree>
    <p:extLst>
      <p:ext uri="{BB962C8B-B14F-4D97-AF65-F5344CB8AC3E}">
        <p14:creationId xmlns:p14="http://schemas.microsoft.com/office/powerpoint/2010/main" val="362595509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271408157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5017424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04788387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144083" y="1599720"/>
            <a:ext cx="3609417" cy="310372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09002" y="1599721"/>
            <a:ext cx="3612531" cy="3099394"/>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bg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bg1"/>
                </a:solidFill>
              </a:defRPr>
            </a:lvl1pPr>
          </a:lstStyle>
          <a:p>
            <a:r>
              <a:rPr lang="en-US"/>
              <a:t>Drop photo here</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27059981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228471219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237045410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69986448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939074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738085591"/>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theme" Target="../theme/theme10.xml"/><Relationship Id="rId3" Type="http://schemas.openxmlformats.org/officeDocument/2006/relationships/slideLayout" Target="../slideLayouts/slideLayout295.xml"/><Relationship Id="rId21" Type="http://schemas.openxmlformats.org/officeDocument/2006/relationships/slideLayout" Target="../slideLayouts/slideLayout313.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slideLayout" Target="../slideLayouts/slideLayout312.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19" Type="http://schemas.openxmlformats.org/officeDocument/2006/relationships/theme" Target="../theme/theme11.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 Type="http://schemas.openxmlformats.org/officeDocument/2006/relationships/slideLayout" Target="../slideLayouts/slideLayout338.xml"/><Relationship Id="rId21" Type="http://schemas.openxmlformats.org/officeDocument/2006/relationships/slideLayout" Target="../slideLayouts/slideLayout356.xml"/><Relationship Id="rId34" Type="http://schemas.openxmlformats.org/officeDocument/2006/relationships/image" Target="../media/image16.emf"/><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theme" Target="../theme/theme1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8" Type="http://schemas.openxmlformats.org/officeDocument/2006/relationships/slideLayout" Target="../slideLayouts/slideLayout343.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393.xml"/><Relationship Id="rId21" Type="http://schemas.openxmlformats.org/officeDocument/2006/relationships/slideLayout" Target="../slideLayouts/slideLayout388.xml"/><Relationship Id="rId42" Type="http://schemas.openxmlformats.org/officeDocument/2006/relationships/slideLayout" Target="../slideLayouts/slideLayout409.xml"/><Relationship Id="rId47" Type="http://schemas.openxmlformats.org/officeDocument/2006/relationships/slideLayout" Target="../slideLayouts/slideLayout414.xml"/><Relationship Id="rId63" Type="http://schemas.openxmlformats.org/officeDocument/2006/relationships/slideLayout" Target="../slideLayouts/slideLayout430.xml"/><Relationship Id="rId68" Type="http://schemas.openxmlformats.org/officeDocument/2006/relationships/slideLayout" Target="../slideLayouts/slideLayout435.xml"/><Relationship Id="rId84" Type="http://schemas.openxmlformats.org/officeDocument/2006/relationships/theme" Target="../theme/theme13.xml"/><Relationship Id="rId16" Type="http://schemas.openxmlformats.org/officeDocument/2006/relationships/slideLayout" Target="../slideLayouts/slideLayout383.xml"/><Relationship Id="rId11" Type="http://schemas.openxmlformats.org/officeDocument/2006/relationships/slideLayout" Target="../slideLayouts/slideLayout378.xml"/><Relationship Id="rId32" Type="http://schemas.openxmlformats.org/officeDocument/2006/relationships/slideLayout" Target="../slideLayouts/slideLayout399.xml"/><Relationship Id="rId37" Type="http://schemas.openxmlformats.org/officeDocument/2006/relationships/slideLayout" Target="../slideLayouts/slideLayout404.xml"/><Relationship Id="rId53" Type="http://schemas.openxmlformats.org/officeDocument/2006/relationships/slideLayout" Target="../slideLayouts/slideLayout420.xml"/><Relationship Id="rId58" Type="http://schemas.openxmlformats.org/officeDocument/2006/relationships/slideLayout" Target="../slideLayouts/slideLayout425.xml"/><Relationship Id="rId74" Type="http://schemas.openxmlformats.org/officeDocument/2006/relationships/slideLayout" Target="../slideLayouts/slideLayout441.xml"/><Relationship Id="rId79" Type="http://schemas.openxmlformats.org/officeDocument/2006/relationships/slideLayout" Target="../slideLayouts/slideLayout446.xml"/><Relationship Id="rId5" Type="http://schemas.openxmlformats.org/officeDocument/2006/relationships/slideLayout" Target="../slideLayouts/slideLayout372.xml"/><Relationship Id="rId19" Type="http://schemas.openxmlformats.org/officeDocument/2006/relationships/slideLayout" Target="../slideLayouts/slideLayout386.xml"/><Relationship Id="rId14" Type="http://schemas.openxmlformats.org/officeDocument/2006/relationships/slideLayout" Target="../slideLayouts/slideLayout381.xml"/><Relationship Id="rId22" Type="http://schemas.openxmlformats.org/officeDocument/2006/relationships/slideLayout" Target="../slideLayouts/slideLayout389.xml"/><Relationship Id="rId27" Type="http://schemas.openxmlformats.org/officeDocument/2006/relationships/slideLayout" Target="../slideLayouts/slideLayout394.xml"/><Relationship Id="rId30" Type="http://schemas.openxmlformats.org/officeDocument/2006/relationships/slideLayout" Target="../slideLayouts/slideLayout397.xml"/><Relationship Id="rId35" Type="http://schemas.openxmlformats.org/officeDocument/2006/relationships/slideLayout" Target="../slideLayouts/slideLayout402.xml"/><Relationship Id="rId43" Type="http://schemas.openxmlformats.org/officeDocument/2006/relationships/slideLayout" Target="../slideLayouts/slideLayout410.xml"/><Relationship Id="rId48" Type="http://schemas.openxmlformats.org/officeDocument/2006/relationships/slideLayout" Target="../slideLayouts/slideLayout415.xml"/><Relationship Id="rId56" Type="http://schemas.openxmlformats.org/officeDocument/2006/relationships/slideLayout" Target="../slideLayouts/slideLayout423.xml"/><Relationship Id="rId64" Type="http://schemas.openxmlformats.org/officeDocument/2006/relationships/slideLayout" Target="../slideLayouts/slideLayout431.xml"/><Relationship Id="rId69" Type="http://schemas.openxmlformats.org/officeDocument/2006/relationships/slideLayout" Target="../slideLayouts/slideLayout436.xml"/><Relationship Id="rId77" Type="http://schemas.openxmlformats.org/officeDocument/2006/relationships/slideLayout" Target="../slideLayouts/slideLayout444.xml"/><Relationship Id="rId8" Type="http://schemas.openxmlformats.org/officeDocument/2006/relationships/slideLayout" Target="../slideLayouts/slideLayout375.xml"/><Relationship Id="rId51" Type="http://schemas.openxmlformats.org/officeDocument/2006/relationships/slideLayout" Target="../slideLayouts/slideLayout418.xml"/><Relationship Id="rId72" Type="http://schemas.openxmlformats.org/officeDocument/2006/relationships/slideLayout" Target="../slideLayouts/slideLayout439.xml"/><Relationship Id="rId80" Type="http://schemas.openxmlformats.org/officeDocument/2006/relationships/slideLayout" Target="../slideLayouts/slideLayout447.xml"/><Relationship Id="rId85" Type="http://schemas.openxmlformats.org/officeDocument/2006/relationships/image" Target="../media/image16.emf"/><Relationship Id="rId3" Type="http://schemas.openxmlformats.org/officeDocument/2006/relationships/slideLayout" Target="../slideLayouts/slideLayout370.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5" Type="http://schemas.openxmlformats.org/officeDocument/2006/relationships/slideLayout" Target="../slideLayouts/slideLayout392.xml"/><Relationship Id="rId33" Type="http://schemas.openxmlformats.org/officeDocument/2006/relationships/slideLayout" Target="../slideLayouts/slideLayout400.xml"/><Relationship Id="rId38" Type="http://schemas.openxmlformats.org/officeDocument/2006/relationships/slideLayout" Target="../slideLayouts/slideLayout405.xml"/><Relationship Id="rId46" Type="http://schemas.openxmlformats.org/officeDocument/2006/relationships/slideLayout" Target="../slideLayouts/slideLayout413.xml"/><Relationship Id="rId59" Type="http://schemas.openxmlformats.org/officeDocument/2006/relationships/slideLayout" Target="../slideLayouts/slideLayout426.xml"/><Relationship Id="rId67" Type="http://schemas.openxmlformats.org/officeDocument/2006/relationships/slideLayout" Target="../slideLayouts/slideLayout434.xml"/><Relationship Id="rId20" Type="http://schemas.openxmlformats.org/officeDocument/2006/relationships/slideLayout" Target="../slideLayouts/slideLayout387.xml"/><Relationship Id="rId41" Type="http://schemas.openxmlformats.org/officeDocument/2006/relationships/slideLayout" Target="../slideLayouts/slideLayout408.xml"/><Relationship Id="rId54" Type="http://schemas.openxmlformats.org/officeDocument/2006/relationships/slideLayout" Target="../slideLayouts/slideLayout421.xml"/><Relationship Id="rId62" Type="http://schemas.openxmlformats.org/officeDocument/2006/relationships/slideLayout" Target="../slideLayouts/slideLayout429.xml"/><Relationship Id="rId70" Type="http://schemas.openxmlformats.org/officeDocument/2006/relationships/slideLayout" Target="../slideLayouts/slideLayout437.xml"/><Relationship Id="rId75" Type="http://schemas.openxmlformats.org/officeDocument/2006/relationships/slideLayout" Target="../slideLayouts/slideLayout442.xml"/><Relationship Id="rId83" Type="http://schemas.openxmlformats.org/officeDocument/2006/relationships/slideLayout" Target="../slideLayouts/slideLayout450.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28" Type="http://schemas.openxmlformats.org/officeDocument/2006/relationships/slideLayout" Target="../slideLayouts/slideLayout395.xml"/><Relationship Id="rId36" Type="http://schemas.openxmlformats.org/officeDocument/2006/relationships/slideLayout" Target="../slideLayouts/slideLayout403.xml"/><Relationship Id="rId49" Type="http://schemas.openxmlformats.org/officeDocument/2006/relationships/slideLayout" Target="../slideLayouts/slideLayout416.xml"/><Relationship Id="rId57" Type="http://schemas.openxmlformats.org/officeDocument/2006/relationships/slideLayout" Target="../slideLayouts/slideLayout424.xml"/><Relationship Id="rId10" Type="http://schemas.openxmlformats.org/officeDocument/2006/relationships/slideLayout" Target="../slideLayouts/slideLayout377.xml"/><Relationship Id="rId31" Type="http://schemas.openxmlformats.org/officeDocument/2006/relationships/slideLayout" Target="../slideLayouts/slideLayout398.xml"/><Relationship Id="rId44" Type="http://schemas.openxmlformats.org/officeDocument/2006/relationships/slideLayout" Target="../slideLayouts/slideLayout411.xml"/><Relationship Id="rId52" Type="http://schemas.openxmlformats.org/officeDocument/2006/relationships/slideLayout" Target="../slideLayouts/slideLayout419.xml"/><Relationship Id="rId60" Type="http://schemas.openxmlformats.org/officeDocument/2006/relationships/slideLayout" Target="../slideLayouts/slideLayout427.xml"/><Relationship Id="rId65" Type="http://schemas.openxmlformats.org/officeDocument/2006/relationships/slideLayout" Target="../slideLayouts/slideLayout432.xml"/><Relationship Id="rId73" Type="http://schemas.openxmlformats.org/officeDocument/2006/relationships/slideLayout" Target="../slideLayouts/slideLayout440.xml"/><Relationship Id="rId78" Type="http://schemas.openxmlformats.org/officeDocument/2006/relationships/slideLayout" Target="../slideLayouts/slideLayout445.xml"/><Relationship Id="rId81" Type="http://schemas.openxmlformats.org/officeDocument/2006/relationships/slideLayout" Target="../slideLayouts/slideLayout448.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39" Type="http://schemas.openxmlformats.org/officeDocument/2006/relationships/slideLayout" Target="../slideLayouts/slideLayout406.xml"/><Relationship Id="rId34" Type="http://schemas.openxmlformats.org/officeDocument/2006/relationships/slideLayout" Target="../slideLayouts/slideLayout401.xml"/><Relationship Id="rId50" Type="http://schemas.openxmlformats.org/officeDocument/2006/relationships/slideLayout" Target="../slideLayouts/slideLayout417.xml"/><Relationship Id="rId55" Type="http://schemas.openxmlformats.org/officeDocument/2006/relationships/slideLayout" Target="../slideLayouts/slideLayout422.xml"/><Relationship Id="rId76" Type="http://schemas.openxmlformats.org/officeDocument/2006/relationships/slideLayout" Target="../slideLayouts/slideLayout443.xml"/><Relationship Id="rId7" Type="http://schemas.openxmlformats.org/officeDocument/2006/relationships/slideLayout" Target="../slideLayouts/slideLayout374.xml"/><Relationship Id="rId71" Type="http://schemas.openxmlformats.org/officeDocument/2006/relationships/slideLayout" Target="../slideLayouts/slideLayout438.xml"/><Relationship Id="rId2" Type="http://schemas.openxmlformats.org/officeDocument/2006/relationships/slideLayout" Target="../slideLayouts/slideLayout369.xml"/><Relationship Id="rId29" Type="http://schemas.openxmlformats.org/officeDocument/2006/relationships/slideLayout" Target="../slideLayouts/slideLayout396.xml"/><Relationship Id="rId24" Type="http://schemas.openxmlformats.org/officeDocument/2006/relationships/slideLayout" Target="../slideLayouts/slideLayout391.xml"/><Relationship Id="rId40" Type="http://schemas.openxmlformats.org/officeDocument/2006/relationships/slideLayout" Target="../slideLayouts/slideLayout407.xml"/><Relationship Id="rId45" Type="http://schemas.openxmlformats.org/officeDocument/2006/relationships/slideLayout" Target="../slideLayouts/slideLayout412.xml"/><Relationship Id="rId66" Type="http://schemas.openxmlformats.org/officeDocument/2006/relationships/slideLayout" Target="../slideLayouts/slideLayout433.xml"/><Relationship Id="rId61" Type="http://schemas.openxmlformats.org/officeDocument/2006/relationships/slideLayout" Target="../slideLayouts/slideLayout428.xml"/><Relationship Id="rId82" Type="http://schemas.openxmlformats.org/officeDocument/2006/relationships/slideLayout" Target="../slideLayouts/slideLayout4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6.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image" Target="../media/image18.png"/><Relationship Id="rId21" Type="http://schemas.openxmlformats.org/officeDocument/2006/relationships/slideLayout" Target="../slideLayouts/slideLayout98.xml"/><Relationship Id="rId34" Type="http://schemas.openxmlformats.org/officeDocument/2006/relationships/slideLayout" Target="../slideLayouts/slideLayout111.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theme" Target="../theme/theme3.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8" Type="http://schemas.openxmlformats.org/officeDocument/2006/relationships/slideLayout" Target="../slideLayouts/slideLayout85.xml"/><Relationship Id="rId3"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image" Target="../media/image48.png"/><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image" Target="../media/image47.png"/><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image" Target="../media/image16.emf"/><Relationship Id="rId40" Type="http://schemas.openxmlformats.org/officeDocument/2006/relationships/image" Target="../media/image49.svg"/><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theme" Target="../theme/theme4.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 Id="rId3"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5.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42" Type="http://schemas.openxmlformats.org/officeDocument/2006/relationships/slideLayout" Target="../slideLayouts/slideLayout191.xml"/><Relationship Id="rId47" Type="http://schemas.openxmlformats.org/officeDocument/2006/relationships/slideLayout" Target="../slideLayouts/slideLayout196.xml"/><Relationship Id="rId50" Type="http://schemas.openxmlformats.org/officeDocument/2006/relationships/slideLayout" Target="../slideLayouts/slideLayout199.xml"/><Relationship Id="rId55" Type="http://schemas.openxmlformats.org/officeDocument/2006/relationships/slideLayout" Target="../slideLayouts/slideLayout204.xml"/><Relationship Id="rId63" Type="http://schemas.openxmlformats.org/officeDocument/2006/relationships/slideLayout" Target="../slideLayouts/slideLayout21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9" Type="http://schemas.openxmlformats.org/officeDocument/2006/relationships/slideLayout" Target="../slideLayouts/slideLayout178.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slideLayout" Target="../slideLayouts/slideLayout186.xml"/><Relationship Id="rId40" Type="http://schemas.openxmlformats.org/officeDocument/2006/relationships/slideLayout" Target="../slideLayouts/slideLayout189.xml"/><Relationship Id="rId45" Type="http://schemas.openxmlformats.org/officeDocument/2006/relationships/slideLayout" Target="../slideLayouts/slideLayout194.xml"/><Relationship Id="rId53" Type="http://schemas.openxmlformats.org/officeDocument/2006/relationships/slideLayout" Target="../slideLayouts/slideLayout202.xml"/><Relationship Id="rId58" Type="http://schemas.openxmlformats.org/officeDocument/2006/relationships/slideLayout" Target="../slideLayouts/slideLayout207.xml"/><Relationship Id="rId5" Type="http://schemas.openxmlformats.org/officeDocument/2006/relationships/slideLayout" Target="../slideLayouts/slideLayout154.xml"/><Relationship Id="rId61" Type="http://schemas.openxmlformats.org/officeDocument/2006/relationships/slideLayout" Target="../slideLayouts/slideLayout210.xml"/><Relationship Id="rId19" Type="http://schemas.openxmlformats.org/officeDocument/2006/relationships/slideLayout" Target="../slideLayouts/slideLayout16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43" Type="http://schemas.openxmlformats.org/officeDocument/2006/relationships/slideLayout" Target="../slideLayouts/slideLayout192.xml"/><Relationship Id="rId48" Type="http://schemas.openxmlformats.org/officeDocument/2006/relationships/slideLayout" Target="../slideLayouts/slideLayout197.xml"/><Relationship Id="rId56" Type="http://schemas.openxmlformats.org/officeDocument/2006/relationships/slideLayout" Target="../slideLayouts/slideLayout205.xml"/><Relationship Id="rId64" Type="http://schemas.openxmlformats.org/officeDocument/2006/relationships/theme" Target="../theme/theme5.xml"/><Relationship Id="rId8" Type="http://schemas.openxmlformats.org/officeDocument/2006/relationships/slideLayout" Target="../slideLayouts/slideLayout157.xml"/><Relationship Id="rId51" Type="http://schemas.openxmlformats.org/officeDocument/2006/relationships/slideLayout" Target="../slideLayouts/slideLayout200.xml"/><Relationship Id="rId3" Type="http://schemas.openxmlformats.org/officeDocument/2006/relationships/slideLayout" Target="../slideLayouts/slideLayout152.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38" Type="http://schemas.openxmlformats.org/officeDocument/2006/relationships/slideLayout" Target="../slideLayouts/slideLayout187.xml"/><Relationship Id="rId46" Type="http://schemas.openxmlformats.org/officeDocument/2006/relationships/slideLayout" Target="../slideLayouts/slideLayout195.xml"/><Relationship Id="rId59" Type="http://schemas.openxmlformats.org/officeDocument/2006/relationships/slideLayout" Target="../slideLayouts/slideLayout208.xml"/><Relationship Id="rId20" Type="http://schemas.openxmlformats.org/officeDocument/2006/relationships/slideLayout" Target="../slideLayouts/slideLayout169.xml"/><Relationship Id="rId41" Type="http://schemas.openxmlformats.org/officeDocument/2006/relationships/slideLayout" Target="../slideLayouts/slideLayout190.xml"/><Relationship Id="rId54" Type="http://schemas.openxmlformats.org/officeDocument/2006/relationships/slideLayout" Target="../slideLayouts/slideLayout203.xml"/><Relationship Id="rId62" Type="http://schemas.openxmlformats.org/officeDocument/2006/relationships/slideLayout" Target="../slideLayouts/slideLayout21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49" Type="http://schemas.openxmlformats.org/officeDocument/2006/relationships/slideLayout" Target="../slideLayouts/slideLayout198.xml"/><Relationship Id="rId57" Type="http://schemas.openxmlformats.org/officeDocument/2006/relationships/slideLayout" Target="../slideLayouts/slideLayout206.xml"/><Relationship Id="rId10" Type="http://schemas.openxmlformats.org/officeDocument/2006/relationships/slideLayout" Target="../slideLayouts/slideLayout159.xml"/><Relationship Id="rId31" Type="http://schemas.openxmlformats.org/officeDocument/2006/relationships/slideLayout" Target="../slideLayouts/slideLayout180.xml"/><Relationship Id="rId44" Type="http://schemas.openxmlformats.org/officeDocument/2006/relationships/slideLayout" Target="../slideLayouts/slideLayout193.xml"/><Relationship Id="rId52" Type="http://schemas.openxmlformats.org/officeDocument/2006/relationships/slideLayout" Target="../slideLayouts/slideLayout201.xml"/><Relationship Id="rId60" Type="http://schemas.openxmlformats.org/officeDocument/2006/relationships/slideLayout" Target="../slideLayouts/slideLayout209.xml"/><Relationship Id="rId65" Type="http://schemas.openxmlformats.org/officeDocument/2006/relationships/image" Target="../media/image16.emf"/><Relationship Id="rId4" Type="http://schemas.openxmlformats.org/officeDocument/2006/relationships/slideLayout" Target="../slideLayouts/slideLayout153.xml"/><Relationship Id="rId9" Type="http://schemas.openxmlformats.org/officeDocument/2006/relationships/slideLayout" Target="../slideLayouts/slideLayout158.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9" Type="http://schemas.openxmlformats.org/officeDocument/2006/relationships/slideLayout" Target="../slideLayouts/slideLayout1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image" Target="../media/image92.png"/><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theme" Target="../theme/theme7.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image" Target="../media/image92.png"/><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image" Target="../media/image16.emf"/><Relationship Id="rId5" Type="http://schemas.openxmlformats.org/officeDocument/2006/relationships/slideLayout" Target="../slideLayouts/slideLayout255.xml"/><Relationship Id="rId10" Type="http://schemas.openxmlformats.org/officeDocument/2006/relationships/theme" Target="../theme/theme8.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34" Type="http://schemas.openxmlformats.org/officeDocument/2006/relationships/theme" Target="../theme/theme9.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image" Target="../media/image16.emf"/><Relationship Id="rId8" Type="http://schemas.openxmlformats.org/officeDocument/2006/relationships/slideLayout" Target="../slideLayouts/slideLayout2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69" y="473236"/>
            <a:ext cx="11081177" cy="1020602"/>
          </a:xfrm>
          <a:prstGeom prst="rect">
            <a:avLst/>
          </a:prstGeom>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63369" y="1620572"/>
            <a:ext cx="11081177" cy="4689743"/>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92716"/>
            <a:ext cx="4114800" cy="182880"/>
          </a:xfrm>
          <a:prstGeom prst="rect">
            <a:avLst/>
          </a:prstGeom>
        </p:spPr>
        <p:txBody>
          <a:bodyPr vert="horz" lIns="91440" tIns="45720" rIns="91440" bIns="45720" rtlCol="0" anchor="ctr"/>
          <a:lstStyle>
            <a:lvl1pPr algn="ctr">
              <a:defRPr sz="800">
                <a:ln>
                  <a:noFill/>
                </a:ln>
                <a:solidFill>
                  <a:schemeClr val="bg2"/>
                </a:solidFill>
              </a:defRPr>
            </a:lvl1pPr>
          </a:lstStyle>
          <a:p>
            <a:endParaRPr lang="en-IN"/>
          </a:p>
        </p:txBody>
      </p:sp>
      <p:sp>
        <p:nvSpPr>
          <p:cNvPr id="6" name="Slide Number Placeholder 5"/>
          <p:cNvSpPr>
            <a:spLocks noGrp="1"/>
          </p:cNvSpPr>
          <p:nvPr>
            <p:ph type="sldNum" sz="quarter" idx="4"/>
          </p:nvPr>
        </p:nvSpPr>
        <p:spPr>
          <a:xfrm>
            <a:off x="11734143" y="6401594"/>
            <a:ext cx="366667" cy="365125"/>
          </a:xfrm>
          <a:prstGeom prst="rect">
            <a:avLst/>
          </a:prstGeom>
        </p:spPr>
        <p:txBody>
          <a:bodyPr vert="horz" lIns="91440" tIns="45720" rIns="91440" bIns="45720" rtlCol="0" anchor="ctr"/>
          <a:lstStyle>
            <a:lvl1pPr algn="r">
              <a:defRPr sz="800">
                <a:solidFill>
                  <a:schemeClr val="bg2"/>
                </a:solidFill>
                <a:latin typeface="+mn-lt"/>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1869741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1939"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7985" indent="-227985" algn="l" defTabSz="911939" rtl="0" eaLnBrk="1" latinLnBrk="0" hangingPunct="1">
        <a:lnSpc>
          <a:spcPct val="90000"/>
        </a:lnSpc>
        <a:spcBef>
          <a:spcPts val="998"/>
        </a:spcBef>
        <a:buFont typeface="Arial" panose="020B0604020202020204" pitchFamily="34" charset="0"/>
        <a:buChar char="•"/>
        <a:defRPr sz="2800" kern="1200">
          <a:solidFill>
            <a:schemeClr val="bg2"/>
          </a:solidFill>
          <a:latin typeface="+mn-lt"/>
          <a:ea typeface="+mn-ea"/>
          <a:cs typeface="+mn-cs"/>
        </a:defRPr>
      </a:lvl1pPr>
      <a:lvl2pPr marL="683954" indent="-227985" algn="l" defTabSz="911939" rtl="0" eaLnBrk="1" latinLnBrk="0" hangingPunct="1">
        <a:lnSpc>
          <a:spcPct val="90000"/>
        </a:lnSpc>
        <a:spcBef>
          <a:spcPts val="499"/>
        </a:spcBef>
        <a:buFont typeface="Arial" panose="020B0604020202020204" pitchFamily="34" charset="0"/>
        <a:buChar char="•"/>
        <a:defRPr sz="2400" kern="1200">
          <a:solidFill>
            <a:schemeClr val="bg2"/>
          </a:solidFill>
          <a:latin typeface="+mn-lt"/>
          <a:ea typeface="+mn-ea"/>
          <a:cs typeface="+mn-cs"/>
        </a:defRPr>
      </a:lvl2pPr>
      <a:lvl3pPr marL="1139924" indent="-227985" algn="l" defTabSz="911939" rtl="0" eaLnBrk="1" latinLnBrk="0" hangingPunct="1">
        <a:lnSpc>
          <a:spcPct val="90000"/>
        </a:lnSpc>
        <a:spcBef>
          <a:spcPts val="499"/>
        </a:spcBef>
        <a:buFont typeface="Arial" panose="020B0604020202020204" pitchFamily="34" charset="0"/>
        <a:buChar char="•"/>
        <a:defRPr sz="2000" kern="1200">
          <a:solidFill>
            <a:schemeClr val="bg2"/>
          </a:solidFill>
          <a:latin typeface="+mn-lt"/>
          <a:ea typeface="+mn-ea"/>
          <a:cs typeface="+mn-cs"/>
        </a:defRPr>
      </a:lvl3pPr>
      <a:lvl4pPr marL="159589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4pPr>
      <a:lvl5pPr marL="205186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5pPr>
      <a:lvl6pPr marL="250783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80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77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741"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939" rtl="0" eaLnBrk="1" latinLnBrk="0" hangingPunct="1">
        <a:defRPr sz="1795" kern="1200">
          <a:solidFill>
            <a:schemeClr val="tx1"/>
          </a:solidFill>
          <a:latin typeface="+mn-lt"/>
          <a:ea typeface="+mn-ea"/>
          <a:cs typeface="+mn-cs"/>
        </a:defRPr>
      </a:lvl1pPr>
      <a:lvl2pPr marL="455970" algn="l" defTabSz="911939" rtl="0" eaLnBrk="1" latinLnBrk="0" hangingPunct="1">
        <a:defRPr sz="1795" kern="1200">
          <a:solidFill>
            <a:schemeClr val="tx1"/>
          </a:solidFill>
          <a:latin typeface="+mn-lt"/>
          <a:ea typeface="+mn-ea"/>
          <a:cs typeface="+mn-cs"/>
        </a:defRPr>
      </a:lvl2pPr>
      <a:lvl3pPr marL="911939" algn="l" defTabSz="911939" rtl="0" eaLnBrk="1" latinLnBrk="0" hangingPunct="1">
        <a:defRPr sz="1795" kern="1200">
          <a:solidFill>
            <a:schemeClr val="tx1"/>
          </a:solidFill>
          <a:latin typeface="+mn-lt"/>
          <a:ea typeface="+mn-ea"/>
          <a:cs typeface="+mn-cs"/>
        </a:defRPr>
      </a:lvl3pPr>
      <a:lvl4pPr marL="1367909" algn="l" defTabSz="911939" rtl="0" eaLnBrk="1" latinLnBrk="0" hangingPunct="1">
        <a:defRPr sz="1795" kern="1200">
          <a:solidFill>
            <a:schemeClr val="tx1"/>
          </a:solidFill>
          <a:latin typeface="+mn-lt"/>
          <a:ea typeface="+mn-ea"/>
          <a:cs typeface="+mn-cs"/>
        </a:defRPr>
      </a:lvl4pPr>
      <a:lvl5pPr marL="1823878" algn="l" defTabSz="911939" rtl="0" eaLnBrk="1" latinLnBrk="0" hangingPunct="1">
        <a:defRPr sz="1795" kern="1200">
          <a:solidFill>
            <a:schemeClr val="tx1"/>
          </a:solidFill>
          <a:latin typeface="+mn-lt"/>
          <a:ea typeface="+mn-ea"/>
          <a:cs typeface="+mn-cs"/>
        </a:defRPr>
      </a:lvl5pPr>
      <a:lvl6pPr marL="2279847" algn="l" defTabSz="911939" rtl="0" eaLnBrk="1" latinLnBrk="0" hangingPunct="1">
        <a:defRPr sz="1795" kern="1200">
          <a:solidFill>
            <a:schemeClr val="tx1"/>
          </a:solidFill>
          <a:latin typeface="+mn-lt"/>
          <a:ea typeface="+mn-ea"/>
          <a:cs typeface="+mn-cs"/>
        </a:defRPr>
      </a:lvl6pPr>
      <a:lvl7pPr marL="2735816" algn="l" defTabSz="911939" rtl="0" eaLnBrk="1" latinLnBrk="0" hangingPunct="1">
        <a:defRPr sz="1795" kern="1200">
          <a:solidFill>
            <a:schemeClr val="tx1"/>
          </a:solidFill>
          <a:latin typeface="+mn-lt"/>
          <a:ea typeface="+mn-ea"/>
          <a:cs typeface="+mn-cs"/>
        </a:defRPr>
      </a:lvl7pPr>
      <a:lvl8pPr marL="3191786" algn="l" defTabSz="911939" rtl="0" eaLnBrk="1" latinLnBrk="0" hangingPunct="1">
        <a:defRPr sz="1795" kern="1200">
          <a:solidFill>
            <a:schemeClr val="tx1"/>
          </a:solidFill>
          <a:latin typeface="+mn-lt"/>
          <a:ea typeface="+mn-ea"/>
          <a:cs typeface="+mn-cs"/>
        </a:defRPr>
      </a:lvl8pPr>
      <a:lvl9pPr marL="3647755" algn="l" defTabSz="911939"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7">
          <p15:clr>
            <a:srgbClr val="F26B43"/>
          </p15:clr>
        </p15:guide>
        <p15:guide id="3" pos="348">
          <p15:clr>
            <a:srgbClr val="F26B43"/>
          </p15:clr>
        </p15:guide>
        <p15:guide id="13" orient="horz" pos="3975">
          <p15:clr>
            <a:srgbClr val="F26B43"/>
          </p15:clr>
        </p15:guide>
        <p15:guide id="14" orient="horz" pos="348">
          <p15:clr>
            <a:srgbClr val="F26B43"/>
          </p15:clr>
        </p15:guide>
        <p15:guide id="15" orient="horz" pos="833">
          <p15:clr>
            <a:srgbClr val="F26B43"/>
          </p15:clr>
        </p15:guide>
        <p15:guide id="16" orient="horz" pos="94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71705046"/>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spTree>
    <p:extLst>
      <p:ext uri="{BB962C8B-B14F-4D97-AF65-F5344CB8AC3E}">
        <p14:creationId xmlns:p14="http://schemas.microsoft.com/office/powerpoint/2010/main" val="247717075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Calibri" panose="020F0502020204030204" pitchFamily="34" charset="0"/>
          <a:ea typeface="+mn-ea"/>
          <a:cs typeface="Calibri" panose="020F0502020204030204" pitchFamily="34" charset="0"/>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811132466"/>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53247010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 id="2147484111" r:id="rId40"/>
    <p:sldLayoutId id="2147484112" r:id="rId41"/>
    <p:sldLayoutId id="2147484113" r:id="rId42"/>
    <p:sldLayoutId id="2147484114" r:id="rId43"/>
    <p:sldLayoutId id="2147484115" r:id="rId44"/>
    <p:sldLayoutId id="2147484116" r:id="rId45"/>
    <p:sldLayoutId id="2147484117" r:id="rId46"/>
    <p:sldLayoutId id="2147484118" r:id="rId47"/>
    <p:sldLayoutId id="2147484119" r:id="rId48"/>
    <p:sldLayoutId id="2147484120" r:id="rId49"/>
    <p:sldLayoutId id="2147484121" r:id="rId50"/>
    <p:sldLayoutId id="2147484122" r:id="rId51"/>
    <p:sldLayoutId id="2147484123" r:id="rId52"/>
    <p:sldLayoutId id="2147484124" r:id="rId53"/>
    <p:sldLayoutId id="2147484125" r:id="rId54"/>
    <p:sldLayoutId id="2147484126" r:id="rId55"/>
    <p:sldLayoutId id="2147484127" r:id="rId56"/>
    <p:sldLayoutId id="2147484128" r:id="rId57"/>
    <p:sldLayoutId id="2147484129" r:id="rId58"/>
    <p:sldLayoutId id="2147484130" r:id="rId59"/>
    <p:sldLayoutId id="2147484131" r:id="rId60"/>
    <p:sldLayoutId id="2147484132" r:id="rId61"/>
    <p:sldLayoutId id="2147484133" r:id="rId62"/>
    <p:sldLayoutId id="2147484134" r:id="rId63"/>
    <p:sldLayoutId id="2147484135" r:id="rId64"/>
    <p:sldLayoutId id="2147484136" r:id="rId65"/>
    <p:sldLayoutId id="2147484137" r:id="rId66"/>
    <p:sldLayoutId id="2147484138" r:id="rId67"/>
    <p:sldLayoutId id="2147484139" r:id="rId68"/>
    <p:sldLayoutId id="2147484140" r:id="rId69"/>
    <p:sldLayoutId id="2147484141" r:id="rId70"/>
    <p:sldLayoutId id="2147484142" r:id="rId71"/>
    <p:sldLayoutId id="2147484143" r:id="rId72"/>
    <p:sldLayoutId id="2147484144" r:id="rId73"/>
    <p:sldLayoutId id="2147484145" r:id="rId74"/>
    <p:sldLayoutId id="2147484146" r:id="rId75"/>
    <p:sldLayoutId id="2147484147" r:id="rId76"/>
    <p:sldLayoutId id="2147484148" r:id="rId77"/>
    <p:sldLayoutId id="2147484149" r:id="rId78"/>
    <p:sldLayoutId id="2147484150" r:id="rId79"/>
    <p:sldLayoutId id="2147484151" r:id="rId80"/>
    <p:sldLayoutId id="2147484152" r:id="rId81"/>
    <p:sldLayoutId id="2147484153" r:id="rId82"/>
    <p:sldLayoutId id="2147484154" r:id="rId8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32016029"/>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7" r:id="rId8"/>
    <p:sldLayoutId id="2147483738" r:id="rId9"/>
    <p:sldLayoutId id="2147483739" r:id="rId10"/>
    <p:sldLayoutId id="2147483740" r:id="rId1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231768" cy="1780438"/>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B3 Segoe UI Regular 10/12</a:t>
            </a:r>
          </a:p>
        </p:txBody>
      </p:sp>
      <p:pic>
        <p:nvPicPr>
          <p:cNvPr id="7" name="Picture 6"/>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201450328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464500" y="2843773"/>
            <a:ext cx="6858000" cy="1170455"/>
          </a:xfrm>
          <a:prstGeom prst="rect">
            <a:avLst/>
          </a:prstGeom>
        </p:spPr>
      </p:pic>
      <p:pic>
        <p:nvPicPr>
          <p:cNvPr id="5" name="Picture 4" descr="SPARK Event logo">
            <a:extLst>
              <a:ext uri="{FF2B5EF4-FFF2-40B4-BE49-F238E27FC236}">
                <a16:creationId xmlns:a16="http://schemas.microsoft.com/office/drawing/2014/main" id="{6052AD71-7975-4051-9150-1350EFA3BB1D}"/>
              </a:ext>
            </a:extLst>
          </p:cNvPr>
          <p:cNvPicPr>
            <a:picLocks noChangeAspect="1"/>
          </p:cNvPicPr>
          <p:nvPr userDrawn="1"/>
        </p:nvPicPr>
        <p:blipFill>
          <a:blip r:embed="rId38"/>
          <a:stretch>
            <a:fillRect/>
          </a:stretch>
        </p:blipFill>
        <p:spPr>
          <a:xfrm>
            <a:off x="11206622" y="6272782"/>
            <a:ext cx="836025" cy="585217"/>
          </a:xfrm>
          <a:prstGeom prst="rect">
            <a:avLst/>
          </a:prstGeom>
        </p:spPr>
      </p:pic>
      <p:pic>
        <p:nvPicPr>
          <p:cNvPr id="6" name="WC glyph" descr="WC logo">
            <a:extLst>
              <a:ext uri="{FF2B5EF4-FFF2-40B4-BE49-F238E27FC236}">
                <a16:creationId xmlns:a16="http://schemas.microsoft.com/office/drawing/2014/main" id="{C943CDCD-28E4-4BFC-BCF3-3283DE829E9D}"/>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bwMode="black">
          <a:xfrm>
            <a:off x="11030370" y="6400332"/>
            <a:ext cx="290657" cy="292608"/>
          </a:xfrm>
          <a:prstGeom prst="rect">
            <a:avLst/>
          </a:prstGeom>
        </p:spPr>
      </p:pic>
    </p:spTree>
    <p:extLst>
      <p:ext uri="{BB962C8B-B14F-4D97-AF65-F5344CB8AC3E}">
        <p14:creationId xmlns:p14="http://schemas.microsoft.com/office/powerpoint/2010/main" val="251653099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4"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12832007"/>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7" r:id="rId52"/>
    <p:sldLayoutId id="2147483878" r:id="rId53"/>
    <p:sldLayoutId id="2147483879" r:id="rId54"/>
    <p:sldLayoutId id="2147483880" r:id="rId55"/>
    <p:sldLayoutId id="2147483881" r:id="rId56"/>
    <p:sldLayoutId id="2147483882" r:id="rId57"/>
    <p:sldLayoutId id="2147483883" r:id="rId58"/>
    <p:sldLayoutId id="2147483884" r:id="rId59"/>
    <p:sldLayoutId id="2147483885" r:id="rId60"/>
    <p:sldLayoutId id="2147483886" r:id="rId61"/>
    <p:sldLayoutId id="2147483887" r:id="rId62"/>
    <p:sldLayoutId id="2147483888"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8268023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180391816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30" r:id="rId16"/>
    <p:sldLayoutId id="2147483931" r:id="rId17"/>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0038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018151003"/>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7" r:id="rId9"/>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17602941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xml"/><Relationship Id="rId1" Type="http://schemas.openxmlformats.org/officeDocument/2006/relationships/slideLayout" Target="../slideLayouts/slideLayout314.xml"/><Relationship Id="rId4" Type="http://schemas.openxmlformats.org/officeDocument/2006/relationships/image" Target="../media/image1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17DE88-A1B5-5CA0-0670-261710A73498}"/>
              </a:ext>
            </a:extLst>
          </p:cNvPr>
          <p:cNvSpPr/>
          <p:nvPr/>
        </p:nvSpPr>
        <p:spPr bwMode="auto">
          <a:xfrm>
            <a:off x="317500" y="393700"/>
            <a:ext cx="11601450" cy="64643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r>
              <a:rPr lang="en-US" sz="2000" dirty="0">
                <a:solidFill>
                  <a:schemeClr val="bg1"/>
                </a:solidFill>
              </a:rPr>
              <a:t>Benefits</a:t>
            </a:r>
          </a:p>
        </p:txBody>
      </p:sp>
      <p:sp>
        <p:nvSpPr>
          <p:cNvPr id="3" name="Rectangle 2">
            <a:extLst>
              <a:ext uri="{FF2B5EF4-FFF2-40B4-BE49-F238E27FC236}">
                <a16:creationId xmlns:a16="http://schemas.microsoft.com/office/drawing/2014/main" id="{C6255C32-2387-663F-6405-441B4A21EF94}"/>
              </a:ext>
            </a:extLst>
          </p:cNvPr>
          <p:cNvSpPr/>
          <p:nvPr/>
        </p:nvSpPr>
        <p:spPr bwMode="auto">
          <a:xfrm>
            <a:off x="892629" y="927259"/>
            <a:ext cx="2968172" cy="5197770"/>
          </a:xfrm>
          <a:prstGeom prst="rect">
            <a:avLst/>
          </a:prstGeom>
          <a:solidFill>
            <a:srgbClr val="ECF3FB"/>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ln>
                <a:solidFill>
                  <a:schemeClr val="accent6"/>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9868C582-7C91-6F98-8A84-5BA4EE2B4A9E}"/>
              </a:ext>
            </a:extLst>
          </p:cNvPr>
          <p:cNvSpPr txBox="1"/>
          <p:nvPr/>
        </p:nvSpPr>
        <p:spPr>
          <a:xfrm>
            <a:off x="892628" y="479395"/>
            <a:ext cx="2968171" cy="411480"/>
          </a:xfrm>
          <a:prstGeom prst="rect">
            <a:avLst/>
          </a:prstGeom>
          <a:solidFill>
            <a:schemeClr val="bg2">
              <a:lumMod val="60000"/>
              <a:lumOff val="40000"/>
            </a:schemeClr>
          </a:solidFill>
        </p:spPr>
        <p:txBody>
          <a:bodyPr wrap="square" lIns="0" tIns="0" rIns="0" bIns="0" rtlCol="0">
            <a:noAutofit/>
          </a:bodyPr>
          <a:lstStyle/>
          <a:p>
            <a:pPr algn="ctr"/>
            <a:r>
              <a:rPr lang="en-US" sz="2000" dirty="0">
                <a:gradFill>
                  <a:gsLst>
                    <a:gs pos="2917">
                      <a:schemeClr val="tx1"/>
                    </a:gs>
                    <a:gs pos="30000">
                      <a:schemeClr val="tx1"/>
                    </a:gs>
                  </a:gsLst>
                  <a:lin ang="5400000" scaled="0"/>
                </a:gradFill>
              </a:rPr>
              <a:t>Microsoft Azure</a:t>
            </a:r>
          </a:p>
        </p:txBody>
      </p:sp>
      <p:sp>
        <p:nvSpPr>
          <p:cNvPr id="6" name="TextBox 5">
            <a:extLst>
              <a:ext uri="{FF2B5EF4-FFF2-40B4-BE49-F238E27FC236}">
                <a16:creationId xmlns:a16="http://schemas.microsoft.com/office/drawing/2014/main" id="{6E7C046C-EA36-51DA-B6D8-340C080338D5}"/>
              </a:ext>
            </a:extLst>
          </p:cNvPr>
          <p:cNvSpPr txBox="1"/>
          <p:nvPr/>
        </p:nvSpPr>
        <p:spPr>
          <a:xfrm>
            <a:off x="1132764" y="1213167"/>
            <a:ext cx="2515696" cy="338554"/>
          </a:xfrm>
          <a:prstGeom prst="rect">
            <a:avLst/>
          </a:prstGeom>
          <a:solidFill>
            <a:schemeClr val="bg2">
              <a:lumMod val="60000"/>
              <a:lumOff val="40000"/>
            </a:schemeClr>
          </a:solidFill>
        </p:spPr>
        <p:txBody>
          <a:bodyPr wrap="square" lIns="0" tIns="0" rIns="0" bIns="0" rtlCol="0">
            <a:spAutoFit/>
          </a:bodyPr>
          <a:lstStyle/>
          <a:p>
            <a:pPr algn="ctr"/>
            <a:r>
              <a:rPr lang="en-US" sz="1100" dirty="0"/>
              <a:t>Microsoft Entra</a:t>
            </a:r>
          </a:p>
          <a:p>
            <a:pPr algn="ctr"/>
            <a:endParaRPr lang="en-US" sz="1100" dirty="0"/>
          </a:p>
        </p:txBody>
      </p:sp>
      <p:sp>
        <p:nvSpPr>
          <p:cNvPr id="8" name="TextBox 7">
            <a:extLst>
              <a:ext uri="{FF2B5EF4-FFF2-40B4-BE49-F238E27FC236}">
                <a16:creationId xmlns:a16="http://schemas.microsoft.com/office/drawing/2014/main" id="{BEDADEE8-A7DE-B0B1-F5A3-0AE422663C64}"/>
              </a:ext>
            </a:extLst>
          </p:cNvPr>
          <p:cNvSpPr txBox="1"/>
          <p:nvPr/>
        </p:nvSpPr>
        <p:spPr>
          <a:xfrm>
            <a:off x="1132764" y="1534634"/>
            <a:ext cx="2515696" cy="791767"/>
          </a:xfrm>
          <a:prstGeom prst="rect">
            <a:avLst/>
          </a:prstGeom>
          <a:solidFill>
            <a:schemeClr val="tx1"/>
          </a:solidFill>
          <a:ln>
            <a:solidFill>
              <a:srgbClr val="FFFFFF"/>
            </a:solidFill>
          </a:ln>
        </p:spPr>
        <p:txBody>
          <a:bodyPr wrap="square" lIns="0" tIns="0" rIns="0" bIns="0" rtlCol="0">
            <a:noAutofit/>
          </a:bodyPr>
          <a:lstStyle/>
          <a:p>
            <a:pPr algn="ctr"/>
            <a:r>
              <a:rPr lang="en-US" sz="1100" dirty="0">
                <a:solidFill>
                  <a:schemeClr val="bg1"/>
                </a:solidFill>
              </a:rPr>
              <a:t>Centralized identity access management</a:t>
            </a:r>
          </a:p>
          <a:p>
            <a:pPr algn="ctr"/>
            <a:endParaRPr lang="en-US" sz="1100" dirty="0">
              <a:solidFill>
                <a:schemeClr val="bg1"/>
              </a:solidFill>
            </a:endParaRPr>
          </a:p>
          <a:p>
            <a:pPr algn="ctr"/>
            <a:r>
              <a:rPr lang="en-US" sz="1100" dirty="0">
                <a:solidFill>
                  <a:schemeClr val="bg1"/>
                </a:solidFill>
              </a:rPr>
              <a:t>Microsoft Entra Permissions Management</a:t>
            </a:r>
            <a:endParaRPr lang="en-US" sz="1400" dirty="0">
              <a:solidFill>
                <a:schemeClr val="bg1"/>
              </a:solidFill>
            </a:endParaRPr>
          </a:p>
        </p:txBody>
      </p:sp>
      <p:sp>
        <p:nvSpPr>
          <p:cNvPr id="11" name="TextBox 10">
            <a:extLst>
              <a:ext uri="{FF2B5EF4-FFF2-40B4-BE49-F238E27FC236}">
                <a16:creationId xmlns:a16="http://schemas.microsoft.com/office/drawing/2014/main" id="{B97662B3-00F1-40DA-2DCE-D35F73B1756E}"/>
              </a:ext>
            </a:extLst>
          </p:cNvPr>
          <p:cNvSpPr txBox="1"/>
          <p:nvPr/>
        </p:nvSpPr>
        <p:spPr>
          <a:xfrm>
            <a:off x="1132763" y="2831732"/>
            <a:ext cx="2515697" cy="338554"/>
          </a:xfrm>
          <a:prstGeom prst="rect">
            <a:avLst/>
          </a:prstGeom>
          <a:solidFill>
            <a:schemeClr val="bg2">
              <a:lumMod val="60000"/>
              <a:lumOff val="40000"/>
            </a:schemeClr>
          </a:solidFill>
        </p:spPr>
        <p:txBody>
          <a:bodyPr wrap="square" lIns="0" tIns="0" rIns="0" bIns="0" rtlCol="0">
            <a:spAutoFit/>
          </a:bodyPr>
          <a:lstStyle>
            <a:defPPr>
              <a:defRPr lang="en-US"/>
            </a:defPPr>
            <a:lvl1pPr algn="ctr">
              <a:defRPr sz="1100"/>
            </a:lvl1pPr>
          </a:lstStyle>
          <a:p>
            <a:r>
              <a:rPr lang="en-US" dirty="0"/>
              <a:t>Microsoft Defender for Cloud Apps</a:t>
            </a:r>
          </a:p>
          <a:p>
            <a:endParaRPr lang="en-US" dirty="0"/>
          </a:p>
        </p:txBody>
      </p:sp>
      <p:sp>
        <p:nvSpPr>
          <p:cNvPr id="12" name="TextBox 11">
            <a:extLst>
              <a:ext uri="{FF2B5EF4-FFF2-40B4-BE49-F238E27FC236}">
                <a16:creationId xmlns:a16="http://schemas.microsoft.com/office/drawing/2014/main" id="{4C34A0F8-E4A7-ADB4-96B2-94CA216C9BC8}"/>
              </a:ext>
            </a:extLst>
          </p:cNvPr>
          <p:cNvSpPr txBox="1"/>
          <p:nvPr/>
        </p:nvSpPr>
        <p:spPr>
          <a:xfrm>
            <a:off x="1126221" y="3159222"/>
            <a:ext cx="2515697" cy="338554"/>
          </a:xfrm>
          <a:prstGeom prst="rect">
            <a:avLst/>
          </a:prstGeom>
          <a:solidFill>
            <a:schemeClr val="tx1"/>
          </a:solidFill>
          <a:ln>
            <a:solidFill>
              <a:srgbClr val="FFFFFF"/>
            </a:solidFill>
          </a:ln>
        </p:spPr>
        <p:txBody>
          <a:bodyPr wrap="square" lIns="0" tIns="0" rIns="0" bIns="0" rtlCol="0">
            <a:noAutofit/>
          </a:bodyPr>
          <a:lstStyle/>
          <a:p>
            <a:pPr algn="ctr"/>
            <a:r>
              <a:rPr lang="en-US" sz="1100" dirty="0">
                <a:solidFill>
                  <a:schemeClr val="bg1"/>
                </a:solidFill>
              </a:rPr>
              <a:t>Session monitoring and protection</a:t>
            </a:r>
          </a:p>
          <a:p>
            <a:pPr algn="l"/>
            <a:endParaRPr lang="en-US" sz="1100" dirty="0">
              <a:solidFill>
                <a:schemeClr val="bg1"/>
              </a:solidFill>
            </a:endParaRPr>
          </a:p>
        </p:txBody>
      </p:sp>
      <p:sp>
        <p:nvSpPr>
          <p:cNvPr id="14" name="TextBox 13">
            <a:extLst>
              <a:ext uri="{FF2B5EF4-FFF2-40B4-BE49-F238E27FC236}">
                <a16:creationId xmlns:a16="http://schemas.microsoft.com/office/drawing/2014/main" id="{E4F5361D-37A7-94F2-5036-096E2C8E5A60}"/>
              </a:ext>
            </a:extLst>
          </p:cNvPr>
          <p:cNvSpPr txBox="1"/>
          <p:nvPr/>
        </p:nvSpPr>
        <p:spPr>
          <a:xfrm>
            <a:off x="1126823" y="3787314"/>
            <a:ext cx="2515696" cy="507831"/>
          </a:xfrm>
          <a:prstGeom prst="rect">
            <a:avLst/>
          </a:prstGeom>
          <a:solidFill>
            <a:schemeClr val="bg2">
              <a:lumMod val="60000"/>
              <a:lumOff val="40000"/>
            </a:schemeClr>
          </a:solidFill>
        </p:spPr>
        <p:txBody>
          <a:bodyPr wrap="square" lIns="0" tIns="0" rIns="0" bIns="0" rtlCol="0">
            <a:spAutoFit/>
          </a:bodyPr>
          <a:lstStyle/>
          <a:p>
            <a:pPr algn="ctr"/>
            <a:r>
              <a:rPr lang="en-US" sz="1100" dirty="0"/>
              <a:t>Microsoft Defender for Cloud</a:t>
            </a:r>
          </a:p>
          <a:p>
            <a:pPr algn="ctr"/>
            <a:endParaRPr lang="en-US" sz="1100" dirty="0"/>
          </a:p>
          <a:p>
            <a:pPr algn="ctr"/>
            <a:endParaRPr lang="en-US" sz="1100" dirty="0">
              <a:solidFill>
                <a:schemeClr val="bg1"/>
              </a:solidFill>
            </a:endParaRPr>
          </a:p>
        </p:txBody>
      </p:sp>
      <p:sp>
        <p:nvSpPr>
          <p:cNvPr id="15" name="TextBox 14">
            <a:extLst>
              <a:ext uri="{FF2B5EF4-FFF2-40B4-BE49-F238E27FC236}">
                <a16:creationId xmlns:a16="http://schemas.microsoft.com/office/drawing/2014/main" id="{ED70AF63-6FCC-A0FF-A9F5-7F1A2A6B1BF8}"/>
              </a:ext>
            </a:extLst>
          </p:cNvPr>
          <p:cNvSpPr txBox="1"/>
          <p:nvPr/>
        </p:nvSpPr>
        <p:spPr>
          <a:xfrm>
            <a:off x="1126823" y="4288284"/>
            <a:ext cx="2515696" cy="677108"/>
          </a:xfrm>
          <a:prstGeom prst="rect">
            <a:avLst/>
          </a:prstGeom>
          <a:solidFill>
            <a:schemeClr val="tx1"/>
          </a:solidFill>
          <a:ln>
            <a:solidFill>
              <a:srgbClr val="FFFFFF"/>
            </a:solidFill>
          </a:ln>
        </p:spPr>
        <p:txBody>
          <a:bodyPr wrap="square" lIns="0" tIns="0" rIns="0" bIns="0" rtlCol="0">
            <a:noAutofit/>
          </a:bodyPr>
          <a:lstStyle/>
          <a:p>
            <a:pPr algn="ctr"/>
            <a:r>
              <a:rPr lang="en-US" sz="1100" dirty="0">
                <a:solidFill>
                  <a:schemeClr val="bg1"/>
                </a:solidFill>
              </a:rPr>
              <a:t>Cloud security posture management (CSPM)</a:t>
            </a:r>
          </a:p>
          <a:p>
            <a:pPr algn="ctr"/>
            <a:endParaRPr lang="en-US" sz="1100" dirty="0">
              <a:solidFill>
                <a:schemeClr val="bg1"/>
              </a:solidFill>
            </a:endParaRPr>
          </a:p>
          <a:p>
            <a:pPr algn="ctr"/>
            <a:r>
              <a:rPr lang="en-US" sz="1100" dirty="0">
                <a:solidFill>
                  <a:schemeClr val="bg1"/>
                </a:solidFill>
              </a:rPr>
              <a:t>Cloud workload protection (CWP)</a:t>
            </a:r>
          </a:p>
        </p:txBody>
      </p:sp>
      <p:sp>
        <p:nvSpPr>
          <p:cNvPr id="17" name="TextBox 16">
            <a:extLst>
              <a:ext uri="{FF2B5EF4-FFF2-40B4-BE49-F238E27FC236}">
                <a16:creationId xmlns:a16="http://schemas.microsoft.com/office/drawing/2014/main" id="{C0248764-AAFF-7BA5-63DC-7384E74F997C}"/>
              </a:ext>
            </a:extLst>
          </p:cNvPr>
          <p:cNvSpPr txBox="1"/>
          <p:nvPr/>
        </p:nvSpPr>
        <p:spPr>
          <a:xfrm>
            <a:off x="1086537" y="5076341"/>
            <a:ext cx="2515696" cy="338554"/>
          </a:xfrm>
          <a:prstGeom prst="rect">
            <a:avLst/>
          </a:prstGeom>
          <a:solidFill>
            <a:schemeClr val="bg2">
              <a:lumMod val="60000"/>
              <a:lumOff val="40000"/>
            </a:schemeClr>
          </a:solidFill>
        </p:spPr>
        <p:txBody>
          <a:bodyPr wrap="square" lIns="0" tIns="0" rIns="0" bIns="0" rtlCol="0">
            <a:spAutoFit/>
          </a:bodyPr>
          <a:lstStyle/>
          <a:p>
            <a:pPr algn="ctr"/>
            <a:r>
              <a:rPr lang="en-US" sz="1100" dirty="0"/>
              <a:t>Microsoft Sentinel</a:t>
            </a:r>
          </a:p>
          <a:p>
            <a:pPr algn="ctr"/>
            <a:endParaRPr lang="en-US" sz="1100" dirty="0">
              <a:solidFill>
                <a:schemeClr val="bg1"/>
              </a:solidFill>
            </a:endParaRPr>
          </a:p>
        </p:txBody>
      </p:sp>
      <p:sp>
        <p:nvSpPr>
          <p:cNvPr id="18" name="TextBox 17">
            <a:extLst>
              <a:ext uri="{FF2B5EF4-FFF2-40B4-BE49-F238E27FC236}">
                <a16:creationId xmlns:a16="http://schemas.microsoft.com/office/drawing/2014/main" id="{DE5794DD-5A77-C864-BF3E-D262A2117EF9}"/>
              </a:ext>
            </a:extLst>
          </p:cNvPr>
          <p:cNvSpPr txBox="1"/>
          <p:nvPr/>
        </p:nvSpPr>
        <p:spPr>
          <a:xfrm>
            <a:off x="1086537" y="5424790"/>
            <a:ext cx="2515696" cy="338554"/>
          </a:xfrm>
          <a:prstGeom prst="rect">
            <a:avLst/>
          </a:prstGeom>
          <a:solidFill>
            <a:schemeClr val="tx1"/>
          </a:solidFill>
          <a:ln>
            <a:solidFill>
              <a:srgbClr val="FFFFFF"/>
            </a:solidFill>
          </a:ln>
        </p:spPr>
        <p:txBody>
          <a:bodyPr wrap="square" lIns="0" tIns="0" rIns="0" bIns="0" rtlCol="0">
            <a:noAutofit/>
          </a:bodyPr>
          <a:lstStyle/>
          <a:p>
            <a:pPr algn="ctr"/>
            <a:r>
              <a:rPr lang="en-US" sz="1100" dirty="0">
                <a:solidFill>
                  <a:schemeClr val="bg1"/>
                </a:solidFill>
              </a:rPr>
              <a:t>Centralized coordinated threat detection and response automation</a:t>
            </a:r>
          </a:p>
        </p:txBody>
      </p:sp>
      <p:sp>
        <p:nvSpPr>
          <p:cNvPr id="20" name="Rectangle 19">
            <a:extLst>
              <a:ext uri="{FF2B5EF4-FFF2-40B4-BE49-F238E27FC236}">
                <a16:creationId xmlns:a16="http://schemas.microsoft.com/office/drawing/2014/main" id="{7A9422A1-CF7C-C2BB-D65F-A930856F3218}"/>
              </a:ext>
            </a:extLst>
          </p:cNvPr>
          <p:cNvSpPr/>
          <p:nvPr/>
        </p:nvSpPr>
        <p:spPr bwMode="auto">
          <a:xfrm>
            <a:off x="8498114" y="927259"/>
            <a:ext cx="2918571" cy="5232060"/>
          </a:xfrm>
          <a:prstGeom prst="rect">
            <a:avLst/>
          </a:prstGeom>
          <a:solidFill>
            <a:srgbClr val="FFDDAB"/>
          </a:solidFill>
          <a:ln w="6350">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ln>
                <a:solidFill>
                  <a:schemeClr val="accent5">
                    <a:lumMod val="40000"/>
                    <a:lumOff val="60000"/>
                  </a:scheme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B0CCEB54-20B7-B744-878F-266E2E287A38}"/>
              </a:ext>
            </a:extLst>
          </p:cNvPr>
          <p:cNvSpPr txBox="1"/>
          <p:nvPr/>
        </p:nvSpPr>
        <p:spPr>
          <a:xfrm>
            <a:off x="8498114" y="479395"/>
            <a:ext cx="2918571" cy="407096"/>
          </a:xfrm>
          <a:prstGeom prst="rect">
            <a:avLst/>
          </a:prstGeom>
          <a:solidFill>
            <a:srgbClr val="FC8D03"/>
          </a:solidFill>
        </p:spPr>
        <p:txBody>
          <a:bodyPr wrap="square" lIns="0" tIns="0" rIns="0" bIns="0" rtlCol="0">
            <a:noAutofit/>
          </a:bodyPr>
          <a:lstStyle/>
          <a:p>
            <a:pPr algn="ctr"/>
            <a:r>
              <a:rPr lang="en-US" sz="2000" dirty="0">
                <a:solidFill>
                  <a:schemeClr val="bg1"/>
                </a:solidFill>
              </a:rPr>
              <a:t>Amazon Web Services</a:t>
            </a:r>
          </a:p>
        </p:txBody>
      </p:sp>
      <p:sp>
        <p:nvSpPr>
          <p:cNvPr id="24" name="Rectangle 23">
            <a:extLst>
              <a:ext uri="{FF2B5EF4-FFF2-40B4-BE49-F238E27FC236}">
                <a16:creationId xmlns:a16="http://schemas.microsoft.com/office/drawing/2014/main" id="{C5B63972-DD96-DB81-1CB5-0F2EF62746DB}"/>
              </a:ext>
            </a:extLst>
          </p:cNvPr>
          <p:cNvSpPr/>
          <p:nvPr/>
        </p:nvSpPr>
        <p:spPr bwMode="auto">
          <a:xfrm>
            <a:off x="4555851" y="892969"/>
            <a:ext cx="3124748" cy="5232060"/>
          </a:xfrm>
          <a:prstGeom prst="rect">
            <a:avLst/>
          </a:prstGeom>
          <a:solidFill>
            <a:schemeClr val="tx1">
              <a:lumMod val="9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ln>
                <a:solidFill>
                  <a:schemeClr val="tx1">
                    <a:lumMod val="65000"/>
                  </a:scheme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a:extLst>
              <a:ext uri="{FF2B5EF4-FFF2-40B4-BE49-F238E27FC236}">
                <a16:creationId xmlns:a16="http://schemas.microsoft.com/office/drawing/2014/main" id="{597D80E4-F9C2-0CE3-FC97-6FA11B4803AD}"/>
              </a:ext>
            </a:extLst>
          </p:cNvPr>
          <p:cNvSpPr txBox="1"/>
          <p:nvPr/>
        </p:nvSpPr>
        <p:spPr>
          <a:xfrm>
            <a:off x="8654379" y="4872094"/>
            <a:ext cx="2515696" cy="338554"/>
          </a:xfrm>
          <a:prstGeom prst="rect">
            <a:avLst/>
          </a:prstGeom>
          <a:solidFill>
            <a:srgbClr val="FC8D03"/>
          </a:solidFill>
        </p:spPr>
        <p:txBody>
          <a:bodyPr wrap="square" lIns="0" tIns="0" rIns="0" bIns="0" rtlCol="0">
            <a:spAutoFit/>
          </a:bodyPr>
          <a:lstStyle/>
          <a:p>
            <a:pPr algn="ctr"/>
            <a:r>
              <a:rPr lang="en-US" sz="1100" dirty="0">
                <a:solidFill>
                  <a:schemeClr val="bg1"/>
                </a:solidFill>
              </a:rPr>
              <a:t>AWS resources</a:t>
            </a:r>
          </a:p>
          <a:p>
            <a:pPr algn="ctr"/>
            <a:endParaRPr lang="en-US" sz="1100" dirty="0">
              <a:solidFill>
                <a:schemeClr val="bg1"/>
              </a:solidFill>
            </a:endParaRPr>
          </a:p>
        </p:txBody>
      </p:sp>
      <p:sp>
        <p:nvSpPr>
          <p:cNvPr id="30" name="TextBox 29">
            <a:extLst>
              <a:ext uri="{FF2B5EF4-FFF2-40B4-BE49-F238E27FC236}">
                <a16:creationId xmlns:a16="http://schemas.microsoft.com/office/drawing/2014/main" id="{8533D807-5658-4037-CB6E-1DD7700A178B}"/>
              </a:ext>
            </a:extLst>
          </p:cNvPr>
          <p:cNvSpPr txBox="1"/>
          <p:nvPr/>
        </p:nvSpPr>
        <p:spPr>
          <a:xfrm>
            <a:off x="8654379" y="5208825"/>
            <a:ext cx="2515696" cy="677108"/>
          </a:xfrm>
          <a:prstGeom prst="rect">
            <a:avLst/>
          </a:prstGeom>
          <a:solidFill>
            <a:schemeClr val="tx1"/>
          </a:solidFill>
        </p:spPr>
        <p:txBody>
          <a:bodyPr wrap="square" lIns="0" tIns="0" rIns="0" bIns="0" rtlCol="0">
            <a:noAutofit/>
          </a:bodyPr>
          <a:lstStyle/>
          <a:p>
            <a:pPr algn="ctr"/>
            <a:r>
              <a:rPr lang="en-US" sz="1100" dirty="0">
                <a:solidFill>
                  <a:schemeClr val="bg1"/>
                </a:solidFill>
              </a:rPr>
              <a:t>Workloads running on the AWS platform</a:t>
            </a:r>
          </a:p>
          <a:p>
            <a:pPr algn="ctr"/>
            <a:endParaRPr lang="en-US" sz="1100" dirty="0">
              <a:solidFill>
                <a:schemeClr val="bg1"/>
              </a:solidFill>
            </a:endParaRPr>
          </a:p>
          <a:p>
            <a:pPr algn="ctr"/>
            <a:endParaRPr lang="en-US" sz="1100" dirty="0">
              <a:solidFill>
                <a:schemeClr val="bg1"/>
              </a:solidFill>
            </a:endParaRPr>
          </a:p>
        </p:txBody>
      </p:sp>
      <p:sp>
        <p:nvSpPr>
          <p:cNvPr id="32" name="TextBox 31">
            <a:extLst>
              <a:ext uri="{FF2B5EF4-FFF2-40B4-BE49-F238E27FC236}">
                <a16:creationId xmlns:a16="http://schemas.microsoft.com/office/drawing/2014/main" id="{074AE900-B4A8-8703-A890-A2EA75B7444E}"/>
              </a:ext>
            </a:extLst>
          </p:cNvPr>
          <p:cNvSpPr txBox="1"/>
          <p:nvPr/>
        </p:nvSpPr>
        <p:spPr>
          <a:xfrm>
            <a:off x="8666789" y="1177407"/>
            <a:ext cx="2515696" cy="338554"/>
          </a:xfrm>
          <a:prstGeom prst="rect">
            <a:avLst/>
          </a:prstGeom>
          <a:solidFill>
            <a:srgbClr val="FC8D03"/>
          </a:solidFill>
        </p:spPr>
        <p:txBody>
          <a:bodyPr wrap="square" lIns="0" tIns="0" rIns="0" bIns="0" rtlCol="0">
            <a:spAutoFit/>
          </a:bodyPr>
          <a:lstStyle/>
          <a:p>
            <a:pPr algn="ctr"/>
            <a:r>
              <a:rPr lang="en-US" sz="1100" dirty="0">
                <a:solidFill>
                  <a:schemeClr val="bg1"/>
                </a:solidFill>
              </a:rPr>
              <a:t>AWS Management Console</a:t>
            </a:r>
          </a:p>
          <a:p>
            <a:pPr algn="ctr"/>
            <a:endParaRPr lang="en-US" sz="1100" dirty="0">
              <a:solidFill>
                <a:schemeClr val="bg1"/>
              </a:solidFill>
            </a:endParaRPr>
          </a:p>
        </p:txBody>
      </p:sp>
      <p:sp>
        <p:nvSpPr>
          <p:cNvPr id="34" name="TextBox 33">
            <a:extLst>
              <a:ext uri="{FF2B5EF4-FFF2-40B4-BE49-F238E27FC236}">
                <a16:creationId xmlns:a16="http://schemas.microsoft.com/office/drawing/2014/main" id="{A5E99530-D6A2-8140-E131-B0084AA3F9D1}"/>
              </a:ext>
            </a:extLst>
          </p:cNvPr>
          <p:cNvSpPr txBox="1"/>
          <p:nvPr/>
        </p:nvSpPr>
        <p:spPr>
          <a:xfrm>
            <a:off x="8666789" y="1503686"/>
            <a:ext cx="2515696" cy="846386"/>
          </a:xfrm>
          <a:prstGeom prst="rect">
            <a:avLst/>
          </a:prstGeom>
          <a:solidFill>
            <a:schemeClr val="tx1"/>
          </a:solidFill>
        </p:spPr>
        <p:txBody>
          <a:bodyPr wrap="square" lIns="0" tIns="0" rIns="0" bIns="0" rtlCol="0">
            <a:noAutofit/>
          </a:bodyPr>
          <a:lstStyle/>
          <a:p>
            <a:pPr algn="ctr"/>
            <a:r>
              <a:rPr lang="en-US" sz="1100" dirty="0">
                <a:solidFill>
                  <a:schemeClr val="bg1"/>
                </a:solidFill>
              </a:rPr>
              <a:t>Role-based authorization to access AWS account resources</a:t>
            </a:r>
          </a:p>
          <a:p>
            <a:pPr algn="ctr"/>
            <a:endParaRPr lang="en-US" sz="1100" dirty="0">
              <a:solidFill>
                <a:schemeClr val="bg1"/>
              </a:solidFill>
            </a:endParaRPr>
          </a:p>
          <a:p>
            <a:pPr algn="ctr"/>
            <a:r>
              <a:rPr lang="en-US" sz="1100" dirty="0">
                <a:solidFill>
                  <a:schemeClr val="bg1"/>
                </a:solidFill>
              </a:rPr>
              <a:t>Permissions right sizing</a:t>
            </a:r>
          </a:p>
          <a:p>
            <a:pPr algn="ctr"/>
            <a:endParaRPr lang="en-US" sz="1100" dirty="0">
              <a:solidFill>
                <a:schemeClr val="bg1"/>
              </a:solidFill>
            </a:endParaRPr>
          </a:p>
        </p:txBody>
      </p:sp>
      <p:sp>
        <p:nvSpPr>
          <p:cNvPr id="36" name="TextBox 35">
            <a:extLst>
              <a:ext uri="{FF2B5EF4-FFF2-40B4-BE49-F238E27FC236}">
                <a16:creationId xmlns:a16="http://schemas.microsoft.com/office/drawing/2014/main" id="{4171EB4F-B229-D7F3-342B-9A0995CABEDA}"/>
              </a:ext>
            </a:extLst>
          </p:cNvPr>
          <p:cNvSpPr txBox="1"/>
          <p:nvPr/>
        </p:nvSpPr>
        <p:spPr>
          <a:xfrm>
            <a:off x="4838152" y="1025101"/>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Single sign-on (SSO)</a:t>
            </a:r>
          </a:p>
        </p:txBody>
      </p:sp>
      <p:sp>
        <p:nvSpPr>
          <p:cNvPr id="38" name="TextBox 37">
            <a:extLst>
              <a:ext uri="{FF2B5EF4-FFF2-40B4-BE49-F238E27FC236}">
                <a16:creationId xmlns:a16="http://schemas.microsoft.com/office/drawing/2014/main" id="{3081A8F5-305E-A2A3-037F-6163F304028B}"/>
              </a:ext>
            </a:extLst>
          </p:cNvPr>
          <p:cNvSpPr txBox="1"/>
          <p:nvPr/>
        </p:nvSpPr>
        <p:spPr>
          <a:xfrm>
            <a:off x="4838152" y="1288499"/>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Strong authentication</a:t>
            </a:r>
          </a:p>
        </p:txBody>
      </p:sp>
      <p:sp>
        <p:nvSpPr>
          <p:cNvPr id="40" name="TextBox 39">
            <a:extLst>
              <a:ext uri="{FF2B5EF4-FFF2-40B4-BE49-F238E27FC236}">
                <a16:creationId xmlns:a16="http://schemas.microsoft.com/office/drawing/2014/main" id="{E02E7AB6-970F-995C-CEE1-B623B86D3A74}"/>
              </a:ext>
            </a:extLst>
          </p:cNvPr>
          <p:cNvSpPr txBox="1"/>
          <p:nvPr/>
        </p:nvSpPr>
        <p:spPr>
          <a:xfrm>
            <a:off x="4838152" y="1551897"/>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Identity protection</a:t>
            </a:r>
          </a:p>
        </p:txBody>
      </p:sp>
      <p:sp>
        <p:nvSpPr>
          <p:cNvPr id="42" name="TextBox 41">
            <a:extLst>
              <a:ext uri="{FF2B5EF4-FFF2-40B4-BE49-F238E27FC236}">
                <a16:creationId xmlns:a16="http://schemas.microsoft.com/office/drawing/2014/main" id="{33156B10-4C24-1D57-3CC1-0BA1DA62DBE3}"/>
              </a:ext>
            </a:extLst>
          </p:cNvPr>
          <p:cNvSpPr txBox="1"/>
          <p:nvPr/>
        </p:nvSpPr>
        <p:spPr>
          <a:xfrm>
            <a:off x="4835822" y="1815295"/>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Conditional access</a:t>
            </a:r>
          </a:p>
        </p:txBody>
      </p:sp>
      <p:sp>
        <p:nvSpPr>
          <p:cNvPr id="44" name="TextBox 43">
            <a:extLst>
              <a:ext uri="{FF2B5EF4-FFF2-40B4-BE49-F238E27FC236}">
                <a16:creationId xmlns:a16="http://schemas.microsoft.com/office/drawing/2014/main" id="{68173EB8-AD2F-99B4-5485-EF3139DD58CE}"/>
              </a:ext>
            </a:extLst>
          </p:cNvPr>
          <p:cNvSpPr txBox="1"/>
          <p:nvPr/>
        </p:nvSpPr>
        <p:spPr>
          <a:xfrm>
            <a:off x="4835822" y="2867223"/>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User behavior analytics</a:t>
            </a:r>
          </a:p>
        </p:txBody>
      </p:sp>
      <p:cxnSp>
        <p:nvCxnSpPr>
          <p:cNvPr id="46" name="Straight Arrow Connector 45">
            <a:extLst>
              <a:ext uri="{FF2B5EF4-FFF2-40B4-BE49-F238E27FC236}">
                <a16:creationId xmlns:a16="http://schemas.microsoft.com/office/drawing/2014/main" id="{0F2B1461-C7F4-D8D8-A0F3-226B760D9ED7}"/>
              </a:ext>
            </a:extLst>
          </p:cNvPr>
          <p:cNvCxnSpPr>
            <a:cxnSpLocks/>
          </p:cNvCxnSpPr>
          <p:nvPr/>
        </p:nvCxnSpPr>
        <p:spPr>
          <a:xfrm>
            <a:off x="3752732" y="1827317"/>
            <a:ext cx="969264" cy="0"/>
          </a:xfrm>
          <a:prstGeom prst="straightConnector1">
            <a:avLst/>
          </a:prstGeom>
          <a:ln w="25400">
            <a:solidFill>
              <a:schemeClr val="bg1"/>
            </a:solidFill>
            <a:headEnd type="none" w="sm"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CB439EA-44E5-D3F7-7929-562E9D35014A}"/>
              </a:ext>
            </a:extLst>
          </p:cNvPr>
          <p:cNvCxnSpPr>
            <a:cxnSpLocks/>
          </p:cNvCxnSpPr>
          <p:nvPr/>
        </p:nvCxnSpPr>
        <p:spPr>
          <a:xfrm>
            <a:off x="3752732" y="3157253"/>
            <a:ext cx="969264" cy="0"/>
          </a:xfrm>
          <a:prstGeom prst="straightConnector1">
            <a:avLst/>
          </a:prstGeom>
          <a:ln w="254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9341014-111C-DABA-9442-1952146870FB}"/>
              </a:ext>
            </a:extLst>
          </p:cNvPr>
          <p:cNvSpPr txBox="1"/>
          <p:nvPr/>
        </p:nvSpPr>
        <p:spPr>
          <a:xfrm>
            <a:off x="4835822" y="3157252"/>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Information protection</a:t>
            </a:r>
          </a:p>
        </p:txBody>
      </p:sp>
      <p:cxnSp>
        <p:nvCxnSpPr>
          <p:cNvPr id="53" name="Straight Arrow Connector 52">
            <a:extLst>
              <a:ext uri="{FF2B5EF4-FFF2-40B4-BE49-F238E27FC236}">
                <a16:creationId xmlns:a16="http://schemas.microsoft.com/office/drawing/2014/main" id="{B6DE55E6-2E00-F8D6-BE68-DBF618BD8FDC}"/>
              </a:ext>
            </a:extLst>
          </p:cNvPr>
          <p:cNvCxnSpPr>
            <a:cxnSpLocks/>
          </p:cNvCxnSpPr>
          <p:nvPr/>
        </p:nvCxnSpPr>
        <p:spPr>
          <a:xfrm>
            <a:off x="3752732" y="5440847"/>
            <a:ext cx="969264" cy="0"/>
          </a:xfrm>
          <a:prstGeom prst="straightConnector1">
            <a:avLst/>
          </a:prstGeom>
          <a:ln w="254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24ABBCC-1389-7CCD-027E-EF4756CBBE75}"/>
              </a:ext>
            </a:extLst>
          </p:cNvPr>
          <p:cNvSpPr txBox="1"/>
          <p:nvPr/>
        </p:nvSpPr>
        <p:spPr>
          <a:xfrm>
            <a:off x="4835822" y="5158707"/>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Threat detection</a:t>
            </a:r>
          </a:p>
        </p:txBody>
      </p:sp>
      <p:sp>
        <p:nvSpPr>
          <p:cNvPr id="57" name="TextBox 56">
            <a:extLst>
              <a:ext uri="{FF2B5EF4-FFF2-40B4-BE49-F238E27FC236}">
                <a16:creationId xmlns:a16="http://schemas.microsoft.com/office/drawing/2014/main" id="{8EBD3BA9-BEED-9177-B243-CEAECCEF50D7}"/>
              </a:ext>
            </a:extLst>
          </p:cNvPr>
          <p:cNvSpPr txBox="1"/>
          <p:nvPr/>
        </p:nvSpPr>
        <p:spPr>
          <a:xfrm>
            <a:off x="4835822" y="5462740"/>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Active protection</a:t>
            </a:r>
          </a:p>
        </p:txBody>
      </p:sp>
      <p:cxnSp>
        <p:nvCxnSpPr>
          <p:cNvPr id="59" name="Straight Arrow Connector 58">
            <a:extLst>
              <a:ext uri="{FF2B5EF4-FFF2-40B4-BE49-F238E27FC236}">
                <a16:creationId xmlns:a16="http://schemas.microsoft.com/office/drawing/2014/main" id="{74D6AE56-7740-AC96-97C8-C349BC3223C7}"/>
              </a:ext>
            </a:extLst>
          </p:cNvPr>
          <p:cNvCxnSpPr>
            <a:cxnSpLocks/>
          </p:cNvCxnSpPr>
          <p:nvPr/>
        </p:nvCxnSpPr>
        <p:spPr>
          <a:xfrm>
            <a:off x="9924637" y="2350072"/>
            <a:ext cx="0" cy="2527063"/>
          </a:xfrm>
          <a:prstGeom prst="straightConnector1">
            <a:avLst/>
          </a:prstGeom>
          <a:ln w="25400">
            <a:solidFill>
              <a:schemeClr val="bg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B920B1C-7A75-D599-42AE-7B71056A5F6A}"/>
              </a:ext>
            </a:extLst>
          </p:cNvPr>
          <p:cNvCxnSpPr>
            <a:cxnSpLocks/>
          </p:cNvCxnSpPr>
          <p:nvPr/>
        </p:nvCxnSpPr>
        <p:spPr>
          <a:xfrm flipH="1">
            <a:off x="7435803" y="5383533"/>
            <a:ext cx="1116139" cy="0"/>
          </a:xfrm>
          <a:prstGeom prst="straightConnector1">
            <a:avLst/>
          </a:prstGeom>
          <a:ln w="25400">
            <a:solidFill>
              <a:schemeClr val="bg1"/>
            </a:solidFill>
            <a:headEnd type="none" w="sm" len="med"/>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9B1C100-D67B-3639-9BDA-78BE0DF8C34A}"/>
              </a:ext>
            </a:extLst>
          </p:cNvPr>
          <p:cNvCxnSpPr>
            <a:cxnSpLocks/>
          </p:cNvCxnSpPr>
          <p:nvPr/>
        </p:nvCxnSpPr>
        <p:spPr>
          <a:xfrm>
            <a:off x="7474999" y="1573401"/>
            <a:ext cx="1076943" cy="0"/>
          </a:xfrm>
          <a:prstGeom prst="straightConnector1">
            <a:avLst/>
          </a:prstGeom>
          <a:ln w="25400">
            <a:solidFill>
              <a:schemeClr val="bg1"/>
            </a:solidFill>
            <a:headEnd type="none" w="sm" len="med"/>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93E792-73D0-96CA-542C-6FCE23F5743F}"/>
              </a:ext>
            </a:extLst>
          </p:cNvPr>
          <p:cNvSpPr txBox="1"/>
          <p:nvPr/>
        </p:nvSpPr>
        <p:spPr>
          <a:xfrm>
            <a:off x="4835822" y="2078693"/>
            <a:ext cx="2515696" cy="33855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Cloud infrastructure entitlement management (CIEM)</a:t>
            </a:r>
          </a:p>
        </p:txBody>
      </p:sp>
      <p:sp>
        <p:nvSpPr>
          <p:cNvPr id="10" name="TextBox 9">
            <a:extLst>
              <a:ext uri="{FF2B5EF4-FFF2-40B4-BE49-F238E27FC236}">
                <a16:creationId xmlns:a16="http://schemas.microsoft.com/office/drawing/2014/main" id="{EB000310-141C-243A-8E10-FCF421A6720F}"/>
              </a:ext>
            </a:extLst>
          </p:cNvPr>
          <p:cNvSpPr txBox="1"/>
          <p:nvPr/>
        </p:nvSpPr>
        <p:spPr>
          <a:xfrm>
            <a:off x="4853233" y="3810583"/>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Security score </a:t>
            </a:r>
            <a:r>
              <a:rPr lang="en-US" sz="1100">
                <a:solidFill>
                  <a:schemeClr val="bg1"/>
                </a:solidFill>
              </a:rPr>
              <a:t>&amp; recommendations</a:t>
            </a:r>
            <a:endParaRPr lang="en-US" sz="1100" dirty="0">
              <a:solidFill>
                <a:schemeClr val="bg1"/>
              </a:solidFill>
            </a:endParaRPr>
          </a:p>
        </p:txBody>
      </p:sp>
      <p:sp>
        <p:nvSpPr>
          <p:cNvPr id="16" name="TextBox 15">
            <a:extLst>
              <a:ext uri="{FF2B5EF4-FFF2-40B4-BE49-F238E27FC236}">
                <a16:creationId xmlns:a16="http://schemas.microsoft.com/office/drawing/2014/main" id="{9FE87605-1D30-649B-1D51-5657384AA9D4}"/>
              </a:ext>
            </a:extLst>
          </p:cNvPr>
          <p:cNvSpPr txBox="1"/>
          <p:nvPr/>
        </p:nvSpPr>
        <p:spPr>
          <a:xfrm>
            <a:off x="4835822" y="4067864"/>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Asset inventory</a:t>
            </a:r>
          </a:p>
        </p:txBody>
      </p:sp>
      <p:sp>
        <p:nvSpPr>
          <p:cNvPr id="21" name="TextBox 20">
            <a:extLst>
              <a:ext uri="{FF2B5EF4-FFF2-40B4-BE49-F238E27FC236}">
                <a16:creationId xmlns:a16="http://schemas.microsoft.com/office/drawing/2014/main" id="{A34C4F10-A8D1-6AEF-E26C-DA1605A1B104}"/>
              </a:ext>
            </a:extLst>
          </p:cNvPr>
          <p:cNvSpPr txBox="1"/>
          <p:nvPr/>
        </p:nvSpPr>
        <p:spPr>
          <a:xfrm>
            <a:off x="4835822" y="4325145"/>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Regulatory compliance</a:t>
            </a:r>
          </a:p>
        </p:txBody>
      </p:sp>
      <p:sp>
        <p:nvSpPr>
          <p:cNvPr id="25" name="TextBox 24">
            <a:extLst>
              <a:ext uri="{FF2B5EF4-FFF2-40B4-BE49-F238E27FC236}">
                <a16:creationId xmlns:a16="http://schemas.microsoft.com/office/drawing/2014/main" id="{B1546434-59E0-F5DB-AB71-526F13691CFC}"/>
              </a:ext>
            </a:extLst>
          </p:cNvPr>
          <p:cNvSpPr txBox="1"/>
          <p:nvPr/>
        </p:nvSpPr>
        <p:spPr>
          <a:xfrm>
            <a:off x="4835822" y="4582425"/>
            <a:ext cx="2515696" cy="192024"/>
          </a:xfrm>
          <a:prstGeom prst="rect">
            <a:avLst/>
          </a:prstGeom>
          <a:solidFill>
            <a:schemeClr val="tx1"/>
          </a:solidFill>
          <a:ln>
            <a:solidFill>
              <a:schemeClr val="tx2"/>
            </a:solidFill>
          </a:ln>
        </p:spPr>
        <p:txBody>
          <a:bodyPr wrap="square" lIns="0" tIns="0" rIns="0" bIns="0" rtlCol="0">
            <a:noAutofit/>
          </a:bodyPr>
          <a:lstStyle/>
          <a:p>
            <a:pPr algn="ctr"/>
            <a:r>
              <a:rPr lang="en-US" sz="1100" dirty="0">
                <a:solidFill>
                  <a:schemeClr val="bg1"/>
                </a:solidFill>
              </a:rPr>
              <a:t>Threat detection and protection</a:t>
            </a:r>
          </a:p>
        </p:txBody>
      </p:sp>
      <p:cxnSp>
        <p:nvCxnSpPr>
          <p:cNvPr id="27" name="Straight Arrow Connector 26">
            <a:extLst>
              <a:ext uri="{FF2B5EF4-FFF2-40B4-BE49-F238E27FC236}">
                <a16:creationId xmlns:a16="http://schemas.microsoft.com/office/drawing/2014/main" id="{F4CE2447-293E-FED6-D0D6-822EA2464D6A}"/>
              </a:ext>
            </a:extLst>
          </p:cNvPr>
          <p:cNvCxnSpPr>
            <a:cxnSpLocks/>
          </p:cNvCxnSpPr>
          <p:nvPr/>
        </p:nvCxnSpPr>
        <p:spPr>
          <a:xfrm>
            <a:off x="3752732" y="4162868"/>
            <a:ext cx="969264" cy="0"/>
          </a:xfrm>
          <a:prstGeom prst="straightConnector1">
            <a:avLst/>
          </a:prstGeom>
          <a:ln w="254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335C8B-2F08-DB53-8625-75F87B223576}"/>
              </a:ext>
            </a:extLst>
          </p:cNvPr>
          <p:cNvSpPr txBox="1"/>
          <p:nvPr/>
        </p:nvSpPr>
        <p:spPr>
          <a:xfrm>
            <a:off x="1109934" y="1206652"/>
            <a:ext cx="2538525" cy="338554"/>
          </a:xfrm>
          <a:prstGeom prst="rect">
            <a:avLst/>
          </a:prstGeom>
          <a:solidFill>
            <a:schemeClr val="bg2">
              <a:lumMod val="20000"/>
              <a:lumOff val="80000"/>
            </a:schemeClr>
          </a:solidFill>
          <a:ln>
            <a:solidFill>
              <a:srgbClr val="ECF3FB"/>
            </a:solidFill>
          </a:ln>
        </p:spPr>
        <p:txBody>
          <a:bodyPr wrap="square" lIns="0" tIns="0" rIns="0" bIns="0" rtlCol="0">
            <a:spAutoFit/>
          </a:bodyPr>
          <a:lstStyle/>
          <a:p>
            <a:pPr algn="ctr"/>
            <a:r>
              <a:rPr lang="en-US" sz="1100" dirty="0">
                <a:solidFill>
                  <a:schemeClr val="bg1"/>
                </a:solidFill>
              </a:rPr>
              <a:t>Microsoft Entra</a:t>
            </a:r>
          </a:p>
          <a:p>
            <a:pPr algn="ctr"/>
            <a:endParaRPr lang="en-US" sz="1100" dirty="0">
              <a:solidFill>
                <a:schemeClr val="bg1"/>
              </a:solidFill>
            </a:endParaRPr>
          </a:p>
        </p:txBody>
      </p:sp>
      <p:sp>
        <p:nvSpPr>
          <p:cNvPr id="19" name="TextBox 18">
            <a:extLst>
              <a:ext uri="{FF2B5EF4-FFF2-40B4-BE49-F238E27FC236}">
                <a16:creationId xmlns:a16="http://schemas.microsoft.com/office/drawing/2014/main" id="{0BF7B185-B79D-4317-46A1-BC4ADC9486E7}"/>
              </a:ext>
            </a:extLst>
          </p:cNvPr>
          <p:cNvSpPr txBox="1"/>
          <p:nvPr/>
        </p:nvSpPr>
        <p:spPr>
          <a:xfrm>
            <a:off x="1109934" y="2825217"/>
            <a:ext cx="2538525" cy="338554"/>
          </a:xfrm>
          <a:prstGeom prst="rect">
            <a:avLst/>
          </a:prstGeom>
          <a:solidFill>
            <a:schemeClr val="bg2">
              <a:lumMod val="20000"/>
              <a:lumOff val="80000"/>
            </a:schemeClr>
          </a:solidFill>
          <a:ln>
            <a:solidFill>
              <a:srgbClr val="ECF3FB"/>
            </a:solidFill>
          </a:ln>
        </p:spPr>
        <p:txBody>
          <a:bodyPr wrap="square" lIns="0" tIns="0" rIns="0" bIns="0" rtlCol="0">
            <a:spAutoFit/>
          </a:bodyPr>
          <a:lstStyle>
            <a:defPPr>
              <a:defRPr lang="en-US"/>
            </a:defPPr>
            <a:lvl1pPr algn="ctr">
              <a:defRPr sz="1100"/>
            </a:lvl1pPr>
          </a:lstStyle>
          <a:p>
            <a:r>
              <a:rPr lang="en-US" dirty="0">
                <a:solidFill>
                  <a:schemeClr val="bg1"/>
                </a:solidFill>
              </a:rPr>
              <a:t>Microsoft Defender for Cloud Apps</a:t>
            </a:r>
          </a:p>
          <a:p>
            <a:endParaRPr lang="en-US" dirty="0">
              <a:solidFill>
                <a:schemeClr val="bg1"/>
              </a:solidFill>
            </a:endParaRPr>
          </a:p>
        </p:txBody>
      </p:sp>
      <p:sp>
        <p:nvSpPr>
          <p:cNvPr id="23" name="TextBox 22">
            <a:extLst>
              <a:ext uri="{FF2B5EF4-FFF2-40B4-BE49-F238E27FC236}">
                <a16:creationId xmlns:a16="http://schemas.microsoft.com/office/drawing/2014/main" id="{D37FE2AF-4F90-1292-96EC-0338414E9922}"/>
              </a:ext>
            </a:extLst>
          </p:cNvPr>
          <p:cNvSpPr txBox="1"/>
          <p:nvPr/>
        </p:nvSpPr>
        <p:spPr>
          <a:xfrm>
            <a:off x="1103993" y="3780799"/>
            <a:ext cx="2538525" cy="507831"/>
          </a:xfrm>
          <a:prstGeom prst="rect">
            <a:avLst/>
          </a:prstGeom>
          <a:solidFill>
            <a:schemeClr val="bg2">
              <a:lumMod val="20000"/>
              <a:lumOff val="80000"/>
            </a:schemeClr>
          </a:solidFill>
          <a:ln>
            <a:solidFill>
              <a:srgbClr val="ECF3FB"/>
            </a:solidFill>
          </a:ln>
        </p:spPr>
        <p:txBody>
          <a:bodyPr wrap="square" lIns="0" tIns="0" rIns="0" bIns="0" rtlCol="0">
            <a:spAutoFit/>
          </a:bodyPr>
          <a:lstStyle/>
          <a:p>
            <a:pPr algn="ctr"/>
            <a:r>
              <a:rPr lang="en-US" sz="1100" dirty="0">
                <a:solidFill>
                  <a:schemeClr val="bg1"/>
                </a:solidFill>
              </a:rPr>
              <a:t>Microsoft Defender for Cloud</a:t>
            </a:r>
          </a:p>
          <a:p>
            <a:pPr algn="ctr"/>
            <a:endParaRPr lang="en-US" sz="1100" dirty="0">
              <a:solidFill>
                <a:schemeClr val="bg1"/>
              </a:solidFill>
            </a:endParaRPr>
          </a:p>
          <a:p>
            <a:pPr algn="ctr"/>
            <a:endParaRPr lang="en-US" sz="1100" dirty="0">
              <a:solidFill>
                <a:schemeClr val="bg1"/>
              </a:solidFill>
            </a:endParaRPr>
          </a:p>
        </p:txBody>
      </p:sp>
      <p:sp>
        <p:nvSpPr>
          <p:cNvPr id="26" name="TextBox 25">
            <a:extLst>
              <a:ext uri="{FF2B5EF4-FFF2-40B4-BE49-F238E27FC236}">
                <a16:creationId xmlns:a16="http://schemas.microsoft.com/office/drawing/2014/main" id="{FD50F341-844B-796E-98E6-12834786BD91}"/>
              </a:ext>
            </a:extLst>
          </p:cNvPr>
          <p:cNvSpPr txBox="1"/>
          <p:nvPr/>
        </p:nvSpPr>
        <p:spPr>
          <a:xfrm>
            <a:off x="1063708" y="5069826"/>
            <a:ext cx="2538526" cy="338554"/>
          </a:xfrm>
          <a:prstGeom prst="rect">
            <a:avLst/>
          </a:prstGeom>
          <a:solidFill>
            <a:schemeClr val="bg2">
              <a:lumMod val="20000"/>
              <a:lumOff val="80000"/>
            </a:schemeClr>
          </a:solidFill>
          <a:ln>
            <a:solidFill>
              <a:srgbClr val="ECF3FB"/>
            </a:solidFill>
          </a:ln>
        </p:spPr>
        <p:txBody>
          <a:bodyPr wrap="square" lIns="0" tIns="0" rIns="0" bIns="0" rtlCol="0">
            <a:spAutoFit/>
          </a:bodyPr>
          <a:lstStyle/>
          <a:p>
            <a:pPr algn="ctr"/>
            <a:r>
              <a:rPr lang="en-US" sz="1100" dirty="0">
                <a:solidFill>
                  <a:schemeClr val="bg1"/>
                </a:solidFill>
              </a:rPr>
              <a:t>Microsoft Sentinel</a:t>
            </a:r>
          </a:p>
          <a:p>
            <a:pPr algn="ctr"/>
            <a:endParaRPr lang="en-US" sz="1100" dirty="0">
              <a:solidFill>
                <a:schemeClr val="bg1"/>
              </a:solidFill>
            </a:endParaRPr>
          </a:p>
        </p:txBody>
      </p:sp>
      <p:pic>
        <p:nvPicPr>
          <p:cNvPr id="9" name="Graphic 8">
            <a:extLst>
              <a:ext uri="{FF2B5EF4-FFF2-40B4-BE49-F238E27FC236}">
                <a16:creationId xmlns:a16="http://schemas.microsoft.com/office/drawing/2014/main" id="{F68D9396-D416-DB1A-8861-1EA4DB13B7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373" y="6243954"/>
            <a:ext cx="605702" cy="825352"/>
          </a:xfrm>
          <a:prstGeom prst="rect">
            <a:avLst/>
          </a:prstGeom>
        </p:spPr>
      </p:pic>
      <p:sp>
        <p:nvSpPr>
          <p:cNvPr id="31" name="TextBox 30">
            <a:extLst>
              <a:ext uri="{FF2B5EF4-FFF2-40B4-BE49-F238E27FC236}">
                <a16:creationId xmlns:a16="http://schemas.microsoft.com/office/drawing/2014/main" id="{E2BA42EC-C6B7-C380-46F4-C1AC8103EC31}"/>
              </a:ext>
            </a:extLst>
          </p:cNvPr>
          <p:cNvSpPr txBox="1"/>
          <p:nvPr/>
        </p:nvSpPr>
        <p:spPr>
          <a:xfrm>
            <a:off x="860880" y="6253507"/>
            <a:ext cx="1008772" cy="523220"/>
          </a:xfrm>
          <a:prstGeom prst="rect">
            <a:avLst/>
          </a:prstGeom>
          <a:noFill/>
        </p:spPr>
        <p:txBody>
          <a:bodyPr wrap="square" rtlCol="0">
            <a:spAutoFit/>
          </a:bodyPr>
          <a:lstStyle/>
          <a:p>
            <a:pPr algn="ctr"/>
            <a:r>
              <a:rPr lang="en-US" sz="1400" dirty="0">
                <a:solidFill>
                  <a:schemeClr val="bg2">
                    <a:lumMod val="50000"/>
                  </a:schemeClr>
                </a:solidFill>
                <a:latin typeface="Segoe UI Semibold" panose="020B0702040204020203" pitchFamily="34" charset="0"/>
                <a:cs typeface="Segoe UI Semibold" panose="020B0702040204020203" pitchFamily="34" charset="0"/>
              </a:rPr>
              <a:t>Microsoft Azure</a:t>
            </a:r>
          </a:p>
        </p:txBody>
      </p:sp>
    </p:spTree>
    <p:extLst>
      <p:ext uri="{BB962C8B-B14F-4D97-AF65-F5344CB8AC3E}">
        <p14:creationId xmlns:p14="http://schemas.microsoft.com/office/powerpoint/2010/main" val="56265946"/>
      </p:ext>
    </p:extLst>
  </p:cSld>
  <p:clrMapOvr>
    <a:masterClrMapping/>
  </p:clrMapOvr>
  <p:transition>
    <p:fade/>
  </p:transition>
</p:sld>
</file>

<file path=ppt/theme/theme1.xml><?xml version="1.0" encoding="utf-8"?>
<a:theme xmlns:a="http://schemas.openxmlformats.org/drawingml/2006/main" name="2_Azure Design Template">
  <a:themeElements>
    <a:clrScheme name="Azure Design Templat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1.xml><?xml version="1.0" encoding="utf-8"?>
<a:theme xmlns:a="http://schemas.openxmlformats.org/drawingml/2006/main" name="2_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1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Blue_accent_white_background_Microsoft_template  -  Read-Only" id="{AACCAE63-507B-4F78-B9DE-8885B3D4A5A9}" vid="{3EF30DD4-AAA6-4C9E-B019-20B793E32ABF}"/>
    </a:ext>
  </a:extLst>
</a:theme>
</file>

<file path=ppt/theme/theme13.xml><?xml version="1.0" encoding="utf-8"?>
<a:theme xmlns:a="http://schemas.openxmlformats.org/drawingml/2006/main" name="4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3.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4.xml><?xml version="1.0" encoding="utf-8"?>
<a:theme xmlns:a="http://schemas.openxmlformats.org/drawingml/2006/main" name="TCL-WC Template | White">
  <a:themeElements>
    <a:clrScheme name="TCL WC light">
      <a:dk1>
        <a:srgbClr val="000000"/>
      </a:dk1>
      <a:lt1>
        <a:srgbClr val="FFFFFF"/>
      </a:lt1>
      <a:dk2>
        <a:srgbClr val="2F2F2F"/>
      </a:dk2>
      <a:lt2>
        <a:srgbClr val="505050"/>
      </a:lt2>
      <a:accent1>
        <a:srgbClr val="737373"/>
      </a:accent1>
      <a:accent2>
        <a:srgbClr val="D2D2D2"/>
      </a:accent2>
      <a:accent3>
        <a:srgbClr val="BAD80A"/>
      </a:accent3>
      <a:accent4>
        <a:srgbClr val="107C10"/>
      </a:accent4>
      <a:accent5>
        <a:srgbClr val="FF9349"/>
      </a:accent5>
      <a:accent6>
        <a:srgbClr val="0078D4"/>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2F2F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chemeClr val="tx1"/>
                </a:gs>
                <a:gs pos="100000">
                  <a:schemeClr val="tx1"/>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3"/>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Orange - April 2019_rev.potx" id="{649115C0-3783-4BC6-BDF9-53089868ACC6}" vid="{9BD53675-E1F5-4278-A0F5-C553D035F3A2}"/>
    </a:ext>
  </a:extLst>
</a:theme>
</file>

<file path=ppt/theme/theme5.xml><?xml version="1.0" encoding="utf-8"?>
<a:theme xmlns:a="http://schemas.openxmlformats.org/drawingml/2006/main" name="Microsoft Ignite Black Template">
  <a:themeElements>
    <a:clrScheme name="Custom 12">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 Ignite 2021 Digital Event Template v02" id="{FDA169BE-4BE1-4C70-AC2D-58436A23E4AB}" vid="{B5C732F5-F774-4E72-AA90-F3C77D8AD42B}"/>
    </a:ext>
  </a:extLst>
</a:theme>
</file>

<file path=ppt/theme/theme6.xml><?xml version="1.0" encoding="utf-8"?>
<a:theme xmlns:a="http://schemas.openxmlformats.org/drawingml/2006/main" name="Azure Sept 2018">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Sept2018.potx" id="{8B70E1FE-A8AF-41A2-BAE2-F3DCD0B2B476}" vid="{1F8C91C6-47C6-4534-9984-D89231FC0FC5}"/>
    </a:ext>
  </a:extLst>
</a:theme>
</file>

<file path=ppt/theme/theme7.xml><?xml version="1.0" encoding="utf-8"?>
<a:theme xmlns:a="http://schemas.openxmlformats.org/drawingml/2006/main" name="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8.xml><?xml version="1.0" encoding="utf-8"?>
<a:theme xmlns:a="http://schemas.openxmlformats.org/drawingml/2006/main" name="11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9.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Azure OnDemand - Enabling Hybrid and Multicloud scenario using Cloud Adoption Framework" id="{2FD08904-4420-460E-96FB-615561687DAE}" vid="{52324207-B75E-4B90-A0C5-21FF8D4F82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6D235E0236944CB2D0154C00AD9253" ma:contentTypeVersion="19" ma:contentTypeDescription="Create a new document." ma:contentTypeScope="" ma:versionID="08a15861b3826caafa647e4ce8ced55a">
  <xsd:schema xmlns:xsd="http://www.w3.org/2001/XMLSchema" xmlns:xs="http://www.w3.org/2001/XMLSchema" xmlns:p="http://schemas.microsoft.com/office/2006/metadata/properties" xmlns:ns1="http://schemas.microsoft.com/sharepoint/v3" xmlns:ns2="07c5dfa0-33a3-47dd-bfb7-87fb96739115" xmlns:ns3="b1c3d6fc-5689-40cc-899d-3b916b4ff5bf" xmlns:ns4="230e9df3-be65-4c73-a93b-d1236ebd677e" targetNamespace="http://schemas.microsoft.com/office/2006/metadata/properties" ma:root="true" ma:fieldsID="f2e8bf65ac5aecd94740ed557ec28f27" ns1:_="" ns2:_="" ns3:_="" ns4:_="">
    <xsd:import namespace="http://schemas.microsoft.com/sharepoint/v3"/>
    <xsd:import namespace="07c5dfa0-33a3-47dd-bfb7-87fb96739115"/>
    <xsd:import namespace="b1c3d6fc-5689-40cc-899d-3b916b4ff5bf"/>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Statu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c5dfa0-33a3-47dd-bfb7-87fb96739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Status" ma:index="18" nillable="true" ma:displayName="Status" ma:format="Dropdown" ma:internalName="Statu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1c3d6fc-5689-40cc-899d-3b916b4ff5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603ea5b-56ba-41f6-bada-27c0bbbe9ac1}" ma:internalName="TaxCatchAll" ma:showField="CatchAllData" ma:web="b1c3d6fc-5689-40cc-899d-3b916b4ff5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07c5dfa0-33a3-47dd-bfb7-87fb96739115">
      <Terms xmlns="http://schemas.microsoft.com/office/infopath/2007/PartnerControls"/>
    </lcf76f155ced4ddcb4097134ff3c332f>
    <MediaServiceKeyPoints xmlns="07c5dfa0-33a3-47dd-bfb7-87fb96739115" xsi:nil="true"/>
    <SharedWithUsers xmlns="b1c3d6fc-5689-40cc-899d-3b916b4ff5bf">
      <UserInfo>
        <DisplayName>Kevin Parr</DisplayName>
        <AccountId>2926</AccountId>
        <AccountType/>
      </UserInfo>
    </SharedWithUsers>
    <Status xmlns="07c5dfa0-33a3-47dd-bfb7-87fb96739115" xsi:nil="true"/>
    <Date xmlns="07c5dfa0-33a3-47dd-bfb7-87fb96739115" xsi:nil="true"/>
  </documentManagement>
</p:properties>
</file>

<file path=customXml/itemProps1.xml><?xml version="1.0" encoding="utf-8"?>
<ds:datastoreItem xmlns:ds="http://schemas.openxmlformats.org/officeDocument/2006/customXml" ds:itemID="{E2AE2CAC-2FFA-4F4B-9179-B64A2AB33BF6}">
  <ds:schemaRefs>
    <ds:schemaRef ds:uri="http://schemas.microsoft.com/sharepoint/v3/contenttype/forms"/>
  </ds:schemaRefs>
</ds:datastoreItem>
</file>

<file path=customXml/itemProps2.xml><?xml version="1.0" encoding="utf-8"?>
<ds:datastoreItem xmlns:ds="http://schemas.openxmlformats.org/officeDocument/2006/customXml" ds:itemID="{403F09B9-9EEB-413B-859A-96FAC5C288B5}">
  <ds:schemaRefs>
    <ds:schemaRef ds:uri="07c5dfa0-33a3-47dd-bfb7-87fb96739115"/>
    <ds:schemaRef ds:uri="230e9df3-be65-4c73-a93b-d1236ebd677e"/>
    <ds:schemaRef ds:uri="b1c3d6fc-5689-40cc-899d-3b916b4ff5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72D9B6-EDE9-418F-A264-014271ED6AFD}">
  <ds:schemaRefs>
    <ds:schemaRef ds:uri="07c5dfa0-33a3-47dd-bfb7-87fb96739115"/>
    <ds:schemaRef ds:uri="230e9df3-be65-4c73-a93b-d1236ebd677e"/>
    <ds:schemaRef ds:uri="b1c3d6fc-5689-40cc-899d-3b916b4ff5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208</TotalTime>
  <Words>127</Words>
  <Application>Microsoft Office PowerPoint</Application>
  <PresentationFormat>Widescreen</PresentationFormat>
  <Paragraphs>40</Paragraphs>
  <Slides>1</Slides>
  <Notes>1</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1</vt:i4>
      </vt:variant>
    </vt:vector>
  </HeadingPairs>
  <TitlesOfParts>
    <vt:vector size="22" baseType="lpstr">
      <vt:lpstr>Arial</vt:lpstr>
      <vt:lpstr>Calibri</vt:lpstr>
      <vt:lpstr>Consolas</vt:lpstr>
      <vt:lpstr>Segoe Pro</vt:lpstr>
      <vt:lpstr>Segoe Pro Semibold</vt:lpstr>
      <vt:lpstr>Segoe UI</vt:lpstr>
      <vt:lpstr>Segoe UI Semibold</vt:lpstr>
      <vt:lpstr>Wingdings</vt:lpstr>
      <vt:lpstr>2_Azure Design Template</vt:lpstr>
      <vt:lpstr>Black Template</vt:lpstr>
      <vt:lpstr>Azure 1</vt:lpstr>
      <vt:lpstr>TCL-WC Template | White</vt:lpstr>
      <vt:lpstr>Microsoft Ignite Black Template</vt:lpstr>
      <vt:lpstr>Azure Sept 2018</vt:lpstr>
      <vt:lpstr>Dynamics 365</vt:lpstr>
      <vt:lpstr>11_Black Template</vt:lpstr>
      <vt:lpstr>1_White Template</vt:lpstr>
      <vt:lpstr>***Black Template</vt:lpstr>
      <vt:lpstr>2_Azure 1</vt:lpstr>
      <vt:lpstr>White Template</vt:lpstr>
      <vt:lpstr>4_Microsoft Security template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your hybrid and multicloud workloads.</dc:title>
  <dc:creator>Aurnov Chattopadhyay</dc:creator>
  <cp:lastModifiedBy>Jennifer Kirsch (Aquent LLC)</cp:lastModifiedBy>
  <cp:revision>2</cp:revision>
  <dcterms:created xsi:type="dcterms:W3CDTF">2021-11-29T05:48:48Z</dcterms:created>
  <dcterms:modified xsi:type="dcterms:W3CDTF">2022-09-15T14:04:10Z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0x010100D86D235E0236944CB2D0154C00AD9253</vt:lpwstr>
  </property>
  <property fmtid="{D5CDD505-2E9C-101B-9397-08002B2CF9AE}" pid="3" name="MediaServiceImageTags">
    <vt:lpwstr/>
  </property>
</Properties>
</file>